
<file path=[Content_Types].xml><?xml version="1.0" encoding="utf-8"?>
<Types xmlns="http://schemas.openxmlformats.org/package/2006/content-types">
  <Default Extension="bin" ContentType="application/vnd.openxmlformats-officedocument.oleObject"/>
  <Default Extension="png" ContentType="image/png"/>
  <Default Extension="rels" ContentType="application/vnd.openxmlformats-package.relationships+xml"/>
  <Default Extension="wmf" ContentType="image/x-wmf"/>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omments/comment1.xml" ContentType="application/vnd.openxmlformats-officedocument.presentationml.comment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omments/comment2.xml" ContentType="application/vnd.openxmlformats-officedocument.presentationml.comment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omments/comment3.xml" ContentType="application/vnd.openxmlformats-officedocument.presentationml.comments+xml"/>
  <Override PartName="/ppt/notesSlides/notesSlide21.xml" ContentType="application/vnd.openxmlformats-officedocument.presentationml.notesSlide+xml"/>
  <Override PartName="/ppt/comments/comment4.xml" ContentType="application/vnd.openxmlformats-officedocument.presentationml.comment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omments/comment5.xml" ContentType="application/vnd.openxmlformats-officedocument.presentationml.comments+xml"/>
  <Override PartName="/ppt/notesSlides/notesSlide24.xml" ContentType="application/vnd.openxmlformats-officedocument.presentationml.notesSlide+xml"/>
  <Override PartName="/ppt/comments/comment6.xml" ContentType="application/vnd.openxmlformats-officedocument.presentationml.comments+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omments/comment7.xml" ContentType="application/vnd.openxmlformats-officedocument.presentationml.comments+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comments/comment8.xml" ContentType="application/vnd.openxmlformats-officedocument.presentationml.comments+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comments/comment9.xml" ContentType="application/vnd.openxmlformats-officedocument.presentationml.comments+xml"/>
  <Override PartName="/ppt/comments/comment10.xml" ContentType="application/vnd.openxmlformats-officedocument.presentationml.comments+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comments/comment11.xml" ContentType="application/vnd.openxmlformats-officedocument.presentationml.comments+xml"/>
  <Override PartName="/ppt/notesSlides/notesSlide63.xml" ContentType="application/vnd.openxmlformats-officedocument.presentationml.notesSlide+xml"/>
  <Override PartName="/ppt/comments/comment12.xml" ContentType="application/vnd.openxmlformats-officedocument.presentationml.comments+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comments/comment13.xml" ContentType="application/vnd.openxmlformats-officedocument.presentationml.comments+xml"/>
  <Override PartName="/ppt/notesSlides/notesSlide73.xml" ContentType="application/vnd.openxmlformats-officedocument.presentationml.notesSlide+xml"/>
  <Override PartName="/ppt/comments/comment14.xml" ContentType="application/vnd.openxmlformats-officedocument.presentationml.comments+xml"/>
  <Override PartName="/ppt/notesSlides/notesSlide74.xml" ContentType="application/vnd.openxmlformats-officedocument.presentationml.notesSlide+xml"/>
  <Override PartName="/ppt/comments/comment15.xml" ContentType="application/vnd.openxmlformats-officedocument.presentationml.comments+xml"/>
  <Override PartName="/ppt/notesSlides/notesSlide75.xml" ContentType="application/vnd.openxmlformats-officedocument.presentationml.notesSlide+xml"/>
  <Override PartName="/ppt/comments/comment16.xml" ContentType="application/vnd.openxmlformats-officedocument.presentationml.comments+xml"/>
  <Override PartName="/ppt/notesSlides/notesSlide76.xml" ContentType="application/vnd.openxmlformats-officedocument.presentationml.notesSlide+xml"/>
  <Override PartName="/ppt/comments/comment17.xml" ContentType="application/vnd.openxmlformats-officedocument.presentationml.comments+xml"/>
  <Override PartName="/ppt/notesSlides/notesSlide77.xml" ContentType="application/vnd.openxmlformats-officedocument.presentationml.notesSlide+xml"/>
  <Override PartName="/ppt/comments/comment18.xml" ContentType="application/vnd.openxmlformats-officedocument.presentationml.comments+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comments/comment19.xml" ContentType="application/vnd.openxmlformats-officedocument.presentationml.comments+xml"/>
  <Override PartName="/ppt/notesSlides/notesSlide80.xml" ContentType="application/vnd.openxmlformats-officedocument.presentationml.notesSlide+xml"/>
  <Override PartName="/ppt/comments/comment20.xml" ContentType="application/vnd.openxmlformats-officedocument.presentationml.comments+xml"/>
  <Override PartName="/ppt/notesSlides/notesSlide81.xml" ContentType="application/vnd.openxmlformats-officedocument.presentationml.notesSlide+xml"/>
  <Override PartName="/ppt/comments/comment21.xml" ContentType="application/vnd.openxmlformats-officedocument.presentationml.comments+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0" r:id="rId1"/>
    <p:sldMasterId id="2147483726" r:id="rId2"/>
  </p:sldMasterIdLst>
  <p:notesMasterIdLst>
    <p:notesMasterId r:id="rId117"/>
  </p:notesMasterIdLst>
  <p:handoutMasterIdLst>
    <p:handoutMasterId r:id="rId118"/>
  </p:handoutMasterIdLst>
  <p:sldIdLst>
    <p:sldId id="256" r:id="rId3"/>
    <p:sldId id="262" r:id="rId4"/>
    <p:sldId id="514" r:id="rId5"/>
    <p:sldId id="786" r:id="rId6"/>
    <p:sldId id="515" r:id="rId7"/>
    <p:sldId id="715" r:id="rId8"/>
    <p:sldId id="516" r:id="rId9"/>
    <p:sldId id="517" r:id="rId10"/>
    <p:sldId id="518" r:id="rId11"/>
    <p:sldId id="519" r:id="rId12"/>
    <p:sldId id="520" r:id="rId13"/>
    <p:sldId id="521" r:id="rId14"/>
    <p:sldId id="522" r:id="rId15"/>
    <p:sldId id="523" r:id="rId16"/>
    <p:sldId id="548" r:id="rId17"/>
    <p:sldId id="525" r:id="rId18"/>
    <p:sldId id="526" r:id="rId19"/>
    <p:sldId id="527" r:id="rId20"/>
    <p:sldId id="528" r:id="rId21"/>
    <p:sldId id="529" r:id="rId22"/>
    <p:sldId id="791" r:id="rId23"/>
    <p:sldId id="530" r:id="rId24"/>
    <p:sldId id="531" r:id="rId25"/>
    <p:sldId id="792" r:id="rId26"/>
    <p:sldId id="532" r:id="rId27"/>
    <p:sldId id="533" r:id="rId28"/>
    <p:sldId id="534" r:id="rId29"/>
    <p:sldId id="535" r:id="rId30"/>
    <p:sldId id="536" r:id="rId31"/>
    <p:sldId id="537" r:id="rId32"/>
    <p:sldId id="538" r:id="rId33"/>
    <p:sldId id="539" r:id="rId34"/>
    <p:sldId id="540" r:id="rId35"/>
    <p:sldId id="549" r:id="rId36"/>
    <p:sldId id="541" r:id="rId37"/>
    <p:sldId id="560" r:id="rId38"/>
    <p:sldId id="542" r:id="rId39"/>
    <p:sldId id="553" r:id="rId40"/>
    <p:sldId id="555" r:id="rId41"/>
    <p:sldId id="543" r:id="rId42"/>
    <p:sldId id="550" r:id="rId43"/>
    <p:sldId id="557" r:id="rId44"/>
    <p:sldId id="556" r:id="rId45"/>
    <p:sldId id="558" r:id="rId46"/>
    <p:sldId id="552" r:id="rId47"/>
    <p:sldId id="559" r:id="rId48"/>
    <p:sldId id="562" r:id="rId49"/>
    <p:sldId id="564" r:id="rId50"/>
    <p:sldId id="565" r:id="rId51"/>
    <p:sldId id="566" r:id="rId52"/>
    <p:sldId id="567" r:id="rId53"/>
    <p:sldId id="571" r:id="rId54"/>
    <p:sldId id="563" r:id="rId55"/>
    <p:sldId id="568" r:id="rId56"/>
    <p:sldId id="569" r:id="rId57"/>
    <p:sldId id="570" r:id="rId58"/>
    <p:sldId id="544" r:id="rId59"/>
    <p:sldId id="573" r:id="rId60"/>
    <p:sldId id="574" r:id="rId61"/>
    <p:sldId id="575" r:id="rId62"/>
    <p:sldId id="576" r:id="rId63"/>
    <p:sldId id="577" r:id="rId64"/>
    <p:sldId id="578" r:id="rId65"/>
    <p:sldId id="579" r:id="rId66"/>
    <p:sldId id="580" r:id="rId67"/>
    <p:sldId id="581" r:id="rId68"/>
    <p:sldId id="582" r:id="rId69"/>
    <p:sldId id="583" r:id="rId70"/>
    <p:sldId id="584" r:id="rId71"/>
    <p:sldId id="585" r:id="rId72"/>
    <p:sldId id="586" r:id="rId73"/>
    <p:sldId id="587" r:id="rId74"/>
    <p:sldId id="588" r:id="rId75"/>
    <p:sldId id="589" r:id="rId76"/>
    <p:sldId id="590" r:id="rId77"/>
    <p:sldId id="546" r:id="rId78"/>
    <p:sldId id="572" r:id="rId79"/>
    <p:sldId id="591" r:id="rId80"/>
    <p:sldId id="592" r:id="rId81"/>
    <p:sldId id="593" r:id="rId82"/>
    <p:sldId id="594" r:id="rId83"/>
    <p:sldId id="720" r:id="rId84"/>
    <p:sldId id="595" r:id="rId85"/>
    <p:sldId id="596" r:id="rId86"/>
    <p:sldId id="597" r:id="rId87"/>
    <p:sldId id="598" r:id="rId88"/>
    <p:sldId id="599" r:id="rId89"/>
    <p:sldId id="719" r:id="rId90"/>
    <p:sldId id="600" r:id="rId91"/>
    <p:sldId id="601" r:id="rId92"/>
    <p:sldId id="787" r:id="rId93"/>
    <p:sldId id="604" r:id="rId94"/>
    <p:sldId id="602" r:id="rId95"/>
    <p:sldId id="610" r:id="rId96"/>
    <p:sldId id="603" r:id="rId97"/>
    <p:sldId id="605" r:id="rId98"/>
    <p:sldId id="788" r:id="rId99"/>
    <p:sldId id="606" r:id="rId100"/>
    <p:sldId id="789" r:id="rId101"/>
    <p:sldId id="790" r:id="rId102"/>
    <p:sldId id="607" r:id="rId103"/>
    <p:sldId id="608" r:id="rId104"/>
    <p:sldId id="717" r:id="rId105"/>
    <p:sldId id="609" r:id="rId106"/>
    <p:sldId id="611" r:id="rId107"/>
    <p:sldId id="612" r:id="rId108"/>
    <p:sldId id="613" r:id="rId109"/>
    <p:sldId id="709" r:id="rId110"/>
    <p:sldId id="614" r:id="rId111"/>
    <p:sldId id="615" r:id="rId112"/>
    <p:sldId id="619" r:id="rId113"/>
    <p:sldId id="616" r:id="rId114"/>
    <p:sldId id="617" r:id="rId115"/>
    <p:sldId id="721" r:id="rId116"/>
  </p:sldIdLst>
  <p:sldSz cx="9144000" cy="6858000" type="screen4x3"/>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guyen Ngoc Tran" initials="NNT" lastIdx="20" clrIdx="0">
    <p:extLst>
      <p:ext uri="{19B8F6BF-5375-455C-9EA6-DF929625EA0E}">
        <p15:presenceInfo xmlns:p15="http://schemas.microsoft.com/office/powerpoint/2012/main" userId="8eaadd798008a0d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F85124"/>
    <a:srgbClr val="220076"/>
    <a:srgbClr val="996600"/>
    <a:srgbClr val="9469FF"/>
    <a:srgbClr val="D1EAEB"/>
    <a:srgbClr val="DF3507"/>
    <a:srgbClr val="FDCCB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4FD20B7-5AAB-4DA6-AC09-4A3F6D8065FE}" v="1" dt="2021-02-19T03:33:08.03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2" autoAdjust="0"/>
    <p:restoredTop sz="87940" autoAdjust="0"/>
  </p:normalViewPr>
  <p:slideViewPr>
    <p:cSldViewPr>
      <p:cViewPr varScale="1">
        <p:scale>
          <a:sx n="80" d="100"/>
          <a:sy n="80" d="100"/>
        </p:scale>
        <p:origin x="900" y="44"/>
      </p:cViewPr>
      <p:guideLst>
        <p:guide orient="horz" pos="2160"/>
        <p:guide pos="2880"/>
      </p:guideLst>
    </p:cSldViewPr>
  </p:slideViewPr>
  <p:notesTextViewPr>
    <p:cViewPr>
      <p:scale>
        <a:sx n="100" d="100"/>
        <a:sy n="100" d="100"/>
      </p:scale>
      <p:origin x="0" y="0"/>
    </p:cViewPr>
  </p:notesTextViewPr>
  <p:notesViewPr>
    <p:cSldViewPr>
      <p:cViewPr varScale="1">
        <p:scale>
          <a:sx n="56" d="100"/>
          <a:sy n="56" d="100"/>
        </p:scale>
        <p:origin x="-1236" y="-9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117" Type="http://schemas.openxmlformats.org/officeDocument/2006/relationships/notesMaster" Target="notesMasters/notesMaster1.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slide" Target="slides/slide110.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tableStyles" Target="tableStyles.xml"/><Relationship Id="rId128" Type="http://schemas.openxmlformats.org/officeDocument/2006/relationships/customXml" Target="../customXml/item3.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handoutMaster" Target="handoutMasters/handoutMaster1.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124" Type="http://schemas.microsoft.com/office/2016/11/relationships/changesInfo" Target="changesInfos/changesInfo1.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119" Type="http://schemas.openxmlformats.org/officeDocument/2006/relationships/commentAuthors" Target="commentAuthors.xml"/><Relationship Id="rId44" Type="http://schemas.openxmlformats.org/officeDocument/2006/relationships/slide" Target="slides/slide42.xml"/><Relationship Id="rId60" Type="http://schemas.openxmlformats.org/officeDocument/2006/relationships/slide" Target="slides/slide58.xml"/><Relationship Id="rId65" Type="http://schemas.openxmlformats.org/officeDocument/2006/relationships/slide" Target="slides/slide63.xml"/><Relationship Id="rId81" Type="http://schemas.openxmlformats.org/officeDocument/2006/relationships/slide" Target="slides/slide79.xml"/><Relationship Id="rId86" Type="http://schemas.openxmlformats.org/officeDocument/2006/relationships/slide" Target="slides/slide84.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presProps" Target="presProps.xml"/><Relationship Id="rId125" Type="http://schemas.microsoft.com/office/2015/10/relationships/revisionInfo" Target="revisionInfo.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customXml" Target="../customXml/item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viewProps" Target="viewProps.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27" Type="http://schemas.openxmlformats.org/officeDocument/2006/relationships/customXml" Target="../customXml/item2.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go Lam Trung" userId="5c21be98-7fc3-4285-b292-e16c5e5e0000" providerId="ADAL" clId="{3FC40161-8ABB-4A4C-ABE7-9A12B3F9B706}"/>
    <pc:docChg chg="delSld">
      <pc:chgData name="Ngo Lam Trung" userId="5c21be98-7fc3-4285-b292-e16c5e5e0000" providerId="ADAL" clId="{3FC40161-8ABB-4A4C-ABE7-9A12B3F9B706}" dt="2021-01-03T16:44:11.333" v="1" actId="47"/>
      <pc:docMkLst>
        <pc:docMk/>
      </pc:docMkLst>
      <pc:sldChg chg="del">
        <pc:chgData name="Ngo Lam Trung" userId="5c21be98-7fc3-4285-b292-e16c5e5e0000" providerId="ADAL" clId="{3FC40161-8ABB-4A4C-ABE7-9A12B3F9B706}" dt="2021-01-03T16:43:52.957" v="0" actId="47"/>
        <pc:sldMkLst>
          <pc:docMk/>
          <pc:sldMk cId="0" sldId="257"/>
        </pc:sldMkLst>
      </pc:sldChg>
      <pc:sldChg chg="del">
        <pc:chgData name="Ngo Lam Trung" userId="5c21be98-7fc3-4285-b292-e16c5e5e0000" providerId="ADAL" clId="{3FC40161-8ABB-4A4C-ABE7-9A12B3F9B706}" dt="2021-01-03T16:43:52.957" v="0" actId="47"/>
        <pc:sldMkLst>
          <pc:docMk/>
          <pc:sldMk cId="0" sldId="258"/>
        </pc:sldMkLst>
      </pc:sldChg>
      <pc:sldChg chg="del">
        <pc:chgData name="Ngo Lam Trung" userId="5c21be98-7fc3-4285-b292-e16c5e5e0000" providerId="ADAL" clId="{3FC40161-8ABB-4A4C-ABE7-9A12B3F9B706}" dt="2021-01-03T16:43:52.957" v="0" actId="47"/>
        <pc:sldMkLst>
          <pc:docMk/>
          <pc:sldMk cId="0" sldId="263"/>
        </pc:sldMkLst>
      </pc:sldChg>
      <pc:sldChg chg="del">
        <pc:chgData name="Ngo Lam Trung" userId="5c21be98-7fc3-4285-b292-e16c5e5e0000" providerId="ADAL" clId="{3FC40161-8ABB-4A4C-ABE7-9A12B3F9B706}" dt="2021-01-03T16:43:52.957" v="0" actId="47"/>
        <pc:sldMkLst>
          <pc:docMk/>
          <pc:sldMk cId="0" sldId="265"/>
        </pc:sldMkLst>
      </pc:sldChg>
      <pc:sldChg chg="del">
        <pc:chgData name="Ngo Lam Trung" userId="5c21be98-7fc3-4285-b292-e16c5e5e0000" providerId="ADAL" clId="{3FC40161-8ABB-4A4C-ABE7-9A12B3F9B706}" dt="2021-01-03T16:43:52.957" v="0" actId="47"/>
        <pc:sldMkLst>
          <pc:docMk/>
          <pc:sldMk cId="0" sldId="267"/>
        </pc:sldMkLst>
      </pc:sldChg>
      <pc:sldChg chg="del">
        <pc:chgData name="Ngo Lam Trung" userId="5c21be98-7fc3-4285-b292-e16c5e5e0000" providerId="ADAL" clId="{3FC40161-8ABB-4A4C-ABE7-9A12B3F9B706}" dt="2021-01-03T16:43:52.957" v="0" actId="47"/>
        <pc:sldMkLst>
          <pc:docMk/>
          <pc:sldMk cId="0" sldId="269"/>
        </pc:sldMkLst>
      </pc:sldChg>
      <pc:sldChg chg="del">
        <pc:chgData name="Ngo Lam Trung" userId="5c21be98-7fc3-4285-b292-e16c5e5e0000" providerId="ADAL" clId="{3FC40161-8ABB-4A4C-ABE7-9A12B3F9B706}" dt="2021-01-03T16:43:52.957" v="0" actId="47"/>
        <pc:sldMkLst>
          <pc:docMk/>
          <pc:sldMk cId="0" sldId="270"/>
        </pc:sldMkLst>
      </pc:sldChg>
      <pc:sldChg chg="del">
        <pc:chgData name="Ngo Lam Trung" userId="5c21be98-7fc3-4285-b292-e16c5e5e0000" providerId="ADAL" clId="{3FC40161-8ABB-4A4C-ABE7-9A12B3F9B706}" dt="2021-01-03T16:43:52.957" v="0" actId="47"/>
        <pc:sldMkLst>
          <pc:docMk/>
          <pc:sldMk cId="0" sldId="271"/>
        </pc:sldMkLst>
      </pc:sldChg>
      <pc:sldChg chg="del">
        <pc:chgData name="Ngo Lam Trung" userId="5c21be98-7fc3-4285-b292-e16c5e5e0000" providerId="ADAL" clId="{3FC40161-8ABB-4A4C-ABE7-9A12B3F9B706}" dt="2021-01-03T16:43:52.957" v="0" actId="47"/>
        <pc:sldMkLst>
          <pc:docMk/>
          <pc:sldMk cId="0" sldId="272"/>
        </pc:sldMkLst>
      </pc:sldChg>
      <pc:sldChg chg="del">
        <pc:chgData name="Ngo Lam Trung" userId="5c21be98-7fc3-4285-b292-e16c5e5e0000" providerId="ADAL" clId="{3FC40161-8ABB-4A4C-ABE7-9A12B3F9B706}" dt="2021-01-03T16:43:52.957" v="0" actId="47"/>
        <pc:sldMkLst>
          <pc:docMk/>
          <pc:sldMk cId="0" sldId="273"/>
        </pc:sldMkLst>
      </pc:sldChg>
      <pc:sldChg chg="del">
        <pc:chgData name="Ngo Lam Trung" userId="5c21be98-7fc3-4285-b292-e16c5e5e0000" providerId="ADAL" clId="{3FC40161-8ABB-4A4C-ABE7-9A12B3F9B706}" dt="2021-01-03T16:43:52.957" v="0" actId="47"/>
        <pc:sldMkLst>
          <pc:docMk/>
          <pc:sldMk cId="0" sldId="274"/>
        </pc:sldMkLst>
      </pc:sldChg>
      <pc:sldChg chg="del">
        <pc:chgData name="Ngo Lam Trung" userId="5c21be98-7fc3-4285-b292-e16c5e5e0000" providerId="ADAL" clId="{3FC40161-8ABB-4A4C-ABE7-9A12B3F9B706}" dt="2021-01-03T16:43:52.957" v="0" actId="47"/>
        <pc:sldMkLst>
          <pc:docMk/>
          <pc:sldMk cId="0" sldId="275"/>
        </pc:sldMkLst>
      </pc:sldChg>
      <pc:sldChg chg="del">
        <pc:chgData name="Ngo Lam Trung" userId="5c21be98-7fc3-4285-b292-e16c5e5e0000" providerId="ADAL" clId="{3FC40161-8ABB-4A4C-ABE7-9A12B3F9B706}" dt="2021-01-03T16:43:52.957" v="0" actId="47"/>
        <pc:sldMkLst>
          <pc:docMk/>
          <pc:sldMk cId="0" sldId="276"/>
        </pc:sldMkLst>
      </pc:sldChg>
      <pc:sldChg chg="del">
        <pc:chgData name="Ngo Lam Trung" userId="5c21be98-7fc3-4285-b292-e16c5e5e0000" providerId="ADAL" clId="{3FC40161-8ABB-4A4C-ABE7-9A12B3F9B706}" dt="2021-01-03T16:43:52.957" v="0" actId="47"/>
        <pc:sldMkLst>
          <pc:docMk/>
          <pc:sldMk cId="0" sldId="277"/>
        </pc:sldMkLst>
      </pc:sldChg>
      <pc:sldChg chg="del">
        <pc:chgData name="Ngo Lam Trung" userId="5c21be98-7fc3-4285-b292-e16c5e5e0000" providerId="ADAL" clId="{3FC40161-8ABB-4A4C-ABE7-9A12B3F9B706}" dt="2021-01-03T16:43:52.957" v="0" actId="47"/>
        <pc:sldMkLst>
          <pc:docMk/>
          <pc:sldMk cId="0" sldId="278"/>
        </pc:sldMkLst>
      </pc:sldChg>
      <pc:sldChg chg="del">
        <pc:chgData name="Ngo Lam Trung" userId="5c21be98-7fc3-4285-b292-e16c5e5e0000" providerId="ADAL" clId="{3FC40161-8ABB-4A4C-ABE7-9A12B3F9B706}" dt="2021-01-03T16:43:52.957" v="0" actId="47"/>
        <pc:sldMkLst>
          <pc:docMk/>
          <pc:sldMk cId="0" sldId="279"/>
        </pc:sldMkLst>
      </pc:sldChg>
      <pc:sldChg chg="del">
        <pc:chgData name="Ngo Lam Trung" userId="5c21be98-7fc3-4285-b292-e16c5e5e0000" providerId="ADAL" clId="{3FC40161-8ABB-4A4C-ABE7-9A12B3F9B706}" dt="2021-01-03T16:43:52.957" v="0" actId="47"/>
        <pc:sldMkLst>
          <pc:docMk/>
          <pc:sldMk cId="0" sldId="280"/>
        </pc:sldMkLst>
      </pc:sldChg>
      <pc:sldChg chg="del">
        <pc:chgData name="Ngo Lam Trung" userId="5c21be98-7fc3-4285-b292-e16c5e5e0000" providerId="ADAL" clId="{3FC40161-8ABB-4A4C-ABE7-9A12B3F9B706}" dt="2021-01-03T16:43:52.957" v="0" actId="47"/>
        <pc:sldMkLst>
          <pc:docMk/>
          <pc:sldMk cId="0" sldId="281"/>
        </pc:sldMkLst>
      </pc:sldChg>
      <pc:sldChg chg="del">
        <pc:chgData name="Ngo Lam Trung" userId="5c21be98-7fc3-4285-b292-e16c5e5e0000" providerId="ADAL" clId="{3FC40161-8ABB-4A4C-ABE7-9A12B3F9B706}" dt="2021-01-03T16:43:52.957" v="0" actId="47"/>
        <pc:sldMkLst>
          <pc:docMk/>
          <pc:sldMk cId="0" sldId="282"/>
        </pc:sldMkLst>
      </pc:sldChg>
      <pc:sldChg chg="del">
        <pc:chgData name="Ngo Lam Trung" userId="5c21be98-7fc3-4285-b292-e16c5e5e0000" providerId="ADAL" clId="{3FC40161-8ABB-4A4C-ABE7-9A12B3F9B706}" dt="2021-01-03T16:43:52.957" v="0" actId="47"/>
        <pc:sldMkLst>
          <pc:docMk/>
          <pc:sldMk cId="0" sldId="284"/>
        </pc:sldMkLst>
      </pc:sldChg>
      <pc:sldChg chg="del">
        <pc:chgData name="Ngo Lam Trung" userId="5c21be98-7fc3-4285-b292-e16c5e5e0000" providerId="ADAL" clId="{3FC40161-8ABB-4A4C-ABE7-9A12B3F9B706}" dt="2021-01-03T16:43:52.957" v="0" actId="47"/>
        <pc:sldMkLst>
          <pc:docMk/>
          <pc:sldMk cId="0" sldId="285"/>
        </pc:sldMkLst>
      </pc:sldChg>
      <pc:sldChg chg="del">
        <pc:chgData name="Ngo Lam Trung" userId="5c21be98-7fc3-4285-b292-e16c5e5e0000" providerId="ADAL" clId="{3FC40161-8ABB-4A4C-ABE7-9A12B3F9B706}" dt="2021-01-03T16:43:52.957" v="0" actId="47"/>
        <pc:sldMkLst>
          <pc:docMk/>
          <pc:sldMk cId="0" sldId="286"/>
        </pc:sldMkLst>
      </pc:sldChg>
      <pc:sldChg chg="del">
        <pc:chgData name="Ngo Lam Trung" userId="5c21be98-7fc3-4285-b292-e16c5e5e0000" providerId="ADAL" clId="{3FC40161-8ABB-4A4C-ABE7-9A12B3F9B706}" dt="2021-01-03T16:43:52.957" v="0" actId="47"/>
        <pc:sldMkLst>
          <pc:docMk/>
          <pc:sldMk cId="0" sldId="287"/>
        </pc:sldMkLst>
      </pc:sldChg>
      <pc:sldChg chg="del">
        <pc:chgData name="Ngo Lam Trung" userId="5c21be98-7fc3-4285-b292-e16c5e5e0000" providerId="ADAL" clId="{3FC40161-8ABB-4A4C-ABE7-9A12B3F9B706}" dt="2021-01-03T16:43:52.957" v="0" actId="47"/>
        <pc:sldMkLst>
          <pc:docMk/>
          <pc:sldMk cId="0" sldId="288"/>
        </pc:sldMkLst>
      </pc:sldChg>
      <pc:sldChg chg="del">
        <pc:chgData name="Ngo Lam Trung" userId="5c21be98-7fc3-4285-b292-e16c5e5e0000" providerId="ADAL" clId="{3FC40161-8ABB-4A4C-ABE7-9A12B3F9B706}" dt="2021-01-03T16:43:52.957" v="0" actId="47"/>
        <pc:sldMkLst>
          <pc:docMk/>
          <pc:sldMk cId="0" sldId="289"/>
        </pc:sldMkLst>
      </pc:sldChg>
      <pc:sldChg chg="del">
        <pc:chgData name="Ngo Lam Trung" userId="5c21be98-7fc3-4285-b292-e16c5e5e0000" providerId="ADAL" clId="{3FC40161-8ABB-4A4C-ABE7-9A12B3F9B706}" dt="2021-01-03T16:43:52.957" v="0" actId="47"/>
        <pc:sldMkLst>
          <pc:docMk/>
          <pc:sldMk cId="0" sldId="290"/>
        </pc:sldMkLst>
      </pc:sldChg>
      <pc:sldChg chg="del">
        <pc:chgData name="Ngo Lam Trung" userId="5c21be98-7fc3-4285-b292-e16c5e5e0000" providerId="ADAL" clId="{3FC40161-8ABB-4A4C-ABE7-9A12B3F9B706}" dt="2021-01-03T16:43:52.957" v="0" actId="47"/>
        <pc:sldMkLst>
          <pc:docMk/>
          <pc:sldMk cId="0" sldId="291"/>
        </pc:sldMkLst>
      </pc:sldChg>
      <pc:sldChg chg="del">
        <pc:chgData name="Ngo Lam Trung" userId="5c21be98-7fc3-4285-b292-e16c5e5e0000" providerId="ADAL" clId="{3FC40161-8ABB-4A4C-ABE7-9A12B3F9B706}" dt="2021-01-03T16:43:52.957" v="0" actId="47"/>
        <pc:sldMkLst>
          <pc:docMk/>
          <pc:sldMk cId="0" sldId="294"/>
        </pc:sldMkLst>
      </pc:sldChg>
      <pc:sldChg chg="del">
        <pc:chgData name="Ngo Lam Trung" userId="5c21be98-7fc3-4285-b292-e16c5e5e0000" providerId="ADAL" clId="{3FC40161-8ABB-4A4C-ABE7-9A12B3F9B706}" dt="2021-01-03T16:43:52.957" v="0" actId="47"/>
        <pc:sldMkLst>
          <pc:docMk/>
          <pc:sldMk cId="0" sldId="306"/>
        </pc:sldMkLst>
      </pc:sldChg>
      <pc:sldChg chg="del">
        <pc:chgData name="Ngo Lam Trung" userId="5c21be98-7fc3-4285-b292-e16c5e5e0000" providerId="ADAL" clId="{3FC40161-8ABB-4A4C-ABE7-9A12B3F9B706}" dt="2021-01-03T16:43:52.957" v="0" actId="47"/>
        <pc:sldMkLst>
          <pc:docMk/>
          <pc:sldMk cId="0" sldId="308"/>
        </pc:sldMkLst>
      </pc:sldChg>
      <pc:sldChg chg="del">
        <pc:chgData name="Ngo Lam Trung" userId="5c21be98-7fc3-4285-b292-e16c5e5e0000" providerId="ADAL" clId="{3FC40161-8ABB-4A4C-ABE7-9A12B3F9B706}" dt="2021-01-03T16:43:52.957" v="0" actId="47"/>
        <pc:sldMkLst>
          <pc:docMk/>
          <pc:sldMk cId="0" sldId="309"/>
        </pc:sldMkLst>
      </pc:sldChg>
      <pc:sldChg chg="del">
        <pc:chgData name="Ngo Lam Trung" userId="5c21be98-7fc3-4285-b292-e16c5e5e0000" providerId="ADAL" clId="{3FC40161-8ABB-4A4C-ABE7-9A12B3F9B706}" dt="2021-01-03T16:43:52.957" v="0" actId="47"/>
        <pc:sldMkLst>
          <pc:docMk/>
          <pc:sldMk cId="0" sldId="310"/>
        </pc:sldMkLst>
      </pc:sldChg>
      <pc:sldChg chg="del">
        <pc:chgData name="Ngo Lam Trung" userId="5c21be98-7fc3-4285-b292-e16c5e5e0000" providerId="ADAL" clId="{3FC40161-8ABB-4A4C-ABE7-9A12B3F9B706}" dt="2021-01-03T16:43:52.957" v="0" actId="47"/>
        <pc:sldMkLst>
          <pc:docMk/>
          <pc:sldMk cId="0" sldId="311"/>
        </pc:sldMkLst>
      </pc:sldChg>
      <pc:sldChg chg="del">
        <pc:chgData name="Ngo Lam Trung" userId="5c21be98-7fc3-4285-b292-e16c5e5e0000" providerId="ADAL" clId="{3FC40161-8ABB-4A4C-ABE7-9A12B3F9B706}" dt="2021-01-03T16:43:52.957" v="0" actId="47"/>
        <pc:sldMkLst>
          <pc:docMk/>
          <pc:sldMk cId="0" sldId="312"/>
        </pc:sldMkLst>
      </pc:sldChg>
      <pc:sldChg chg="del">
        <pc:chgData name="Ngo Lam Trung" userId="5c21be98-7fc3-4285-b292-e16c5e5e0000" providerId="ADAL" clId="{3FC40161-8ABB-4A4C-ABE7-9A12B3F9B706}" dt="2021-01-03T16:43:52.957" v="0" actId="47"/>
        <pc:sldMkLst>
          <pc:docMk/>
          <pc:sldMk cId="0" sldId="313"/>
        </pc:sldMkLst>
      </pc:sldChg>
      <pc:sldChg chg="del">
        <pc:chgData name="Ngo Lam Trung" userId="5c21be98-7fc3-4285-b292-e16c5e5e0000" providerId="ADAL" clId="{3FC40161-8ABB-4A4C-ABE7-9A12B3F9B706}" dt="2021-01-03T16:43:52.957" v="0" actId="47"/>
        <pc:sldMkLst>
          <pc:docMk/>
          <pc:sldMk cId="0" sldId="314"/>
        </pc:sldMkLst>
      </pc:sldChg>
      <pc:sldChg chg="del">
        <pc:chgData name="Ngo Lam Trung" userId="5c21be98-7fc3-4285-b292-e16c5e5e0000" providerId="ADAL" clId="{3FC40161-8ABB-4A4C-ABE7-9A12B3F9B706}" dt="2021-01-03T16:43:52.957" v="0" actId="47"/>
        <pc:sldMkLst>
          <pc:docMk/>
          <pc:sldMk cId="0" sldId="315"/>
        </pc:sldMkLst>
      </pc:sldChg>
      <pc:sldChg chg="del">
        <pc:chgData name="Ngo Lam Trung" userId="5c21be98-7fc3-4285-b292-e16c5e5e0000" providerId="ADAL" clId="{3FC40161-8ABB-4A4C-ABE7-9A12B3F9B706}" dt="2021-01-03T16:43:52.957" v="0" actId="47"/>
        <pc:sldMkLst>
          <pc:docMk/>
          <pc:sldMk cId="0" sldId="316"/>
        </pc:sldMkLst>
      </pc:sldChg>
      <pc:sldChg chg="del">
        <pc:chgData name="Ngo Lam Trung" userId="5c21be98-7fc3-4285-b292-e16c5e5e0000" providerId="ADAL" clId="{3FC40161-8ABB-4A4C-ABE7-9A12B3F9B706}" dt="2021-01-03T16:43:52.957" v="0" actId="47"/>
        <pc:sldMkLst>
          <pc:docMk/>
          <pc:sldMk cId="0" sldId="322"/>
        </pc:sldMkLst>
      </pc:sldChg>
      <pc:sldChg chg="del">
        <pc:chgData name="Ngo Lam Trung" userId="5c21be98-7fc3-4285-b292-e16c5e5e0000" providerId="ADAL" clId="{3FC40161-8ABB-4A4C-ABE7-9A12B3F9B706}" dt="2021-01-03T16:43:52.957" v="0" actId="47"/>
        <pc:sldMkLst>
          <pc:docMk/>
          <pc:sldMk cId="0" sldId="323"/>
        </pc:sldMkLst>
      </pc:sldChg>
      <pc:sldChg chg="del">
        <pc:chgData name="Ngo Lam Trung" userId="5c21be98-7fc3-4285-b292-e16c5e5e0000" providerId="ADAL" clId="{3FC40161-8ABB-4A4C-ABE7-9A12B3F9B706}" dt="2021-01-03T16:43:52.957" v="0" actId="47"/>
        <pc:sldMkLst>
          <pc:docMk/>
          <pc:sldMk cId="0" sldId="324"/>
        </pc:sldMkLst>
      </pc:sldChg>
      <pc:sldChg chg="del">
        <pc:chgData name="Ngo Lam Trung" userId="5c21be98-7fc3-4285-b292-e16c5e5e0000" providerId="ADAL" clId="{3FC40161-8ABB-4A4C-ABE7-9A12B3F9B706}" dt="2021-01-03T16:43:52.957" v="0" actId="47"/>
        <pc:sldMkLst>
          <pc:docMk/>
          <pc:sldMk cId="0" sldId="325"/>
        </pc:sldMkLst>
      </pc:sldChg>
      <pc:sldChg chg="del">
        <pc:chgData name="Ngo Lam Trung" userId="5c21be98-7fc3-4285-b292-e16c5e5e0000" providerId="ADAL" clId="{3FC40161-8ABB-4A4C-ABE7-9A12B3F9B706}" dt="2021-01-03T16:43:52.957" v="0" actId="47"/>
        <pc:sldMkLst>
          <pc:docMk/>
          <pc:sldMk cId="0" sldId="326"/>
        </pc:sldMkLst>
      </pc:sldChg>
      <pc:sldChg chg="del">
        <pc:chgData name="Ngo Lam Trung" userId="5c21be98-7fc3-4285-b292-e16c5e5e0000" providerId="ADAL" clId="{3FC40161-8ABB-4A4C-ABE7-9A12B3F9B706}" dt="2021-01-03T16:43:52.957" v="0" actId="47"/>
        <pc:sldMkLst>
          <pc:docMk/>
          <pc:sldMk cId="0" sldId="327"/>
        </pc:sldMkLst>
      </pc:sldChg>
      <pc:sldChg chg="del">
        <pc:chgData name="Ngo Lam Trung" userId="5c21be98-7fc3-4285-b292-e16c5e5e0000" providerId="ADAL" clId="{3FC40161-8ABB-4A4C-ABE7-9A12B3F9B706}" dt="2021-01-03T16:43:52.957" v="0" actId="47"/>
        <pc:sldMkLst>
          <pc:docMk/>
          <pc:sldMk cId="0" sldId="328"/>
        </pc:sldMkLst>
      </pc:sldChg>
      <pc:sldChg chg="del">
        <pc:chgData name="Ngo Lam Trung" userId="5c21be98-7fc3-4285-b292-e16c5e5e0000" providerId="ADAL" clId="{3FC40161-8ABB-4A4C-ABE7-9A12B3F9B706}" dt="2021-01-03T16:43:52.957" v="0" actId="47"/>
        <pc:sldMkLst>
          <pc:docMk/>
          <pc:sldMk cId="0" sldId="335"/>
        </pc:sldMkLst>
      </pc:sldChg>
      <pc:sldChg chg="del">
        <pc:chgData name="Ngo Lam Trung" userId="5c21be98-7fc3-4285-b292-e16c5e5e0000" providerId="ADAL" clId="{3FC40161-8ABB-4A4C-ABE7-9A12B3F9B706}" dt="2021-01-03T16:43:52.957" v="0" actId="47"/>
        <pc:sldMkLst>
          <pc:docMk/>
          <pc:sldMk cId="0" sldId="336"/>
        </pc:sldMkLst>
      </pc:sldChg>
      <pc:sldChg chg="del">
        <pc:chgData name="Ngo Lam Trung" userId="5c21be98-7fc3-4285-b292-e16c5e5e0000" providerId="ADAL" clId="{3FC40161-8ABB-4A4C-ABE7-9A12B3F9B706}" dt="2021-01-03T16:43:52.957" v="0" actId="47"/>
        <pc:sldMkLst>
          <pc:docMk/>
          <pc:sldMk cId="0" sldId="337"/>
        </pc:sldMkLst>
      </pc:sldChg>
      <pc:sldChg chg="del">
        <pc:chgData name="Ngo Lam Trung" userId="5c21be98-7fc3-4285-b292-e16c5e5e0000" providerId="ADAL" clId="{3FC40161-8ABB-4A4C-ABE7-9A12B3F9B706}" dt="2021-01-03T16:43:52.957" v="0" actId="47"/>
        <pc:sldMkLst>
          <pc:docMk/>
          <pc:sldMk cId="0" sldId="338"/>
        </pc:sldMkLst>
      </pc:sldChg>
      <pc:sldChg chg="del">
        <pc:chgData name="Ngo Lam Trung" userId="5c21be98-7fc3-4285-b292-e16c5e5e0000" providerId="ADAL" clId="{3FC40161-8ABB-4A4C-ABE7-9A12B3F9B706}" dt="2021-01-03T16:43:52.957" v="0" actId="47"/>
        <pc:sldMkLst>
          <pc:docMk/>
          <pc:sldMk cId="0" sldId="339"/>
        </pc:sldMkLst>
      </pc:sldChg>
      <pc:sldChg chg="del">
        <pc:chgData name="Ngo Lam Trung" userId="5c21be98-7fc3-4285-b292-e16c5e5e0000" providerId="ADAL" clId="{3FC40161-8ABB-4A4C-ABE7-9A12B3F9B706}" dt="2021-01-03T16:43:52.957" v="0" actId="47"/>
        <pc:sldMkLst>
          <pc:docMk/>
          <pc:sldMk cId="0" sldId="340"/>
        </pc:sldMkLst>
      </pc:sldChg>
      <pc:sldChg chg="del">
        <pc:chgData name="Ngo Lam Trung" userId="5c21be98-7fc3-4285-b292-e16c5e5e0000" providerId="ADAL" clId="{3FC40161-8ABB-4A4C-ABE7-9A12B3F9B706}" dt="2021-01-03T16:43:52.957" v="0" actId="47"/>
        <pc:sldMkLst>
          <pc:docMk/>
          <pc:sldMk cId="0" sldId="341"/>
        </pc:sldMkLst>
      </pc:sldChg>
      <pc:sldChg chg="del">
        <pc:chgData name="Ngo Lam Trung" userId="5c21be98-7fc3-4285-b292-e16c5e5e0000" providerId="ADAL" clId="{3FC40161-8ABB-4A4C-ABE7-9A12B3F9B706}" dt="2021-01-03T16:43:52.957" v="0" actId="47"/>
        <pc:sldMkLst>
          <pc:docMk/>
          <pc:sldMk cId="0" sldId="342"/>
        </pc:sldMkLst>
      </pc:sldChg>
      <pc:sldChg chg="del">
        <pc:chgData name="Ngo Lam Trung" userId="5c21be98-7fc3-4285-b292-e16c5e5e0000" providerId="ADAL" clId="{3FC40161-8ABB-4A4C-ABE7-9A12B3F9B706}" dt="2021-01-03T16:43:52.957" v="0" actId="47"/>
        <pc:sldMkLst>
          <pc:docMk/>
          <pc:sldMk cId="0" sldId="343"/>
        </pc:sldMkLst>
      </pc:sldChg>
      <pc:sldChg chg="del">
        <pc:chgData name="Ngo Lam Trung" userId="5c21be98-7fc3-4285-b292-e16c5e5e0000" providerId="ADAL" clId="{3FC40161-8ABB-4A4C-ABE7-9A12B3F9B706}" dt="2021-01-03T16:43:52.957" v="0" actId="47"/>
        <pc:sldMkLst>
          <pc:docMk/>
          <pc:sldMk cId="0" sldId="344"/>
        </pc:sldMkLst>
      </pc:sldChg>
      <pc:sldChg chg="del">
        <pc:chgData name="Ngo Lam Trung" userId="5c21be98-7fc3-4285-b292-e16c5e5e0000" providerId="ADAL" clId="{3FC40161-8ABB-4A4C-ABE7-9A12B3F9B706}" dt="2021-01-03T16:43:52.957" v="0" actId="47"/>
        <pc:sldMkLst>
          <pc:docMk/>
          <pc:sldMk cId="0" sldId="349"/>
        </pc:sldMkLst>
      </pc:sldChg>
      <pc:sldChg chg="del">
        <pc:chgData name="Ngo Lam Trung" userId="5c21be98-7fc3-4285-b292-e16c5e5e0000" providerId="ADAL" clId="{3FC40161-8ABB-4A4C-ABE7-9A12B3F9B706}" dt="2021-01-03T16:43:52.957" v="0" actId="47"/>
        <pc:sldMkLst>
          <pc:docMk/>
          <pc:sldMk cId="0" sldId="350"/>
        </pc:sldMkLst>
      </pc:sldChg>
      <pc:sldChg chg="del">
        <pc:chgData name="Ngo Lam Trung" userId="5c21be98-7fc3-4285-b292-e16c5e5e0000" providerId="ADAL" clId="{3FC40161-8ABB-4A4C-ABE7-9A12B3F9B706}" dt="2021-01-03T16:43:52.957" v="0" actId="47"/>
        <pc:sldMkLst>
          <pc:docMk/>
          <pc:sldMk cId="0" sldId="351"/>
        </pc:sldMkLst>
      </pc:sldChg>
      <pc:sldChg chg="del">
        <pc:chgData name="Ngo Lam Trung" userId="5c21be98-7fc3-4285-b292-e16c5e5e0000" providerId="ADAL" clId="{3FC40161-8ABB-4A4C-ABE7-9A12B3F9B706}" dt="2021-01-03T16:43:52.957" v="0" actId="47"/>
        <pc:sldMkLst>
          <pc:docMk/>
          <pc:sldMk cId="0" sldId="352"/>
        </pc:sldMkLst>
      </pc:sldChg>
      <pc:sldChg chg="del">
        <pc:chgData name="Ngo Lam Trung" userId="5c21be98-7fc3-4285-b292-e16c5e5e0000" providerId="ADAL" clId="{3FC40161-8ABB-4A4C-ABE7-9A12B3F9B706}" dt="2021-01-03T16:43:52.957" v="0" actId="47"/>
        <pc:sldMkLst>
          <pc:docMk/>
          <pc:sldMk cId="0" sldId="353"/>
        </pc:sldMkLst>
      </pc:sldChg>
      <pc:sldChg chg="del">
        <pc:chgData name="Ngo Lam Trung" userId="5c21be98-7fc3-4285-b292-e16c5e5e0000" providerId="ADAL" clId="{3FC40161-8ABB-4A4C-ABE7-9A12B3F9B706}" dt="2021-01-03T16:43:52.957" v="0" actId="47"/>
        <pc:sldMkLst>
          <pc:docMk/>
          <pc:sldMk cId="0" sldId="354"/>
        </pc:sldMkLst>
      </pc:sldChg>
      <pc:sldChg chg="del">
        <pc:chgData name="Ngo Lam Trung" userId="5c21be98-7fc3-4285-b292-e16c5e5e0000" providerId="ADAL" clId="{3FC40161-8ABB-4A4C-ABE7-9A12B3F9B706}" dt="2021-01-03T16:43:52.957" v="0" actId="47"/>
        <pc:sldMkLst>
          <pc:docMk/>
          <pc:sldMk cId="0" sldId="355"/>
        </pc:sldMkLst>
      </pc:sldChg>
      <pc:sldChg chg="del">
        <pc:chgData name="Ngo Lam Trung" userId="5c21be98-7fc3-4285-b292-e16c5e5e0000" providerId="ADAL" clId="{3FC40161-8ABB-4A4C-ABE7-9A12B3F9B706}" dt="2021-01-03T16:43:52.957" v="0" actId="47"/>
        <pc:sldMkLst>
          <pc:docMk/>
          <pc:sldMk cId="0" sldId="357"/>
        </pc:sldMkLst>
      </pc:sldChg>
      <pc:sldChg chg="del">
        <pc:chgData name="Ngo Lam Trung" userId="5c21be98-7fc3-4285-b292-e16c5e5e0000" providerId="ADAL" clId="{3FC40161-8ABB-4A4C-ABE7-9A12B3F9B706}" dt="2021-01-03T16:43:52.957" v="0" actId="47"/>
        <pc:sldMkLst>
          <pc:docMk/>
          <pc:sldMk cId="0" sldId="358"/>
        </pc:sldMkLst>
      </pc:sldChg>
      <pc:sldChg chg="del">
        <pc:chgData name="Ngo Lam Trung" userId="5c21be98-7fc3-4285-b292-e16c5e5e0000" providerId="ADAL" clId="{3FC40161-8ABB-4A4C-ABE7-9A12B3F9B706}" dt="2021-01-03T16:43:52.957" v="0" actId="47"/>
        <pc:sldMkLst>
          <pc:docMk/>
          <pc:sldMk cId="0" sldId="359"/>
        </pc:sldMkLst>
      </pc:sldChg>
      <pc:sldChg chg="del">
        <pc:chgData name="Ngo Lam Trung" userId="5c21be98-7fc3-4285-b292-e16c5e5e0000" providerId="ADAL" clId="{3FC40161-8ABB-4A4C-ABE7-9A12B3F9B706}" dt="2021-01-03T16:43:52.957" v="0" actId="47"/>
        <pc:sldMkLst>
          <pc:docMk/>
          <pc:sldMk cId="0" sldId="360"/>
        </pc:sldMkLst>
      </pc:sldChg>
      <pc:sldChg chg="del">
        <pc:chgData name="Ngo Lam Trung" userId="5c21be98-7fc3-4285-b292-e16c5e5e0000" providerId="ADAL" clId="{3FC40161-8ABB-4A4C-ABE7-9A12B3F9B706}" dt="2021-01-03T16:43:52.957" v="0" actId="47"/>
        <pc:sldMkLst>
          <pc:docMk/>
          <pc:sldMk cId="0" sldId="362"/>
        </pc:sldMkLst>
      </pc:sldChg>
      <pc:sldChg chg="del">
        <pc:chgData name="Ngo Lam Trung" userId="5c21be98-7fc3-4285-b292-e16c5e5e0000" providerId="ADAL" clId="{3FC40161-8ABB-4A4C-ABE7-9A12B3F9B706}" dt="2021-01-03T16:43:52.957" v="0" actId="47"/>
        <pc:sldMkLst>
          <pc:docMk/>
          <pc:sldMk cId="0" sldId="363"/>
        </pc:sldMkLst>
      </pc:sldChg>
      <pc:sldChg chg="del">
        <pc:chgData name="Ngo Lam Trung" userId="5c21be98-7fc3-4285-b292-e16c5e5e0000" providerId="ADAL" clId="{3FC40161-8ABB-4A4C-ABE7-9A12B3F9B706}" dt="2021-01-03T16:43:52.957" v="0" actId="47"/>
        <pc:sldMkLst>
          <pc:docMk/>
          <pc:sldMk cId="0" sldId="364"/>
        </pc:sldMkLst>
      </pc:sldChg>
      <pc:sldChg chg="del">
        <pc:chgData name="Ngo Lam Trung" userId="5c21be98-7fc3-4285-b292-e16c5e5e0000" providerId="ADAL" clId="{3FC40161-8ABB-4A4C-ABE7-9A12B3F9B706}" dt="2021-01-03T16:43:52.957" v="0" actId="47"/>
        <pc:sldMkLst>
          <pc:docMk/>
          <pc:sldMk cId="0" sldId="365"/>
        </pc:sldMkLst>
      </pc:sldChg>
      <pc:sldChg chg="del">
        <pc:chgData name="Ngo Lam Trung" userId="5c21be98-7fc3-4285-b292-e16c5e5e0000" providerId="ADAL" clId="{3FC40161-8ABB-4A4C-ABE7-9A12B3F9B706}" dt="2021-01-03T16:43:52.957" v="0" actId="47"/>
        <pc:sldMkLst>
          <pc:docMk/>
          <pc:sldMk cId="0" sldId="366"/>
        </pc:sldMkLst>
      </pc:sldChg>
      <pc:sldChg chg="del">
        <pc:chgData name="Ngo Lam Trung" userId="5c21be98-7fc3-4285-b292-e16c5e5e0000" providerId="ADAL" clId="{3FC40161-8ABB-4A4C-ABE7-9A12B3F9B706}" dt="2021-01-03T16:43:52.957" v="0" actId="47"/>
        <pc:sldMkLst>
          <pc:docMk/>
          <pc:sldMk cId="0" sldId="367"/>
        </pc:sldMkLst>
      </pc:sldChg>
      <pc:sldChg chg="del">
        <pc:chgData name="Ngo Lam Trung" userId="5c21be98-7fc3-4285-b292-e16c5e5e0000" providerId="ADAL" clId="{3FC40161-8ABB-4A4C-ABE7-9A12B3F9B706}" dt="2021-01-03T16:43:52.957" v="0" actId="47"/>
        <pc:sldMkLst>
          <pc:docMk/>
          <pc:sldMk cId="0" sldId="368"/>
        </pc:sldMkLst>
      </pc:sldChg>
      <pc:sldChg chg="del">
        <pc:chgData name="Ngo Lam Trung" userId="5c21be98-7fc3-4285-b292-e16c5e5e0000" providerId="ADAL" clId="{3FC40161-8ABB-4A4C-ABE7-9A12B3F9B706}" dt="2021-01-03T16:43:52.957" v="0" actId="47"/>
        <pc:sldMkLst>
          <pc:docMk/>
          <pc:sldMk cId="0" sldId="369"/>
        </pc:sldMkLst>
      </pc:sldChg>
      <pc:sldChg chg="del">
        <pc:chgData name="Ngo Lam Trung" userId="5c21be98-7fc3-4285-b292-e16c5e5e0000" providerId="ADAL" clId="{3FC40161-8ABB-4A4C-ABE7-9A12B3F9B706}" dt="2021-01-03T16:43:52.957" v="0" actId="47"/>
        <pc:sldMkLst>
          <pc:docMk/>
          <pc:sldMk cId="0" sldId="370"/>
        </pc:sldMkLst>
      </pc:sldChg>
      <pc:sldChg chg="del">
        <pc:chgData name="Ngo Lam Trung" userId="5c21be98-7fc3-4285-b292-e16c5e5e0000" providerId="ADAL" clId="{3FC40161-8ABB-4A4C-ABE7-9A12B3F9B706}" dt="2021-01-03T16:43:52.957" v="0" actId="47"/>
        <pc:sldMkLst>
          <pc:docMk/>
          <pc:sldMk cId="0" sldId="371"/>
        </pc:sldMkLst>
      </pc:sldChg>
      <pc:sldChg chg="del">
        <pc:chgData name="Ngo Lam Trung" userId="5c21be98-7fc3-4285-b292-e16c5e5e0000" providerId="ADAL" clId="{3FC40161-8ABB-4A4C-ABE7-9A12B3F9B706}" dt="2021-01-03T16:43:52.957" v="0" actId="47"/>
        <pc:sldMkLst>
          <pc:docMk/>
          <pc:sldMk cId="0" sldId="372"/>
        </pc:sldMkLst>
      </pc:sldChg>
      <pc:sldChg chg="del">
        <pc:chgData name="Ngo Lam Trung" userId="5c21be98-7fc3-4285-b292-e16c5e5e0000" providerId="ADAL" clId="{3FC40161-8ABB-4A4C-ABE7-9A12B3F9B706}" dt="2021-01-03T16:43:52.957" v="0" actId="47"/>
        <pc:sldMkLst>
          <pc:docMk/>
          <pc:sldMk cId="0" sldId="373"/>
        </pc:sldMkLst>
      </pc:sldChg>
      <pc:sldChg chg="del">
        <pc:chgData name="Ngo Lam Trung" userId="5c21be98-7fc3-4285-b292-e16c5e5e0000" providerId="ADAL" clId="{3FC40161-8ABB-4A4C-ABE7-9A12B3F9B706}" dt="2021-01-03T16:43:52.957" v="0" actId="47"/>
        <pc:sldMkLst>
          <pc:docMk/>
          <pc:sldMk cId="0" sldId="374"/>
        </pc:sldMkLst>
      </pc:sldChg>
      <pc:sldChg chg="del">
        <pc:chgData name="Ngo Lam Trung" userId="5c21be98-7fc3-4285-b292-e16c5e5e0000" providerId="ADAL" clId="{3FC40161-8ABB-4A4C-ABE7-9A12B3F9B706}" dt="2021-01-03T16:43:52.957" v="0" actId="47"/>
        <pc:sldMkLst>
          <pc:docMk/>
          <pc:sldMk cId="0" sldId="375"/>
        </pc:sldMkLst>
      </pc:sldChg>
      <pc:sldChg chg="del">
        <pc:chgData name="Ngo Lam Trung" userId="5c21be98-7fc3-4285-b292-e16c5e5e0000" providerId="ADAL" clId="{3FC40161-8ABB-4A4C-ABE7-9A12B3F9B706}" dt="2021-01-03T16:43:52.957" v="0" actId="47"/>
        <pc:sldMkLst>
          <pc:docMk/>
          <pc:sldMk cId="0" sldId="376"/>
        </pc:sldMkLst>
      </pc:sldChg>
      <pc:sldChg chg="del">
        <pc:chgData name="Ngo Lam Trung" userId="5c21be98-7fc3-4285-b292-e16c5e5e0000" providerId="ADAL" clId="{3FC40161-8ABB-4A4C-ABE7-9A12B3F9B706}" dt="2021-01-03T16:43:52.957" v="0" actId="47"/>
        <pc:sldMkLst>
          <pc:docMk/>
          <pc:sldMk cId="0" sldId="377"/>
        </pc:sldMkLst>
      </pc:sldChg>
      <pc:sldChg chg="del">
        <pc:chgData name="Ngo Lam Trung" userId="5c21be98-7fc3-4285-b292-e16c5e5e0000" providerId="ADAL" clId="{3FC40161-8ABB-4A4C-ABE7-9A12B3F9B706}" dt="2021-01-03T16:43:52.957" v="0" actId="47"/>
        <pc:sldMkLst>
          <pc:docMk/>
          <pc:sldMk cId="0" sldId="378"/>
        </pc:sldMkLst>
      </pc:sldChg>
      <pc:sldChg chg="del">
        <pc:chgData name="Ngo Lam Trung" userId="5c21be98-7fc3-4285-b292-e16c5e5e0000" providerId="ADAL" clId="{3FC40161-8ABB-4A4C-ABE7-9A12B3F9B706}" dt="2021-01-03T16:43:52.957" v="0" actId="47"/>
        <pc:sldMkLst>
          <pc:docMk/>
          <pc:sldMk cId="0" sldId="379"/>
        </pc:sldMkLst>
      </pc:sldChg>
      <pc:sldChg chg="del">
        <pc:chgData name="Ngo Lam Trung" userId="5c21be98-7fc3-4285-b292-e16c5e5e0000" providerId="ADAL" clId="{3FC40161-8ABB-4A4C-ABE7-9A12B3F9B706}" dt="2021-01-03T16:43:52.957" v="0" actId="47"/>
        <pc:sldMkLst>
          <pc:docMk/>
          <pc:sldMk cId="0" sldId="380"/>
        </pc:sldMkLst>
      </pc:sldChg>
      <pc:sldChg chg="del">
        <pc:chgData name="Ngo Lam Trung" userId="5c21be98-7fc3-4285-b292-e16c5e5e0000" providerId="ADAL" clId="{3FC40161-8ABB-4A4C-ABE7-9A12B3F9B706}" dt="2021-01-03T16:43:52.957" v="0" actId="47"/>
        <pc:sldMkLst>
          <pc:docMk/>
          <pc:sldMk cId="0" sldId="381"/>
        </pc:sldMkLst>
      </pc:sldChg>
      <pc:sldChg chg="del">
        <pc:chgData name="Ngo Lam Trung" userId="5c21be98-7fc3-4285-b292-e16c5e5e0000" providerId="ADAL" clId="{3FC40161-8ABB-4A4C-ABE7-9A12B3F9B706}" dt="2021-01-03T16:43:52.957" v="0" actId="47"/>
        <pc:sldMkLst>
          <pc:docMk/>
          <pc:sldMk cId="0" sldId="382"/>
        </pc:sldMkLst>
      </pc:sldChg>
      <pc:sldChg chg="del">
        <pc:chgData name="Ngo Lam Trung" userId="5c21be98-7fc3-4285-b292-e16c5e5e0000" providerId="ADAL" clId="{3FC40161-8ABB-4A4C-ABE7-9A12B3F9B706}" dt="2021-01-03T16:43:52.957" v="0" actId="47"/>
        <pc:sldMkLst>
          <pc:docMk/>
          <pc:sldMk cId="0" sldId="383"/>
        </pc:sldMkLst>
      </pc:sldChg>
      <pc:sldChg chg="del">
        <pc:chgData name="Ngo Lam Trung" userId="5c21be98-7fc3-4285-b292-e16c5e5e0000" providerId="ADAL" clId="{3FC40161-8ABB-4A4C-ABE7-9A12B3F9B706}" dt="2021-01-03T16:43:52.957" v="0" actId="47"/>
        <pc:sldMkLst>
          <pc:docMk/>
          <pc:sldMk cId="0" sldId="384"/>
        </pc:sldMkLst>
      </pc:sldChg>
      <pc:sldChg chg="del">
        <pc:chgData name="Ngo Lam Trung" userId="5c21be98-7fc3-4285-b292-e16c5e5e0000" providerId="ADAL" clId="{3FC40161-8ABB-4A4C-ABE7-9A12B3F9B706}" dt="2021-01-03T16:43:52.957" v="0" actId="47"/>
        <pc:sldMkLst>
          <pc:docMk/>
          <pc:sldMk cId="0" sldId="385"/>
        </pc:sldMkLst>
      </pc:sldChg>
      <pc:sldChg chg="del">
        <pc:chgData name="Ngo Lam Trung" userId="5c21be98-7fc3-4285-b292-e16c5e5e0000" providerId="ADAL" clId="{3FC40161-8ABB-4A4C-ABE7-9A12B3F9B706}" dt="2021-01-03T16:43:52.957" v="0" actId="47"/>
        <pc:sldMkLst>
          <pc:docMk/>
          <pc:sldMk cId="0" sldId="386"/>
        </pc:sldMkLst>
      </pc:sldChg>
      <pc:sldChg chg="del">
        <pc:chgData name="Ngo Lam Trung" userId="5c21be98-7fc3-4285-b292-e16c5e5e0000" providerId="ADAL" clId="{3FC40161-8ABB-4A4C-ABE7-9A12B3F9B706}" dt="2021-01-03T16:43:52.957" v="0" actId="47"/>
        <pc:sldMkLst>
          <pc:docMk/>
          <pc:sldMk cId="0" sldId="387"/>
        </pc:sldMkLst>
      </pc:sldChg>
      <pc:sldChg chg="del">
        <pc:chgData name="Ngo Lam Trung" userId="5c21be98-7fc3-4285-b292-e16c5e5e0000" providerId="ADAL" clId="{3FC40161-8ABB-4A4C-ABE7-9A12B3F9B706}" dt="2021-01-03T16:43:52.957" v="0" actId="47"/>
        <pc:sldMkLst>
          <pc:docMk/>
          <pc:sldMk cId="0" sldId="388"/>
        </pc:sldMkLst>
      </pc:sldChg>
      <pc:sldChg chg="del">
        <pc:chgData name="Ngo Lam Trung" userId="5c21be98-7fc3-4285-b292-e16c5e5e0000" providerId="ADAL" clId="{3FC40161-8ABB-4A4C-ABE7-9A12B3F9B706}" dt="2021-01-03T16:43:52.957" v="0" actId="47"/>
        <pc:sldMkLst>
          <pc:docMk/>
          <pc:sldMk cId="0" sldId="389"/>
        </pc:sldMkLst>
      </pc:sldChg>
      <pc:sldChg chg="del">
        <pc:chgData name="Ngo Lam Trung" userId="5c21be98-7fc3-4285-b292-e16c5e5e0000" providerId="ADAL" clId="{3FC40161-8ABB-4A4C-ABE7-9A12B3F9B706}" dt="2021-01-03T16:43:52.957" v="0" actId="47"/>
        <pc:sldMkLst>
          <pc:docMk/>
          <pc:sldMk cId="0" sldId="390"/>
        </pc:sldMkLst>
      </pc:sldChg>
      <pc:sldChg chg="del">
        <pc:chgData name="Ngo Lam Trung" userId="5c21be98-7fc3-4285-b292-e16c5e5e0000" providerId="ADAL" clId="{3FC40161-8ABB-4A4C-ABE7-9A12B3F9B706}" dt="2021-01-03T16:43:52.957" v="0" actId="47"/>
        <pc:sldMkLst>
          <pc:docMk/>
          <pc:sldMk cId="0" sldId="391"/>
        </pc:sldMkLst>
      </pc:sldChg>
      <pc:sldChg chg="del">
        <pc:chgData name="Ngo Lam Trung" userId="5c21be98-7fc3-4285-b292-e16c5e5e0000" providerId="ADAL" clId="{3FC40161-8ABB-4A4C-ABE7-9A12B3F9B706}" dt="2021-01-03T16:43:52.957" v="0" actId="47"/>
        <pc:sldMkLst>
          <pc:docMk/>
          <pc:sldMk cId="0" sldId="392"/>
        </pc:sldMkLst>
      </pc:sldChg>
      <pc:sldChg chg="del">
        <pc:chgData name="Ngo Lam Trung" userId="5c21be98-7fc3-4285-b292-e16c5e5e0000" providerId="ADAL" clId="{3FC40161-8ABB-4A4C-ABE7-9A12B3F9B706}" dt="2021-01-03T16:43:52.957" v="0" actId="47"/>
        <pc:sldMkLst>
          <pc:docMk/>
          <pc:sldMk cId="0" sldId="393"/>
        </pc:sldMkLst>
      </pc:sldChg>
      <pc:sldChg chg="del">
        <pc:chgData name="Ngo Lam Trung" userId="5c21be98-7fc3-4285-b292-e16c5e5e0000" providerId="ADAL" clId="{3FC40161-8ABB-4A4C-ABE7-9A12B3F9B706}" dt="2021-01-03T16:43:52.957" v="0" actId="47"/>
        <pc:sldMkLst>
          <pc:docMk/>
          <pc:sldMk cId="0" sldId="394"/>
        </pc:sldMkLst>
      </pc:sldChg>
      <pc:sldChg chg="del">
        <pc:chgData name="Ngo Lam Trung" userId="5c21be98-7fc3-4285-b292-e16c5e5e0000" providerId="ADAL" clId="{3FC40161-8ABB-4A4C-ABE7-9A12B3F9B706}" dt="2021-01-03T16:43:52.957" v="0" actId="47"/>
        <pc:sldMkLst>
          <pc:docMk/>
          <pc:sldMk cId="0" sldId="395"/>
        </pc:sldMkLst>
      </pc:sldChg>
      <pc:sldChg chg="del">
        <pc:chgData name="Ngo Lam Trung" userId="5c21be98-7fc3-4285-b292-e16c5e5e0000" providerId="ADAL" clId="{3FC40161-8ABB-4A4C-ABE7-9A12B3F9B706}" dt="2021-01-03T16:43:52.957" v="0" actId="47"/>
        <pc:sldMkLst>
          <pc:docMk/>
          <pc:sldMk cId="0" sldId="396"/>
        </pc:sldMkLst>
      </pc:sldChg>
      <pc:sldChg chg="del">
        <pc:chgData name="Ngo Lam Trung" userId="5c21be98-7fc3-4285-b292-e16c5e5e0000" providerId="ADAL" clId="{3FC40161-8ABB-4A4C-ABE7-9A12B3F9B706}" dt="2021-01-03T16:43:52.957" v="0" actId="47"/>
        <pc:sldMkLst>
          <pc:docMk/>
          <pc:sldMk cId="0" sldId="397"/>
        </pc:sldMkLst>
      </pc:sldChg>
      <pc:sldChg chg="del">
        <pc:chgData name="Ngo Lam Trung" userId="5c21be98-7fc3-4285-b292-e16c5e5e0000" providerId="ADAL" clId="{3FC40161-8ABB-4A4C-ABE7-9A12B3F9B706}" dt="2021-01-03T16:43:52.957" v="0" actId="47"/>
        <pc:sldMkLst>
          <pc:docMk/>
          <pc:sldMk cId="0" sldId="398"/>
        </pc:sldMkLst>
      </pc:sldChg>
      <pc:sldChg chg="del">
        <pc:chgData name="Ngo Lam Trung" userId="5c21be98-7fc3-4285-b292-e16c5e5e0000" providerId="ADAL" clId="{3FC40161-8ABB-4A4C-ABE7-9A12B3F9B706}" dt="2021-01-03T16:43:52.957" v="0" actId="47"/>
        <pc:sldMkLst>
          <pc:docMk/>
          <pc:sldMk cId="0" sldId="400"/>
        </pc:sldMkLst>
      </pc:sldChg>
      <pc:sldChg chg="del">
        <pc:chgData name="Ngo Lam Trung" userId="5c21be98-7fc3-4285-b292-e16c5e5e0000" providerId="ADAL" clId="{3FC40161-8ABB-4A4C-ABE7-9A12B3F9B706}" dt="2021-01-03T16:43:52.957" v="0" actId="47"/>
        <pc:sldMkLst>
          <pc:docMk/>
          <pc:sldMk cId="0" sldId="401"/>
        </pc:sldMkLst>
      </pc:sldChg>
      <pc:sldChg chg="del">
        <pc:chgData name="Ngo Lam Trung" userId="5c21be98-7fc3-4285-b292-e16c5e5e0000" providerId="ADAL" clId="{3FC40161-8ABB-4A4C-ABE7-9A12B3F9B706}" dt="2021-01-03T16:43:52.957" v="0" actId="47"/>
        <pc:sldMkLst>
          <pc:docMk/>
          <pc:sldMk cId="0" sldId="402"/>
        </pc:sldMkLst>
      </pc:sldChg>
      <pc:sldChg chg="del">
        <pc:chgData name="Ngo Lam Trung" userId="5c21be98-7fc3-4285-b292-e16c5e5e0000" providerId="ADAL" clId="{3FC40161-8ABB-4A4C-ABE7-9A12B3F9B706}" dt="2021-01-03T16:43:52.957" v="0" actId="47"/>
        <pc:sldMkLst>
          <pc:docMk/>
          <pc:sldMk cId="0" sldId="403"/>
        </pc:sldMkLst>
      </pc:sldChg>
      <pc:sldChg chg="del">
        <pc:chgData name="Ngo Lam Trung" userId="5c21be98-7fc3-4285-b292-e16c5e5e0000" providerId="ADAL" clId="{3FC40161-8ABB-4A4C-ABE7-9A12B3F9B706}" dt="2021-01-03T16:43:52.957" v="0" actId="47"/>
        <pc:sldMkLst>
          <pc:docMk/>
          <pc:sldMk cId="0" sldId="404"/>
        </pc:sldMkLst>
      </pc:sldChg>
      <pc:sldChg chg="del">
        <pc:chgData name="Ngo Lam Trung" userId="5c21be98-7fc3-4285-b292-e16c5e5e0000" providerId="ADAL" clId="{3FC40161-8ABB-4A4C-ABE7-9A12B3F9B706}" dt="2021-01-03T16:43:52.957" v="0" actId="47"/>
        <pc:sldMkLst>
          <pc:docMk/>
          <pc:sldMk cId="0" sldId="405"/>
        </pc:sldMkLst>
      </pc:sldChg>
      <pc:sldChg chg="del">
        <pc:chgData name="Ngo Lam Trung" userId="5c21be98-7fc3-4285-b292-e16c5e5e0000" providerId="ADAL" clId="{3FC40161-8ABB-4A4C-ABE7-9A12B3F9B706}" dt="2021-01-03T16:43:52.957" v="0" actId="47"/>
        <pc:sldMkLst>
          <pc:docMk/>
          <pc:sldMk cId="0" sldId="406"/>
        </pc:sldMkLst>
      </pc:sldChg>
      <pc:sldChg chg="del">
        <pc:chgData name="Ngo Lam Trung" userId="5c21be98-7fc3-4285-b292-e16c5e5e0000" providerId="ADAL" clId="{3FC40161-8ABB-4A4C-ABE7-9A12B3F9B706}" dt="2021-01-03T16:43:52.957" v="0" actId="47"/>
        <pc:sldMkLst>
          <pc:docMk/>
          <pc:sldMk cId="0" sldId="407"/>
        </pc:sldMkLst>
      </pc:sldChg>
      <pc:sldChg chg="del">
        <pc:chgData name="Ngo Lam Trung" userId="5c21be98-7fc3-4285-b292-e16c5e5e0000" providerId="ADAL" clId="{3FC40161-8ABB-4A4C-ABE7-9A12B3F9B706}" dt="2021-01-03T16:43:52.957" v="0" actId="47"/>
        <pc:sldMkLst>
          <pc:docMk/>
          <pc:sldMk cId="0" sldId="408"/>
        </pc:sldMkLst>
      </pc:sldChg>
      <pc:sldChg chg="del">
        <pc:chgData name="Ngo Lam Trung" userId="5c21be98-7fc3-4285-b292-e16c5e5e0000" providerId="ADAL" clId="{3FC40161-8ABB-4A4C-ABE7-9A12B3F9B706}" dt="2021-01-03T16:43:52.957" v="0" actId="47"/>
        <pc:sldMkLst>
          <pc:docMk/>
          <pc:sldMk cId="0" sldId="409"/>
        </pc:sldMkLst>
      </pc:sldChg>
      <pc:sldChg chg="del">
        <pc:chgData name="Ngo Lam Trung" userId="5c21be98-7fc3-4285-b292-e16c5e5e0000" providerId="ADAL" clId="{3FC40161-8ABB-4A4C-ABE7-9A12B3F9B706}" dt="2021-01-03T16:43:52.957" v="0" actId="47"/>
        <pc:sldMkLst>
          <pc:docMk/>
          <pc:sldMk cId="0" sldId="410"/>
        </pc:sldMkLst>
      </pc:sldChg>
      <pc:sldChg chg="del">
        <pc:chgData name="Ngo Lam Trung" userId="5c21be98-7fc3-4285-b292-e16c5e5e0000" providerId="ADAL" clId="{3FC40161-8ABB-4A4C-ABE7-9A12B3F9B706}" dt="2021-01-03T16:43:52.957" v="0" actId="47"/>
        <pc:sldMkLst>
          <pc:docMk/>
          <pc:sldMk cId="0" sldId="412"/>
        </pc:sldMkLst>
      </pc:sldChg>
      <pc:sldChg chg="del">
        <pc:chgData name="Ngo Lam Trung" userId="5c21be98-7fc3-4285-b292-e16c5e5e0000" providerId="ADAL" clId="{3FC40161-8ABB-4A4C-ABE7-9A12B3F9B706}" dt="2021-01-03T16:43:52.957" v="0" actId="47"/>
        <pc:sldMkLst>
          <pc:docMk/>
          <pc:sldMk cId="0" sldId="413"/>
        </pc:sldMkLst>
      </pc:sldChg>
      <pc:sldChg chg="del">
        <pc:chgData name="Ngo Lam Trung" userId="5c21be98-7fc3-4285-b292-e16c5e5e0000" providerId="ADAL" clId="{3FC40161-8ABB-4A4C-ABE7-9A12B3F9B706}" dt="2021-01-03T16:43:52.957" v="0" actId="47"/>
        <pc:sldMkLst>
          <pc:docMk/>
          <pc:sldMk cId="0" sldId="414"/>
        </pc:sldMkLst>
      </pc:sldChg>
      <pc:sldChg chg="del">
        <pc:chgData name="Ngo Lam Trung" userId="5c21be98-7fc3-4285-b292-e16c5e5e0000" providerId="ADAL" clId="{3FC40161-8ABB-4A4C-ABE7-9A12B3F9B706}" dt="2021-01-03T16:43:52.957" v="0" actId="47"/>
        <pc:sldMkLst>
          <pc:docMk/>
          <pc:sldMk cId="0" sldId="415"/>
        </pc:sldMkLst>
      </pc:sldChg>
      <pc:sldChg chg="del">
        <pc:chgData name="Ngo Lam Trung" userId="5c21be98-7fc3-4285-b292-e16c5e5e0000" providerId="ADAL" clId="{3FC40161-8ABB-4A4C-ABE7-9A12B3F9B706}" dt="2021-01-03T16:43:52.957" v="0" actId="47"/>
        <pc:sldMkLst>
          <pc:docMk/>
          <pc:sldMk cId="0" sldId="416"/>
        </pc:sldMkLst>
      </pc:sldChg>
      <pc:sldChg chg="del">
        <pc:chgData name="Ngo Lam Trung" userId="5c21be98-7fc3-4285-b292-e16c5e5e0000" providerId="ADAL" clId="{3FC40161-8ABB-4A4C-ABE7-9A12B3F9B706}" dt="2021-01-03T16:43:52.957" v="0" actId="47"/>
        <pc:sldMkLst>
          <pc:docMk/>
          <pc:sldMk cId="0" sldId="417"/>
        </pc:sldMkLst>
      </pc:sldChg>
      <pc:sldChg chg="del">
        <pc:chgData name="Ngo Lam Trung" userId="5c21be98-7fc3-4285-b292-e16c5e5e0000" providerId="ADAL" clId="{3FC40161-8ABB-4A4C-ABE7-9A12B3F9B706}" dt="2021-01-03T16:43:52.957" v="0" actId="47"/>
        <pc:sldMkLst>
          <pc:docMk/>
          <pc:sldMk cId="0" sldId="418"/>
        </pc:sldMkLst>
      </pc:sldChg>
      <pc:sldChg chg="del">
        <pc:chgData name="Ngo Lam Trung" userId="5c21be98-7fc3-4285-b292-e16c5e5e0000" providerId="ADAL" clId="{3FC40161-8ABB-4A4C-ABE7-9A12B3F9B706}" dt="2021-01-03T16:43:52.957" v="0" actId="47"/>
        <pc:sldMkLst>
          <pc:docMk/>
          <pc:sldMk cId="0" sldId="419"/>
        </pc:sldMkLst>
      </pc:sldChg>
      <pc:sldChg chg="del">
        <pc:chgData name="Ngo Lam Trung" userId="5c21be98-7fc3-4285-b292-e16c5e5e0000" providerId="ADAL" clId="{3FC40161-8ABB-4A4C-ABE7-9A12B3F9B706}" dt="2021-01-03T16:43:52.957" v="0" actId="47"/>
        <pc:sldMkLst>
          <pc:docMk/>
          <pc:sldMk cId="0" sldId="420"/>
        </pc:sldMkLst>
      </pc:sldChg>
      <pc:sldChg chg="del">
        <pc:chgData name="Ngo Lam Trung" userId="5c21be98-7fc3-4285-b292-e16c5e5e0000" providerId="ADAL" clId="{3FC40161-8ABB-4A4C-ABE7-9A12B3F9B706}" dt="2021-01-03T16:43:52.957" v="0" actId="47"/>
        <pc:sldMkLst>
          <pc:docMk/>
          <pc:sldMk cId="0" sldId="421"/>
        </pc:sldMkLst>
      </pc:sldChg>
      <pc:sldChg chg="del">
        <pc:chgData name="Ngo Lam Trung" userId="5c21be98-7fc3-4285-b292-e16c5e5e0000" providerId="ADAL" clId="{3FC40161-8ABB-4A4C-ABE7-9A12B3F9B706}" dt="2021-01-03T16:43:52.957" v="0" actId="47"/>
        <pc:sldMkLst>
          <pc:docMk/>
          <pc:sldMk cId="0" sldId="422"/>
        </pc:sldMkLst>
      </pc:sldChg>
      <pc:sldChg chg="del">
        <pc:chgData name="Ngo Lam Trung" userId="5c21be98-7fc3-4285-b292-e16c5e5e0000" providerId="ADAL" clId="{3FC40161-8ABB-4A4C-ABE7-9A12B3F9B706}" dt="2021-01-03T16:43:52.957" v="0" actId="47"/>
        <pc:sldMkLst>
          <pc:docMk/>
          <pc:sldMk cId="0" sldId="423"/>
        </pc:sldMkLst>
      </pc:sldChg>
      <pc:sldChg chg="del">
        <pc:chgData name="Ngo Lam Trung" userId="5c21be98-7fc3-4285-b292-e16c5e5e0000" providerId="ADAL" clId="{3FC40161-8ABB-4A4C-ABE7-9A12B3F9B706}" dt="2021-01-03T16:43:52.957" v="0" actId="47"/>
        <pc:sldMkLst>
          <pc:docMk/>
          <pc:sldMk cId="0" sldId="424"/>
        </pc:sldMkLst>
      </pc:sldChg>
      <pc:sldChg chg="del">
        <pc:chgData name="Ngo Lam Trung" userId="5c21be98-7fc3-4285-b292-e16c5e5e0000" providerId="ADAL" clId="{3FC40161-8ABB-4A4C-ABE7-9A12B3F9B706}" dt="2021-01-03T16:43:52.957" v="0" actId="47"/>
        <pc:sldMkLst>
          <pc:docMk/>
          <pc:sldMk cId="0" sldId="425"/>
        </pc:sldMkLst>
      </pc:sldChg>
      <pc:sldChg chg="del">
        <pc:chgData name="Ngo Lam Trung" userId="5c21be98-7fc3-4285-b292-e16c5e5e0000" providerId="ADAL" clId="{3FC40161-8ABB-4A4C-ABE7-9A12B3F9B706}" dt="2021-01-03T16:43:52.957" v="0" actId="47"/>
        <pc:sldMkLst>
          <pc:docMk/>
          <pc:sldMk cId="0" sldId="426"/>
        </pc:sldMkLst>
      </pc:sldChg>
      <pc:sldChg chg="del">
        <pc:chgData name="Ngo Lam Trung" userId="5c21be98-7fc3-4285-b292-e16c5e5e0000" providerId="ADAL" clId="{3FC40161-8ABB-4A4C-ABE7-9A12B3F9B706}" dt="2021-01-03T16:43:52.957" v="0" actId="47"/>
        <pc:sldMkLst>
          <pc:docMk/>
          <pc:sldMk cId="0" sldId="427"/>
        </pc:sldMkLst>
      </pc:sldChg>
      <pc:sldChg chg="del">
        <pc:chgData name="Ngo Lam Trung" userId="5c21be98-7fc3-4285-b292-e16c5e5e0000" providerId="ADAL" clId="{3FC40161-8ABB-4A4C-ABE7-9A12B3F9B706}" dt="2021-01-03T16:43:52.957" v="0" actId="47"/>
        <pc:sldMkLst>
          <pc:docMk/>
          <pc:sldMk cId="0" sldId="428"/>
        </pc:sldMkLst>
      </pc:sldChg>
      <pc:sldChg chg="del">
        <pc:chgData name="Ngo Lam Trung" userId="5c21be98-7fc3-4285-b292-e16c5e5e0000" providerId="ADAL" clId="{3FC40161-8ABB-4A4C-ABE7-9A12B3F9B706}" dt="2021-01-03T16:43:52.957" v="0" actId="47"/>
        <pc:sldMkLst>
          <pc:docMk/>
          <pc:sldMk cId="0" sldId="429"/>
        </pc:sldMkLst>
      </pc:sldChg>
      <pc:sldChg chg="del">
        <pc:chgData name="Ngo Lam Trung" userId="5c21be98-7fc3-4285-b292-e16c5e5e0000" providerId="ADAL" clId="{3FC40161-8ABB-4A4C-ABE7-9A12B3F9B706}" dt="2021-01-03T16:43:52.957" v="0" actId="47"/>
        <pc:sldMkLst>
          <pc:docMk/>
          <pc:sldMk cId="0" sldId="430"/>
        </pc:sldMkLst>
      </pc:sldChg>
      <pc:sldChg chg="del">
        <pc:chgData name="Ngo Lam Trung" userId="5c21be98-7fc3-4285-b292-e16c5e5e0000" providerId="ADAL" clId="{3FC40161-8ABB-4A4C-ABE7-9A12B3F9B706}" dt="2021-01-03T16:43:52.957" v="0" actId="47"/>
        <pc:sldMkLst>
          <pc:docMk/>
          <pc:sldMk cId="0" sldId="431"/>
        </pc:sldMkLst>
      </pc:sldChg>
      <pc:sldChg chg="del">
        <pc:chgData name="Ngo Lam Trung" userId="5c21be98-7fc3-4285-b292-e16c5e5e0000" providerId="ADAL" clId="{3FC40161-8ABB-4A4C-ABE7-9A12B3F9B706}" dt="2021-01-03T16:43:52.957" v="0" actId="47"/>
        <pc:sldMkLst>
          <pc:docMk/>
          <pc:sldMk cId="0" sldId="432"/>
        </pc:sldMkLst>
      </pc:sldChg>
      <pc:sldChg chg="del">
        <pc:chgData name="Ngo Lam Trung" userId="5c21be98-7fc3-4285-b292-e16c5e5e0000" providerId="ADAL" clId="{3FC40161-8ABB-4A4C-ABE7-9A12B3F9B706}" dt="2021-01-03T16:43:52.957" v="0" actId="47"/>
        <pc:sldMkLst>
          <pc:docMk/>
          <pc:sldMk cId="0" sldId="433"/>
        </pc:sldMkLst>
      </pc:sldChg>
      <pc:sldChg chg="del">
        <pc:chgData name="Ngo Lam Trung" userId="5c21be98-7fc3-4285-b292-e16c5e5e0000" providerId="ADAL" clId="{3FC40161-8ABB-4A4C-ABE7-9A12B3F9B706}" dt="2021-01-03T16:43:52.957" v="0" actId="47"/>
        <pc:sldMkLst>
          <pc:docMk/>
          <pc:sldMk cId="0" sldId="434"/>
        </pc:sldMkLst>
      </pc:sldChg>
      <pc:sldChg chg="del">
        <pc:chgData name="Ngo Lam Trung" userId="5c21be98-7fc3-4285-b292-e16c5e5e0000" providerId="ADAL" clId="{3FC40161-8ABB-4A4C-ABE7-9A12B3F9B706}" dt="2021-01-03T16:43:52.957" v="0" actId="47"/>
        <pc:sldMkLst>
          <pc:docMk/>
          <pc:sldMk cId="0" sldId="435"/>
        </pc:sldMkLst>
      </pc:sldChg>
      <pc:sldChg chg="del">
        <pc:chgData name="Ngo Lam Trung" userId="5c21be98-7fc3-4285-b292-e16c5e5e0000" providerId="ADAL" clId="{3FC40161-8ABB-4A4C-ABE7-9A12B3F9B706}" dt="2021-01-03T16:43:52.957" v="0" actId="47"/>
        <pc:sldMkLst>
          <pc:docMk/>
          <pc:sldMk cId="0" sldId="436"/>
        </pc:sldMkLst>
      </pc:sldChg>
      <pc:sldChg chg="del">
        <pc:chgData name="Ngo Lam Trung" userId="5c21be98-7fc3-4285-b292-e16c5e5e0000" providerId="ADAL" clId="{3FC40161-8ABB-4A4C-ABE7-9A12B3F9B706}" dt="2021-01-03T16:43:52.957" v="0" actId="47"/>
        <pc:sldMkLst>
          <pc:docMk/>
          <pc:sldMk cId="0" sldId="437"/>
        </pc:sldMkLst>
      </pc:sldChg>
      <pc:sldChg chg="del">
        <pc:chgData name="Ngo Lam Trung" userId="5c21be98-7fc3-4285-b292-e16c5e5e0000" providerId="ADAL" clId="{3FC40161-8ABB-4A4C-ABE7-9A12B3F9B706}" dt="2021-01-03T16:43:52.957" v="0" actId="47"/>
        <pc:sldMkLst>
          <pc:docMk/>
          <pc:sldMk cId="0" sldId="438"/>
        </pc:sldMkLst>
      </pc:sldChg>
      <pc:sldChg chg="del">
        <pc:chgData name="Ngo Lam Trung" userId="5c21be98-7fc3-4285-b292-e16c5e5e0000" providerId="ADAL" clId="{3FC40161-8ABB-4A4C-ABE7-9A12B3F9B706}" dt="2021-01-03T16:43:52.957" v="0" actId="47"/>
        <pc:sldMkLst>
          <pc:docMk/>
          <pc:sldMk cId="0" sldId="439"/>
        </pc:sldMkLst>
      </pc:sldChg>
      <pc:sldChg chg="del">
        <pc:chgData name="Ngo Lam Trung" userId="5c21be98-7fc3-4285-b292-e16c5e5e0000" providerId="ADAL" clId="{3FC40161-8ABB-4A4C-ABE7-9A12B3F9B706}" dt="2021-01-03T16:43:52.957" v="0" actId="47"/>
        <pc:sldMkLst>
          <pc:docMk/>
          <pc:sldMk cId="0" sldId="440"/>
        </pc:sldMkLst>
      </pc:sldChg>
      <pc:sldChg chg="del">
        <pc:chgData name="Ngo Lam Trung" userId="5c21be98-7fc3-4285-b292-e16c5e5e0000" providerId="ADAL" clId="{3FC40161-8ABB-4A4C-ABE7-9A12B3F9B706}" dt="2021-01-03T16:43:52.957" v="0" actId="47"/>
        <pc:sldMkLst>
          <pc:docMk/>
          <pc:sldMk cId="0" sldId="441"/>
        </pc:sldMkLst>
      </pc:sldChg>
      <pc:sldChg chg="del">
        <pc:chgData name="Ngo Lam Trung" userId="5c21be98-7fc3-4285-b292-e16c5e5e0000" providerId="ADAL" clId="{3FC40161-8ABB-4A4C-ABE7-9A12B3F9B706}" dt="2021-01-03T16:43:52.957" v="0" actId="47"/>
        <pc:sldMkLst>
          <pc:docMk/>
          <pc:sldMk cId="0" sldId="442"/>
        </pc:sldMkLst>
      </pc:sldChg>
      <pc:sldChg chg="del">
        <pc:chgData name="Ngo Lam Trung" userId="5c21be98-7fc3-4285-b292-e16c5e5e0000" providerId="ADAL" clId="{3FC40161-8ABB-4A4C-ABE7-9A12B3F9B706}" dt="2021-01-03T16:43:52.957" v="0" actId="47"/>
        <pc:sldMkLst>
          <pc:docMk/>
          <pc:sldMk cId="0" sldId="447"/>
        </pc:sldMkLst>
      </pc:sldChg>
      <pc:sldChg chg="del">
        <pc:chgData name="Ngo Lam Trung" userId="5c21be98-7fc3-4285-b292-e16c5e5e0000" providerId="ADAL" clId="{3FC40161-8ABB-4A4C-ABE7-9A12B3F9B706}" dt="2021-01-03T16:43:52.957" v="0" actId="47"/>
        <pc:sldMkLst>
          <pc:docMk/>
          <pc:sldMk cId="0" sldId="449"/>
        </pc:sldMkLst>
      </pc:sldChg>
      <pc:sldChg chg="del">
        <pc:chgData name="Ngo Lam Trung" userId="5c21be98-7fc3-4285-b292-e16c5e5e0000" providerId="ADAL" clId="{3FC40161-8ABB-4A4C-ABE7-9A12B3F9B706}" dt="2021-01-03T16:43:52.957" v="0" actId="47"/>
        <pc:sldMkLst>
          <pc:docMk/>
          <pc:sldMk cId="0" sldId="450"/>
        </pc:sldMkLst>
      </pc:sldChg>
      <pc:sldChg chg="del">
        <pc:chgData name="Ngo Lam Trung" userId="5c21be98-7fc3-4285-b292-e16c5e5e0000" providerId="ADAL" clId="{3FC40161-8ABB-4A4C-ABE7-9A12B3F9B706}" dt="2021-01-03T16:43:52.957" v="0" actId="47"/>
        <pc:sldMkLst>
          <pc:docMk/>
          <pc:sldMk cId="0" sldId="451"/>
        </pc:sldMkLst>
      </pc:sldChg>
      <pc:sldChg chg="del">
        <pc:chgData name="Ngo Lam Trung" userId="5c21be98-7fc3-4285-b292-e16c5e5e0000" providerId="ADAL" clId="{3FC40161-8ABB-4A4C-ABE7-9A12B3F9B706}" dt="2021-01-03T16:43:52.957" v="0" actId="47"/>
        <pc:sldMkLst>
          <pc:docMk/>
          <pc:sldMk cId="0" sldId="452"/>
        </pc:sldMkLst>
      </pc:sldChg>
      <pc:sldChg chg="del">
        <pc:chgData name="Ngo Lam Trung" userId="5c21be98-7fc3-4285-b292-e16c5e5e0000" providerId="ADAL" clId="{3FC40161-8ABB-4A4C-ABE7-9A12B3F9B706}" dt="2021-01-03T16:43:52.957" v="0" actId="47"/>
        <pc:sldMkLst>
          <pc:docMk/>
          <pc:sldMk cId="0" sldId="453"/>
        </pc:sldMkLst>
      </pc:sldChg>
      <pc:sldChg chg="del">
        <pc:chgData name="Ngo Lam Trung" userId="5c21be98-7fc3-4285-b292-e16c5e5e0000" providerId="ADAL" clId="{3FC40161-8ABB-4A4C-ABE7-9A12B3F9B706}" dt="2021-01-03T16:43:52.957" v="0" actId="47"/>
        <pc:sldMkLst>
          <pc:docMk/>
          <pc:sldMk cId="0" sldId="454"/>
        </pc:sldMkLst>
      </pc:sldChg>
      <pc:sldChg chg="del">
        <pc:chgData name="Ngo Lam Trung" userId="5c21be98-7fc3-4285-b292-e16c5e5e0000" providerId="ADAL" clId="{3FC40161-8ABB-4A4C-ABE7-9A12B3F9B706}" dt="2021-01-03T16:43:52.957" v="0" actId="47"/>
        <pc:sldMkLst>
          <pc:docMk/>
          <pc:sldMk cId="0" sldId="455"/>
        </pc:sldMkLst>
      </pc:sldChg>
      <pc:sldChg chg="del">
        <pc:chgData name="Ngo Lam Trung" userId="5c21be98-7fc3-4285-b292-e16c5e5e0000" providerId="ADAL" clId="{3FC40161-8ABB-4A4C-ABE7-9A12B3F9B706}" dt="2021-01-03T16:43:52.957" v="0" actId="47"/>
        <pc:sldMkLst>
          <pc:docMk/>
          <pc:sldMk cId="0" sldId="456"/>
        </pc:sldMkLst>
      </pc:sldChg>
      <pc:sldChg chg="del">
        <pc:chgData name="Ngo Lam Trung" userId="5c21be98-7fc3-4285-b292-e16c5e5e0000" providerId="ADAL" clId="{3FC40161-8ABB-4A4C-ABE7-9A12B3F9B706}" dt="2021-01-03T16:43:52.957" v="0" actId="47"/>
        <pc:sldMkLst>
          <pc:docMk/>
          <pc:sldMk cId="0" sldId="457"/>
        </pc:sldMkLst>
      </pc:sldChg>
      <pc:sldChg chg="del">
        <pc:chgData name="Ngo Lam Trung" userId="5c21be98-7fc3-4285-b292-e16c5e5e0000" providerId="ADAL" clId="{3FC40161-8ABB-4A4C-ABE7-9A12B3F9B706}" dt="2021-01-03T16:43:52.957" v="0" actId="47"/>
        <pc:sldMkLst>
          <pc:docMk/>
          <pc:sldMk cId="0" sldId="458"/>
        </pc:sldMkLst>
      </pc:sldChg>
      <pc:sldChg chg="del">
        <pc:chgData name="Ngo Lam Trung" userId="5c21be98-7fc3-4285-b292-e16c5e5e0000" providerId="ADAL" clId="{3FC40161-8ABB-4A4C-ABE7-9A12B3F9B706}" dt="2021-01-03T16:43:52.957" v="0" actId="47"/>
        <pc:sldMkLst>
          <pc:docMk/>
          <pc:sldMk cId="0" sldId="459"/>
        </pc:sldMkLst>
      </pc:sldChg>
      <pc:sldChg chg="del">
        <pc:chgData name="Ngo Lam Trung" userId="5c21be98-7fc3-4285-b292-e16c5e5e0000" providerId="ADAL" clId="{3FC40161-8ABB-4A4C-ABE7-9A12B3F9B706}" dt="2021-01-03T16:43:52.957" v="0" actId="47"/>
        <pc:sldMkLst>
          <pc:docMk/>
          <pc:sldMk cId="0" sldId="460"/>
        </pc:sldMkLst>
      </pc:sldChg>
      <pc:sldChg chg="del">
        <pc:chgData name="Ngo Lam Trung" userId="5c21be98-7fc3-4285-b292-e16c5e5e0000" providerId="ADAL" clId="{3FC40161-8ABB-4A4C-ABE7-9A12B3F9B706}" dt="2021-01-03T16:43:52.957" v="0" actId="47"/>
        <pc:sldMkLst>
          <pc:docMk/>
          <pc:sldMk cId="0" sldId="461"/>
        </pc:sldMkLst>
      </pc:sldChg>
      <pc:sldChg chg="del">
        <pc:chgData name="Ngo Lam Trung" userId="5c21be98-7fc3-4285-b292-e16c5e5e0000" providerId="ADAL" clId="{3FC40161-8ABB-4A4C-ABE7-9A12B3F9B706}" dt="2021-01-03T16:43:52.957" v="0" actId="47"/>
        <pc:sldMkLst>
          <pc:docMk/>
          <pc:sldMk cId="0" sldId="462"/>
        </pc:sldMkLst>
      </pc:sldChg>
      <pc:sldChg chg="del">
        <pc:chgData name="Ngo Lam Trung" userId="5c21be98-7fc3-4285-b292-e16c5e5e0000" providerId="ADAL" clId="{3FC40161-8ABB-4A4C-ABE7-9A12B3F9B706}" dt="2021-01-03T16:43:52.957" v="0" actId="47"/>
        <pc:sldMkLst>
          <pc:docMk/>
          <pc:sldMk cId="0" sldId="463"/>
        </pc:sldMkLst>
      </pc:sldChg>
      <pc:sldChg chg="del">
        <pc:chgData name="Ngo Lam Trung" userId="5c21be98-7fc3-4285-b292-e16c5e5e0000" providerId="ADAL" clId="{3FC40161-8ABB-4A4C-ABE7-9A12B3F9B706}" dt="2021-01-03T16:43:52.957" v="0" actId="47"/>
        <pc:sldMkLst>
          <pc:docMk/>
          <pc:sldMk cId="0" sldId="464"/>
        </pc:sldMkLst>
      </pc:sldChg>
      <pc:sldChg chg="del">
        <pc:chgData name="Ngo Lam Trung" userId="5c21be98-7fc3-4285-b292-e16c5e5e0000" providerId="ADAL" clId="{3FC40161-8ABB-4A4C-ABE7-9A12B3F9B706}" dt="2021-01-03T16:43:52.957" v="0" actId="47"/>
        <pc:sldMkLst>
          <pc:docMk/>
          <pc:sldMk cId="0" sldId="465"/>
        </pc:sldMkLst>
      </pc:sldChg>
      <pc:sldChg chg="del">
        <pc:chgData name="Ngo Lam Trung" userId="5c21be98-7fc3-4285-b292-e16c5e5e0000" providerId="ADAL" clId="{3FC40161-8ABB-4A4C-ABE7-9A12B3F9B706}" dt="2021-01-03T16:43:52.957" v="0" actId="47"/>
        <pc:sldMkLst>
          <pc:docMk/>
          <pc:sldMk cId="0" sldId="466"/>
        </pc:sldMkLst>
      </pc:sldChg>
      <pc:sldChg chg="del">
        <pc:chgData name="Ngo Lam Trung" userId="5c21be98-7fc3-4285-b292-e16c5e5e0000" providerId="ADAL" clId="{3FC40161-8ABB-4A4C-ABE7-9A12B3F9B706}" dt="2021-01-03T16:43:52.957" v="0" actId="47"/>
        <pc:sldMkLst>
          <pc:docMk/>
          <pc:sldMk cId="0" sldId="467"/>
        </pc:sldMkLst>
      </pc:sldChg>
      <pc:sldChg chg="del">
        <pc:chgData name="Ngo Lam Trung" userId="5c21be98-7fc3-4285-b292-e16c5e5e0000" providerId="ADAL" clId="{3FC40161-8ABB-4A4C-ABE7-9A12B3F9B706}" dt="2021-01-03T16:43:52.957" v="0" actId="47"/>
        <pc:sldMkLst>
          <pc:docMk/>
          <pc:sldMk cId="0" sldId="468"/>
        </pc:sldMkLst>
      </pc:sldChg>
      <pc:sldChg chg="del">
        <pc:chgData name="Ngo Lam Trung" userId="5c21be98-7fc3-4285-b292-e16c5e5e0000" providerId="ADAL" clId="{3FC40161-8ABB-4A4C-ABE7-9A12B3F9B706}" dt="2021-01-03T16:43:52.957" v="0" actId="47"/>
        <pc:sldMkLst>
          <pc:docMk/>
          <pc:sldMk cId="0" sldId="469"/>
        </pc:sldMkLst>
      </pc:sldChg>
      <pc:sldChg chg="del">
        <pc:chgData name="Ngo Lam Trung" userId="5c21be98-7fc3-4285-b292-e16c5e5e0000" providerId="ADAL" clId="{3FC40161-8ABB-4A4C-ABE7-9A12B3F9B706}" dt="2021-01-03T16:43:52.957" v="0" actId="47"/>
        <pc:sldMkLst>
          <pc:docMk/>
          <pc:sldMk cId="0" sldId="470"/>
        </pc:sldMkLst>
      </pc:sldChg>
      <pc:sldChg chg="del">
        <pc:chgData name="Ngo Lam Trung" userId="5c21be98-7fc3-4285-b292-e16c5e5e0000" providerId="ADAL" clId="{3FC40161-8ABB-4A4C-ABE7-9A12B3F9B706}" dt="2021-01-03T16:43:52.957" v="0" actId="47"/>
        <pc:sldMkLst>
          <pc:docMk/>
          <pc:sldMk cId="0" sldId="471"/>
        </pc:sldMkLst>
      </pc:sldChg>
      <pc:sldChg chg="del">
        <pc:chgData name="Ngo Lam Trung" userId="5c21be98-7fc3-4285-b292-e16c5e5e0000" providerId="ADAL" clId="{3FC40161-8ABB-4A4C-ABE7-9A12B3F9B706}" dt="2021-01-03T16:43:52.957" v="0" actId="47"/>
        <pc:sldMkLst>
          <pc:docMk/>
          <pc:sldMk cId="0" sldId="472"/>
        </pc:sldMkLst>
      </pc:sldChg>
      <pc:sldChg chg="del">
        <pc:chgData name="Ngo Lam Trung" userId="5c21be98-7fc3-4285-b292-e16c5e5e0000" providerId="ADAL" clId="{3FC40161-8ABB-4A4C-ABE7-9A12B3F9B706}" dt="2021-01-03T16:43:52.957" v="0" actId="47"/>
        <pc:sldMkLst>
          <pc:docMk/>
          <pc:sldMk cId="0" sldId="473"/>
        </pc:sldMkLst>
      </pc:sldChg>
      <pc:sldChg chg="del">
        <pc:chgData name="Ngo Lam Trung" userId="5c21be98-7fc3-4285-b292-e16c5e5e0000" providerId="ADAL" clId="{3FC40161-8ABB-4A4C-ABE7-9A12B3F9B706}" dt="2021-01-03T16:43:52.957" v="0" actId="47"/>
        <pc:sldMkLst>
          <pc:docMk/>
          <pc:sldMk cId="0" sldId="474"/>
        </pc:sldMkLst>
      </pc:sldChg>
      <pc:sldChg chg="del">
        <pc:chgData name="Ngo Lam Trung" userId="5c21be98-7fc3-4285-b292-e16c5e5e0000" providerId="ADAL" clId="{3FC40161-8ABB-4A4C-ABE7-9A12B3F9B706}" dt="2021-01-03T16:43:52.957" v="0" actId="47"/>
        <pc:sldMkLst>
          <pc:docMk/>
          <pc:sldMk cId="0" sldId="475"/>
        </pc:sldMkLst>
      </pc:sldChg>
      <pc:sldChg chg="del">
        <pc:chgData name="Ngo Lam Trung" userId="5c21be98-7fc3-4285-b292-e16c5e5e0000" providerId="ADAL" clId="{3FC40161-8ABB-4A4C-ABE7-9A12B3F9B706}" dt="2021-01-03T16:43:52.957" v="0" actId="47"/>
        <pc:sldMkLst>
          <pc:docMk/>
          <pc:sldMk cId="0" sldId="476"/>
        </pc:sldMkLst>
      </pc:sldChg>
      <pc:sldChg chg="del">
        <pc:chgData name="Ngo Lam Trung" userId="5c21be98-7fc3-4285-b292-e16c5e5e0000" providerId="ADAL" clId="{3FC40161-8ABB-4A4C-ABE7-9A12B3F9B706}" dt="2021-01-03T16:43:52.957" v="0" actId="47"/>
        <pc:sldMkLst>
          <pc:docMk/>
          <pc:sldMk cId="0" sldId="477"/>
        </pc:sldMkLst>
      </pc:sldChg>
      <pc:sldChg chg="del">
        <pc:chgData name="Ngo Lam Trung" userId="5c21be98-7fc3-4285-b292-e16c5e5e0000" providerId="ADAL" clId="{3FC40161-8ABB-4A4C-ABE7-9A12B3F9B706}" dt="2021-01-03T16:43:52.957" v="0" actId="47"/>
        <pc:sldMkLst>
          <pc:docMk/>
          <pc:sldMk cId="0" sldId="478"/>
        </pc:sldMkLst>
      </pc:sldChg>
      <pc:sldChg chg="del">
        <pc:chgData name="Ngo Lam Trung" userId="5c21be98-7fc3-4285-b292-e16c5e5e0000" providerId="ADAL" clId="{3FC40161-8ABB-4A4C-ABE7-9A12B3F9B706}" dt="2021-01-03T16:43:52.957" v="0" actId="47"/>
        <pc:sldMkLst>
          <pc:docMk/>
          <pc:sldMk cId="0" sldId="479"/>
        </pc:sldMkLst>
      </pc:sldChg>
      <pc:sldChg chg="del">
        <pc:chgData name="Ngo Lam Trung" userId="5c21be98-7fc3-4285-b292-e16c5e5e0000" providerId="ADAL" clId="{3FC40161-8ABB-4A4C-ABE7-9A12B3F9B706}" dt="2021-01-03T16:43:52.957" v="0" actId="47"/>
        <pc:sldMkLst>
          <pc:docMk/>
          <pc:sldMk cId="0" sldId="480"/>
        </pc:sldMkLst>
      </pc:sldChg>
      <pc:sldChg chg="del">
        <pc:chgData name="Ngo Lam Trung" userId="5c21be98-7fc3-4285-b292-e16c5e5e0000" providerId="ADAL" clId="{3FC40161-8ABB-4A4C-ABE7-9A12B3F9B706}" dt="2021-01-03T16:43:52.957" v="0" actId="47"/>
        <pc:sldMkLst>
          <pc:docMk/>
          <pc:sldMk cId="0" sldId="481"/>
        </pc:sldMkLst>
      </pc:sldChg>
      <pc:sldChg chg="del">
        <pc:chgData name="Ngo Lam Trung" userId="5c21be98-7fc3-4285-b292-e16c5e5e0000" providerId="ADAL" clId="{3FC40161-8ABB-4A4C-ABE7-9A12B3F9B706}" dt="2021-01-03T16:43:52.957" v="0" actId="47"/>
        <pc:sldMkLst>
          <pc:docMk/>
          <pc:sldMk cId="0" sldId="482"/>
        </pc:sldMkLst>
      </pc:sldChg>
      <pc:sldChg chg="del">
        <pc:chgData name="Ngo Lam Trung" userId="5c21be98-7fc3-4285-b292-e16c5e5e0000" providerId="ADAL" clId="{3FC40161-8ABB-4A4C-ABE7-9A12B3F9B706}" dt="2021-01-03T16:43:52.957" v="0" actId="47"/>
        <pc:sldMkLst>
          <pc:docMk/>
          <pc:sldMk cId="0" sldId="485"/>
        </pc:sldMkLst>
      </pc:sldChg>
      <pc:sldChg chg="del">
        <pc:chgData name="Ngo Lam Trung" userId="5c21be98-7fc3-4285-b292-e16c5e5e0000" providerId="ADAL" clId="{3FC40161-8ABB-4A4C-ABE7-9A12B3F9B706}" dt="2021-01-03T16:43:52.957" v="0" actId="47"/>
        <pc:sldMkLst>
          <pc:docMk/>
          <pc:sldMk cId="0" sldId="486"/>
        </pc:sldMkLst>
      </pc:sldChg>
      <pc:sldChg chg="del">
        <pc:chgData name="Ngo Lam Trung" userId="5c21be98-7fc3-4285-b292-e16c5e5e0000" providerId="ADAL" clId="{3FC40161-8ABB-4A4C-ABE7-9A12B3F9B706}" dt="2021-01-03T16:43:52.957" v="0" actId="47"/>
        <pc:sldMkLst>
          <pc:docMk/>
          <pc:sldMk cId="0" sldId="487"/>
        </pc:sldMkLst>
      </pc:sldChg>
      <pc:sldChg chg="del">
        <pc:chgData name="Ngo Lam Trung" userId="5c21be98-7fc3-4285-b292-e16c5e5e0000" providerId="ADAL" clId="{3FC40161-8ABB-4A4C-ABE7-9A12B3F9B706}" dt="2021-01-03T16:43:52.957" v="0" actId="47"/>
        <pc:sldMkLst>
          <pc:docMk/>
          <pc:sldMk cId="0" sldId="488"/>
        </pc:sldMkLst>
      </pc:sldChg>
      <pc:sldChg chg="del">
        <pc:chgData name="Ngo Lam Trung" userId="5c21be98-7fc3-4285-b292-e16c5e5e0000" providerId="ADAL" clId="{3FC40161-8ABB-4A4C-ABE7-9A12B3F9B706}" dt="2021-01-03T16:43:52.957" v="0" actId="47"/>
        <pc:sldMkLst>
          <pc:docMk/>
          <pc:sldMk cId="0" sldId="489"/>
        </pc:sldMkLst>
      </pc:sldChg>
      <pc:sldChg chg="del">
        <pc:chgData name="Ngo Lam Trung" userId="5c21be98-7fc3-4285-b292-e16c5e5e0000" providerId="ADAL" clId="{3FC40161-8ABB-4A4C-ABE7-9A12B3F9B706}" dt="2021-01-03T16:43:52.957" v="0" actId="47"/>
        <pc:sldMkLst>
          <pc:docMk/>
          <pc:sldMk cId="0" sldId="490"/>
        </pc:sldMkLst>
      </pc:sldChg>
      <pc:sldChg chg="del">
        <pc:chgData name="Ngo Lam Trung" userId="5c21be98-7fc3-4285-b292-e16c5e5e0000" providerId="ADAL" clId="{3FC40161-8ABB-4A4C-ABE7-9A12B3F9B706}" dt="2021-01-03T16:43:52.957" v="0" actId="47"/>
        <pc:sldMkLst>
          <pc:docMk/>
          <pc:sldMk cId="0" sldId="491"/>
        </pc:sldMkLst>
      </pc:sldChg>
      <pc:sldChg chg="del">
        <pc:chgData name="Ngo Lam Trung" userId="5c21be98-7fc3-4285-b292-e16c5e5e0000" providerId="ADAL" clId="{3FC40161-8ABB-4A4C-ABE7-9A12B3F9B706}" dt="2021-01-03T16:43:52.957" v="0" actId="47"/>
        <pc:sldMkLst>
          <pc:docMk/>
          <pc:sldMk cId="0" sldId="492"/>
        </pc:sldMkLst>
      </pc:sldChg>
      <pc:sldChg chg="del">
        <pc:chgData name="Ngo Lam Trung" userId="5c21be98-7fc3-4285-b292-e16c5e5e0000" providerId="ADAL" clId="{3FC40161-8ABB-4A4C-ABE7-9A12B3F9B706}" dt="2021-01-03T16:43:52.957" v="0" actId="47"/>
        <pc:sldMkLst>
          <pc:docMk/>
          <pc:sldMk cId="0" sldId="493"/>
        </pc:sldMkLst>
      </pc:sldChg>
      <pc:sldChg chg="del">
        <pc:chgData name="Ngo Lam Trung" userId="5c21be98-7fc3-4285-b292-e16c5e5e0000" providerId="ADAL" clId="{3FC40161-8ABB-4A4C-ABE7-9A12B3F9B706}" dt="2021-01-03T16:43:52.957" v="0" actId="47"/>
        <pc:sldMkLst>
          <pc:docMk/>
          <pc:sldMk cId="0" sldId="494"/>
        </pc:sldMkLst>
      </pc:sldChg>
      <pc:sldChg chg="del">
        <pc:chgData name="Ngo Lam Trung" userId="5c21be98-7fc3-4285-b292-e16c5e5e0000" providerId="ADAL" clId="{3FC40161-8ABB-4A4C-ABE7-9A12B3F9B706}" dt="2021-01-03T16:43:52.957" v="0" actId="47"/>
        <pc:sldMkLst>
          <pc:docMk/>
          <pc:sldMk cId="0" sldId="495"/>
        </pc:sldMkLst>
      </pc:sldChg>
      <pc:sldChg chg="del">
        <pc:chgData name="Ngo Lam Trung" userId="5c21be98-7fc3-4285-b292-e16c5e5e0000" providerId="ADAL" clId="{3FC40161-8ABB-4A4C-ABE7-9A12B3F9B706}" dt="2021-01-03T16:43:52.957" v="0" actId="47"/>
        <pc:sldMkLst>
          <pc:docMk/>
          <pc:sldMk cId="0" sldId="496"/>
        </pc:sldMkLst>
      </pc:sldChg>
      <pc:sldChg chg="del">
        <pc:chgData name="Ngo Lam Trung" userId="5c21be98-7fc3-4285-b292-e16c5e5e0000" providerId="ADAL" clId="{3FC40161-8ABB-4A4C-ABE7-9A12B3F9B706}" dt="2021-01-03T16:43:52.957" v="0" actId="47"/>
        <pc:sldMkLst>
          <pc:docMk/>
          <pc:sldMk cId="0" sldId="497"/>
        </pc:sldMkLst>
      </pc:sldChg>
      <pc:sldChg chg="del">
        <pc:chgData name="Ngo Lam Trung" userId="5c21be98-7fc3-4285-b292-e16c5e5e0000" providerId="ADAL" clId="{3FC40161-8ABB-4A4C-ABE7-9A12B3F9B706}" dt="2021-01-03T16:43:52.957" v="0" actId="47"/>
        <pc:sldMkLst>
          <pc:docMk/>
          <pc:sldMk cId="0" sldId="498"/>
        </pc:sldMkLst>
      </pc:sldChg>
      <pc:sldChg chg="del">
        <pc:chgData name="Ngo Lam Trung" userId="5c21be98-7fc3-4285-b292-e16c5e5e0000" providerId="ADAL" clId="{3FC40161-8ABB-4A4C-ABE7-9A12B3F9B706}" dt="2021-01-03T16:43:52.957" v="0" actId="47"/>
        <pc:sldMkLst>
          <pc:docMk/>
          <pc:sldMk cId="0" sldId="499"/>
        </pc:sldMkLst>
      </pc:sldChg>
      <pc:sldChg chg="del">
        <pc:chgData name="Ngo Lam Trung" userId="5c21be98-7fc3-4285-b292-e16c5e5e0000" providerId="ADAL" clId="{3FC40161-8ABB-4A4C-ABE7-9A12B3F9B706}" dt="2021-01-03T16:43:52.957" v="0" actId="47"/>
        <pc:sldMkLst>
          <pc:docMk/>
          <pc:sldMk cId="0" sldId="500"/>
        </pc:sldMkLst>
      </pc:sldChg>
      <pc:sldChg chg="del">
        <pc:chgData name="Ngo Lam Trung" userId="5c21be98-7fc3-4285-b292-e16c5e5e0000" providerId="ADAL" clId="{3FC40161-8ABB-4A4C-ABE7-9A12B3F9B706}" dt="2021-01-03T16:43:52.957" v="0" actId="47"/>
        <pc:sldMkLst>
          <pc:docMk/>
          <pc:sldMk cId="0" sldId="501"/>
        </pc:sldMkLst>
      </pc:sldChg>
      <pc:sldChg chg="del">
        <pc:chgData name="Ngo Lam Trung" userId="5c21be98-7fc3-4285-b292-e16c5e5e0000" providerId="ADAL" clId="{3FC40161-8ABB-4A4C-ABE7-9A12B3F9B706}" dt="2021-01-03T16:43:52.957" v="0" actId="47"/>
        <pc:sldMkLst>
          <pc:docMk/>
          <pc:sldMk cId="0" sldId="502"/>
        </pc:sldMkLst>
      </pc:sldChg>
      <pc:sldChg chg="del">
        <pc:chgData name="Ngo Lam Trung" userId="5c21be98-7fc3-4285-b292-e16c5e5e0000" providerId="ADAL" clId="{3FC40161-8ABB-4A4C-ABE7-9A12B3F9B706}" dt="2021-01-03T16:43:52.957" v="0" actId="47"/>
        <pc:sldMkLst>
          <pc:docMk/>
          <pc:sldMk cId="0" sldId="503"/>
        </pc:sldMkLst>
      </pc:sldChg>
      <pc:sldChg chg="del">
        <pc:chgData name="Ngo Lam Trung" userId="5c21be98-7fc3-4285-b292-e16c5e5e0000" providerId="ADAL" clId="{3FC40161-8ABB-4A4C-ABE7-9A12B3F9B706}" dt="2021-01-03T16:43:52.957" v="0" actId="47"/>
        <pc:sldMkLst>
          <pc:docMk/>
          <pc:sldMk cId="0" sldId="504"/>
        </pc:sldMkLst>
      </pc:sldChg>
      <pc:sldChg chg="del">
        <pc:chgData name="Ngo Lam Trung" userId="5c21be98-7fc3-4285-b292-e16c5e5e0000" providerId="ADAL" clId="{3FC40161-8ABB-4A4C-ABE7-9A12B3F9B706}" dt="2021-01-03T16:43:52.957" v="0" actId="47"/>
        <pc:sldMkLst>
          <pc:docMk/>
          <pc:sldMk cId="0" sldId="505"/>
        </pc:sldMkLst>
      </pc:sldChg>
      <pc:sldChg chg="del">
        <pc:chgData name="Ngo Lam Trung" userId="5c21be98-7fc3-4285-b292-e16c5e5e0000" providerId="ADAL" clId="{3FC40161-8ABB-4A4C-ABE7-9A12B3F9B706}" dt="2021-01-03T16:43:52.957" v="0" actId="47"/>
        <pc:sldMkLst>
          <pc:docMk/>
          <pc:sldMk cId="0" sldId="506"/>
        </pc:sldMkLst>
      </pc:sldChg>
      <pc:sldChg chg="del">
        <pc:chgData name="Ngo Lam Trung" userId="5c21be98-7fc3-4285-b292-e16c5e5e0000" providerId="ADAL" clId="{3FC40161-8ABB-4A4C-ABE7-9A12B3F9B706}" dt="2021-01-03T16:43:52.957" v="0" actId="47"/>
        <pc:sldMkLst>
          <pc:docMk/>
          <pc:sldMk cId="0" sldId="507"/>
        </pc:sldMkLst>
      </pc:sldChg>
      <pc:sldChg chg="del">
        <pc:chgData name="Ngo Lam Trung" userId="5c21be98-7fc3-4285-b292-e16c5e5e0000" providerId="ADAL" clId="{3FC40161-8ABB-4A4C-ABE7-9A12B3F9B706}" dt="2021-01-03T16:43:52.957" v="0" actId="47"/>
        <pc:sldMkLst>
          <pc:docMk/>
          <pc:sldMk cId="0" sldId="508"/>
        </pc:sldMkLst>
      </pc:sldChg>
      <pc:sldChg chg="del">
        <pc:chgData name="Ngo Lam Trung" userId="5c21be98-7fc3-4285-b292-e16c5e5e0000" providerId="ADAL" clId="{3FC40161-8ABB-4A4C-ABE7-9A12B3F9B706}" dt="2021-01-03T16:43:52.957" v="0" actId="47"/>
        <pc:sldMkLst>
          <pc:docMk/>
          <pc:sldMk cId="0" sldId="509"/>
        </pc:sldMkLst>
      </pc:sldChg>
      <pc:sldChg chg="del">
        <pc:chgData name="Ngo Lam Trung" userId="5c21be98-7fc3-4285-b292-e16c5e5e0000" providerId="ADAL" clId="{3FC40161-8ABB-4A4C-ABE7-9A12B3F9B706}" dt="2021-01-03T16:43:52.957" v="0" actId="47"/>
        <pc:sldMkLst>
          <pc:docMk/>
          <pc:sldMk cId="0" sldId="510"/>
        </pc:sldMkLst>
      </pc:sldChg>
      <pc:sldChg chg="del">
        <pc:chgData name="Ngo Lam Trung" userId="5c21be98-7fc3-4285-b292-e16c5e5e0000" providerId="ADAL" clId="{3FC40161-8ABB-4A4C-ABE7-9A12B3F9B706}" dt="2021-01-03T16:43:52.957" v="0" actId="47"/>
        <pc:sldMkLst>
          <pc:docMk/>
          <pc:sldMk cId="0" sldId="511"/>
        </pc:sldMkLst>
      </pc:sldChg>
      <pc:sldChg chg="del">
        <pc:chgData name="Ngo Lam Trung" userId="5c21be98-7fc3-4285-b292-e16c5e5e0000" providerId="ADAL" clId="{3FC40161-8ABB-4A4C-ABE7-9A12B3F9B706}" dt="2021-01-03T16:43:52.957" v="0" actId="47"/>
        <pc:sldMkLst>
          <pc:docMk/>
          <pc:sldMk cId="0" sldId="512"/>
        </pc:sldMkLst>
      </pc:sldChg>
      <pc:sldChg chg="del">
        <pc:chgData name="Ngo Lam Trung" userId="5c21be98-7fc3-4285-b292-e16c5e5e0000" providerId="ADAL" clId="{3FC40161-8ABB-4A4C-ABE7-9A12B3F9B706}" dt="2021-01-03T16:43:52.957" v="0" actId="47"/>
        <pc:sldMkLst>
          <pc:docMk/>
          <pc:sldMk cId="0" sldId="514"/>
        </pc:sldMkLst>
      </pc:sldChg>
      <pc:sldChg chg="del">
        <pc:chgData name="Ngo Lam Trung" userId="5c21be98-7fc3-4285-b292-e16c5e5e0000" providerId="ADAL" clId="{3FC40161-8ABB-4A4C-ABE7-9A12B3F9B706}" dt="2021-01-03T16:43:52.957" v="0" actId="47"/>
        <pc:sldMkLst>
          <pc:docMk/>
          <pc:sldMk cId="0" sldId="515"/>
        </pc:sldMkLst>
      </pc:sldChg>
      <pc:sldChg chg="del">
        <pc:chgData name="Ngo Lam Trung" userId="5c21be98-7fc3-4285-b292-e16c5e5e0000" providerId="ADAL" clId="{3FC40161-8ABB-4A4C-ABE7-9A12B3F9B706}" dt="2021-01-03T16:43:52.957" v="0" actId="47"/>
        <pc:sldMkLst>
          <pc:docMk/>
          <pc:sldMk cId="0" sldId="516"/>
        </pc:sldMkLst>
      </pc:sldChg>
      <pc:sldChg chg="del">
        <pc:chgData name="Ngo Lam Trung" userId="5c21be98-7fc3-4285-b292-e16c5e5e0000" providerId="ADAL" clId="{3FC40161-8ABB-4A4C-ABE7-9A12B3F9B706}" dt="2021-01-03T16:43:52.957" v="0" actId="47"/>
        <pc:sldMkLst>
          <pc:docMk/>
          <pc:sldMk cId="0" sldId="517"/>
        </pc:sldMkLst>
      </pc:sldChg>
      <pc:sldChg chg="del">
        <pc:chgData name="Ngo Lam Trung" userId="5c21be98-7fc3-4285-b292-e16c5e5e0000" providerId="ADAL" clId="{3FC40161-8ABB-4A4C-ABE7-9A12B3F9B706}" dt="2021-01-03T16:43:52.957" v="0" actId="47"/>
        <pc:sldMkLst>
          <pc:docMk/>
          <pc:sldMk cId="0" sldId="518"/>
        </pc:sldMkLst>
      </pc:sldChg>
      <pc:sldChg chg="del">
        <pc:chgData name="Ngo Lam Trung" userId="5c21be98-7fc3-4285-b292-e16c5e5e0000" providerId="ADAL" clId="{3FC40161-8ABB-4A4C-ABE7-9A12B3F9B706}" dt="2021-01-03T16:43:52.957" v="0" actId="47"/>
        <pc:sldMkLst>
          <pc:docMk/>
          <pc:sldMk cId="0" sldId="519"/>
        </pc:sldMkLst>
      </pc:sldChg>
      <pc:sldChg chg="del">
        <pc:chgData name="Ngo Lam Trung" userId="5c21be98-7fc3-4285-b292-e16c5e5e0000" providerId="ADAL" clId="{3FC40161-8ABB-4A4C-ABE7-9A12B3F9B706}" dt="2021-01-03T16:43:52.957" v="0" actId="47"/>
        <pc:sldMkLst>
          <pc:docMk/>
          <pc:sldMk cId="0" sldId="520"/>
        </pc:sldMkLst>
      </pc:sldChg>
      <pc:sldChg chg="del">
        <pc:chgData name="Ngo Lam Trung" userId="5c21be98-7fc3-4285-b292-e16c5e5e0000" providerId="ADAL" clId="{3FC40161-8ABB-4A4C-ABE7-9A12B3F9B706}" dt="2021-01-03T16:43:52.957" v="0" actId="47"/>
        <pc:sldMkLst>
          <pc:docMk/>
          <pc:sldMk cId="0" sldId="521"/>
        </pc:sldMkLst>
      </pc:sldChg>
      <pc:sldChg chg="del">
        <pc:chgData name="Ngo Lam Trung" userId="5c21be98-7fc3-4285-b292-e16c5e5e0000" providerId="ADAL" clId="{3FC40161-8ABB-4A4C-ABE7-9A12B3F9B706}" dt="2021-01-03T16:43:52.957" v="0" actId="47"/>
        <pc:sldMkLst>
          <pc:docMk/>
          <pc:sldMk cId="0" sldId="522"/>
        </pc:sldMkLst>
      </pc:sldChg>
      <pc:sldChg chg="del">
        <pc:chgData name="Ngo Lam Trung" userId="5c21be98-7fc3-4285-b292-e16c5e5e0000" providerId="ADAL" clId="{3FC40161-8ABB-4A4C-ABE7-9A12B3F9B706}" dt="2021-01-03T16:43:52.957" v="0" actId="47"/>
        <pc:sldMkLst>
          <pc:docMk/>
          <pc:sldMk cId="0" sldId="523"/>
        </pc:sldMkLst>
      </pc:sldChg>
      <pc:sldChg chg="del">
        <pc:chgData name="Ngo Lam Trung" userId="5c21be98-7fc3-4285-b292-e16c5e5e0000" providerId="ADAL" clId="{3FC40161-8ABB-4A4C-ABE7-9A12B3F9B706}" dt="2021-01-03T16:43:52.957" v="0" actId="47"/>
        <pc:sldMkLst>
          <pc:docMk/>
          <pc:sldMk cId="0" sldId="525"/>
        </pc:sldMkLst>
      </pc:sldChg>
      <pc:sldChg chg="del">
        <pc:chgData name="Ngo Lam Trung" userId="5c21be98-7fc3-4285-b292-e16c5e5e0000" providerId="ADAL" clId="{3FC40161-8ABB-4A4C-ABE7-9A12B3F9B706}" dt="2021-01-03T16:43:52.957" v="0" actId="47"/>
        <pc:sldMkLst>
          <pc:docMk/>
          <pc:sldMk cId="0" sldId="526"/>
        </pc:sldMkLst>
      </pc:sldChg>
      <pc:sldChg chg="del">
        <pc:chgData name="Ngo Lam Trung" userId="5c21be98-7fc3-4285-b292-e16c5e5e0000" providerId="ADAL" clId="{3FC40161-8ABB-4A4C-ABE7-9A12B3F9B706}" dt="2021-01-03T16:43:52.957" v="0" actId="47"/>
        <pc:sldMkLst>
          <pc:docMk/>
          <pc:sldMk cId="0" sldId="527"/>
        </pc:sldMkLst>
      </pc:sldChg>
      <pc:sldChg chg="del">
        <pc:chgData name="Ngo Lam Trung" userId="5c21be98-7fc3-4285-b292-e16c5e5e0000" providerId="ADAL" clId="{3FC40161-8ABB-4A4C-ABE7-9A12B3F9B706}" dt="2021-01-03T16:43:52.957" v="0" actId="47"/>
        <pc:sldMkLst>
          <pc:docMk/>
          <pc:sldMk cId="0" sldId="528"/>
        </pc:sldMkLst>
      </pc:sldChg>
      <pc:sldChg chg="del">
        <pc:chgData name="Ngo Lam Trung" userId="5c21be98-7fc3-4285-b292-e16c5e5e0000" providerId="ADAL" clId="{3FC40161-8ABB-4A4C-ABE7-9A12B3F9B706}" dt="2021-01-03T16:43:52.957" v="0" actId="47"/>
        <pc:sldMkLst>
          <pc:docMk/>
          <pc:sldMk cId="0" sldId="529"/>
        </pc:sldMkLst>
      </pc:sldChg>
      <pc:sldChg chg="del">
        <pc:chgData name="Ngo Lam Trung" userId="5c21be98-7fc3-4285-b292-e16c5e5e0000" providerId="ADAL" clId="{3FC40161-8ABB-4A4C-ABE7-9A12B3F9B706}" dt="2021-01-03T16:43:52.957" v="0" actId="47"/>
        <pc:sldMkLst>
          <pc:docMk/>
          <pc:sldMk cId="0" sldId="530"/>
        </pc:sldMkLst>
      </pc:sldChg>
      <pc:sldChg chg="del">
        <pc:chgData name="Ngo Lam Trung" userId="5c21be98-7fc3-4285-b292-e16c5e5e0000" providerId="ADAL" clId="{3FC40161-8ABB-4A4C-ABE7-9A12B3F9B706}" dt="2021-01-03T16:43:52.957" v="0" actId="47"/>
        <pc:sldMkLst>
          <pc:docMk/>
          <pc:sldMk cId="0" sldId="531"/>
        </pc:sldMkLst>
      </pc:sldChg>
      <pc:sldChg chg="del">
        <pc:chgData name="Ngo Lam Trung" userId="5c21be98-7fc3-4285-b292-e16c5e5e0000" providerId="ADAL" clId="{3FC40161-8ABB-4A4C-ABE7-9A12B3F9B706}" dt="2021-01-03T16:43:52.957" v="0" actId="47"/>
        <pc:sldMkLst>
          <pc:docMk/>
          <pc:sldMk cId="0" sldId="532"/>
        </pc:sldMkLst>
      </pc:sldChg>
      <pc:sldChg chg="del">
        <pc:chgData name="Ngo Lam Trung" userId="5c21be98-7fc3-4285-b292-e16c5e5e0000" providerId="ADAL" clId="{3FC40161-8ABB-4A4C-ABE7-9A12B3F9B706}" dt="2021-01-03T16:43:52.957" v="0" actId="47"/>
        <pc:sldMkLst>
          <pc:docMk/>
          <pc:sldMk cId="0" sldId="533"/>
        </pc:sldMkLst>
      </pc:sldChg>
      <pc:sldChg chg="del">
        <pc:chgData name="Ngo Lam Trung" userId="5c21be98-7fc3-4285-b292-e16c5e5e0000" providerId="ADAL" clId="{3FC40161-8ABB-4A4C-ABE7-9A12B3F9B706}" dt="2021-01-03T16:43:52.957" v="0" actId="47"/>
        <pc:sldMkLst>
          <pc:docMk/>
          <pc:sldMk cId="0" sldId="534"/>
        </pc:sldMkLst>
      </pc:sldChg>
      <pc:sldChg chg="del">
        <pc:chgData name="Ngo Lam Trung" userId="5c21be98-7fc3-4285-b292-e16c5e5e0000" providerId="ADAL" clId="{3FC40161-8ABB-4A4C-ABE7-9A12B3F9B706}" dt="2021-01-03T16:43:52.957" v="0" actId="47"/>
        <pc:sldMkLst>
          <pc:docMk/>
          <pc:sldMk cId="0" sldId="535"/>
        </pc:sldMkLst>
      </pc:sldChg>
      <pc:sldChg chg="del">
        <pc:chgData name="Ngo Lam Trung" userId="5c21be98-7fc3-4285-b292-e16c5e5e0000" providerId="ADAL" clId="{3FC40161-8ABB-4A4C-ABE7-9A12B3F9B706}" dt="2021-01-03T16:43:52.957" v="0" actId="47"/>
        <pc:sldMkLst>
          <pc:docMk/>
          <pc:sldMk cId="0" sldId="536"/>
        </pc:sldMkLst>
      </pc:sldChg>
      <pc:sldChg chg="del">
        <pc:chgData name="Ngo Lam Trung" userId="5c21be98-7fc3-4285-b292-e16c5e5e0000" providerId="ADAL" clId="{3FC40161-8ABB-4A4C-ABE7-9A12B3F9B706}" dt="2021-01-03T16:43:52.957" v="0" actId="47"/>
        <pc:sldMkLst>
          <pc:docMk/>
          <pc:sldMk cId="0" sldId="537"/>
        </pc:sldMkLst>
      </pc:sldChg>
      <pc:sldChg chg="del">
        <pc:chgData name="Ngo Lam Trung" userId="5c21be98-7fc3-4285-b292-e16c5e5e0000" providerId="ADAL" clId="{3FC40161-8ABB-4A4C-ABE7-9A12B3F9B706}" dt="2021-01-03T16:43:52.957" v="0" actId="47"/>
        <pc:sldMkLst>
          <pc:docMk/>
          <pc:sldMk cId="0" sldId="538"/>
        </pc:sldMkLst>
      </pc:sldChg>
      <pc:sldChg chg="del">
        <pc:chgData name="Ngo Lam Trung" userId="5c21be98-7fc3-4285-b292-e16c5e5e0000" providerId="ADAL" clId="{3FC40161-8ABB-4A4C-ABE7-9A12B3F9B706}" dt="2021-01-03T16:43:52.957" v="0" actId="47"/>
        <pc:sldMkLst>
          <pc:docMk/>
          <pc:sldMk cId="0" sldId="539"/>
        </pc:sldMkLst>
      </pc:sldChg>
      <pc:sldChg chg="del">
        <pc:chgData name="Ngo Lam Trung" userId="5c21be98-7fc3-4285-b292-e16c5e5e0000" providerId="ADAL" clId="{3FC40161-8ABB-4A4C-ABE7-9A12B3F9B706}" dt="2021-01-03T16:43:52.957" v="0" actId="47"/>
        <pc:sldMkLst>
          <pc:docMk/>
          <pc:sldMk cId="0" sldId="540"/>
        </pc:sldMkLst>
      </pc:sldChg>
      <pc:sldChg chg="del">
        <pc:chgData name="Ngo Lam Trung" userId="5c21be98-7fc3-4285-b292-e16c5e5e0000" providerId="ADAL" clId="{3FC40161-8ABB-4A4C-ABE7-9A12B3F9B706}" dt="2021-01-03T16:43:52.957" v="0" actId="47"/>
        <pc:sldMkLst>
          <pc:docMk/>
          <pc:sldMk cId="0" sldId="541"/>
        </pc:sldMkLst>
      </pc:sldChg>
      <pc:sldChg chg="del">
        <pc:chgData name="Ngo Lam Trung" userId="5c21be98-7fc3-4285-b292-e16c5e5e0000" providerId="ADAL" clId="{3FC40161-8ABB-4A4C-ABE7-9A12B3F9B706}" dt="2021-01-03T16:43:52.957" v="0" actId="47"/>
        <pc:sldMkLst>
          <pc:docMk/>
          <pc:sldMk cId="0" sldId="542"/>
        </pc:sldMkLst>
      </pc:sldChg>
      <pc:sldChg chg="del">
        <pc:chgData name="Ngo Lam Trung" userId="5c21be98-7fc3-4285-b292-e16c5e5e0000" providerId="ADAL" clId="{3FC40161-8ABB-4A4C-ABE7-9A12B3F9B706}" dt="2021-01-03T16:43:52.957" v="0" actId="47"/>
        <pc:sldMkLst>
          <pc:docMk/>
          <pc:sldMk cId="0" sldId="543"/>
        </pc:sldMkLst>
      </pc:sldChg>
      <pc:sldChg chg="del">
        <pc:chgData name="Ngo Lam Trung" userId="5c21be98-7fc3-4285-b292-e16c5e5e0000" providerId="ADAL" clId="{3FC40161-8ABB-4A4C-ABE7-9A12B3F9B706}" dt="2021-01-03T16:43:52.957" v="0" actId="47"/>
        <pc:sldMkLst>
          <pc:docMk/>
          <pc:sldMk cId="0" sldId="548"/>
        </pc:sldMkLst>
      </pc:sldChg>
      <pc:sldChg chg="del">
        <pc:chgData name="Ngo Lam Trung" userId="5c21be98-7fc3-4285-b292-e16c5e5e0000" providerId="ADAL" clId="{3FC40161-8ABB-4A4C-ABE7-9A12B3F9B706}" dt="2021-01-03T16:43:52.957" v="0" actId="47"/>
        <pc:sldMkLst>
          <pc:docMk/>
          <pc:sldMk cId="0" sldId="549"/>
        </pc:sldMkLst>
      </pc:sldChg>
      <pc:sldChg chg="del">
        <pc:chgData name="Ngo Lam Trung" userId="5c21be98-7fc3-4285-b292-e16c5e5e0000" providerId="ADAL" clId="{3FC40161-8ABB-4A4C-ABE7-9A12B3F9B706}" dt="2021-01-03T16:43:52.957" v="0" actId="47"/>
        <pc:sldMkLst>
          <pc:docMk/>
          <pc:sldMk cId="0" sldId="550"/>
        </pc:sldMkLst>
      </pc:sldChg>
      <pc:sldChg chg="del">
        <pc:chgData name="Ngo Lam Trung" userId="5c21be98-7fc3-4285-b292-e16c5e5e0000" providerId="ADAL" clId="{3FC40161-8ABB-4A4C-ABE7-9A12B3F9B706}" dt="2021-01-03T16:43:52.957" v="0" actId="47"/>
        <pc:sldMkLst>
          <pc:docMk/>
          <pc:sldMk cId="0" sldId="552"/>
        </pc:sldMkLst>
      </pc:sldChg>
      <pc:sldChg chg="del">
        <pc:chgData name="Ngo Lam Trung" userId="5c21be98-7fc3-4285-b292-e16c5e5e0000" providerId="ADAL" clId="{3FC40161-8ABB-4A4C-ABE7-9A12B3F9B706}" dt="2021-01-03T16:43:52.957" v="0" actId="47"/>
        <pc:sldMkLst>
          <pc:docMk/>
          <pc:sldMk cId="0" sldId="553"/>
        </pc:sldMkLst>
      </pc:sldChg>
      <pc:sldChg chg="del">
        <pc:chgData name="Ngo Lam Trung" userId="5c21be98-7fc3-4285-b292-e16c5e5e0000" providerId="ADAL" clId="{3FC40161-8ABB-4A4C-ABE7-9A12B3F9B706}" dt="2021-01-03T16:43:52.957" v="0" actId="47"/>
        <pc:sldMkLst>
          <pc:docMk/>
          <pc:sldMk cId="0" sldId="555"/>
        </pc:sldMkLst>
      </pc:sldChg>
      <pc:sldChg chg="del">
        <pc:chgData name="Ngo Lam Trung" userId="5c21be98-7fc3-4285-b292-e16c5e5e0000" providerId="ADAL" clId="{3FC40161-8ABB-4A4C-ABE7-9A12B3F9B706}" dt="2021-01-03T16:43:52.957" v="0" actId="47"/>
        <pc:sldMkLst>
          <pc:docMk/>
          <pc:sldMk cId="0" sldId="556"/>
        </pc:sldMkLst>
      </pc:sldChg>
      <pc:sldChg chg="del">
        <pc:chgData name="Ngo Lam Trung" userId="5c21be98-7fc3-4285-b292-e16c5e5e0000" providerId="ADAL" clId="{3FC40161-8ABB-4A4C-ABE7-9A12B3F9B706}" dt="2021-01-03T16:43:52.957" v="0" actId="47"/>
        <pc:sldMkLst>
          <pc:docMk/>
          <pc:sldMk cId="0" sldId="557"/>
        </pc:sldMkLst>
      </pc:sldChg>
      <pc:sldChg chg="del">
        <pc:chgData name="Ngo Lam Trung" userId="5c21be98-7fc3-4285-b292-e16c5e5e0000" providerId="ADAL" clId="{3FC40161-8ABB-4A4C-ABE7-9A12B3F9B706}" dt="2021-01-03T16:43:52.957" v="0" actId="47"/>
        <pc:sldMkLst>
          <pc:docMk/>
          <pc:sldMk cId="0" sldId="558"/>
        </pc:sldMkLst>
      </pc:sldChg>
      <pc:sldChg chg="del">
        <pc:chgData name="Ngo Lam Trung" userId="5c21be98-7fc3-4285-b292-e16c5e5e0000" providerId="ADAL" clId="{3FC40161-8ABB-4A4C-ABE7-9A12B3F9B706}" dt="2021-01-03T16:43:52.957" v="0" actId="47"/>
        <pc:sldMkLst>
          <pc:docMk/>
          <pc:sldMk cId="0" sldId="559"/>
        </pc:sldMkLst>
      </pc:sldChg>
      <pc:sldChg chg="del">
        <pc:chgData name="Ngo Lam Trung" userId="5c21be98-7fc3-4285-b292-e16c5e5e0000" providerId="ADAL" clId="{3FC40161-8ABB-4A4C-ABE7-9A12B3F9B706}" dt="2021-01-03T16:43:52.957" v="0" actId="47"/>
        <pc:sldMkLst>
          <pc:docMk/>
          <pc:sldMk cId="0" sldId="560"/>
        </pc:sldMkLst>
      </pc:sldChg>
      <pc:sldChg chg="del">
        <pc:chgData name="Ngo Lam Trung" userId="5c21be98-7fc3-4285-b292-e16c5e5e0000" providerId="ADAL" clId="{3FC40161-8ABB-4A4C-ABE7-9A12B3F9B706}" dt="2021-01-03T16:43:52.957" v="0" actId="47"/>
        <pc:sldMkLst>
          <pc:docMk/>
          <pc:sldMk cId="0" sldId="562"/>
        </pc:sldMkLst>
      </pc:sldChg>
      <pc:sldChg chg="del">
        <pc:chgData name="Ngo Lam Trung" userId="5c21be98-7fc3-4285-b292-e16c5e5e0000" providerId="ADAL" clId="{3FC40161-8ABB-4A4C-ABE7-9A12B3F9B706}" dt="2021-01-03T16:43:52.957" v="0" actId="47"/>
        <pc:sldMkLst>
          <pc:docMk/>
          <pc:sldMk cId="0" sldId="563"/>
        </pc:sldMkLst>
      </pc:sldChg>
      <pc:sldChg chg="del">
        <pc:chgData name="Ngo Lam Trung" userId="5c21be98-7fc3-4285-b292-e16c5e5e0000" providerId="ADAL" clId="{3FC40161-8ABB-4A4C-ABE7-9A12B3F9B706}" dt="2021-01-03T16:43:52.957" v="0" actId="47"/>
        <pc:sldMkLst>
          <pc:docMk/>
          <pc:sldMk cId="0" sldId="564"/>
        </pc:sldMkLst>
      </pc:sldChg>
      <pc:sldChg chg="del">
        <pc:chgData name="Ngo Lam Trung" userId="5c21be98-7fc3-4285-b292-e16c5e5e0000" providerId="ADAL" clId="{3FC40161-8ABB-4A4C-ABE7-9A12B3F9B706}" dt="2021-01-03T16:43:52.957" v="0" actId="47"/>
        <pc:sldMkLst>
          <pc:docMk/>
          <pc:sldMk cId="0" sldId="565"/>
        </pc:sldMkLst>
      </pc:sldChg>
      <pc:sldChg chg="del">
        <pc:chgData name="Ngo Lam Trung" userId="5c21be98-7fc3-4285-b292-e16c5e5e0000" providerId="ADAL" clId="{3FC40161-8ABB-4A4C-ABE7-9A12B3F9B706}" dt="2021-01-03T16:43:52.957" v="0" actId="47"/>
        <pc:sldMkLst>
          <pc:docMk/>
          <pc:sldMk cId="0" sldId="566"/>
        </pc:sldMkLst>
      </pc:sldChg>
      <pc:sldChg chg="del">
        <pc:chgData name="Ngo Lam Trung" userId="5c21be98-7fc3-4285-b292-e16c5e5e0000" providerId="ADAL" clId="{3FC40161-8ABB-4A4C-ABE7-9A12B3F9B706}" dt="2021-01-03T16:43:52.957" v="0" actId="47"/>
        <pc:sldMkLst>
          <pc:docMk/>
          <pc:sldMk cId="0" sldId="567"/>
        </pc:sldMkLst>
      </pc:sldChg>
      <pc:sldChg chg="del">
        <pc:chgData name="Ngo Lam Trung" userId="5c21be98-7fc3-4285-b292-e16c5e5e0000" providerId="ADAL" clId="{3FC40161-8ABB-4A4C-ABE7-9A12B3F9B706}" dt="2021-01-03T16:43:52.957" v="0" actId="47"/>
        <pc:sldMkLst>
          <pc:docMk/>
          <pc:sldMk cId="0" sldId="568"/>
        </pc:sldMkLst>
      </pc:sldChg>
      <pc:sldChg chg="del">
        <pc:chgData name="Ngo Lam Trung" userId="5c21be98-7fc3-4285-b292-e16c5e5e0000" providerId="ADAL" clId="{3FC40161-8ABB-4A4C-ABE7-9A12B3F9B706}" dt="2021-01-03T16:43:52.957" v="0" actId="47"/>
        <pc:sldMkLst>
          <pc:docMk/>
          <pc:sldMk cId="0" sldId="569"/>
        </pc:sldMkLst>
      </pc:sldChg>
      <pc:sldChg chg="del">
        <pc:chgData name="Ngo Lam Trung" userId="5c21be98-7fc3-4285-b292-e16c5e5e0000" providerId="ADAL" clId="{3FC40161-8ABB-4A4C-ABE7-9A12B3F9B706}" dt="2021-01-03T16:43:52.957" v="0" actId="47"/>
        <pc:sldMkLst>
          <pc:docMk/>
          <pc:sldMk cId="0" sldId="570"/>
        </pc:sldMkLst>
      </pc:sldChg>
      <pc:sldChg chg="del">
        <pc:chgData name="Ngo Lam Trung" userId="5c21be98-7fc3-4285-b292-e16c5e5e0000" providerId="ADAL" clId="{3FC40161-8ABB-4A4C-ABE7-9A12B3F9B706}" dt="2021-01-03T16:43:52.957" v="0" actId="47"/>
        <pc:sldMkLst>
          <pc:docMk/>
          <pc:sldMk cId="0" sldId="571"/>
        </pc:sldMkLst>
      </pc:sldChg>
      <pc:sldChg chg="del">
        <pc:chgData name="Ngo Lam Trung" userId="5c21be98-7fc3-4285-b292-e16c5e5e0000" providerId="ADAL" clId="{3FC40161-8ABB-4A4C-ABE7-9A12B3F9B706}" dt="2021-01-03T16:44:11.333" v="1" actId="47"/>
        <pc:sldMkLst>
          <pc:docMk/>
          <pc:sldMk cId="0" sldId="623"/>
        </pc:sldMkLst>
      </pc:sldChg>
      <pc:sldChg chg="del">
        <pc:chgData name="Ngo Lam Trung" userId="5c21be98-7fc3-4285-b292-e16c5e5e0000" providerId="ADAL" clId="{3FC40161-8ABB-4A4C-ABE7-9A12B3F9B706}" dt="2021-01-03T16:44:11.333" v="1" actId="47"/>
        <pc:sldMkLst>
          <pc:docMk/>
          <pc:sldMk cId="0" sldId="624"/>
        </pc:sldMkLst>
      </pc:sldChg>
      <pc:sldChg chg="del">
        <pc:chgData name="Ngo Lam Trung" userId="5c21be98-7fc3-4285-b292-e16c5e5e0000" providerId="ADAL" clId="{3FC40161-8ABB-4A4C-ABE7-9A12B3F9B706}" dt="2021-01-03T16:44:11.333" v="1" actId="47"/>
        <pc:sldMkLst>
          <pc:docMk/>
          <pc:sldMk cId="0" sldId="625"/>
        </pc:sldMkLst>
      </pc:sldChg>
      <pc:sldChg chg="del">
        <pc:chgData name="Ngo Lam Trung" userId="5c21be98-7fc3-4285-b292-e16c5e5e0000" providerId="ADAL" clId="{3FC40161-8ABB-4A4C-ABE7-9A12B3F9B706}" dt="2021-01-03T16:44:11.333" v="1" actId="47"/>
        <pc:sldMkLst>
          <pc:docMk/>
          <pc:sldMk cId="0" sldId="626"/>
        </pc:sldMkLst>
      </pc:sldChg>
      <pc:sldChg chg="del">
        <pc:chgData name="Ngo Lam Trung" userId="5c21be98-7fc3-4285-b292-e16c5e5e0000" providerId="ADAL" clId="{3FC40161-8ABB-4A4C-ABE7-9A12B3F9B706}" dt="2021-01-03T16:44:11.333" v="1" actId="47"/>
        <pc:sldMkLst>
          <pc:docMk/>
          <pc:sldMk cId="0" sldId="627"/>
        </pc:sldMkLst>
      </pc:sldChg>
      <pc:sldChg chg="del">
        <pc:chgData name="Ngo Lam Trung" userId="5c21be98-7fc3-4285-b292-e16c5e5e0000" providerId="ADAL" clId="{3FC40161-8ABB-4A4C-ABE7-9A12B3F9B706}" dt="2021-01-03T16:44:11.333" v="1" actId="47"/>
        <pc:sldMkLst>
          <pc:docMk/>
          <pc:sldMk cId="0" sldId="628"/>
        </pc:sldMkLst>
      </pc:sldChg>
      <pc:sldChg chg="del">
        <pc:chgData name="Ngo Lam Trung" userId="5c21be98-7fc3-4285-b292-e16c5e5e0000" providerId="ADAL" clId="{3FC40161-8ABB-4A4C-ABE7-9A12B3F9B706}" dt="2021-01-03T16:44:11.333" v="1" actId="47"/>
        <pc:sldMkLst>
          <pc:docMk/>
          <pc:sldMk cId="0" sldId="629"/>
        </pc:sldMkLst>
      </pc:sldChg>
      <pc:sldChg chg="del">
        <pc:chgData name="Ngo Lam Trung" userId="5c21be98-7fc3-4285-b292-e16c5e5e0000" providerId="ADAL" clId="{3FC40161-8ABB-4A4C-ABE7-9A12B3F9B706}" dt="2021-01-03T16:44:11.333" v="1" actId="47"/>
        <pc:sldMkLst>
          <pc:docMk/>
          <pc:sldMk cId="0" sldId="631"/>
        </pc:sldMkLst>
      </pc:sldChg>
      <pc:sldChg chg="del">
        <pc:chgData name="Ngo Lam Trung" userId="5c21be98-7fc3-4285-b292-e16c5e5e0000" providerId="ADAL" clId="{3FC40161-8ABB-4A4C-ABE7-9A12B3F9B706}" dt="2021-01-03T16:44:11.333" v="1" actId="47"/>
        <pc:sldMkLst>
          <pc:docMk/>
          <pc:sldMk cId="0" sldId="632"/>
        </pc:sldMkLst>
      </pc:sldChg>
      <pc:sldChg chg="del">
        <pc:chgData name="Ngo Lam Trung" userId="5c21be98-7fc3-4285-b292-e16c5e5e0000" providerId="ADAL" clId="{3FC40161-8ABB-4A4C-ABE7-9A12B3F9B706}" dt="2021-01-03T16:44:11.333" v="1" actId="47"/>
        <pc:sldMkLst>
          <pc:docMk/>
          <pc:sldMk cId="0" sldId="633"/>
        </pc:sldMkLst>
      </pc:sldChg>
      <pc:sldChg chg="del">
        <pc:chgData name="Ngo Lam Trung" userId="5c21be98-7fc3-4285-b292-e16c5e5e0000" providerId="ADAL" clId="{3FC40161-8ABB-4A4C-ABE7-9A12B3F9B706}" dt="2021-01-03T16:44:11.333" v="1" actId="47"/>
        <pc:sldMkLst>
          <pc:docMk/>
          <pc:sldMk cId="0" sldId="634"/>
        </pc:sldMkLst>
      </pc:sldChg>
      <pc:sldChg chg="del">
        <pc:chgData name="Ngo Lam Trung" userId="5c21be98-7fc3-4285-b292-e16c5e5e0000" providerId="ADAL" clId="{3FC40161-8ABB-4A4C-ABE7-9A12B3F9B706}" dt="2021-01-03T16:44:11.333" v="1" actId="47"/>
        <pc:sldMkLst>
          <pc:docMk/>
          <pc:sldMk cId="0" sldId="635"/>
        </pc:sldMkLst>
      </pc:sldChg>
      <pc:sldChg chg="del">
        <pc:chgData name="Ngo Lam Trung" userId="5c21be98-7fc3-4285-b292-e16c5e5e0000" providerId="ADAL" clId="{3FC40161-8ABB-4A4C-ABE7-9A12B3F9B706}" dt="2021-01-03T16:44:11.333" v="1" actId="47"/>
        <pc:sldMkLst>
          <pc:docMk/>
          <pc:sldMk cId="0" sldId="636"/>
        </pc:sldMkLst>
      </pc:sldChg>
      <pc:sldChg chg="del">
        <pc:chgData name="Ngo Lam Trung" userId="5c21be98-7fc3-4285-b292-e16c5e5e0000" providerId="ADAL" clId="{3FC40161-8ABB-4A4C-ABE7-9A12B3F9B706}" dt="2021-01-03T16:44:11.333" v="1" actId="47"/>
        <pc:sldMkLst>
          <pc:docMk/>
          <pc:sldMk cId="0" sldId="637"/>
        </pc:sldMkLst>
      </pc:sldChg>
      <pc:sldChg chg="del">
        <pc:chgData name="Ngo Lam Trung" userId="5c21be98-7fc3-4285-b292-e16c5e5e0000" providerId="ADAL" clId="{3FC40161-8ABB-4A4C-ABE7-9A12B3F9B706}" dt="2021-01-03T16:44:11.333" v="1" actId="47"/>
        <pc:sldMkLst>
          <pc:docMk/>
          <pc:sldMk cId="0" sldId="638"/>
        </pc:sldMkLst>
      </pc:sldChg>
      <pc:sldChg chg="del">
        <pc:chgData name="Ngo Lam Trung" userId="5c21be98-7fc3-4285-b292-e16c5e5e0000" providerId="ADAL" clId="{3FC40161-8ABB-4A4C-ABE7-9A12B3F9B706}" dt="2021-01-03T16:44:11.333" v="1" actId="47"/>
        <pc:sldMkLst>
          <pc:docMk/>
          <pc:sldMk cId="0" sldId="639"/>
        </pc:sldMkLst>
      </pc:sldChg>
      <pc:sldChg chg="del">
        <pc:chgData name="Ngo Lam Trung" userId="5c21be98-7fc3-4285-b292-e16c5e5e0000" providerId="ADAL" clId="{3FC40161-8ABB-4A4C-ABE7-9A12B3F9B706}" dt="2021-01-03T16:44:11.333" v="1" actId="47"/>
        <pc:sldMkLst>
          <pc:docMk/>
          <pc:sldMk cId="0" sldId="640"/>
        </pc:sldMkLst>
      </pc:sldChg>
      <pc:sldChg chg="del">
        <pc:chgData name="Ngo Lam Trung" userId="5c21be98-7fc3-4285-b292-e16c5e5e0000" providerId="ADAL" clId="{3FC40161-8ABB-4A4C-ABE7-9A12B3F9B706}" dt="2021-01-03T16:44:11.333" v="1" actId="47"/>
        <pc:sldMkLst>
          <pc:docMk/>
          <pc:sldMk cId="0" sldId="641"/>
        </pc:sldMkLst>
      </pc:sldChg>
      <pc:sldChg chg="del">
        <pc:chgData name="Ngo Lam Trung" userId="5c21be98-7fc3-4285-b292-e16c5e5e0000" providerId="ADAL" clId="{3FC40161-8ABB-4A4C-ABE7-9A12B3F9B706}" dt="2021-01-03T16:44:11.333" v="1" actId="47"/>
        <pc:sldMkLst>
          <pc:docMk/>
          <pc:sldMk cId="0" sldId="642"/>
        </pc:sldMkLst>
      </pc:sldChg>
      <pc:sldChg chg="del">
        <pc:chgData name="Ngo Lam Trung" userId="5c21be98-7fc3-4285-b292-e16c5e5e0000" providerId="ADAL" clId="{3FC40161-8ABB-4A4C-ABE7-9A12B3F9B706}" dt="2021-01-03T16:44:11.333" v="1" actId="47"/>
        <pc:sldMkLst>
          <pc:docMk/>
          <pc:sldMk cId="0" sldId="644"/>
        </pc:sldMkLst>
      </pc:sldChg>
      <pc:sldChg chg="del">
        <pc:chgData name="Ngo Lam Trung" userId="5c21be98-7fc3-4285-b292-e16c5e5e0000" providerId="ADAL" clId="{3FC40161-8ABB-4A4C-ABE7-9A12B3F9B706}" dt="2021-01-03T16:44:11.333" v="1" actId="47"/>
        <pc:sldMkLst>
          <pc:docMk/>
          <pc:sldMk cId="0" sldId="645"/>
        </pc:sldMkLst>
      </pc:sldChg>
      <pc:sldChg chg="del">
        <pc:chgData name="Ngo Lam Trung" userId="5c21be98-7fc3-4285-b292-e16c5e5e0000" providerId="ADAL" clId="{3FC40161-8ABB-4A4C-ABE7-9A12B3F9B706}" dt="2021-01-03T16:44:11.333" v="1" actId="47"/>
        <pc:sldMkLst>
          <pc:docMk/>
          <pc:sldMk cId="0" sldId="646"/>
        </pc:sldMkLst>
      </pc:sldChg>
      <pc:sldChg chg="del">
        <pc:chgData name="Ngo Lam Trung" userId="5c21be98-7fc3-4285-b292-e16c5e5e0000" providerId="ADAL" clId="{3FC40161-8ABB-4A4C-ABE7-9A12B3F9B706}" dt="2021-01-03T16:44:11.333" v="1" actId="47"/>
        <pc:sldMkLst>
          <pc:docMk/>
          <pc:sldMk cId="0" sldId="647"/>
        </pc:sldMkLst>
      </pc:sldChg>
      <pc:sldChg chg="del">
        <pc:chgData name="Ngo Lam Trung" userId="5c21be98-7fc3-4285-b292-e16c5e5e0000" providerId="ADAL" clId="{3FC40161-8ABB-4A4C-ABE7-9A12B3F9B706}" dt="2021-01-03T16:44:11.333" v="1" actId="47"/>
        <pc:sldMkLst>
          <pc:docMk/>
          <pc:sldMk cId="0" sldId="648"/>
        </pc:sldMkLst>
      </pc:sldChg>
      <pc:sldChg chg="del">
        <pc:chgData name="Ngo Lam Trung" userId="5c21be98-7fc3-4285-b292-e16c5e5e0000" providerId="ADAL" clId="{3FC40161-8ABB-4A4C-ABE7-9A12B3F9B706}" dt="2021-01-03T16:44:11.333" v="1" actId="47"/>
        <pc:sldMkLst>
          <pc:docMk/>
          <pc:sldMk cId="0" sldId="650"/>
        </pc:sldMkLst>
      </pc:sldChg>
      <pc:sldChg chg="del">
        <pc:chgData name="Ngo Lam Trung" userId="5c21be98-7fc3-4285-b292-e16c5e5e0000" providerId="ADAL" clId="{3FC40161-8ABB-4A4C-ABE7-9A12B3F9B706}" dt="2021-01-03T16:44:11.333" v="1" actId="47"/>
        <pc:sldMkLst>
          <pc:docMk/>
          <pc:sldMk cId="0" sldId="651"/>
        </pc:sldMkLst>
      </pc:sldChg>
      <pc:sldChg chg="del">
        <pc:chgData name="Ngo Lam Trung" userId="5c21be98-7fc3-4285-b292-e16c5e5e0000" providerId="ADAL" clId="{3FC40161-8ABB-4A4C-ABE7-9A12B3F9B706}" dt="2021-01-03T16:44:11.333" v="1" actId="47"/>
        <pc:sldMkLst>
          <pc:docMk/>
          <pc:sldMk cId="0" sldId="652"/>
        </pc:sldMkLst>
      </pc:sldChg>
      <pc:sldChg chg="del">
        <pc:chgData name="Ngo Lam Trung" userId="5c21be98-7fc3-4285-b292-e16c5e5e0000" providerId="ADAL" clId="{3FC40161-8ABB-4A4C-ABE7-9A12B3F9B706}" dt="2021-01-03T16:44:11.333" v="1" actId="47"/>
        <pc:sldMkLst>
          <pc:docMk/>
          <pc:sldMk cId="0" sldId="653"/>
        </pc:sldMkLst>
      </pc:sldChg>
      <pc:sldChg chg="del">
        <pc:chgData name="Ngo Lam Trung" userId="5c21be98-7fc3-4285-b292-e16c5e5e0000" providerId="ADAL" clId="{3FC40161-8ABB-4A4C-ABE7-9A12B3F9B706}" dt="2021-01-03T16:44:11.333" v="1" actId="47"/>
        <pc:sldMkLst>
          <pc:docMk/>
          <pc:sldMk cId="0" sldId="654"/>
        </pc:sldMkLst>
      </pc:sldChg>
      <pc:sldChg chg="del">
        <pc:chgData name="Ngo Lam Trung" userId="5c21be98-7fc3-4285-b292-e16c5e5e0000" providerId="ADAL" clId="{3FC40161-8ABB-4A4C-ABE7-9A12B3F9B706}" dt="2021-01-03T16:44:11.333" v="1" actId="47"/>
        <pc:sldMkLst>
          <pc:docMk/>
          <pc:sldMk cId="0" sldId="655"/>
        </pc:sldMkLst>
      </pc:sldChg>
      <pc:sldChg chg="del">
        <pc:chgData name="Ngo Lam Trung" userId="5c21be98-7fc3-4285-b292-e16c5e5e0000" providerId="ADAL" clId="{3FC40161-8ABB-4A4C-ABE7-9A12B3F9B706}" dt="2021-01-03T16:44:11.333" v="1" actId="47"/>
        <pc:sldMkLst>
          <pc:docMk/>
          <pc:sldMk cId="0" sldId="656"/>
        </pc:sldMkLst>
      </pc:sldChg>
      <pc:sldChg chg="del">
        <pc:chgData name="Ngo Lam Trung" userId="5c21be98-7fc3-4285-b292-e16c5e5e0000" providerId="ADAL" clId="{3FC40161-8ABB-4A4C-ABE7-9A12B3F9B706}" dt="2021-01-03T16:44:11.333" v="1" actId="47"/>
        <pc:sldMkLst>
          <pc:docMk/>
          <pc:sldMk cId="0" sldId="657"/>
        </pc:sldMkLst>
      </pc:sldChg>
      <pc:sldChg chg="del">
        <pc:chgData name="Ngo Lam Trung" userId="5c21be98-7fc3-4285-b292-e16c5e5e0000" providerId="ADAL" clId="{3FC40161-8ABB-4A4C-ABE7-9A12B3F9B706}" dt="2021-01-03T16:44:11.333" v="1" actId="47"/>
        <pc:sldMkLst>
          <pc:docMk/>
          <pc:sldMk cId="0" sldId="658"/>
        </pc:sldMkLst>
      </pc:sldChg>
      <pc:sldChg chg="del">
        <pc:chgData name="Ngo Lam Trung" userId="5c21be98-7fc3-4285-b292-e16c5e5e0000" providerId="ADAL" clId="{3FC40161-8ABB-4A4C-ABE7-9A12B3F9B706}" dt="2021-01-03T16:44:11.333" v="1" actId="47"/>
        <pc:sldMkLst>
          <pc:docMk/>
          <pc:sldMk cId="0" sldId="659"/>
        </pc:sldMkLst>
      </pc:sldChg>
      <pc:sldChg chg="del">
        <pc:chgData name="Ngo Lam Trung" userId="5c21be98-7fc3-4285-b292-e16c5e5e0000" providerId="ADAL" clId="{3FC40161-8ABB-4A4C-ABE7-9A12B3F9B706}" dt="2021-01-03T16:44:11.333" v="1" actId="47"/>
        <pc:sldMkLst>
          <pc:docMk/>
          <pc:sldMk cId="0" sldId="660"/>
        </pc:sldMkLst>
      </pc:sldChg>
      <pc:sldChg chg="del">
        <pc:chgData name="Ngo Lam Trung" userId="5c21be98-7fc3-4285-b292-e16c5e5e0000" providerId="ADAL" clId="{3FC40161-8ABB-4A4C-ABE7-9A12B3F9B706}" dt="2021-01-03T16:44:11.333" v="1" actId="47"/>
        <pc:sldMkLst>
          <pc:docMk/>
          <pc:sldMk cId="0" sldId="661"/>
        </pc:sldMkLst>
      </pc:sldChg>
      <pc:sldChg chg="del">
        <pc:chgData name="Ngo Lam Trung" userId="5c21be98-7fc3-4285-b292-e16c5e5e0000" providerId="ADAL" clId="{3FC40161-8ABB-4A4C-ABE7-9A12B3F9B706}" dt="2021-01-03T16:44:11.333" v="1" actId="47"/>
        <pc:sldMkLst>
          <pc:docMk/>
          <pc:sldMk cId="0" sldId="663"/>
        </pc:sldMkLst>
      </pc:sldChg>
      <pc:sldChg chg="del">
        <pc:chgData name="Ngo Lam Trung" userId="5c21be98-7fc3-4285-b292-e16c5e5e0000" providerId="ADAL" clId="{3FC40161-8ABB-4A4C-ABE7-9A12B3F9B706}" dt="2021-01-03T16:44:11.333" v="1" actId="47"/>
        <pc:sldMkLst>
          <pc:docMk/>
          <pc:sldMk cId="0" sldId="664"/>
        </pc:sldMkLst>
      </pc:sldChg>
      <pc:sldChg chg="del">
        <pc:chgData name="Ngo Lam Trung" userId="5c21be98-7fc3-4285-b292-e16c5e5e0000" providerId="ADAL" clId="{3FC40161-8ABB-4A4C-ABE7-9A12B3F9B706}" dt="2021-01-03T16:44:11.333" v="1" actId="47"/>
        <pc:sldMkLst>
          <pc:docMk/>
          <pc:sldMk cId="0" sldId="665"/>
        </pc:sldMkLst>
      </pc:sldChg>
      <pc:sldChg chg="del">
        <pc:chgData name="Ngo Lam Trung" userId="5c21be98-7fc3-4285-b292-e16c5e5e0000" providerId="ADAL" clId="{3FC40161-8ABB-4A4C-ABE7-9A12B3F9B706}" dt="2021-01-03T16:44:11.333" v="1" actId="47"/>
        <pc:sldMkLst>
          <pc:docMk/>
          <pc:sldMk cId="0" sldId="666"/>
        </pc:sldMkLst>
      </pc:sldChg>
      <pc:sldChg chg="del">
        <pc:chgData name="Ngo Lam Trung" userId="5c21be98-7fc3-4285-b292-e16c5e5e0000" providerId="ADAL" clId="{3FC40161-8ABB-4A4C-ABE7-9A12B3F9B706}" dt="2021-01-03T16:44:11.333" v="1" actId="47"/>
        <pc:sldMkLst>
          <pc:docMk/>
          <pc:sldMk cId="0" sldId="668"/>
        </pc:sldMkLst>
      </pc:sldChg>
      <pc:sldChg chg="del">
        <pc:chgData name="Ngo Lam Trung" userId="5c21be98-7fc3-4285-b292-e16c5e5e0000" providerId="ADAL" clId="{3FC40161-8ABB-4A4C-ABE7-9A12B3F9B706}" dt="2021-01-03T16:44:11.333" v="1" actId="47"/>
        <pc:sldMkLst>
          <pc:docMk/>
          <pc:sldMk cId="0" sldId="669"/>
        </pc:sldMkLst>
      </pc:sldChg>
      <pc:sldChg chg="del">
        <pc:chgData name="Ngo Lam Trung" userId="5c21be98-7fc3-4285-b292-e16c5e5e0000" providerId="ADAL" clId="{3FC40161-8ABB-4A4C-ABE7-9A12B3F9B706}" dt="2021-01-03T16:44:11.333" v="1" actId="47"/>
        <pc:sldMkLst>
          <pc:docMk/>
          <pc:sldMk cId="0" sldId="670"/>
        </pc:sldMkLst>
      </pc:sldChg>
      <pc:sldChg chg="del">
        <pc:chgData name="Ngo Lam Trung" userId="5c21be98-7fc3-4285-b292-e16c5e5e0000" providerId="ADAL" clId="{3FC40161-8ABB-4A4C-ABE7-9A12B3F9B706}" dt="2021-01-03T16:44:11.333" v="1" actId="47"/>
        <pc:sldMkLst>
          <pc:docMk/>
          <pc:sldMk cId="0" sldId="671"/>
        </pc:sldMkLst>
      </pc:sldChg>
      <pc:sldChg chg="del">
        <pc:chgData name="Ngo Lam Trung" userId="5c21be98-7fc3-4285-b292-e16c5e5e0000" providerId="ADAL" clId="{3FC40161-8ABB-4A4C-ABE7-9A12B3F9B706}" dt="2021-01-03T16:44:11.333" v="1" actId="47"/>
        <pc:sldMkLst>
          <pc:docMk/>
          <pc:sldMk cId="0" sldId="672"/>
        </pc:sldMkLst>
      </pc:sldChg>
      <pc:sldChg chg="del">
        <pc:chgData name="Ngo Lam Trung" userId="5c21be98-7fc3-4285-b292-e16c5e5e0000" providerId="ADAL" clId="{3FC40161-8ABB-4A4C-ABE7-9A12B3F9B706}" dt="2021-01-03T16:44:11.333" v="1" actId="47"/>
        <pc:sldMkLst>
          <pc:docMk/>
          <pc:sldMk cId="0" sldId="673"/>
        </pc:sldMkLst>
      </pc:sldChg>
      <pc:sldChg chg="del">
        <pc:chgData name="Ngo Lam Trung" userId="5c21be98-7fc3-4285-b292-e16c5e5e0000" providerId="ADAL" clId="{3FC40161-8ABB-4A4C-ABE7-9A12B3F9B706}" dt="2021-01-03T16:44:11.333" v="1" actId="47"/>
        <pc:sldMkLst>
          <pc:docMk/>
          <pc:sldMk cId="0" sldId="674"/>
        </pc:sldMkLst>
      </pc:sldChg>
      <pc:sldChg chg="del">
        <pc:chgData name="Ngo Lam Trung" userId="5c21be98-7fc3-4285-b292-e16c5e5e0000" providerId="ADAL" clId="{3FC40161-8ABB-4A4C-ABE7-9A12B3F9B706}" dt="2021-01-03T16:44:11.333" v="1" actId="47"/>
        <pc:sldMkLst>
          <pc:docMk/>
          <pc:sldMk cId="0" sldId="675"/>
        </pc:sldMkLst>
      </pc:sldChg>
      <pc:sldChg chg="del">
        <pc:chgData name="Ngo Lam Trung" userId="5c21be98-7fc3-4285-b292-e16c5e5e0000" providerId="ADAL" clId="{3FC40161-8ABB-4A4C-ABE7-9A12B3F9B706}" dt="2021-01-03T16:44:11.333" v="1" actId="47"/>
        <pc:sldMkLst>
          <pc:docMk/>
          <pc:sldMk cId="0" sldId="676"/>
        </pc:sldMkLst>
      </pc:sldChg>
      <pc:sldChg chg="del">
        <pc:chgData name="Ngo Lam Trung" userId="5c21be98-7fc3-4285-b292-e16c5e5e0000" providerId="ADAL" clId="{3FC40161-8ABB-4A4C-ABE7-9A12B3F9B706}" dt="2021-01-03T16:44:11.333" v="1" actId="47"/>
        <pc:sldMkLst>
          <pc:docMk/>
          <pc:sldMk cId="0" sldId="677"/>
        </pc:sldMkLst>
      </pc:sldChg>
      <pc:sldChg chg="del">
        <pc:chgData name="Ngo Lam Trung" userId="5c21be98-7fc3-4285-b292-e16c5e5e0000" providerId="ADAL" clId="{3FC40161-8ABB-4A4C-ABE7-9A12B3F9B706}" dt="2021-01-03T16:44:11.333" v="1" actId="47"/>
        <pc:sldMkLst>
          <pc:docMk/>
          <pc:sldMk cId="0" sldId="678"/>
        </pc:sldMkLst>
      </pc:sldChg>
      <pc:sldChg chg="del">
        <pc:chgData name="Ngo Lam Trung" userId="5c21be98-7fc3-4285-b292-e16c5e5e0000" providerId="ADAL" clId="{3FC40161-8ABB-4A4C-ABE7-9A12B3F9B706}" dt="2021-01-03T16:44:11.333" v="1" actId="47"/>
        <pc:sldMkLst>
          <pc:docMk/>
          <pc:sldMk cId="0" sldId="679"/>
        </pc:sldMkLst>
      </pc:sldChg>
      <pc:sldChg chg="del">
        <pc:chgData name="Ngo Lam Trung" userId="5c21be98-7fc3-4285-b292-e16c5e5e0000" providerId="ADAL" clId="{3FC40161-8ABB-4A4C-ABE7-9A12B3F9B706}" dt="2021-01-03T16:44:11.333" v="1" actId="47"/>
        <pc:sldMkLst>
          <pc:docMk/>
          <pc:sldMk cId="0" sldId="681"/>
        </pc:sldMkLst>
      </pc:sldChg>
      <pc:sldChg chg="del">
        <pc:chgData name="Ngo Lam Trung" userId="5c21be98-7fc3-4285-b292-e16c5e5e0000" providerId="ADAL" clId="{3FC40161-8ABB-4A4C-ABE7-9A12B3F9B706}" dt="2021-01-03T16:44:11.333" v="1" actId="47"/>
        <pc:sldMkLst>
          <pc:docMk/>
          <pc:sldMk cId="0" sldId="682"/>
        </pc:sldMkLst>
      </pc:sldChg>
      <pc:sldChg chg="del">
        <pc:chgData name="Ngo Lam Trung" userId="5c21be98-7fc3-4285-b292-e16c5e5e0000" providerId="ADAL" clId="{3FC40161-8ABB-4A4C-ABE7-9A12B3F9B706}" dt="2021-01-03T16:44:11.333" v="1" actId="47"/>
        <pc:sldMkLst>
          <pc:docMk/>
          <pc:sldMk cId="0" sldId="683"/>
        </pc:sldMkLst>
      </pc:sldChg>
      <pc:sldChg chg="del">
        <pc:chgData name="Ngo Lam Trung" userId="5c21be98-7fc3-4285-b292-e16c5e5e0000" providerId="ADAL" clId="{3FC40161-8ABB-4A4C-ABE7-9A12B3F9B706}" dt="2021-01-03T16:44:11.333" v="1" actId="47"/>
        <pc:sldMkLst>
          <pc:docMk/>
          <pc:sldMk cId="0" sldId="684"/>
        </pc:sldMkLst>
      </pc:sldChg>
      <pc:sldChg chg="del">
        <pc:chgData name="Ngo Lam Trung" userId="5c21be98-7fc3-4285-b292-e16c5e5e0000" providerId="ADAL" clId="{3FC40161-8ABB-4A4C-ABE7-9A12B3F9B706}" dt="2021-01-03T16:44:11.333" v="1" actId="47"/>
        <pc:sldMkLst>
          <pc:docMk/>
          <pc:sldMk cId="0" sldId="685"/>
        </pc:sldMkLst>
      </pc:sldChg>
      <pc:sldChg chg="del">
        <pc:chgData name="Ngo Lam Trung" userId="5c21be98-7fc3-4285-b292-e16c5e5e0000" providerId="ADAL" clId="{3FC40161-8ABB-4A4C-ABE7-9A12B3F9B706}" dt="2021-01-03T16:44:11.333" v="1" actId="47"/>
        <pc:sldMkLst>
          <pc:docMk/>
          <pc:sldMk cId="0" sldId="686"/>
        </pc:sldMkLst>
      </pc:sldChg>
      <pc:sldChg chg="del">
        <pc:chgData name="Ngo Lam Trung" userId="5c21be98-7fc3-4285-b292-e16c5e5e0000" providerId="ADAL" clId="{3FC40161-8ABB-4A4C-ABE7-9A12B3F9B706}" dt="2021-01-03T16:44:11.333" v="1" actId="47"/>
        <pc:sldMkLst>
          <pc:docMk/>
          <pc:sldMk cId="0" sldId="688"/>
        </pc:sldMkLst>
      </pc:sldChg>
      <pc:sldChg chg="del">
        <pc:chgData name="Ngo Lam Trung" userId="5c21be98-7fc3-4285-b292-e16c5e5e0000" providerId="ADAL" clId="{3FC40161-8ABB-4A4C-ABE7-9A12B3F9B706}" dt="2021-01-03T16:44:11.333" v="1" actId="47"/>
        <pc:sldMkLst>
          <pc:docMk/>
          <pc:sldMk cId="0" sldId="690"/>
        </pc:sldMkLst>
      </pc:sldChg>
      <pc:sldChg chg="del">
        <pc:chgData name="Ngo Lam Trung" userId="5c21be98-7fc3-4285-b292-e16c5e5e0000" providerId="ADAL" clId="{3FC40161-8ABB-4A4C-ABE7-9A12B3F9B706}" dt="2021-01-03T16:44:11.333" v="1" actId="47"/>
        <pc:sldMkLst>
          <pc:docMk/>
          <pc:sldMk cId="0" sldId="691"/>
        </pc:sldMkLst>
      </pc:sldChg>
      <pc:sldChg chg="del">
        <pc:chgData name="Ngo Lam Trung" userId="5c21be98-7fc3-4285-b292-e16c5e5e0000" providerId="ADAL" clId="{3FC40161-8ABB-4A4C-ABE7-9A12B3F9B706}" dt="2021-01-03T16:44:11.333" v="1" actId="47"/>
        <pc:sldMkLst>
          <pc:docMk/>
          <pc:sldMk cId="0" sldId="692"/>
        </pc:sldMkLst>
      </pc:sldChg>
      <pc:sldChg chg="del">
        <pc:chgData name="Ngo Lam Trung" userId="5c21be98-7fc3-4285-b292-e16c5e5e0000" providerId="ADAL" clId="{3FC40161-8ABB-4A4C-ABE7-9A12B3F9B706}" dt="2021-01-03T16:43:52.957" v="0" actId="47"/>
        <pc:sldMkLst>
          <pc:docMk/>
          <pc:sldMk cId="0" sldId="694"/>
        </pc:sldMkLst>
      </pc:sldChg>
      <pc:sldChg chg="del">
        <pc:chgData name="Ngo Lam Trung" userId="5c21be98-7fc3-4285-b292-e16c5e5e0000" providerId="ADAL" clId="{3FC40161-8ABB-4A4C-ABE7-9A12B3F9B706}" dt="2021-01-03T16:44:11.333" v="1" actId="47"/>
        <pc:sldMkLst>
          <pc:docMk/>
          <pc:sldMk cId="0" sldId="695"/>
        </pc:sldMkLst>
      </pc:sldChg>
      <pc:sldChg chg="del">
        <pc:chgData name="Ngo Lam Trung" userId="5c21be98-7fc3-4285-b292-e16c5e5e0000" providerId="ADAL" clId="{3FC40161-8ABB-4A4C-ABE7-9A12B3F9B706}" dt="2021-01-03T16:44:11.333" v="1" actId="47"/>
        <pc:sldMkLst>
          <pc:docMk/>
          <pc:sldMk cId="0" sldId="697"/>
        </pc:sldMkLst>
      </pc:sldChg>
      <pc:sldChg chg="del">
        <pc:chgData name="Ngo Lam Trung" userId="5c21be98-7fc3-4285-b292-e16c5e5e0000" providerId="ADAL" clId="{3FC40161-8ABB-4A4C-ABE7-9A12B3F9B706}" dt="2021-01-03T16:44:11.333" v="1" actId="47"/>
        <pc:sldMkLst>
          <pc:docMk/>
          <pc:sldMk cId="0" sldId="698"/>
        </pc:sldMkLst>
      </pc:sldChg>
      <pc:sldChg chg="del">
        <pc:chgData name="Ngo Lam Trung" userId="5c21be98-7fc3-4285-b292-e16c5e5e0000" providerId="ADAL" clId="{3FC40161-8ABB-4A4C-ABE7-9A12B3F9B706}" dt="2021-01-03T16:44:11.333" v="1" actId="47"/>
        <pc:sldMkLst>
          <pc:docMk/>
          <pc:sldMk cId="0" sldId="699"/>
        </pc:sldMkLst>
      </pc:sldChg>
      <pc:sldChg chg="del">
        <pc:chgData name="Ngo Lam Trung" userId="5c21be98-7fc3-4285-b292-e16c5e5e0000" providerId="ADAL" clId="{3FC40161-8ABB-4A4C-ABE7-9A12B3F9B706}" dt="2021-01-03T16:44:11.333" v="1" actId="47"/>
        <pc:sldMkLst>
          <pc:docMk/>
          <pc:sldMk cId="0" sldId="700"/>
        </pc:sldMkLst>
      </pc:sldChg>
      <pc:sldChg chg="del">
        <pc:chgData name="Ngo Lam Trung" userId="5c21be98-7fc3-4285-b292-e16c5e5e0000" providerId="ADAL" clId="{3FC40161-8ABB-4A4C-ABE7-9A12B3F9B706}" dt="2021-01-03T16:44:11.333" v="1" actId="47"/>
        <pc:sldMkLst>
          <pc:docMk/>
          <pc:sldMk cId="0" sldId="701"/>
        </pc:sldMkLst>
      </pc:sldChg>
      <pc:sldChg chg="del">
        <pc:chgData name="Ngo Lam Trung" userId="5c21be98-7fc3-4285-b292-e16c5e5e0000" providerId="ADAL" clId="{3FC40161-8ABB-4A4C-ABE7-9A12B3F9B706}" dt="2021-01-03T16:44:11.333" v="1" actId="47"/>
        <pc:sldMkLst>
          <pc:docMk/>
          <pc:sldMk cId="0" sldId="702"/>
        </pc:sldMkLst>
      </pc:sldChg>
      <pc:sldChg chg="del">
        <pc:chgData name="Ngo Lam Trung" userId="5c21be98-7fc3-4285-b292-e16c5e5e0000" providerId="ADAL" clId="{3FC40161-8ABB-4A4C-ABE7-9A12B3F9B706}" dt="2021-01-03T16:44:11.333" v="1" actId="47"/>
        <pc:sldMkLst>
          <pc:docMk/>
          <pc:sldMk cId="0" sldId="703"/>
        </pc:sldMkLst>
      </pc:sldChg>
      <pc:sldChg chg="del">
        <pc:chgData name="Ngo Lam Trung" userId="5c21be98-7fc3-4285-b292-e16c5e5e0000" providerId="ADAL" clId="{3FC40161-8ABB-4A4C-ABE7-9A12B3F9B706}" dt="2021-01-03T16:43:52.957" v="0" actId="47"/>
        <pc:sldMkLst>
          <pc:docMk/>
          <pc:sldMk cId="0" sldId="704"/>
        </pc:sldMkLst>
      </pc:sldChg>
      <pc:sldChg chg="del">
        <pc:chgData name="Ngo Lam Trung" userId="5c21be98-7fc3-4285-b292-e16c5e5e0000" providerId="ADAL" clId="{3FC40161-8ABB-4A4C-ABE7-9A12B3F9B706}" dt="2021-01-03T16:43:52.957" v="0" actId="47"/>
        <pc:sldMkLst>
          <pc:docMk/>
          <pc:sldMk cId="0" sldId="705"/>
        </pc:sldMkLst>
      </pc:sldChg>
      <pc:sldChg chg="del">
        <pc:chgData name="Ngo Lam Trung" userId="5c21be98-7fc3-4285-b292-e16c5e5e0000" providerId="ADAL" clId="{3FC40161-8ABB-4A4C-ABE7-9A12B3F9B706}" dt="2021-01-03T16:43:52.957" v="0" actId="47"/>
        <pc:sldMkLst>
          <pc:docMk/>
          <pc:sldMk cId="0" sldId="706"/>
        </pc:sldMkLst>
      </pc:sldChg>
      <pc:sldChg chg="del">
        <pc:chgData name="Ngo Lam Trung" userId="5c21be98-7fc3-4285-b292-e16c5e5e0000" providerId="ADAL" clId="{3FC40161-8ABB-4A4C-ABE7-9A12B3F9B706}" dt="2021-01-03T16:44:11.333" v="1" actId="47"/>
        <pc:sldMkLst>
          <pc:docMk/>
          <pc:sldMk cId="0" sldId="708"/>
        </pc:sldMkLst>
      </pc:sldChg>
      <pc:sldChg chg="del">
        <pc:chgData name="Ngo Lam Trung" userId="5c21be98-7fc3-4285-b292-e16c5e5e0000" providerId="ADAL" clId="{3FC40161-8ABB-4A4C-ABE7-9A12B3F9B706}" dt="2021-01-03T16:44:11.333" v="1" actId="47"/>
        <pc:sldMkLst>
          <pc:docMk/>
          <pc:sldMk cId="0" sldId="710"/>
        </pc:sldMkLst>
      </pc:sldChg>
      <pc:sldChg chg="del">
        <pc:chgData name="Ngo Lam Trung" userId="5c21be98-7fc3-4285-b292-e16c5e5e0000" providerId="ADAL" clId="{3FC40161-8ABB-4A4C-ABE7-9A12B3F9B706}" dt="2021-01-03T16:44:11.333" v="1" actId="47"/>
        <pc:sldMkLst>
          <pc:docMk/>
          <pc:sldMk cId="0" sldId="711"/>
        </pc:sldMkLst>
      </pc:sldChg>
      <pc:sldChg chg="del">
        <pc:chgData name="Ngo Lam Trung" userId="5c21be98-7fc3-4285-b292-e16c5e5e0000" providerId="ADAL" clId="{3FC40161-8ABB-4A4C-ABE7-9A12B3F9B706}" dt="2021-01-03T16:43:52.957" v="0" actId="47"/>
        <pc:sldMkLst>
          <pc:docMk/>
          <pc:sldMk cId="0" sldId="712"/>
        </pc:sldMkLst>
      </pc:sldChg>
      <pc:sldChg chg="del">
        <pc:chgData name="Ngo Lam Trung" userId="5c21be98-7fc3-4285-b292-e16c5e5e0000" providerId="ADAL" clId="{3FC40161-8ABB-4A4C-ABE7-9A12B3F9B706}" dt="2021-01-03T16:43:52.957" v="0" actId="47"/>
        <pc:sldMkLst>
          <pc:docMk/>
          <pc:sldMk cId="0" sldId="713"/>
        </pc:sldMkLst>
      </pc:sldChg>
      <pc:sldChg chg="del">
        <pc:chgData name="Ngo Lam Trung" userId="5c21be98-7fc3-4285-b292-e16c5e5e0000" providerId="ADAL" clId="{3FC40161-8ABB-4A4C-ABE7-9A12B3F9B706}" dt="2021-01-03T16:43:52.957" v="0" actId="47"/>
        <pc:sldMkLst>
          <pc:docMk/>
          <pc:sldMk cId="0" sldId="714"/>
        </pc:sldMkLst>
      </pc:sldChg>
      <pc:sldChg chg="del">
        <pc:chgData name="Ngo Lam Trung" userId="5c21be98-7fc3-4285-b292-e16c5e5e0000" providerId="ADAL" clId="{3FC40161-8ABB-4A4C-ABE7-9A12B3F9B706}" dt="2021-01-03T16:43:52.957" v="0" actId="47"/>
        <pc:sldMkLst>
          <pc:docMk/>
          <pc:sldMk cId="0" sldId="715"/>
        </pc:sldMkLst>
      </pc:sldChg>
      <pc:sldChg chg="del">
        <pc:chgData name="Ngo Lam Trung" userId="5c21be98-7fc3-4285-b292-e16c5e5e0000" providerId="ADAL" clId="{3FC40161-8ABB-4A4C-ABE7-9A12B3F9B706}" dt="2021-01-03T16:43:52.957" v="0" actId="47"/>
        <pc:sldMkLst>
          <pc:docMk/>
          <pc:sldMk cId="0" sldId="716"/>
        </pc:sldMkLst>
      </pc:sldChg>
      <pc:sldChg chg="del">
        <pc:chgData name="Ngo Lam Trung" userId="5c21be98-7fc3-4285-b292-e16c5e5e0000" providerId="ADAL" clId="{3FC40161-8ABB-4A4C-ABE7-9A12B3F9B706}" dt="2021-01-03T16:44:11.333" v="1" actId="47"/>
        <pc:sldMkLst>
          <pc:docMk/>
          <pc:sldMk cId="0" sldId="718"/>
        </pc:sldMkLst>
      </pc:sldChg>
      <pc:sldChg chg="del">
        <pc:chgData name="Ngo Lam Trung" userId="5c21be98-7fc3-4285-b292-e16c5e5e0000" providerId="ADAL" clId="{3FC40161-8ABB-4A4C-ABE7-9A12B3F9B706}" dt="2021-01-03T16:44:11.333" v="1" actId="47"/>
        <pc:sldMkLst>
          <pc:docMk/>
          <pc:sldMk cId="0" sldId="722"/>
        </pc:sldMkLst>
      </pc:sldChg>
      <pc:sldChg chg="del">
        <pc:chgData name="Ngo Lam Trung" userId="5c21be98-7fc3-4285-b292-e16c5e5e0000" providerId="ADAL" clId="{3FC40161-8ABB-4A4C-ABE7-9A12B3F9B706}" dt="2021-01-03T16:44:11.333" v="1" actId="47"/>
        <pc:sldMkLst>
          <pc:docMk/>
          <pc:sldMk cId="0" sldId="723"/>
        </pc:sldMkLst>
      </pc:sldChg>
      <pc:sldChg chg="del">
        <pc:chgData name="Ngo Lam Trung" userId="5c21be98-7fc3-4285-b292-e16c5e5e0000" providerId="ADAL" clId="{3FC40161-8ABB-4A4C-ABE7-9A12B3F9B706}" dt="2021-01-03T16:44:11.333" v="1" actId="47"/>
        <pc:sldMkLst>
          <pc:docMk/>
          <pc:sldMk cId="0" sldId="724"/>
        </pc:sldMkLst>
      </pc:sldChg>
      <pc:sldChg chg="del">
        <pc:chgData name="Ngo Lam Trung" userId="5c21be98-7fc3-4285-b292-e16c5e5e0000" providerId="ADAL" clId="{3FC40161-8ABB-4A4C-ABE7-9A12B3F9B706}" dt="2021-01-03T16:44:11.333" v="1" actId="47"/>
        <pc:sldMkLst>
          <pc:docMk/>
          <pc:sldMk cId="0" sldId="725"/>
        </pc:sldMkLst>
      </pc:sldChg>
      <pc:sldChg chg="del">
        <pc:chgData name="Ngo Lam Trung" userId="5c21be98-7fc3-4285-b292-e16c5e5e0000" providerId="ADAL" clId="{3FC40161-8ABB-4A4C-ABE7-9A12B3F9B706}" dt="2021-01-03T16:44:11.333" v="1" actId="47"/>
        <pc:sldMkLst>
          <pc:docMk/>
          <pc:sldMk cId="0" sldId="726"/>
        </pc:sldMkLst>
      </pc:sldChg>
      <pc:sldChg chg="del">
        <pc:chgData name="Ngo Lam Trung" userId="5c21be98-7fc3-4285-b292-e16c5e5e0000" providerId="ADAL" clId="{3FC40161-8ABB-4A4C-ABE7-9A12B3F9B706}" dt="2021-01-03T16:44:11.333" v="1" actId="47"/>
        <pc:sldMkLst>
          <pc:docMk/>
          <pc:sldMk cId="0" sldId="727"/>
        </pc:sldMkLst>
      </pc:sldChg>
      <pc:sldChg chg="del">
        <pc:chgData name="Ngo Lam Trung" userId="5c21be98-7fc3-4285-b292-e16c5e5e0000" providerId="ADAL" clId="{3FC40161-8ABB-4A4C-ABE7-9A12B3F9B706}" dt="2021-01-03T16:44:11.333" v="1" actId="47"/>
        <pc:sldMkLst>
          <pc:docMk/>
          <pc:sldMk cId="0" sldId="728"/>
        </pc:sldMkLst>
      </pc:sldChg>
      <pc:sldChg chg="del">
        <pc:chgData name="Ngo Lam Trung" userId="5c21be98-7fc3-4285-b292-e16c5e5e0000" providerId="ADAL" clId="{3FC40161-8ABB-4A4C-ABE7-9A12B3F9B706}" dt="2021-01-03T16:44:11.333" v="1" actId="47"/>
        <pc:sldMkLst>
          <pc:docMk/>
          <pc:sldMk cId="0" sldId="729"/>
        </pc:sldMkLst>
      </pc:sldChg>
      <pc:sldChg chg="del">
        <pc:chgData name="Ngo Lam Trung" userId="5c21be98-7fc3-4285-b292-e16c5e5e0000" providerId="ADAL" clId="{3FC40161-8ABB-4A4C-ABE7-9A12B3F9B706}" dt="2021-01-03T16:44:11.333" v="1" actId="47"/>
        <pc:sldMkLst>
          <pc:docMk/>
          <pc:sldMk cId="0" sldId="730"/>
        </pc:sldMkLst>
      </pc:sldChg>
      <pc:sldChg chg="del">
        <pc:chgData name="Ngo Lam Trung" userId="5c21be98-7fc3-4285-b292-e16c5e5e0000" providerId="ADAL" clId="{3FC40161-8ABB-4A4C-ABE7-9A12B3F9B706}" dt="2021-01-03T16:44:11.333" v="1" actId="47"/>
        <pc:sldMkLst>
          <pc:docMk/>
          <pc:sldMk cId="0" sldId="731"/>
        </pc:sldMkLst>
      </pc:sldChg>
      <pc:sldChg chg="del">
        <pc:chgData name="Ngo Lam Trung" userId="5c21be98-7fc3-4285-b292-e16c5e5e0000" providerId="ADAL" clId="{3FC40161-8ABB-4A4C-ABE7-9A12B3F9B706}" dt="2021-01-03T16:44:11.333" v="1" actId="47"/>
        <pc:sldMkLst>
          <pc:docMk/>
          <pc:sldMk cId="0" sldId="732"/>
        </pc:sldMkLst>
      </pc:sldChg>
      <pc:sldChg chg="del">
        <pc:chgData name="Ngo Lam Trung" userId="5c21be98-7fc3-4285-b292-e16c5e5e0000" providerId="ADAL" clId="{3FC40161-8ABB-4A4C-ABE7-9A12B3F9B706}" dt="2021-01-03T16:44:11.333" v="1" actId="47"/>
        <pc:sldMkLst>
          <pc:docMk/>
          <pc:sldMk cId="0" sldId="733"/>
        </pc:sldMkLst>
      </pc:sldChg>
      <pc:sldChg chg="del">
        <pc:chgData name="Ngo Lam Trung" userId="5c21be98-7fc3-4285-b292-e16c5e5e0000" providerId="ADAL" clId="{3FC40161-8ABB-4A4C-ABE7-9A12B3F9B706}" dt="2021-01-03T16:44:11.333" v="1" actId="47"/>
        <pc:sldMkLst>
          <pc:docMk/>
          <pc:sldMk cId="0" sldId="734"/>
        </pc:sldMkLst>
      </pc:sldChg>
      <pc:sldChg chg="del">
        <pc:chgData name="Ngo Lam Trung" userId="5c21be98-7fc3-4285-b292-e16c5e5e0000" providerId="ADAL" clId="{3FC40161-8ABB-4A4C-ABE7-9A12B3F9B706}" dt="2021-01-03T16:44:11.333" v="1" actId="47"/>
        <pc:sldMkLst>
          <pc:docMk/>
          <pc:sldMk cId="0" sldId="736"/>
        </pc:sldMkLst>
      </pc:sldChg>
      <pc:sldChg chg="del">
        <pc:chgData name="Ngo Lam Trung" userId="5c21be98-7fc3-4285-b292-e16c5e5e0000" providerId="ADAL" clId="{3FC40161-8ABB-4A4C-ABE7-9A12B3F9B706}" dt="2021-01-03T16:44:11.333" v="1" actId="47"/>
        <pc:sldMkLst>
          <pc:docMk/>
          <pc:sldMk cId="0" sldId="737"/>
        </pc:sldMkLst>
      </pc:sldChg>
      <pc:sldChg chg="del">
        <pc:chgData name="Ngo Lam Trung" userId="5c21be98-7fc3-4285-b292-e16c5e5e0000" providerId="ADAL" clId="{3FC40161-8ABB-4A4C-ABE7-9A12B3F9B706}" dt="2021-01-03T16:43:52.957" v="0" actId="47"/>
        <pc:sldMkLst>
          <pc:docMk/>
          <pc:sldMk cId="0" sldId="738"/>
        </pc:sldMkLst>
      </pc:sldChg>
      <pc:sldChg chg="del">
        <pc:chgData name="Ngo Lam Trung" userId="5c21be98-7fc3-4285-b292-e16c5e5e0000" providerId="ADAL" clId="{3FC40161-8ABB-4A4C-ABE7-9A12B3F9B706}" dt="2021-01-03T16:43:52.957" v="0" actId="47"/>
        <pc:sldMkLst>
          <pc:docMk/>
          <pc:sldMk cId="0" sldId="739"/>
        </pc:sldMkLst>
      </pc:sldChg>
      <pc:sldChg chg="del">
        <pc:chgData name="Ngo Lam Trung" userId="5c21be98-7fc3-4285-b292-e16c5e5e0000" providerId="ADAL" clId="{3FC40161-8ABB-4A4C-ABE7-9A12B3F9B706}" dt="2021-01-03T16:43:52.957" v="0" actId="47"/>
        <pc:sldMkLst>
          <pc:docMk/>
          <pc:sldMk cId="0" sldId="740"/>
        </pc:sldMkLst>
      </pc:sldChg>
      <pc:sldChg chg="del">
        <pc:chgData name="Ngo Lam Trung" userId="5c21be98-7fc3-4285-b292-e16c5e5e0000" providerId="ADAL" clId="{3FC40161-8ABB-4A4C-ABE7-9A12B3F9B706}" dt="2021-01-03T16:43:52.957" v="0" actId="47"/>
        <pc:sldMkLst>
          <pc:docMk/>
          <pc:sldMk cId="0" sldId="741"/>
        </pc:sldMkLst>
      </pc:sldChg>
      <pc:sldChg chg="del">
        <pc:chgData name="Ngo Lam Trung" userId="5c21be98-7fc3-4285-b292-e16c5e5e0000" providerId="ADAL" clId="{3FC40161-8ABB-4A4C-ABE7-9A12B3F9B706}" dt="2021-01-03T16:44:11.333" v="1" actId="47"/>
        <pc:sldMkLst>
          <pc:docMk/>
          <pc:sldMk cId="0" sldId="742"/>
        </pc:sldMkLst>
      </pc:sldChg>
      <pc:sldChg chg="del">
        <pc:chgData name="Ngo Lam Trung" userId="5c21be98-7fc3-4285-b292-e16c5e5e0000" providerId="ADAL" clId="{3FC40161-8ABB-4A4C-ABE7-9A12B3F9B706}" dt="2021-01-03T16:44:11.333" v="1" actId="47"/>
        <pc:sldMkLst>
          <pc:docMk/>
          <pc:sldMk cId="0" sldId="744"/>
        </pc:sldMkLst>
      </pc:sldChg>
      <pc:sldChg chg="del">
        <pc:chgData name="Ngo Lam Trung" userId="5c21be98-7fc3-4285-b292-e16c5e5e0000" providerId="ADAL" clId="{3FC40161-8ABB-4A4C-ABE7-9A12B3F9B706}" dt="2021-01-03T16:44:11.333" v="1" actId="47"/>
        <pc:sldMkLst>
          <pc:docMk/>
          <pc:sldMk cId="0" sldId="745"/>
        </pc:sldMkLst>
      </pc:sldChg>
      <pc:sldChg chg="del">
        <pc:chgData name="Ngo Lam Trung" userId="5c21be98-7fc3-4285-b292-e16c5e5e0000" providerId="ADAL" clId="{3FC40161-8ABB-4A4C-ABE7-9A12B3F9B706}" dt="2021-01-03T16:44:11.333" v="1" actId="47"/>
        <pc:sldMkLst>
          <pc:docMk/>
          <pc:sldMk cId="0" sldId="746"/>
        </pc:sldMkLst>
      </pc:sldChg>
      <pc:sldChg chg="del">
        <pc:chgData name="Ngo Lam Trung" userId="5c21be98-7fc3-4285-b292-e16c5e5e0000" providerId="ADAL" clId="{3FC40161-8ABB-4A4C-ABE7-9A12B3F9B706}" dt="2021-01-03T16:44:11.333" v="1" actId="47"/>
        <pc:sldMkLst>
          <pc:docMk/>
          <pc:sldMk cId="0" sldId="747"/>
        </pc:sldMkLst>
      </pc:sldChg>
      <pc:sldChg chg="del">
        <pc:chgData name="Ngo Lam Trung" userId="5c21be98-7fc3-4285-b292-e16c5e5e0000" providerId="ADAL" clId="{3FC40161-8ABB-4A4C-ABE7-9A12B3F9B706}" dt="2021-01-03T16:44:11.333" v="1" actId="47"/>
        <pc:sldMkLst>
          <pc:docMk/>
          <pc:sldMk cId="0" sldId="748"/>
        </pc:sldMkLst>
      </pc:sldChg>
      <pc:sldChg chg="del">
        <pc:chgData name="Ngo Lam Trung" userId="5c21be98-7fc3-4285-b292-e16c5e5e0000" providerId="ADAL" clId="{3FC40161-8ABB-4A4C-ABE7-9A12B3F9B706}" dt="2021-01-03T16:44:11.333" v="1" actId="47"/>
        <pc:sldMkLst>
          <pc:docMk/>
          <pc:sldMk cId="0" sldId="749"/>
        </pc:sldMkLst>
      </pc:sldChg>
      <pc:sldChg chg="del">
        <pc:chgData name="Ngo Lam Trung" userId="5c21be98-7fc3-4285-b292-e16c5e5e0000" providerId="ADAL" clId="{3FC40161-8ABB-4A4C-ABE7-9A12B3F9B706}" dt="2021-01-03T16:44:11.333" v="1" actId="47"/>
        <pc:sldMkLst>
          <pc:docMk/>
          <pc:sldMk cId="0" sldId="750"/>
        </pc:sldMkLst>
      </pc:sldChg>
      <pc:sldChg chg="del">
        <pc:chgData name="Ngo Lam Trung" userId="5c21be98-7fc3-4285-b292-e16c5e5e0000" providerId="ADAL" clId="{3FC40161-8ABB-4A4C-ABE7-9A12B3F9B706}" dt="2021-01-03T16:44:11.333" v="1" actId="47"/>
        <pc:sldMkLst>
          <pc:docMk/>
          <pc:sldMk cId="0" sldId="751"/>
        </pc:sldMkLst>
      </pc:sldChg>
      <pc:sldChg chg="del">
        <pc:chgData name="Ngo Lam Trung" userId="5c21be98-7fc3-4285-b292-e16c5e5e0000" providerId="ADAL" clId="{3FC40161-8ABB-4A4C-ABE7-9A12B3F9B706}" dt="2021-01-03T16:44:11.333" v="1" actId="47"/>
        <pc:sldMkLst>
          <pc:docMk/>
          <pc:sldMk cId="0" sldId="752"/>
        </pc:sldMkLst>
      </pc:sldChg>
      <pc:sldChg chg="del">
        <pc:chgData name="Ngo Lam Trung" userId="5c21be98-7fc3-4285-b292-e16c5e5e0000" providerId="ADAL" clId="{3FC40161-8ABB-4A4C-ABE7-9A12B3F9B706}" dt="2021-01-03T16:44:11.333" v="1" actId="47"/>
        <pc:sldMkLst>
          <pc:docMk/>
          <pc:sldMk cId="0" sldId="753"/>
        </pc:sldMkLst>
      </pc:sldChg>
      <pc:sldChg chg="del">
        <pc:chgData name="Ngo Lam Trung" userId="5c21be98-7fc3-4285-b292-e16c5e5e0000" providerId="ADAL" clId="{3FC40161-8ABB-4A4C-ABE7-9A12B3F9B706}" dt="2021-01-03T16:44:11.333" v="1" actId="47"/>
        <pc:sldMkLst>
          <pc:docMk/>
          <pc:sldMk cId="0" sldId="755"/>
        </pc:sldMkLst>
      </pc:sldChg>
      <pc:sldChg chg="del">
        <pc:chgData name="Ngo Lam Trung" userId="5c21be98-7fc3-4285-b292-e16c5e5e0000" providerId="ADAL" clId="{3FC40161-8ABB-4A4C-ABE7-9A12B3F9B706}" dt="2021-01-03T16:44:11.333" v="1" actId="47"/>
        <pc:sldMkLst>
          <pc:docMk/>
          <pc:sldMk cId="0" sldId="756"/>
        </pc:sldMkLst>
      </pc:sldChg>
      <pc:sldChg chg="del">
        <pc:chgData name="Ngo Lam Trung" userId="5c21be98-7fc3-4285-b292-e16c5e5e0000" providerId="ADAL" clId="{3FC40161-8ABB-4A4C-ABE7-9A12B3F9B706}" dt="2021-01-03T16:44:11.333" v="1" actId="47"/>
        <pc:sldMkLst>
          <pc:docMk/>
          <pc:sldMk cId="0" sldId="757"/>
        </pc:sldMkLst>
      </pc:sldChg>
      <pc:sldChg chg="del">
        <pc:chgData name="Ngo Lam Trung" userId="5c21be98-7fc3-4285-b292-e16c5e5e0000" providerId="ADAL" clId="{3FC40161-8ABB-4A4C-ABE7-9A12B3F9B706}" dt="2021-01-03T16:44:11.333" v="1" actId="47"/>
        <pc:sldMkLst>
          <pc:docMk/>
          <pc:sldMk cId="0" sldId="758"/>
        </pc:sldMkLst>
      </pc:sldChg>
      <pc:sldChg chg="del">
        <pc:chgData name="Ngo Lam Trung" userId="5c21be98-7fc3-4285-b292-e16c5e5e0000" providerId="ADAL" clId="{3FC40161-8ABB-4A4C-ABE7-9A12B3F9B706}" dt="2021-01-03T16:44:11.333" v="1" actId="47"/>
        <pc:sldMkLst>
          <pc:docMk/>
          <pc:sldMk cId="0" sldId="759"/>
        </pc:sldMkLst>
      </pc:sldChg>
      <pc:sldChg chg="del">
        <pc:chgData name="Ngo Lam Trung" userId="5c21be98-7fc3-4285-b292-e16c5e5e0000" providerId="ADAL" clId="{3FC40161-8ABB-4A4C-ABE7-9A12B3F9B706}" dt="2021-01-03T16:44:11.333" v="1" actId="47"/>
        <pc:sldMkLst>
          <pc:docMk/>
          <pc:sldMk cId="0" sldId="760"/>
        </pc:sldMkLst>
      </pc:sldChg>
      <pc:sldChg chg="del">
        <pc:chgData name="Ngo Lam Trung" userId="5c21be98-7fc3-4285-b292-e16c5e5e0000" providerId="ADAL" clId="{3FC40161-8ABB-4A4C-ABE7-9A12B3F9B706}" dt="2021-01-03T16:44:11.333" v="1" actId="47"/>
        <pc:sldMkLst>
          <pc:docMk/>
          <pc:sldMk cId="0" sldId="761"/>
        </pc:sldMkLst>
      </pc:sldChg>
      <pc:sldChg chg="del">
        <pc:chgData name="Ngo Lam Trung" userId="5c21be98-7fc3-4285-b292-e16c5e5e0000" providerId="ADAL" clId="{3FC40161-8ABB-4A4C-ABE7-9A12B3F9B706}" dt="2021-01-03T16:44:11.333" v="1" actId="47"/>
        <pc:sldMkLst>
          <pc:docMk/>
          <pc:sldMk cId="0" sldId="762"/>
        </pc:sldMkLst>
      </pc:sldChg>
      <pc:sldChg chg="del">
        <pc:chgData name="Ngo Lam Trung" userId="5c21be98-7fc3-4285-b292-e16c5e5e0000" providerId="ADAL" clId="{3FC40161-8ABB-4A4C-ABE7-9A12B3F9B706}" dt="2021-01-03T16:44:11.333" v="1" actId="47"/>
        <pc:sldMkLst>
          <pc:docMk/>
          <pc:sldMk cId="0" sldId="763"/>
        </pc:sldMkLst>
      </pc:sldChg>
      <pc:sldChg chg="del">
        <pc:chgData name="Ngo Lam Trung" userId="5c21be98-7fc3-4285-b292-e16c5e5e0000" providerId="ADAL" clId="{3FC40161-8ABB-4A4C-ABE7-9A12B3F9B706}" dt="2021-01-03T16:44:11.333" v="1" actId="47"/>
        <pc:sldMkLst>
          <pc:docMk/>
          <pc:sldMk cId="0" sldId="764"/>
        </pc:sldMkLst>
      </pc:sldChg>
      <pc:sldChg chg="del">
        <pc:chgData name="Ngo Lam Trung" userId="5c21be98-7fc3-4285-b292-e16c5e5e0000" providerId="ADAL" clId="{3FC40161-8ABB-4A4C-ABE7-9A12B3F9B706}" dt="2021-01-03T16:44:11.333" v="1" actId="47"/>
        <pc:sldMkLst>
          <pc:docMk/>
          <pc:sldMk cId="0" sldId="765"/>
        </pc:sldMkLst>
      </pc:sldChg>
      <pc:sldChg chg="del">
        <pc:chgData name="Ngo Lam Trung" userId="5c21be98-7fc3-4285-b292-e16c5e5e0000" providerId="ADAL" clId="{3FC40161-8ABB-4A4C-ABE7-9A12B3F9B706}" dt="2021-01-03T16:44:11.333" v="1" actId="47"/>
        <pc:sldMkLst>
          <pc:docMk/>
          <pc:sldMk cId="84893109" sldId="766"/>
        </pc:sldMkLst>
      </pc:sldChg>
      <pc:sldChg chg="del">
        <pc:chgData name="Ngo Lam Trung" userId="5c21be98-7fc3-4285-b292-e16c5e5e0000" providerId="ADAL" clId="{3FC40161-8ABB-4A4C-ABE7-9A12B3F9B706}" dt="2021-01-03T16:44:11.333" v="1" actId="47"/>
        <pc:sldMkLst>
          <pc:docMk/>
          <pc:sldMk cId="1373067861" sldId="767"/>
        </pc:sldMkLst>
      </pc:sldChg>
      <pc:sldChg chg="del">
        <pc:chgData name="Ngo Lam Trung" userId="5c21be98-7fc3-4285-b292-e16c5e5e0000" providerId="ADAL" clId="{3FC40161-8ABB-4A4C-ABE7-9A12B3F9B706}" dt="2021-01-03T16:44:11.333" v="1" actId="47"/>
        <pc:sldMkLst>
          <pc:docMk/>
          <pc:sldMk cId="997164903" sldId="768"/>
        </pc:sldMkLst>
      </pc:sldChg>
      <pc:sldChg chg="del">
        <pc:chgData name="Ngo Lam Trung" userId="5c21be98-7fc3-4285-b292-e16c5e5e0000" providerId="ADAL" clId="{3FC40161-8ABB-4A4C-ABE7-9A12B3F9B706}" dt="2021-01-03T16:43:52.957" v="0" actId="47"/>
        <pc:sldMkLst>
          <pc:docMk/>
          <pc:sldMk cId="2973546244" sldId="769"/>
        </pc:sldMkLst>
      </pc:sldChg>
      <pc:sldChg chg="del">
        <pc:chgData name="Ngo Lam Trung" userId="5c21be98-7fc3-4285-b292-e16c5e5e0000" providerId="ADAL" clId="{3FC40161-8ABB-4A4C-ABE7-9A12B3F9B706}" dt="2021-01-03T16:43:52.957" v="0" actId="47"/>
        <pc:sldMkLst>
          <pc:docMk/>
          <pc:sldMk cId="4142691936" sldId="770"/>
        </pc:sldMkLst>
      </pc:sldChg>
      <pc:sldChg chg="del">
        <pc:chgData name="Ngo Lam Trung" userId="5c21be98-7fc3-4285-b292-e16c5e5e0000" providerId="ADAL" clId="{3FC40161-8ABB-4A4C-ABE7-9A12B3F9B706}" dt="2021-01-03T16:44:11.333" v="1" actId="47"/>
        <pc:sldMkLst>
          <pc:docMk/>
          <pc:sldMk cId="3470153593" sldId="771"/>
        </pc:sldMkLst>
      </pc:sldChg>
      <pc:sldChg chg="del">
        <pc:chgData name="Ngo Lam Trung" userId="5c21be98-7fc3-4285-b292-e16c5e5e0000" providerId="ADAL" clId="{3FC40161-8ABB-4A4C-ABE7-9A12B3F9B706}" dt="2021-01-03T16:43:52.957" v="0" actId="47"/>
        <pc:sldMkLst>
          <pc:docMk/>
          <pc:sldMk cId="3806852456" sldId="772"/>
        </pc:sldMkLst>
      </pc:sldChg>
      <pc:sldChg chg="del">
        <pc:chgData name="Ngo Lam Trung" userId="5c21be98-7fc3-4285-b292-e16c5e5e0000" providerId="ADAL" clId="{3FC40161-8ABB-4A4C-ABE7-9A12B3F9B706}" dt="2021-01-03T16:43:52.957" v="0" actId="47"/>
        <pc:sldMkLst>
          <pc:docMk/>
          <pc:sldMk cId="3266082417" sldId="773"/>
        </pc:sldMkLst>
      </pc:sldChg>
      <pc:sldChg chg="del">
        <pc:chgData name="Ngo Lam Trung" userId="5c21be98-7fc3-4285-b292-e16c5e5e0000" providerId="ADAL" clId="{3FC40161-8ABB-4A4C-ABE7-9A12B3F9B706}" dt="2021-01-03T16:43:52.957" v="0" actId="47"/>
        <pc:sldMkLst>
          <pc:docMk/>
          <pc:sldMk cId="3742391320" sldId="774"/>
        </pc:sldMkLst>
      </pc:sldChg>
      <pc:sldChg chg="del">
        <pc:chgData name="Ngo Lam Trung" userId="5c21be98-7fc3-4285-b292-e16c5e5e0000" providerId="ADAL" clId="{3FC40161-8ABB-4A4C-ABE7-9A12B3F9B706}" dt="2021-01-03T16:43:52.957" v="0" actId="47"/>
        <pc:sldMkLst>
          <pc:docMk/>
          <pc:sldMk cId="14822091" sldId="775"/>
        </pc:sldMkLst>
      </pc:sldChg>
      <pc:sldChg chg="del">
        <pc:chgData name="Ngo Lam Trung" userId="5c21be98-7fc3-4285-b292-e16c5e5e0000" providerId="ADAL" clId="{3FC40161-8ABB-4A4C-ABE7-9A12B3F9B706}" dt="2021-01-03T16:43:52.957" v="0" actId="47"/>
        <pc:sldMkLst>
          <pc:docMk/>
          <pc:sldMk cId="1688589631" sldId="776"/>
        </pc:sldMkLst>
      </pc:sldChg>
      <pc:sldChg chg="del">
        <pc:chgData name="Ngo Lam Trung" userId="5c21be98-7fc3-4285-b292-e16c5e5e0000" providerId="ADAL" clId="{3FC40161-8ABB-4A4C-ABE7-9A12B3F9B706}" dt="2021-01-03T16:43:52.957" v="0" actId="47"/>
        <pc:sldMkLst>
          <pc:docMk/>
          <pc:sldMk cId="15120518" sldId="777"/>
        </pc:sldMkLst>
      </pc:sldChg>
      <pc:sldChg chg="del">
        <pc:chgData name="Ngo Lam Trung" userId="5c21be98-7fc3-4285-b292-e16c5e5e0000" providerId="ADAL" clId="{3FC40161-8ABB-4A4C-ABE7-9A12B3F9B706}" dt="2021-01-03T16:43:52.957" v="0" actId="47"/>
        <pc:sldMkLst>
          <pc:docMk/>
          <pc:sldMk cId="4264956249" sldId="778"/>
        </pc:sldMkLst>
      </pc:sldChg>
      <pc:sldChg chg="del">
        <pc:chgData name="Ngo Lam Trung" userId="5c21be98-7fc3-4285-b292-e16c5e5e0000" providerId="ADAL" clId="{3FC40161-8ABB-4A4C-ABE7-9A12B3F9B706}" dt="2021-01-03T16:43:52.957" v="0" actId="47"/>
        <pc:sldMkLst>
          <pc:docMk/>
          <pc:sldMk cId="3983279525" sldId="779"/>
        </pc:sldMkLst>
      </pc:sldChg>
      <pc:sldChg chg="del">
        <pc:chgData name="Ngo Lam Trung" userId="5c21be98-7fc3-4285-b292-e16c5e5e0000" providerId="ADAL" clId="{3FC40161-8ABB-4A4C-ABE7-9A12B3F9B706}" dt="2021-01-03T16:43:52.957" v="0" actId="47"/>
        <pc:sldMkLst>
          <pc:docMk/>
          <pc:sldMk cId="1937105785" sldId="780"/>
        </pc:sldMkLst>
      </pc:sldChg>
      <pc:sldChg chg="del">
        <pc:chgData name="Ngo Lam Trung" userId="5c21be98-7fc3-4285-b292-e16c5e5e0000" providerId="ADAL" clId="{3FC40161-8ABB-4A4C-ABE7-9A12B3F9B706}" dt="2021-01-03T16:43:52.957" v="0" actId="47"/>
        <pc:sldMkLst>
          <pc:docMk/>
          <pc:sldMk cId="764905889" sldId="781"/>
        </pc:sldMkLst>
      </pc:sldChg>
      <pc:sldChg chg="del">
        <pc:chgData name="Ngo Lam Trung" userId="5c21be98-7fc3-4285-b292-e16c5e5e0000" providerId="ADAL" clId="{3FC40161-8ABB-4A4C-ABE7-9A12B3F9B706}" dt="2021-01-03T16:43:52.957" v="0" actId="47"/>
        <pc:sldMkLst>
          <pc:docMk/>
          <pc:sldMk cId="3107243072" sldId="782"/>
        </pc:sldMkLst>
      </pc:sldChg>
      <pc:sldChg chg="del">
        <pc:chgData name="Ngo Lam Trung" userId="5c21be98-7fc3-4285-b292-e16c5e5e0000" providerId="ADAL" clId="{3FC40161-8ABB-4A4C-ABE7-9A12B3F9B706}" dt="2021-01-03T16:43:52.957" v="0" actId="47"/>
        <pc:sldMkLst>
          <pc:docMk/>
          <pc:sldMk cId="3542736436" sldId="783"/>
        </pc:sldMkLst>
      </pc:sldChg>
      <pc:sldChg chg="del">
        <pc:chgData name="Ngo Lam Trung" userId="5c21be98-7fc3-4285-b292-e16c5e5e0000" providerId="ADAL" clId="{3FC40161-8ABB-4A4C-ABE7-9A12B3F9B706}" dt="2021-01-03T16:43:52.957" v="0" actId="47"/>
        <pc:sldMkLst>
          <pc:docMk/>
          <pc:sldMk cId="286630760" sldId="784"/>
        </pc:sldMkLst>
      </pc:sldChg>
      <pc:sldChg chg="del">
        <pc:chgData name="Ngo Lam Trung" userId="5c21be98-7fc3-4285-b292-e16c5e5e0000" providerId="ADAL" clId="{3FC40161-8ABB-4A4C-ABE7-9A12B3F9B706}" dt="2021-01-03T16:43:52.957" v="0" actId="47"/>
        <pc:sldMkLst>
          <pc:docMk/>
          <pc:sldMk cId="2764101168" sldId="785"/>
        </pc:sldMkLst>
      </pc:sldChg>
      <pc:sldChg chg="del">
        <pc:chgData name="Ngo Lam Trung" userId="5c21be98-7fc3-4285-b292-e16c5e5e0000" providerId="ADAL" clId="{3FC40161-8ABB-4A4C-ABE7-9A12B3F9B706}" dt="2021-01-03T16:43:52.957" v="0" actId="47"/>
        <pc:sldMkLst>
          <pc:docMk/>
          <pc:sldMk cId="3090677294" sldId="786"/>
        </pc:sldMkLst>
      </pc:sldChg>
      <pc:sldChg chg="del">
        <pc:chgData name="Ngo Lam Trung" userId="5c21be98-7fc3-4285-b292-e16c5e5e0000" providerId="ADAL" clId="{3FC40161-8ABB-4A4C-ABE7-9A12B3F9B706}" dt="2021-01-03T16:44:11.333" v="1" actId="47"/>
        <pc:sldMkLst>
          <pc:docMk/>
          <pc:sldMk cId="3985719266" sldId="787"/>
        </pc:sldMkLst>
      </pc:sldChg>
      <pc:sldChg chg="del">
        <pc:chgData name="Ngo Lam Trung" userId="5c21be98-7fc3-4285-b292-e16c5e5e0000" providerId="ADAL" clId="{3FC40161-8ABB-4A4C-ABE7-9A12B3F9B706}" dt="2021-01-03T16:44:11.333" v="1" actId="47"/>
        <pc:sldMkLst>
          <pc:docMk/>
          <pc:sldMk cId="2971280072" sldId="788"/>
        </pc:sldMkLst>
      </pc:sldChg>
      <pc:sldChg chg="del">
        <pc:chgData name="Ngo Lam Trung" userId="5c21be98-7fc3-4285-b292-e16c5e5e0000" providerId="ADAL" clId="{3FC40161-8ABB-4A4C-ABE7-9A12B3F9B706}" dt="2021-01-03T16:44:11.333" v="1" actId="47"/>
        <pc:sldMkLst>
          <pc:docMk/>
          <pc:sldMk cId="2987607354" sldId="789"/>
        </pc:sldMkLst>
      </pc:sldChg>
      <pc:sldChg chg="del">
        <pc:chgData name="Ngo Lam Trung" userId="5c21be98-7fc3-4285-b292-e16c5e5e0000" providerId="ADAL" clId="{3FC40161-8ABB-4A4C-ABE7-9A12B3F9B706}" dt="2021-01-03T16:44:11.333" v="1" actId="47"/>
        <pc:sldMkLst>
          <pc:docMk/>
          <pc:sldMk cId="2709791055" sldId="790"/>
        </pc:sldMkLst>
      </pc:sldChg>
      <pc:sldChg chg="del">
        <pc:chgData name="Ngo Lam Trung" userId="5c21be98-7fc3-4285-b292-e16c5e5e0000" providerId="ADAL" clId="{3FC40161-8ABB-4A4C-ABE7-9A12B3F9B706}" dt="2021-01-03T16:44:11.333" v="1" actId="47"/>
        <pc:sldMkLst>
          <pc:docMk/>
          <pc:sldMk cId="4032595278" sldId="791"/>
        </pc:sldMkLst>
      </pc:sldChg>
      <pc:sldChg chg="del">
        <pc:chgData name="Ngo Lam Trung" userId="5c21be98-7fc3-4285-b292-e16c5e5e0000" providerId="ADAL" clId="{3FC40161-8ABB-4A4C-ABE7-9A12B3F9B706}" dt="2021-01-03T16:44:11.333" v="1" actId="47"/>
        <pc:sldMkLst>
          <pc:docMk/>
          <pc:sldMk cId="121569229" sldId="792"/>
        </pc:sldMkLst>
      </pc:sldChg>
      <pc:sldChg chg="del">
        <pc:chgData name="Ngo Lam Trung" userId="5c21be98-7fc3-4285-b292-e16c5e5e0000" providerId="ADAL" clId="{3FC40161-8ABB-4A4C-ABE7-9A12B3F9B706}" dt="2021-01-03T16:44:11.333" v="1" actId="47"/>
        <pc:sldMkLst>
          <pc:docMk/>
          <pc:sldMk cId="1864962022" sldId="793"/>
        </pc:sldMkLst>
      </pc:sldChg>
      <pc:sldChg chg="del">
        <pc:chgData name="Ngo Lam Trung" userId="5c21be98-7fc3-4285-b292-e16c5e5e0000" providerId="ADAL" clId="{3FC40161-8ABB-4A4C-ABE7-9A12B3F9B706}" dt="2021-01-03T16:44:11.333" v="1" actId="47"/>
        <pc:sldMkLst>
          <pc:docMk/>
          <pc:sldMk cId="1172865760" sldId="794"/>
        </pc:sldMkLst>
      </pc:sldChg>
      <pc:sldChg chg="del">
        <pc:chgData name="Ngo Lam Trung" userId="5c21be98-7fc3-4285-b292-e16c5e5e0000" providerId="ADAL" clId="{3FC40161-8ABB-4A4C-ABE7-9A12B3F9B706}" dt="2021-01-03T16:44:11.333" v="1" actId="47"/>
        <pc:sldMkLst>
          <pc:docMk/>
          <pc:sldMk cId="4201701674" sldId="795"/>
        </pc:sldMkLst>
      </pc:sldChg>
      <pc:sldMasterChg chg="delSldLayout">
        <pc:chgData name="Ngo Lam Trung" userId="5c21be98-7fc3-4285-b292-e16c5e5e0000" providerId="ADAL" clId="{3FC40161-8ABB-4A4C-ABE7-9A12B3F9B706}" dt="2021-01-03T16:43:52.957" v="0" actId="47"/>
        <pc:sldMasterMkLst>
          <pc:docMk/>
          <pc:sldMasterMk cId="2761737292" sldId="2147483710"/>
        </pc:sldMasterMkLst>
        <pc:sldLayoutChg chg="del">
          <pc:chgData name="Ngo Lam Trung" userId="5c21be98-7fc3-4285-b292-e16c5e5e0000" providerId="ADAL" clId="{3FC40161-8ABB-4A4C-ABE7-9A12B3F9B706}" dt="2021-01-03T16:43:52.957" v="0" actId="47"/>
          <pc:sldLayoutMkLst>
            <pc:docMk/>
            <pc:sldMasterMk cId="2761737292" sldId="2147483710"/>
            <pc:sldLayoutMk cId="966393439" sldId="2147483724"/>
          </pc:sldLayoutMkLst>
        </pc:sldLayoutChg>
      </pc:sldMasterChg>
    </pc:docChg>
  </pc:docChgLst>
  <pc:docChgLst>
    <pc:chgData name="Ngo Lam Trung" userId="5c21be98-7fc3-4285-b292-e16c5e5e0000" providerId="ADAL" clId="{D4FD20B7-5AAB-4DA6-AC09-4A3F6D8065FE}"/>
    <pc:docChg chg="modSld">
      <pc:chgData name="Ngo Lam Trung" userId="5c21be98-7fc3-4285-b292-e16c5e5e0000" providerId="ADAL" clId="{D4FD20B7-5AAB-4DA6-AC09-4A3F6D8065FE}" dt="2021-02-19T03:33:10.991" v="4" actId="20577"/>
      <pc:docMkLst>
        <pc:docMk/>
      </pc:docMkLst>
      <pc:sldChg chg="modSp mod">
        <pc:chgData name="Ngo Lam Trung" userId="5c21be98-7fc3-4285-b292-e16c5e5e0000" providerId="ADAL" clId="{D4FD20B7-5AAB-4DA6-AC09-4A3F6D8065FE}" dt="2021-02-19T03:33:10.991" v="4" actId="20577"/>
        <pc:sldMkLst>
          <pc:docMk/>
          <pc:sldMk cId="0" sldId="256"/>
        </pc:sldMkLst>
        <pc:spChg chg="mod">
          <ac:chgData name="Ngo Lam Trung" userId="5c21be98-7fc3-4285-b292-e16c5e5e0000" providerId="ADAL" clId="{D4FD20B7-5AAB-4DA6-AC09-4A3F6D8065FE}" dt="2021-02-19T03:33:10.991" v="4" actId="20577"/>
          <ac:spMkLst>
            <pc:docMk/>
            <pc:sldMk cId="0" sldId="256"/>
            <ac:spMk id="5123" creationId="{00000000-0000-0000-0000-000000000000}"/>
          </ac:spMkLst>
        </pc:spChg>
      </pc:sldChg>
    </pc:docChg>
  </pc:docChgLst>
  <pc:docChgLst>
    <pc:chgData name="Vui Le Ba" userId="052109168efbc39a" providerId="LiveId" clId="{40CFB830-F6EC-4A1B-AE1F-B620D0FFC1BE}"/>
    <pc:docChg chg="undo redo custSel addSld delSld modSld modMainMaster">
      <pc:chgData name="Vui Le Ba" userId="052109168efbc39a" providerId="LiveId" clId="{40CFB830-F6EC-4A1B-AE1F-B620D0FFC1BE}" dt="2020-12-23T14:37:35.145" v="4884" actId="478"/>
      <pc:docMkLst>
        <pc:docMk/>
      </pc:docMkLst>
      <pc:sldChg chg="addSp delSp modSp mod chgLayout">
        <pc:chgData name="Vui Le Ba" userId="052109168efbc39a" providerId="LiveId" clId="{40CFB830-F6EC-4A1B-AE1F-B620D0FFC1BE}" dt="2020-12-23T05:58:31.666" v="181" actId="6264"/>
        <pc:sldMkLst>
          <pc:docMk/>
          <pc:sldMk cId="0" sldId="256"/>
        </pc:sldMkLst>
        <pc:spChg chg="add del mod">
          <ac:chgData name="Vui Le Ba" userId="052109168efbc39a" providerId="LiveId" clId="{40CFB830-F6EC-4A1B-AE1F-B620D0FFC1BE}" dt="2020-12-23T05:45:50.850" v="63" actId="6264"/>
          <ac:spMkLst>
            <pc:docMk/>
            <pc:sldMk cId="0" sldId="256"/>
            <ac:spMk id="2" creationId="{73356632-E76B-4B2A-8BE7-18B2F2B903F8}"/>
          </ac:spMkLst>
        </pc:spChg>
        <pc:spChg chg="add del mod">
          <ac:chgData name="Vui Le Ba" userId="052109168efbc39a" providerId="LiveId" clId="{40CFB830-F6EC-4A1B-AE1F-B620D0FFC1BE}" dt="2020-12-23T05:45:50.850" v="63" actId="6264"/>
          <ac:spMkLst>
            <pc:docMk/>
            <pc:sldMk cId="0" sldId="256"/>
            <ac:spMk id="3" creationId="{70F82176-5A89-4AC7-A6D6-185FD183DB0D}"/>
          </ac:spMkLst>
        </pc:spChg>
        <pc:spChg chg="add del mod">
          <ac:chgData name="Vui Le Ba" userId="052109168efbc39a" providerId="LiveId" clId="{40CFB830-F6EC-4A1B-AE1F-B620D0FFC1BE}" dt="2020-12-23T05:58:31.666" v="181" actId="6264"/>
          <ac:spMkLst>
            <pc:docMk/>
            <pc:sldMk cId="0" sldId="256"/>
            <ac:spMk id="4" creationId="{373DC5DE-FE28-4DBC-9ADF-23CCD28EA419}"/>
          </ac:spMkLst>
        </pc:spChg>
        <pc:spChg chg="add del mod">
          <ac:chgData name="Vui Le Ba" userId="052109168efbc39a" providerId="LiveId" clId="{40CFB830-F6EC-4A1B-AE1F-B620D0FFC1BE}" dt="2020-12-23T05:58:31.666" v="181" actId="6264"/>
          <ac:spMkLst>
            <pc:docMk/>
            <pc:sldMk cId="0" sldId="256"/>
            <ac:spMk id="5" creationId="{623CE6DA-661D-4F77-9DD9-A38475C9B604}"/>
          </ac:spMkLst>
        </pc:spChg>
        <pc:spChg chg="mod ord">
          <ac:chgData name="Vui Le Ba" userId="052109168efbc39a" providerId="LiveId" clId="{40CFB830-F6EC-4A1B-AE1F-B620D0FFC1BE}" dt="2020-12-23T05:58:31.666" v="181" actId="6264"/>
          <ac:spMkLst>
            <pc:docMk/>
            <pc:sldMk cId="0" sldId="256"/>
            <ac:spMk id="5122" creationId="{00000000-0000-0000-0000-000000000000}"/>
          </ac:spMkLst>
        </pc:spChg>
        <pc:spChg chg="mod ord">
          <ac:chgData name="Vui Le Ba" userId="052109168efbc39a" providerId="LiveId" clId="{40CFB830-F6EC-4A1B-AE1F-B620D0FFC1BE}" dt="2020-12-23T05:58:31.666" v="181" actId="6264"/>
          <ac:spMkLst>
            <pc:docMk/>
            <pc:sldMk cId="0" sldId="256"/>
            <ac:spMk id="5123" creationId="{00000000-0000-0000-0000-000000000000}"/>
          </ac:spMkLst>
        </pc:spChg>
      </pc:sldChg>
      <pc:sldChg chg="addSp delSp modSp mod chgLayout">
        <pc:chgData name="Vui Le Ba" userId="052109168efbc39a" providerId="LiveId" clId="{40CFB830-F6EC-4A1B-AE1F-B620D0FFC1BE}" dt="2020-12-23T07:06:30.211" v="1584"/>
        <pc:sldMkLst>
          <pc:docMk/>
          <pc:sldMk cId="0" sldId="257"/>
        </pc:sldMkLst>
        <pc:spChg chg="add del mod">
          <ac:chgData name="Vui Le Ba" userId="052109168efbc39a" providerId="LiveId" clId="{40CFB830-F6EC-4A1B-AE1F-B620D0FFC1BE}" dt="2020-12-23T05:52:52.300" v="130" actId="6264"/>
          <ac:spMkLst>
            <pc:docMk/>
            <pc:sldMk cId="0" sldId="257"/>
            <ac:spMk id="2" creationId="{E35AB36E-47ED-4568-8F3F-970F0FAF3DF3}"/>
          </ac:spMkLst>
        </pc:spChg>
        <pc:spChg chg="add del mod">
          <ac:chgData name="Vui Le Ba" userId="052109168efbc39a" providerId="LiveId" clId="{40CFB830-F6EC-4A1B-AE1F-B620D0FFC1BE}" dt="2020-12-23T05:52:52.300" v="130" actId="6264"/>
          <ac:spMkLst>
            <pc:docMk/>
            <pc:sldMk cId="0" sldId="257"/>
            <ac:spMk id="3" creationId="{F4F953E2-8BAF-4685-A3CF-25C3835E092B}"/>
          </ac:spMkLst>
        </pc:spChg>
        <pc:spChg chg="add del mod">
          <ac:chgData name="Vui Le Ba" userId="052109168efbc39a" providerId="LiveId" clId="{40CFB830-F6EC-4A1B-AE1F-B620D0FFC1BE}" dt="2020-12-23T05:52:52.300" v="130" actId="6264"/>
          <ac:spMkLst>
            <pc:docMk/>
            <pc:sldMk cId="0" sldId="257"/>
            <ac:spMk id="4" creationId="{F9898A7E-6A07-4BAE-A814-7CB4973CE066}"/>
          </ac:spMkLst>
        </pc:spChg>
        <pc:spChg chg="add del mod">
          <ac:chgData name="Vui Le Ba" userId="052109168efbc39a" providerId="LiveId" clId="{40CFB830-F6EC-4A1B-AE1F-B620D0FFC1BE}" dt="2020-12-23T05:54:25.626" v="143" actId="6264"/>
          <ac:spMkLst>
            <pc:docMk/>
            <pc:sldMk cId="0" sldId="257"/>
            <ac:spMk id="5" creationId="{FE521814-3519-4549-869F-46CCA95C9DB9}"/>
          </ac:spMkLst>
        </pc:spChg>
        <pc:spChg chg="add del mod">
          <ac:chgData name="Vui Le Ba" userId="052109168efbc39a" providerId="LiveId" clId="{40CFB830-F6EC-4A1B-AE1F-B620D0FFC1BE}" dt="2020-12-23T05:54:25.626" v="143" actId="6264"/>
          <ac:spMkLst>
            <pc:docMk/>
            <pc:sldMk cId="0" sldId="257"/>
            <ac:spMk id="6" creationId="{B14C489E-B9BC-4EE6-BD5C-A04193212EF8}"/>
          </ac:spMkLst>
        </pc:spChg>
        <pc:spChg chg="add del mod">
          <ac:chgData name="Vui Le Ba" userId="052109168efbc39a" providerId="LiveId" clId="{40CFB830-F6EC-4A1B-AE1F-B620D0FFC1BE}" dt="2020-12-23T05:54:25.626" v="143" actId="6264"/>
          <ac:spMkLst>
            <pc:docMk/>
            <pc:sldMk cId="0" sldId="257"/>
            <ac:spMk id="7" creationId="{C8785008-FB8F-4D24-95A2-B6661C0B3120}"/>
          </ac:spMkLst>
        </pc:spChg>
        <pc:spChg chg="add mod ord">
          <ac:chgData name="Vui Le Ba" userId="052109168efbc39a" providerId="LiveId" clId="{40CFB830-F6EC-4A1B-AE1F-B620D0FFC1BE}" dt="2020-12-23T07:06:30.211" v="1584"/>
          <ac:spMkLst>
            <pc:docMk/>
            <pc:sldMk cId="0" sldId="257"/>
            <ac:spMk id="8" creationId="{21226A50-4CE0-45DB-ABB7-EE87E4A6F750}"/>
          </ac:spMkLst>
        </pc:spChg>
        <pc:spChg chg="add del mod">
          <ac:chgData name="Vui Le Ba" userId="052109168efbc39a" providerId="LiveId" clId="{40CFB830-F6EC-4A1B-AE1F-B620D0FFC1BE}" dt="2020-12-23T05:56:59.231" v="164" actId="6264"/>
          <ac:spMkLst>
            <pc:docMk/>
            <pc:sldMk cId="0" sldId="257"/>
            <ac:spMk id="9" creationId="{3B95668D-C6C9-4D7E-93CC-34579E5F31E5}"/>
          </ac:spMkLst>
        </pc:spChg>
        <pc:spChg chg="add del mod">
          <ac:chgData name="Vui Le Ba" userId="052109168efbc39a" providerId="LiveId" clId="{40CFB830-F6EC-4A1B-AE1F-B620D0FFC1BE}" dt="2020-12-23T05:56:59.231" v="164" actId="6264"/>
          <ac:spMkLst>
            <pc:docMk/>
            <pc:sldMk cId="0" sldId="257"/>
            <ac:spMk id="10" creationId="{C2A0C541-C6FE-4DAB-9DC2-513E819EBDC2}"/>
          </ac:spMkLst>
        </pc:spChg>
        <pc:spChg chg="add del mod">
          <ac:chgData name="Vui Le Ba" userId="052109168efbc39a" providerId="LiveId" clId="{40CFB830-F6EC-4A1B-AE1F-B620D0FFC1BE}" dt="2020-12-23T05:56:59.231" v="164" actId="6264"/>
          <ac:spMkLst>
            <pc:docMk/>
            <pc:sldMk cId="0" sldId="257"/>
            <ac:spMk id="11" creationId="{3F527254-F329-4CD8-BC9F-6431D1FEE6BD}"/>
          </ac:spMkLst>
        </pc:spChg>
        <pc:spChg chg="add del mod">
          <ac:chgData name="Vui Le Ba" userId="052109168efbc39a" providerId="LiveId" clId="{40CFB830-F6EC-4A1B-AE1F-B620D0FFC1BE}" dt="2020-12-23T05:58:23.555" v="180" actId="6264"/>
          <ac:spMkLst>
            <pc:docMk/>
            <pc:sldMk cId="0" sldId="257"/>
            <ac:spMk id="12" creationId="{6F67F0AC-173B-4A9F-A183-FFD4D526A499}"/>
          </ac:spMkLst>
        </pc:spChg>
        <pc:spChg chg="add del mod">
          <ac:chgData name="Vui Le Ba" userId="052109168efbc39a" providerId="LiveId" clId="{40CFB830-F6EC-4A1B-AE1F-B620D0FFC1BE}" dt="2020-12-23T05:58:23.555" v="180" actId="6264"/>
          <ac:spMkLst>
            <pc:docMk/>
            <pc:sldMk cId="0" sldId="257"/>
            <ac:spMk id="13" creationId="{2B3BE413-6DE3-47CB-8BBC-E5908FE02EA5}"/>
          </ac:spMkLst>
        </pc:spChg>
        <pc:spChg chg="add del mod">
          <ac:chgData name="Vui Le Ba" userId="052109168efbc39a" providerId="LiveId" clId="{40CFB830-F6EC-4A1B-AE1F-B620D0FFC1BE}" dt="2020-12-23T05:58:23.555" v="180" actId="6264"/>
          <ac:spMkLst>
            <pc:docMk/>
            <pc:sldMk cId="0" sldId="257"/>
            <ac:spMk id="14" creationId="{09A764B9-E2FB-40FF-9EED-FE4CD2D20F9B}"/>
          </ac:spMkLst>
        </pc:spChg>
        <pc:spChg chg="add del mod">
          <ac:chgData name="Vui Le Ba" userId="052109168efbc39a" providerId="LiveId" clId="{40CFB830-F6EC-4A1B-AE1F-B620D0FFC1BE}" dt="2020-12-23T05:58:31.666" v="181" actId="6264"/>
          <ac:spMkLst>
            <pc:docMk/>
            <pc:sldMk cId="0" sldId="257"/>
            <ac:spMk id="15" creationId="{C27AEB7F-8421-4910-BE30-4401D0F1184E}"/>
          </ac:spMkLst>
        </pc:spChg>
        <pc:spChg chg="add del mod">
          <ac:chgData name="Vui Le Ba" userId="052109168efbc39a" providerId="LiveId" clId="{40CFB830-F6EC-4A1B-AE1F-B620D0FFC1BE}" dt="2020-12-23T05:58:31.666" v="181" actId="6264"/>
          <ac:spMkLst>
            <pc:docMk/>
            <pc:sldMk cId="0" sldId="257"/>
            <ac:spMk id="16" creationId="{63D5532E-C78D-46AB-9DA6-D9AA056D5A69}"/>
          </ac:spMkLst>
        </pc:spChg>
        <pc:spChg chg="add del mod">
          <ac:chgData name="Vui Le Ba" userId="052109168efbc39a" providerId="LiveId" clId="{40CFB830-F6EC-4A1B-AE1F-B620D0FFC1BE}" dt="2020-12-23T05:58:31.666" v="181" actId="6264"/>
          <ac:spMkLst>
            <pc:docMk/>
            <pc:sldMk cId="0" sldId="257"/>
            <ac:spMk id="17" creationId="{AA08EC7B-3C5C-4953-BBE5-619D9D78C37C}"/>
          </ac:spMkLst>
        </pc:spChg>
        <pc:spChg chg="del">
          <ac:chgData name="Vui Le Ba" userId="052109168efbc39a" providerId="LiveId" clId="{40CFB830-F6EC-4A1B-AE1F-B620D0FFC1BE}" dt="2020-12-23T07:06:30.211" v="1584"/>
          <ac:spMkLst>
            <pc:docMk/>
            <pc:sldMk cId="0" sldId="257"/>
            <ac:spMk id="18" creationId="{A5D6D36B-9181-4AA4-879B-F37A1E79D593}"/>
          </ac:spMkLst>
        </pc:spChg>
        <pc:spChg chg="del mod ord">
          <ac:chgData name="Vui Le Ba" userId="052109168efbc39a" providerId="LiveId" clId="{40CFB830-F6EC-4A1B-AE1F-B620D0FFC1BE}" dt="2020-12-23T05:54:34.307" v="144" actId="478"/>
          <ac:spMkLst>
            <pc:docMk/>
            <pc:sldMk cId="0" sldId="257"/>
            <ac:spMk id="11266" creationId="{00000000-0000-0000-0000-000000000000}"/>
          </ac:spMkLst>
        </pc:spChg>
        <pc:spChg chg="mod ord">
          <ac:chgData name="Vui Le Ba" userId="052109168efbc39a" providerId="LiveId" clId="{40CFB830-F6EC-4A1B-AE1F-B620D0FFC1BE}" dt="2020-12-23T05:58:31.666" v="181" actId="6264"/>
          <ac:spMkLst>
            <pc:docMk/>
            <pc:sldMk cId="0" sldId="257"/>
            <ac:spMk id="11267" creationId="{00000000-0000-0000-0000-000000000000}"/>
          </ac:spMkLst>
        </pc:spChg>
        <pc:spChg chg="mod ord">
          <ac:chgData name="Vui Le Ba" userId="052109168efbc39a" providerId="LiveId" clId="{40CFB830-F6EC-4A1B-AE1F-B620D0FFC1BE}" dt="2020-12-23T05:58:31.666" v="181" actId="6264"/>
          <ac:spMkLst>
            <pc:docMk/>
            <pc:sldMk cId="0" sldId="257"/>
            <ac:spMk id="11268" creationId="{00000000-0000-0000-0000-000000000000}"/>
          </ac:spMkLst>
        </pc:spChg>
        <pc:grpChg chg="del">
          <ac:chgData name="Vui Le Ba" userId="052109168efbc39a" providerId="LiveId" clId="{40CFB830-F6EC-4A1B-AE1F-B620D0FFC1BE}" dt="2020-12-23T05:52:59.013" v="133" actId="478"/>
          <ac:grpSpMkLst>
            <pc:docMk/>
            <pc:sldMk cId="0" sldId="257"/>
            <ac:grpSpMk id="11269" creationId="{00000000-0000-0000-0000-000000000000}"/>
          </ac:grpSpMkLst>
        </pc:grpChg>
      </pc:sldChg>
      <pc:sldChg chg="addSp delSp modSp mod chgLayout">
        <pc:chgData name="Vui Le Ba" userId="052109168efbc39a" providerId="LiveId" clId="{40CFB830-F6EC-4A1B-AE1F-B620D0FFC1BE}" dt="2020-12-23T07:06:30.211" v="1584"/>
        <pc:sldMkLst>
          <pc:docMk/>
          <pc:sldMk cId="0" sldId="258"/>
        </pc:sldMkLst>
        <pc:spChg chg="add del mod">
          <ac:chgData name="Vui Le Ba" userId="052109168efbc39a" providerId="LiveId" clId="{40CFB830-F6EC-4A1B-AE1F-B620D0FFC1BE}" dt="2020-12-23T05:58:31.666" v="181" actId="6264"/>
          <ac:spMkLst>
            <pc:docMk/>
            <pc:sldMk cId="0" sldId="258"/>
            <ac:spMk id="2" creationId="{2ED689A3-D675-45CA-AB29-F68B6B87EE1A}"/>
          </ac:spMkLst>
        </pc:spChg>
        <pc:spChg chg="add del mod">
          <ac:chgData name="Vui Le Ba" userId="052109168efbc39a" providerId="LiveId" clId="{40CFB830-F6EC-4A1B-AE1F-B620D0FFC1BE}" dt="2020-12-23T05:58:31.666" v="181" actId="6264"/>
          <ac:spMkLst>
            <pc:docMk/>
            <pc:sldMk cId="0" sldId="258"/>
            <ac:spMk id="3" creationId="{69296D83-7E92-42B3-B910-A213E4B21383}"/>
          </ac:spMkLst>
        </pc:spChg>
        <pc:spChg chg="add del mod">
          <ac:chgData name="Vui Le Ba" userId="052109168efbc39a" providerId="LiveId" clId="{40CFB830-F6EC-4A1B-AE1F-B620D0FFC1BE}" dt="2020-12-23T05:58:31.666" v="181" actId="6264"/>
          <ac:spMkLst>
            <pc:docMk/>
            <pc:sldMk cId="0" sldId="258"/>
            <ac:spMk id="4" creationId="{33057022-8CD8-4F44-883D-42A9F605AC92}"/>
          </ac:spMkLst>
        </pc:spChg>
        <pc:spChg chg="del">
          <ac:chgData name="Vui Le Ba" userId="052109168efbc39a" providerId="LiveId" clId="{40CFB830-F6EC-4A1B-AE1F-B620D0FFC1BE}" dt="2020-12-23T07:06:30.211" v="1584"/>
          <ac:spMkLst>
            <pc:docMk/>
            <pc:sldMk cId="0" sldId="258"/>
            <ac:spMk id="5" creationId="{5BBBEA08-9EAF-4FFA-83E1-A4AEE3103725}"/>
          </ac:spMkLst>
        </pc:spChg>
        <pc:spChg chg="del mod ord">
          <ac:chgData name="Vui Le Ba" userId="052109168efbc39a" providerId="LiveId" clId="{40CFB830-F6EC-4A1B-AE1F-B620D0FFC1BE}" dt="2020-12-23T06:18:47.153" v="764" actId="478"/>
          <ac:spMkLst>
            <pc:docMk/>
            <pc:sldMk cId="0" sldId="258"/>
            <ac:spMk id="93186" creationId="{00000000-0000-0000-0000-000000000000}"/>
          </ac:spMkLst>
        </pc:spChg>
        <pc:spChg chg="mod ord">
          <ac:chgData name="Vui Le Ba" userId="052109168efbc39a" providerId="LiveId" clId="{40CFB830-F6EC-4A1B-AE1F-B620D0FFC1BE}" dt="2020-12-23T05:58:31.867" v="189" actId="27636"/>
          <ac:spMkLst>
            <pc:docMk/>
            <pc:sldMk cId="0" sldId="258"/>
            <ac:spMk id="93187" creationId="{00000000-0000-0000-0000-000000000000}"/>
          </ac:spMkLst>
        </pc:spChg>
        <pc:grpChg chg="del">
          <ac:chgData name="Vui Le Ba" userId="052109168efbc39a" providerId="LiveId" clId="{40CFB830-F6EC-4A1B-AE1F-B620D0FFC1BE}" dt="2020-12-23T06:18:42.663" v="762" actId="478"/>
          <ac:grpSpMkLst>
            <pc:docMk/>
            <pc:sldMk cId="0" sldId="258"/>
            <ac:grpSpMk id="93188" creationId="{00000000-0000-0000-0000-000000000000}"/>
          </ac:grpSpMkLst>
        </pc:grpChg>
        <pc:graphicFrameChg chg="mod ord">
          <ac:chgData name="Vui Le Ba" userId="052109168efbc39a" providerId="LiveId" clId="{40CFB830-F6EC-4A1B-AE1F-B620D0FFC1BE}" dt="2020-12-23T05:58:31.666" v="181" actId="6264"/>
          <ac:graphicFrameMkLst>
            <pc:docMk/>
            <pc:sldMk cId="0" sldId="258"/>
            <ac:graphicFrameMk id="10349" creationId="{00000000-0000-0000-0000-000000000000}"/>
          </ac:graphicFrameMkLst>
        </pc:graphicFrameChg>
      </pc:sldChg>
      <pc:sldChg chg="addSp delSp modSp mod modAnim chgLayout">
        <pc:chgData name="Vui Le Ba" userId="052109168efbc39a" providerId="LiveId" clId="{40CFB830-F6EC-4A1B-AE1F-B620D0FFC1BE}" dt="2020-12-23T07:06:30.211" v="1584"/>
        <pc:sldMkLst>
          <pc:docMk/>
          <pc:sldMk cId="0" sldId="262"/>
        </pc:sldMkLst>
        <pc:spChg chg="add del mod">
          <ac:chgData name="Vui Le Ba" userId="052109168efbc39a" providerId="LiveId" clId="{40CFB830-F6EC-4A1B-AE1F-B620D0FFC1BE}" dt="2020-12-23T05:46:04.279" v="64" actId="6264"/>
          <ac:spMkLst>
            <pc:docMk/>
            <pc:sldMk cId="0" sldId="262"/>
            <ac:spMk id="2" creationId="{784F9AE4-37B6-4AD3-BCC7-F21C627305B2}"/>
          </ac:spMkLst>
        </pc:spChg>
        <pc:spChg chg="add del mod">
          <ac:chgData name="Vui Le Ba" userId="052109168efbc39a" providerId="LiveId" clId="{40CFB830-F6EC-4A1B-AE1F-B620D0FFC1BE}" dt="2020-12-23T05:46:04.279" v="64" actId="6264"/>
          <ac:spMkLst>
            <pc:docMk/>
            <pc:sldMk cId="0" sldId="262"/>
            <ac:spMk id="3" creationId="{4FECB82E-2552-413D-A38C-235698E84CA9}"/>
          </ac:spMkLst>
        </pc:spChg>
        <pc:spChg chg="add del mod">
          <ac:chgData name="Vui Le Ba" userId="052109168efbc39a" providerId="LiveId" clId="{40CFB830-F6EC-4A1B-AE1F-B620D0FFC1BE}" dt="2020-12-23T05:46:04.279" v="64" actId="6264"/>
          <ac:spMkLst>
            <pc:docMk/>
            <pc:sldMk cId="0" sldId="262"/>
            <ac:spMk id="4" creationId="{B3D158C5-4B19-434A-9B7D-A6B27EA85C13}"/>
          </ac:spMkLst>
        </pc:spChg>
        <pc:spChg chg="add del mod">
          <ac:chgData name="Vui Le Ba" userId="052109168efbc39a" providerId="LiveId" clId="{40CFB830-F6EC-4A1B-AE1F-B620D0FFC1BE}" dt="2020-12-23T05:50:28.136" v="89" actId="6264"/>
          <ac:spMkLst>
            <pc:docMk/>
            <pc:sldMk cId="0" sldId="262"/>
            <ac:spMk id="5" creationId="{762041F7-BF1B-4270-85C5-0E3120B98774}"/>
          </ac:spMkLst>
        </pc:spChg>
        <pc:spChg chg="add del mod">
          <ac:chgData name="Vui Le Ba" userId="052109168efbc39a" providerId="LiveId" clId="{40CFB830-F6EC-4A1B-AE1F-B620D0FFC1BE}" dt="2020-12-23T05:50:28.136" v="89" actId="6264"/>
          <ac:spMkLst>
            <pc:docMk/>
            <pc:sldMk cId="0" sldId="262"/>
            <ac:spMk id="6" creationId="{A136A7CC-A247-4BF9-86AB-9D0D3427402E}"/>
          </ac:spMkLst>
        </pc:spChg>
        <pc:spChg chg="del">
          <ac:chgData name="Vui Le Ba" userId="052109168efbc39a" providerId="LiveId" clId="{40CFB830-F6EC-4A1B-AE1F-B620D0FFC1BE}" dt="2020-12-23T05:50:27.767" v="88"/>
          <ac:spMkLst>
            <pc:docMk/>
            <pc:sldMk cId="0" sldId="262"/>
            <ac:spMk id="7" creationId="{98CF5559-DDFB-4C53-8866-C426F6308E96}"/>
          </ac:spMkLst>
        </pc:spChg>
        <pc:spChg chg="add mod ord">
          <ac:chgData name="Vui Le Ba" userId="052109168efbc39a" providerId="LiveId" clId="{40CFB830-F6EC-4A1B-AE1F-B620D0FFC1BE}" dt="2020-12-23T07:06:30.211" v="1584"/>
          <ac:spMkLst>
            <pc:docMk/>
            <pc:sldMk cId="0" sldId="262"/>
            <ac:spMk id="8" creationId="{A220AB5D-21C1-4B62-9D4A-B76687C0AE68}"/>
          </ac:spMkLst>
        </pc:spChg>
        <pc:spChg chg="add del mod">
          <ac:chgData name="Vui Le Ba" userId="052109168efbc39a" providerId="LiveId" clId="{40CFB830-F6EC-4A1B-AE1F-B620D0FFC1BE}" dt="2020-12-23T05:56:48.778" v="162" actId="6264"/>
          <ac:spMkLst>
            <pc:docMk/>
            <pc:sldMk cId="0" sldId="262"/>
            <ac:spMk id="9" creationId="{78DDC26C-A639-4BCA-954D-2E5B16DD8136}"/>
          </ac:spMkLst>
        </pc:spChg>
        <pc:spChg chg="add del mod">
          <ac:chgData name="Vui Le Ba" userId="052109168efbc39a" providerId="LiveId" clId="{40CFB830-F6EC-4A1B-AE1F-B620D0FFC1BE}" dt="2020-12-23T05:56:48.778" v="162" actId="6264"/>
          <ac:spMkLst>
            <pc:docMk/>
            <pc:sldMk cId="0" sldId="262"/>
            <ac:spMk id="10" creationId="{C983F074-E3F0-4D6E-8B38-F16AA524469D}"/>
          </ac:spMkLst>
        </pc:spChg>
        <pc:spChg chg="add del mod">
          <ac:chgData name="Vui Le Ba" userId="052109168efbc39a" providerId="LiveId" clId="{40CFB830-F6EC-4A1B-AE1F-B620D0FFC1BE}" dt="2020-12-23T05:56:48.778" v="162" actId="6264"/>
          <ac:spMkLst>
            <pc:docMk/>
            <pc:sldMk cId="0" sldId="262"/>
            <ac:spMk id="11" creationId="{3F92519F-B8B7-4572-B25D-49AE2FFAA48E}"/>
          </ac:spMkLst>
        </pc:spChg>
        <pc:spChg chg="add del mod">
          <ac:chgData name="Vui Le Ba" userId="052109168efbc39a" providerId="LiveId" clId="{40CFB830-F6EC-4A1B-AE1F-B620D0FFC1BE}" dt="2020-12-23T05:58:31.666" v="181" actId="6264"/>
          <ac:spMkLst>
            <pc:docMk/>
            <pc:sldMk cId="0" sldId="262"/>
            <ac:spMk id="12" creationId="{275DDE11-929E-4987-AADA-1C228AC8CA3B}"/>
          </ac:spMkLst>
        </pc:spChg>
        <pc:spChg chg="add del mod">
          <ac:chgData name="Vui Le Ba" userId="052109168efbc39a" providerId="LiveId" clId="{40CFB830-F6EC-4A1B-AE1F-B620D0FFC1BE}" dt="2020-12-23T05:58:31.666" v="181" actId="6264"/>
          <ac:spMkLst>
            <pc:docMk/>
            <pc:sldMk cId="0" sldId="262"/>
            <ac:spMk id="13" creationId="{3F2C12AF-04F8-4571-9239-80024AD38DAF}"/>
          </ac:spMkLst>
        </pc:spChg>
        <pc:spChg chg="add del mod">
          <ac:chgData name="Vui Le Ba" userId="052109168efbc39a" providerId="LiveId" clId="{40CFB830-F6EC-4A1B-AE1F-B620D0FFC1BE}" dt="2020-12-23T05:58:31.666" v="181" actId="6264"/>
          <ac:spMkLst>
            <pc:docMk/>
            <pc:sldMk cId="0" sldId="262"/>
            <ac:spMk id="14" creationId="{C47B01A4-CDE9-4E83-BE34-E98CBC98E93B}"/>
          </ac:spMkLst>
        </pc:spChg>
        <pc:spChg chg="del">
          <ac:chgData name="Vui Le Ba" userId="052109168efbc39a" providerId="LiveId" clId="{40CFB830-F6EC-4A1B-AE1F-B620D0FFC1BE}" dt="2020-12-23T07:06:30.211" v="1584"/>
          <ac:spMkLst>
            <pc:docMk/>
            <pc:sldMk cId="0" sldId="262"/>
            <ac:spMk id="15" creationId="{D57EEF51-4F55-42A3-9BDF-384344039C88}"/>
          </ac:spMkLst>
        </pc:spChg>
        <pc:spChg chg="del mod ord">
          <ac:chgData name="Vui Le Ba" userId="052109168efbc39a" providerId="LiveId" clId="{40CFB830-F6EC-4A1B-AE1F-B620D0FFC1BE}" dt="2020-12-23T05:47:34.529" v="75" actId="478"/>
          <ac:spMkLst>
            <pc:docMk/>
            <pc:sldMk cId="0" sldId="262"/>
            <ac:spMk id="7170" creationId="{00000000-0000-0000-0000-000000000000}"/>
          </ac:spMkLst>
        </pc:spChg>
        <pc:spChg chg="mod ord">
          <ac:chgData name="Vui Le Ba" userId="052109168efbc39a" providerId="LiveId" clId="{40CFB830-F6EC-4A1B-AE1F-B620D0FFC1BE}" dt="2020-12-23T05:58:31.666" v="181" actId="6264"/>
          <ac:spMkLst>
            <pc:docMk/>
            <pc:sldMk cId="0" sldId="262"/>
            <ac:spMk id="7172" creationId="{00000000-0000-0000-0000-000000000000}"/>
          </ac:spMkLst>
        </pc:spChg>
        <pc:spChg chg="mod ord">
          <ac:chgData name="Vui Le Ba" userId="052109168efbc39a" providerId="LiveId" clId="{40CFB830-F6EC-4A1B-AE1F-B620D0FFC1BE}" dt="2020-12-23T05:58:31.666" v="181" actId="6264"/>
          <ac:spMkLst>
            <pc:docMk/>
            <pc:sldMk cId="0" sldId="262"/>
            <ac:spMk id="7173" creationId="{00000000-0000-0000-0000-000000000000}"/>
          </ac:spMkLst>
        </pc:spChg>
        <pc:spChg chg="del mod ord">
          <ac:chgData name="Vui Le Ba" userId="052109168efbc39a" providerId="LiveId" clId="{40CFB830-F6EC-4A1B-AE1F-B620D0FFC1BE}" dt="2020-12-23T05:47:22.354" v="73" actId="478"/>
          <ac:spMkLst>
            <pc:docMk/>
            <pc:sldMk cId="0" sldId="262"/>
            <ac:spMk id="7174" creationId="{00000000-0000-0000-0000-000000000000}"/>
          </ac:spMkLst>
        </pc:spChg>
        <pc:spChg chg="del">
          <ac:chgData name="Vui Le Ba" userId="052109168efbc39a" providerId="LiveId" clId="{40CFB830-F6EC-4A1B-AE1F-B620D0FFC1BE}" dt="2020-12-23T05:47:25.485" v="74" actId="478"/>
          <ac:spMkLst>
            <pc:docMk/>
            <pc:sldMk cId="0" sldId="262"/>
            <ac:spMk id="33796" creationId="{00000000-0000-0000-0000-000000000000}"/>
          </ac:spMkLst>
        </pc:spChg>
      </pc:sldChg>
      <pc:sldChg chg="addSp delSp modSp mod modAnim chgLayout">
        <pc:chgData name="Vui Le Ba" userId="052109168efbc39a" providerId="LiveId" clId="{40CFB830-F6EC-4A1B-AE1F-B620D0FFC1BE}" dt="2020-12-23T07:06:30.211" v="1584"/>
        <pc:sldMkLst>
          <pc:docMk/>
          <pc:sldMk cId="0" sldId="263"/>
        </pc:sldMkLst>
        <pc:spChg chg="add del mod">
          <ac:chgData name="Vui Le Ba" userId="052109168efbc39a" providerId="LiveId" clId="{40CFB830-F6EC-4A1B-AE1F-B620D0FFC1BE}" dt="2020-12-23T05:46:22.382" v="65" actId="6264"/>
          <ac:spMkLst>
            <pc:docMk/>
            <pc:sldMk cId="0" sldId="263"/>
            <ac:spMk id="2" creationId="{CD6AD3B7-5BF8-428D-8040-4A76E9C863D8}"/>
          </ac:spMkLst>
        </pc:spChg>
        <pc:spChg chg="add del mod">
          <ac:chgData name="Vui Le Ba" userId="052109168efbc39a" providerId="LiveId" clId="{40CFB830-F6EC-4A1B-AE1F-B620D0FFC1BE}" dt="2020-12-23T05:46:22.382" v="65" actId="6264"/>
          <ac:spMkLst>
            <pc:docMk/>
            <pc:sldMk cId="0" sldId="263"/>
            <ac:spMk id="3" creationId="{FAFBB0E6-D666-4234-AE54-C9592AA1A756}"/>
          </ac:spMkLst>
        </pc:spChg>
        <pc:spChg chg="add del mod">
          <ac:chgData name="Vui Le Ba" userId="052109168efbc39a" providerId="LiveId" clId="{40CFB830-F6EC-4A1B-AE1F-B620D0FFC1BE}" dt="2020-12-23T05:46:22.382" v="65" actId="6264"/>
          <ac:spMkLst>
            <pc:docMk/>
            <pc:sldMk cId="0" sldId="263"/>
            <ac:spMk id="4" creationId="{7DD67655-55F7-4A53-9D2C-4C201CA14756}"/>
          </ac:spMkLst>
        </pc:spChg>
        <pc:spChg chg="add del mod">
          <ac:chgData name="Vui Le Ba" userId="052109168efbc39a" providerId="LiveId" clId="{40CFB830-F6EC-4A1B-AE1F-B620D0FFC1BE}" dt="2020-12-23T05:48:49.724" v="77" actId="6264"/>
          <ac:spMkLst>
            <pc:docMk/>
            <pc:sldMk cId="0" sldId="263"/>
            <ac:spMk id="5" creationId="{170D2E06-5CDB-45C3-8BB2-17B21D89CB3E}"/>
          </ac:spMkLst>
        </pc:spChg>
        <pc:spChg chg="add del mod">
          <ac:chgData name="Vui Le Ba" userId="052109168efbc39a" providerId="LiveId" clId="{40CFB830-F6EC-4A1B-AE1F-B620D0FFC1BE}" dt="2020-12-23T05:48:49.724" v="77" actId="6264"/>
          <ac:spMkLst>
            <pc:docMk/>
            <pc:sldMk cId="0" sldId="263"/>
            <ac:spMk id="6" creationId="{EEDD8B42-E581-48CA-8D72-0FD24D4D0265}"/>
          </ac:spMkLst>
        </pc:spChg>
        <pc:spChg chg="add del mod">
          <ac:chgData name="Vui Le Ba" userId="052109168efbc39a" providerId="LiveId" clId="{40CFB830-F6EC-4A1B-AE1F-B620D0FFC1BE}" dt="2020-12-23T05:48:49.724" v="77" actId="6264"/>
          <ac:spMkLst>
            <pc:docMk/>
            <pc:sldMk cId="0" sldId="263"/>
            <ac:spMk id="7" creationId="{27173C9F-61D8-42F6-898D-20BE8CEAF7C0}"/>
          </ac:spMkLst>
        </pc:spChg>
        <pc:spChg chg="add del mod">
          <ac:chgData name="Vui Le Ba" userId="052109168efbc39a" providerId="LiveId" clId="{40CFB830-F6EC-4A1B-AE1F-B620D0FFC1BE}" dt="2020-12-23T05:50:28.622" v="90" actId="6264"/>
          <ac:spMkLst>
            <pc:docMk/>
            <pc:sldMk cId="0" sldId="263"/>
            <ac:spMk id="8" creationId="{D3CD11CA-38F5-42DA-B393-F1BADE69C4BD}"/>
          </ac:spMkLst>
        </pc:spChg>
        <pc:spChg chg="add del mod">
          <ac:chgData name="Vui Le Ba" userId="052109168efbc39a" providerId="LiveId" clId="{40CFB830-F6EC-4A1B-AE1F-B620D0FFC1BE}" dt="2020-12-23T05:50:28.622" v="90" actId="6264"/>
          <ac:spMkLst>
            <pc:docMk/>
            <pc:sldMk cId="0" sldId="263"/>
            <ac:spMk id="9" creationId="{DFACDE60-A2D5-438B-8365-E9757053C956}"/>
          </ac:spMkLst>
        </pc:spChg>
        <pc:spChg chg="add del mod">
          <ac:chgData name="Vui Le Ba" userId="052109168efbc39a" providerId="LiveId" clId="{40CFB830-F6EC-4A1B-AE1F-B620D0FFC1BE}" dt="2020-12-23T05:50:28.622" v="90" actId="6264"/>
          <ac:spMkLst>
            <pc:docMk/>
            <pc:sldMk cId="0" sldId="263"/>
            <ac:spMk id="10" creationId="{24A816DF-C049-4594-8719-A1E8C341DEA8}"/>
          </ac:spMkLst>
        </pc:spChg>
        <pc:spChg chg="add del mod">
          <ac:chgData name="Vui Le Ba" userId="052109168efbc39a" providerId="LiveId" clId="{40CFB830-F6EC-4A1B-AE1F-B620D0FFC1BE}" dt="2020-12-23T05:50:27.366" v="87" actId="6264"/>
          <ac:spMkLst>
            <pc:docMk/>
            <pc:sldMk cId="0" sldId="263"/>
            <ac:spMk id="11" creationId="{F71D72CB-CF61-4B97-A011-5DC0DDF652E6}"/>
          </ac:spMkLst>
        </pc:spChg>
        <pc:spChg chg="add del mod">
          <ac:chgData name="Vui Le Ba" userId="052109168efbc39a" providerId="LiveId" clId="{40CFB830-F6EC-4A1B-AE1F-B620D0FFC1BE}" dt="2020-12-23T05:50:27.366" v="87" actId="6264"/>
          <ac:spMkLst>
            <pc:docMk/>
            <pc:sldMk cId="0" sldId="263"/>
            <ac:spMk id="12" creationId="{7B2C995D-7251-4069-A588-2C01143BE9C5}"/>
          </ac:spMkLst>
        </pc:spChg>
        <pc:spChg chg="add del mod">
          <ac:chgData name="Vui Le Ba" userId="052109168efbc39a" providerId="LiveId" clId="{40CFB830-F6EC-4A1B-AE1F-B620D0FFC1BE}" dt="2020-12-23T05:50:27.366" v="87" actId="6264"/>
          <ac:spMkLst>
            <pc:docMk/>
            <pc:sldMk cId="0" sldId="263"/>
            <ac:spMk id="13" creationId="{A18D35C0-4FFB-4876-9CD3-809B9383BC1A}"/>
          </ac:spMkLst>
        </pc:spChg>
        <pc:spChg chg="del">
          <ac:chgData name="Vui Le Ba" userId="052109168efbc39a" providerId="LiveId" clId="{40CFB830-F6EC-4A1B-AE1F-B620D0FFC1BE}" dt="2020-12-23T05:50:26.063" v="85"/>
          <ac:spMkLst>
            <pc:docMk/>
            <pc:sldMk cId="0" sldId="263"/>
            <ac:spMk id="14" creationId="{59C1B227-1045-4B79-A243-3A7A23B041DC}"/>
          </ac:spMkLst>
        </pc:spChg>
        <pc:spChg chg="add del mod">
          <ac:chgData name="Vui Le Ba" userId="052109168efbc39a" providerId="LiveId" clId="{40CFB830-F6EC-4A1B-AE1F-B620D0FFC1BE}" dt="2020-12-23T05:50:44.143" v="100" actId="6264"/>
          <ac:spMkLst>
            <pc:docMk/>
            <pc:sldMk cId="0" sldId="263"/>
            <ac:spMk id="15" creationId="{9DCB8A2E-A7E1-4095-8EA8-84EAEA75FFB5}"/>
          </ac:spMkLst>
        </pc:spChg>
        <pc:spChg chg="add del mod">
          <ac:chgData name="Vui Le Ba" userId="052109168efbc39a" providerId="LiveId" clId="{40CFB830-F6EC-4A1B-AE1F-B620D0FFC1BE}" dt="2020-12-23T05:50:44.143" v="100" actId="6264"/>
          <ac:spMkLst>
            <pc:docMk/>
            <pc:sldMk cId="0" sldId="263"/>
            <ac:spMk id="16" creationId="{515DAFE8-9A9B-4A64-81EE-A8100C4AC9F4}"/>
          </ac:spMkLst>
        </pc:spChg>
        <pc:spChg chg="add del mod">
          <ac:chgData name="Vui Le Ba" userId="052109168efbc39a" providerId="LiveId" clId="{40CFB830-F6EC-4A1B-AE1F-B620D0FFC1BE}" dt="2020-12-23T05:50:44.143" v="100" actId="6264"/>
          <ac:spMkLst>
            <pc:docMk/>
            <pc:sldMk cId="0" sldId="263"/>
            <ac:spMk id="17" creationId="{CFD5553D-6A16-4124-8F6D-239730D1F593}"/>
          </ac:spMkLst>
        </pc:spChg>
        <pc:spChg chg="add mod ord">
          <ac:chgData name="Vui Le Ba" userId="052109168efbc39a" providerId="LiveId" clId="{40CFB830-F6EC-4A1B-AE1F-B620D0FFC1BE}" dt="2020-12-23T07:06:30.211" v="1584"/>
          <ac:spMkLst>
            <pc:docMk/>
            <pc:sldMk cId="0" sldId="263"/>
            <ac:spMk id="18" creationId="{602CDD39-A72A-4DC3-8B57-52BF666DA586}"/>
          </ac:spMkLst>
        </pc:spChg>
        <pc:spChg chg="add del mod">
          <ac:chgData name="Vui Le Ba" userId="052109168efbc39a" providerId="LiveId" clId="{40CFB830-F6EC-4A1B-AE1F-B620D0FFC1BE}" dt="2020-12-23T05:56:51.485" v="163" actId="6264"/>
          <ac:spMkLst>
            <pc:docMk/>
            <pc:sldMk cId="0" sldId="263"/>
            <ac:spMk id="19" creationId="{E6D31A8C-0B42-4575-98C1-94FDB52F56BC}"/>
          </ac:spMkLst>
        </pc:spChg>
        <pc:spChg chg="add del mod">
          <ac:chgData name="Vui Le Ba" userId="052109168efbc39a" providerId="LiveId" clId="{40CFB830-F6EC-4A1B-AE1F-B620D0FFC1BE}" dt="2020-12-23T05:56:51.485" v="163" actId="6264"/>
          <ac:spMkLst>
            <pc:docMk/>
            <pc:sldMk cId="0" sldId="263"/>
            <ac:spMk id="20" creationId="{B9A26495-4090-4EB9-931B-A5919A86844B}"/>
          </ac:spMkLst>
        </pc:spChg>
        <pc:spChg chg="add del mod">
          <ac:chgData name="Vui Le Ba" userId="052109168efbc39a" providerId="LiveId" clId="{40CFB830-F6EC-4A1B-AE1F-B620D0FFC1BE}" dt="2020-12-23T05:56:51.485" v="163" actId="6264"/>
          <ac:spMkLst>
            <pc:docMk/>
            <pc:sldMk cId="0" sldId="263"/>
            <ac:spMk id="21" creationId="{DFAC9224-7C6F-4BF0-BF6D-2B94449B5038}"/>
          </ac:spMkLst>
        </pc:spChg>
        <pc:spChg chg="add del mod">
          <ac:chgData name="Vui Le Ba" userId="052109168efbc39a" providerId="LiveId" clId="{40CFB830-F6EC-4A1B-AE1F-B620D0FFC1BE}" dt="2020-12-23T05:58:31.666" v="181" actId="6264"/>
          <ac:spMkLst>
            <pc:docMk/>
            <pc:sldMk cId="0" sldId="263"/>
            <ac:spMk id="22" creationId="{8C9FFC44-DB78-4667-8970-3851F7474599}"/>
          </ac:spMkLst>
        </pc:spChg>
        <pc:spChg chg="add del mod">
          <ac:chgData name="Vui Le Ba" userId="052109168efbc39a" providerId="LiveId" clId="{40CFB830-F6EC-4A1B-AE1F-B620D0FFC1BE}" dt="2020-12-23T05:58:31.666" v="181" actId="6264"/>
          <ac:spMkLst>
            <pc:docMk/>
            <pc:sldMk cId="0" sldId="263"/>
            <ac:spMk id="23" creationId="{528F80F8-31F2-4A42-ADD6-B9EC8670B2EE}"/>
          </ac:spMkLst>
        </pc:spChg>
        <pc:spChg chg="add del mod">
          <ac:chgData name="Vui Le Ba" userId="052109168efbc39a" providerId="LiveId" clId="{40CFB830-F6EC-4A1B-AE1F-B620D0FFC1BE}" dt="2020-12-23T05:58:31.666" v="181" actId="6264"/>
          <ac:spMkLst>
            <pc:docMk/>
            <pc:sldMk cId="0" sldId="263"/>
            <ac:spMk id="24" creationId="{5CCEDE1B-5342-4CB8-BC4E-09EE35453126}"/>
          </ac:spMkLst>
        </pc:spChg>
        <pc:spChg chg="del">
          <ac:chgData name="Vui Le Ba" userId="052109168efbc39a" providerId="LiveId" clId="{40CFB830-F6EC-4A1B-AE1F-B620D0FFC1BE}" dt="2020-12-23T07:06:30.211" v="1584"/>
          <ac:spMkLst>
            <pc:docMk/>
            <pc:sldMk cId="0" sldId="263"/>
            <ac:spMk id="25" creationId="{DE2B318D-06A6-4360-B809-D7A31D72381D}"/>
          </ac:spMkLst>
        </pc:spChg>
        <pc:spChg chg="add del mod ord">
          <ac:chgData name="Vui Le Ba" userId="052109168efbc39a" providerId="LiveId" clId="{40CFB830-F6EC-4A1B-AE1F-B620D0FFC1BE}" dt="2020-12-23T05:56:22.865" v="161" actId="478"/>
          <ac:spMkLst>
            <pc:docMk/>
            <pc:sldMk cId="0" sldId="263"/>
            <ac:spMk id="9218" creationId="{00000000-0000-0000-0000-000000000000}"/>
          </ac:spMkLst>
        </pc:spChg>
        <pc:spChg chg="mod ord">
          <ac:chgData name="Vui Le Ba" userId="052109168efbc39a" providerId="LiveId" clId="{40CFB830-F6EC-4A1B-AE1F-B620D0FFC1BE}" dt="2020-12-23T05:58:31.666" v="181" actId="6264"/>
          <ac:spMkLst>
            <pc:docMk/>
            <pc:sldMk cId="0" sldId="263"/>
            <ac:spMk id="9220" creationId="{00000000-0000-0000-0000-000000000000}"/>
          </ac:spMkLst>
        </pc:spChg>
        <pc:spChg chg="mod ord">
          <ac:chgData name="Vui Le Ba" userId="052109168efbc39a" providerId="LiveId" clId="{40CFB830-F6EC-4A1B-AE1F-B620D0FFC1BE}" dt="2020-12-23T05:58:31.666" v="181" actId="6264"/>
          <ac:spMkLst>
            <pc:docMk/>
            <pc:sldMk cId="0" sldId="263"/>
            <ac:spMk id="9221" creationId="{00000000-0000-0000-0000-000000000000}"/>
          </ac:spMkLst>
        </pc:spChg>
        <pc:spChg chg="add del mod">
          <ac:chgData name="Vui Le Ba" userId="052109168efbc39a" providerId="LiveId" clId="{40CFB830-F6EC-4A1B-AE1F-B620D0FFC1BE}" dt="2020-12-23T05:50:49.834" v="102" actId="478"/>
          <ac:spMkLst>
            <pc:docMk/>
            <pc:sldMk cId="0" sldId="263"/>
            <ac:spMk id="9222" creationId="{00000000-0000-0000-0000-000000000000}"/>
          </ac:spMkLst>
        </pc:spChg>
        <pc:spChg chg="del">
          <ac:chgData name="Vui Le Ba" userId="052109168efbc39a" providerId="LiveId" clId="{40CFB830-F6EC-4A1B-AE1F-B620D0FFC1BE}" dt="2020-12-23T05:48:55.050" v="78" actId="478"/>
          <ac:spMkLst>
            <pc:docMk/>
            <pc:sldMk cId="0" sldId="263"/>
            <ac:spMk id="53250" creationId="{00000000-0000-0000-0000-000000000000}"/>
          </ac:spMkLst>
        </pc:spChg>
      </pc:sldChg>
      <pc:sldChg chg="addSp delSp modSp del mod chgLayout">
        <pc:chgData name="Vui Le Ba" userId="052109168efbc39a" providerId="LiveId" clId="{40CFB830-F6EC-4A1B-AE1F-B620D0FFC1BE}" dt="2020-12-23T06:17:20.995" v="619" actId="47"/>
        <pc:sldMkLst>
          <pc:docMk/>
          <pc:sldMk cId="0" sldId="264"/>
        </pc:sldMkLst>
        <pc:spChg chg="add del mod">
          <ac:chgData name="Vui Le Ba" userId="052109168efbc39a" providerId="LiveId" clId="{40CFB830-F6EC-4A1B-AE1F-B620D0FFC1BE}" dt="2020-12-23T05:58:31.666" v="181" actId="6264"/>
          <ac:spMkLst>
            <pc:docMk/>
            <pc:sldMk cId="0" sldId="264"/>
            <ac:spMk id="2" creationId="{C9363B16-339D-4B5D-8B30-562744333A28}"/>
          </ac:spMkLst>
        </pc:spChg>
        <pc:spChg chg="add del mod">
          <ac:chgData name="Vui Le Ba" userId="052109168efbc39a" providerId="LiveId" clId="{40CFB830-F6EC-4A1B-AE1F-B620D0FFC1BE}" dt="2020-12-23T05:58:31.666" v="181" actId="6264"/>
          <ac:spMkLst>
            <pc:docMk/>
            <pc:sldMk cId="0" sldId="264"/>
            <ac:spMk id="3" creationId="{0E54213A-2320-4678-9891-17389088EF61}"/>
          </ac:spMkLst>
        </pc:spChg>
        <pc:spChg chg="add del mod">
          <ac:chgData name="Vui Le Ba" userId="052109168efbc39a" providerId="LiveId" clId="{40CFB830-F6EC-4A1B-AE1F-B620D0FFC1BE}" dt="2020-12-23T05:58:31.666" v="181" actId="6264"/>
          <ac:spMkLst>
            <pc:docMk/>
            <pc:sldMk cId="0" sldId="264"/>
            <ac:spMk id="4" creationId="{3CA2D6BF-A0FF-41BB-B365-DBDB8250585B}"/>
          </ac:spMkLst>
        </pc:spChg>
        <pc:spChg chg="mod ord">
          <ac:chgData name="Vui Le Ba" userId="052109168efbc39a" providerId="LiveId" clId="{40CFB830-F6EC-4A1B-AE1F-B620D0FFC1BE}" dt="2020-12-23T05:58:31.666" v="181" actId="6264"/>
          <ac:spMkLst>
            <pc:docMk/>
            <pc:sldMk cId="0" sldId="264"/>
            <ac:spMk id="89090" creationId="{00000000-0000-0000-0000-000000000000}"/>
          </ac:spMkLst>
        </pc:spChg>
        <pc:spChg chg="mod ord">
          <ac:chgData name="Vui Le Ba" userId="052109168efbc39a" providerId="LiveId" clId="{40CFB830-F6EC-4A1B-AE1F-B620D0FFC1BE}" dt="2020-12-23T05:58:31.666" v="181" actId="6264"/>
          <ac:spMkLst>
            <pc:docMk/>
            <pc:sldMk cId="0" sldId="264"/>
            <ac:spMk id="89093" creationId="{00000000-0000-0000-0000-000000000000}"/>
          </ac:spMkLst>
        </pc:spChg>
        <pc:spChg chg="mod ord">
          <ac:chgData name="Vui Le Ba" userId="052109168efbc39a" providerId="LiveId" clId="{40CFB830-F6EC-4A1B-AE1F-B620D0FFC1BE}" dt="2020-12-23T05:58:31.666" v="181" actId="6264"/>
          <ac:spMkLst>
            <pc:docMk/>
            <pc:sldMk cId="0" sldId="264"/>
            <ac:spMk id="89094" creationId="{00000000-0000-0000-0000-000000000000}"/>
          </ac:spMkLst>
        </pc:spChg>
      </pc:sldChg>
      <pc:sldChg chg="addSp delSp modSp mod modAnim chgLayout">
        <pc:chgData name="Vui Le Ba" userId="052109168efbc39a" providerId="LiveId" clId="{40CFB830-F6EC-4A1B-AE1F-B620D0FFC1BE}" dt="2020-12-23T07:06:30.211" v="1584"/>
        <pc:sldMkLst>
          <pc:docMk/>
          <pc:sldMk cId="0" sldId="265"/>
        </pc:sldMkLst>
        <pc:spChg chg="add del mod">
          <ac:chgData name="Vui Le Ba" userId="052109168efbc39a" providerId="LiveId" clId="{40CFB830-F6EC-4A1B-AE1F-B620D0FFC1BE}" dt="2020-12-23T05:58:31.666" v="181" actId="6264"/>
          <ac:spMkLst>
            <pc:docMk/>
            <pc:sldMk cId="0" sldId="265"/>
            <ac:spMk id="2" creationId="{5BE0151E-FEB3-4B92-84F8-F811917F32E2}"/>
          </ac:spMkLst>
        </pc:spChg>
        <pc:spChg chg="add del mod">
          <ac:chgData name="Vui Le Ba" userId="052109168efbc39a" providerId="LiveId" clId="{40CFB830-F6EC-4A1B-AE1F-B620D0FFC1BE}" dt="2020-12-23T05:58:31.666" v="181" actId="6264"/>
          <ac:spMkLst>
            <pc:docMk/>
            <pc:sldMk cId="0" sldId="265"/>
            <ac:spMk id="3" creationId="{66E2790A-41CB-42B7-8101-D3409DDADF96}"/>
          </ac:spMkLst>
        </pc:spChg>
        <pc:spChg chg="add mod ord">
          <ac:chgData name="Vui Le Ba" userId="052109168efbc39a" providerId="LiveId" clId="{40CFB830-F6EC-4A1B-AE1F-B620D0FFC1BE}" dt="2020-12-23T06:32:14.082" v="961" actId="27636"/>
          <ac:spMkLst>
            <pc:docMk/>
            <pc:sldMk cId="0" sldId="265"/>
            <ac:spMk id="4" creationId="{4854FCD2-5BE4-415A-8931-90A709C92E0E}"/>
          </ac:spMkLst>
        </pc:spChg>
        <pc:spChg chg="del">
          <ac:chgData name="Vui Le Ba" userId="052109168efbc39a" providerId="LiveId" clId="{40CFB830-F6EC-4A1B-AE1F-B620D0FFC1BE}" dt="2020-12-23T07:06:30.211" v="1584"/>
          <ac:spMkLst>
            <pc:docMk/>
            <pc:sldMk cId="0" sldId="265"/>
            <ac:spMk id="5" creationId="{7BBE530E-8D09-41FF-B0E0-A5D45C57009F}"/>
          </ac:spMkLst>
        </pc:spChg>
        <pc:spChg chg="del mod">
          <ac:chgData name="Vui Le Ba" userId="052109168efbc39a" providerId="LiveId" clId="{40CFB830-F6EC-4A1B-AE1F-B620D0FFC1BE}" dt="2020-12-23T06:17:23.101" v="620" actId="478"/>
          <ac:spMkLst>
            <pc:docMk/>
            <pc:sldMk cId="0" sldId="265"/>
            <ac:spMk id="60418" creationId="{00000000-0000-0000-0000-000000000000}"/>
          </ac:spMkLst>
        </pc:spChg>
        <pc:spChg chg="del mod ord">
          <ac:chgData name="Vui Le Ba" userId="052109168efbc39a" providerId="LiveId" clId="{40CFB830-F6EC-4A1B-AE1F-B620D0FFC1BE}" dt="2020-12-23T06:18:52.450" v="767" actId="478"/>
          <ac:spMkLst>
            <pc:docMk/>
            <pc:sldMk cId="0" sldId="265"/>
            <ac:spMk id="91138" creationId="{00000000-0000-0000-0000-000000000000}"/>
          </ac:spMkLst>
        </pc:spChg>
        <pc:spChg chg="mod ord">
          <ac:chgData name="Vui Le Ba" userId="052109168efbc39a" providerId="LiveId" clId="{40CFB830-F6EC-4A1B-AE1F-B620D0FFC1BE}" dt="2020-12-23T06:18:21.061" v="746" actId="20577"/>
          <ac:spMkLst>
            <pc:docMk/>
            <pc:sldMk cId="0" sldId="265"/>
            <ac:spMk id="91140" creationId="{00000000-0000-0000-0000-000000000000}"/>
          </ac:spMkLst>
        </pc:spChg>
        <pc:spChg chg="del mod">
          <ac:chgData name="Vui Le Ba" userId="052109168efbc39a" providerId="LiveId" clId="{40CFB830-F6EC-4A1B-AE1F-B620D0FFC1BE}" dt="2020-12-23T05:58:31.666" v="181" actId="6264"/>
          <ac:spMkLst>
            <pc:docMk/>
            <pc:sldMk cId="0" sldId="265"/>
            <ac:spMk id="91141" creationId="{00000000-0000-0000-0000-000000000000}"/>
          </ac:spMkLst>
        </pc:spChg>
        <pc:spChg chg="del">
          <ac:chgData name="Vui Le Ba" userId="052109168efbc39a" providerId="LiveId" clId="{40CFB830-F6EC-4A1B-AE1F-B620D0FFC1BE}" dt="2020-12-23T06:17:23.818" v="621" actId="478"/>
          <ac:spMkLst>
            <pc:docMk/>
            <pc:sldMk cId="0" sldId="265"/>
            <ac:spMk id="91142" creationId="{00000000-0000-0000-0000-000000000000}"/>
          </ac:spMkLst>
        </pc:spChg>
        <pc:spChg chg="del">
          <ac:chgData name="Vui Le Ba" userId="052109168efbc39a" providerId="LiveId" clId="{40CFB830-F6EC-4A1B-AE1F-B620D0FFC1BE}" dt="2020-12-23T06:17:24.636" v="622" actId="478"/>
          <ac:spMkLst>
            <pc:docMk/>
            <pc:sldMk cId="0" sldId="265"/>
            <ac:spMk id="91143" creationId="{00000000-0000-0000-0000-000000000000}"/>
          </ac:spMkLst>
        </pc:spChg>
      </pc:sldChg>
      <pc:sldChg chg="addSp delSp modSp mod chgLayout">
        <pc:chgData name="Vui Le Ba" userId="052109168efbc39a" providerId="LiveId" clId="{40CFB830-F6EC-4A1B-AE1F-B620D0FFC1BE}" dt="2020-12-23T07:06:30.211" v="1584"/>
        <pc:sldMkLst>
          <pc:docMk/>
          <pc:sldMk cId="0" sldId="267"/>
        </pc:sldMkLst>
        <pc:spChg chg="add del mod">
          <ac:chgData name="Vui Le Ba" userId="052109168efbc39a" providerId="LiveId" clId="{40CFB830-F6EC-4A1B-AE1F-B620D0FFC1BE}" dt="2020-12-23T05:58:31.666" v="181" actId="6264"/>
          <ac:spMkLst>
            <pc:docMk/>
            <pc:sldMk cId="0" sldId="267"/>
            <ac:spMk id="2" creationId="{92F62068-6758-46E0-863F-4ADB18AA041D}"/>
          </ac:spMkLst>
        </pc:spChg>
        <pc:spChg chg="add del mod">
          <ac:chgData name="Vui Le Ba" userId="052109168efbc39a" providerId="LiveId" clId="{40CFB830-F6EC-4A1B-AE1F-B620D0FFC1BE}" dt="2020-12-23T05:58:31.666" v="181" actId="6264"/>
          <ac:spMkLst>
            <pc:docMk/>
            <pc:sldMk cId="0" sldId="267"/>
            <ac:spMk id="3" creationId="{A3305790-A66A-494A-94DE-61BE36329C72}"/>
          </ac:spMkLst>
        </pc:spChg>
        <pc:spChg chg="add del mod">
          <ac:chgData name="Vui Le Ba" userId="052109168efbc39a" providerId="LiveId" clId="{40CFB830-F6EC-4A1B-AE1F-B620D0FFC1BE}" dt="2020-12-23T05:58:31.666" v="181" actId="6264"/>
          <ac:spMkLst>
            <pc:docMk/>
            <pc:sldMk cId="0" sldId="267"/>
            <ac:spMk id="4" creationId="{02A974EF-2579-4E7C-AFDD-64C31284F07E}"/>
          </ac:spMkLst>
        </pc:spChg>
        <pc:spChg chg="del">
          <ac:chgData name="Vui Le Ba" userId="052109168efbc39a" providerId="LiveId" clId="{40CFB830-F6EC-4A1B-AE1F-B620D0FFC1BE}" dt="2020-12-23T07:06:30.211" v="1584"/>
          <ac:spMkLst>
            <pc:docMk/>
            <pc:sldMk cId="0" sldId="267"/>
            <ac:spMk id="5" creationId="{04B01AAB-40CD-4FA3-BB0D-B9B3530040BE}"/>
          </ac:spMkLst>
        </pc:spChg>
        <pc:spChg chg="del mod ord">
          <ac:chgData name="Vui Le Ba" userId="052109168efbc39a" providerId="LiveId" clId="{40CFB830-F6EC-4A1B-AE1F-B620D0FFC1BE}" dt="2020-12-23T05:59:08.901" v="346" actId="478"/>
          <ac:spMkLst>
            <pc:docMk/>
            <pc:sldMk cId="0" sldId="267"/>
            <ac:spMk id="19458" creationId="{00000000-0000-0000-0000-000000000000}"/>
          </ac:spMkLst>
        </pc:spChg>
        <pc:spChg chg="mod ord">
          <ac:chgData name="Vui Le Ba" userId="052109168efbc39a" providerId="LiveId" clId="{40CFB830-F6EC-4A1B-AE1F-B620D0FFC1BE}" dt="2020-12-23T05:58:31.666" v="181" actId="6264"/>
          <ac:spMkLst>
            <pc:docMk/>
            <pc:sldMk cId="0" sldId="267"/>
            <ac:spMk id="19459" creationId="{00000000-0000-0000-0000-000000000000}"/>
          </ac:spMkLst>
        </pc:spChg>
        <pc:spChg chg="mod ord">
          <ac:chgData name="Vui Le Ba" userId="052109168efbc39a" providerId="LiveId" clId="{40CFB830-F6EC-4A1B-AE1F-B620D0FFC1BE}" dt="2020-12-23T05:58:31.798" v="182" actId="27636"/>
          <ac:spMkLst>
            <pc:docMk/>
            <pc:sldMk cId="0" sldId="267"/>
            <ac:spMk id="19460" creationId="{00000000-0000-0000-0000-000000000000}"/>
          </ac:spMkLst>
        </pc:spChg>
        <pc:grpChg chg="del">
          <ac:chgData name="Vui Le Ba" userId="052109168efbc39a" providerId="LiveId" clId="{40CFB830-F6EC-4A1B-AE1F-B620D0FFC1BE}" dt="2020-12-23T05:59:06.958" v="345" actId="478"/>
          <ac:grpSpMkLst>
            <pc:docMk/>
            <pc:sldMk cId="0" sldId="267"/>
            <ac:grpSpMk id="19461" creationId="{00000000-0000-0000-0000-000000000000}"/>
          </ac:grpSpMkLst>
        </pc:grpChg>
      </pc:sldChg>
      <pc:sldChg chg="addSp delSp modSp mod chgLayout">
        <pc:chgData name="Vui Le Ba" userId="052109168efbc39a" providerId="LiveId" clId="{40CFB830-F6EC-4A1B-AE1F-B620D0FFC1BE}" dt="2020-12-23T07:06:30.211" v="1584"/>
        <pc:sldMkLst>
          <pc:docMk/>
          <pc:sldMk cId="0" sldId="269"/>
        </pc:sldMkLst>
        <pc:spChg chg="add del mod">
          <ac:chgData name="Vui Le Ba" userId="052109168efbc39a" providerId="LiveId" clId="{40CFB830-F6EC-4A1B-AE1F-B620D0FFC1BE}" dt="2020-12-23T05:58:31.666" v="181" actId="6264"/>
          <ac:spMkLst>
            <pc:docMk/>
            <pc:sldMk cId="0" sldId="269"/>
            <ac:spMk id="2" creationId="{DDA45A5C-B801-4AB6-B522-67601FBEB0C7}"/>
          </ac:spMkLst>
        </pc:spChg>
        <pc:spChg chg="add del mod">
          <ac:chgData name="Vui Le Ba" userId="052109168efbc39a" providerId="LiveId" clId="{40CFB830-F6EC-4A1B-AE1F-B620D0FFC1BE}" dt="2020-12-23T05:58:31.666" v="181" actId="6264"/>
          <ac:spMkLst>
            <pc:docMk/>
            <pc:sldMk cId="0" sldId="269"/>
            <ac:spMk id="3" creationId="{C337F9B8-D72A-4EFA-836A-D91B5CDB7179}"/>
          </ac:spMkLst>
        </pc:spChg>
        <pc:spChg chg="add del mod">
          <ac:chgData name="Vui Le Ba" userId="052109168efbc39a" providerId="LiveId" clId="{40CFB830-F6EC-4A1B-AE1F-B620D0FFC1BE}" dt="2020-12-23T05:58:31.666" v="181" actId="6264"/>
          <ac:spMkLst>
            <pc:docMk/>
            <pc:sldMk cId="0" sldId="269"/>
            <ac:spMk id="4" creationId="{5A976640-34C1-4FE9-983C-8F03C597A483}"/>
          </ac:spMkLst>
        </pc:spChg>
        <pc:spChg chg="del">
          <ac:chgData name="Vui Le Ba" userId="052109168efbc39a" providerId="LiveId" clId="{40CFB830-F6EC-4A1B-AE1F-B620D0FFC1BE}" dt="2020-12-23T07:06:30.211" v="1584"/>
          <ac:spMkLst>
            <pc:docMk/>
            <pc:sldMk cId="0" sldId="269"/>
            <ac:spMk id="5" creationId="{55C2D812-C54D-4FD2-AA43-D24FAABEE2FB}"/>
          </ac:spMkLst>
        </pc:spChg>
        <pc:spChg chg="del mod ord">
          <ac:chgData name="Vui Le Ba" userId="052109168efbc39a" providerId="LiveId" clId="{40CFB830-F6EC-4A1B-AE1F-B620D0FFC1BE}" dt="2020-12-23T05:59:15.295" v="348" actId="478"/>
          <ac:spMkLst>
            <pc:docMk/>
            <pc:sldMk cId="0" sldId="269"/>
            <ac:spMk id="21506" creationId="{00000000-0000-0000-0000-000000000000}"/>
          </ac:spMkLst>
        </pc:spChg>
        <pc:spChg chg="mod ord">
          <ac:chgData name="Vui Le Ba" userId="052109168efbc39a" providerId="LiveId" clId="{40CFB830-F6EC-4A1B-AE1F-B620D0FFC1BE}" dt="2020-12-23T05:58:31.666" v="181" actId="6264"/>
          <ac:spMkLst>
            <pc:docMk/>
            <pc:sldMk cId="0" sldId="269"/>
            <ac:spMk id="21507" creationId="{00000000-0000-0000-0000-000000000000}"/>
          </ac:spMkLst>
        </pc:spChg>
        <pc:spChg chg="mod ord">
          <ac:chgData name="Vui Le Ba" userId="052109168efbc39a" providerId="LiveId" clId="{40CFB830-F6EC-4A1B-AE1F-B620D0FFC1BE}" dt="2020-12-23T05:58:31.666" v="181" actId="6264"/>
          <ac:spMkLst>
            <pc:docMk/>
            <pc:sldMk cId="0" sldId="269"/>
            <ac:spMk id="21508" creationId="{00000000-0000-0000-0000-000000000000}"/>
          </ac:spMkLst>
        </pc:spChg>
        <pc:grpChg chg="del">
          <ac:chgData name="Vui Le Ba" userId="052109168efbc39a" providerId="LiveId" clId="{40CFB830-F6EC-4A1B-AE1F-B620D0FFC1BE}" dt="2020-12-23T05:59:13.326" v="347" actId="478"/>
          <ac:grpSpMkLst>
            <pc:docMk/>
            <pc:sldMk cId="0" sldId="269"/>
            <ac:grpSpMk id="21509" creationId="{00000000-0000-0000-0000-000000000000}"/>
          </ac:grpSpMkLst>
        </pc:grpChg>
      </pc:sldChg>
      <pc:sldChg chg="addSp delSp modSp mod chgLayout">
        <pc:chgData name="Vui Le Ba" userId="052109168efbc39a" providerId="LiveId" clId="{40CFB830-F6EC-4A1B-AE1F-B620D0FFC1BE}" dt="2020-12-23T07:06:30.211" v="1584"/>
        <pc:sldMkLst>
          <pc:docMk/>
          <pc:sldMk cId="0" sldId="270"/>
        </pc:sldMkLst>
        <pc:spChg chg="add del mod">
          <ac:chgData name="Vui Le Ba" userId="052109168efbc39a" providerId="LiveId" clId="{40CFB830-F6EC-4A1B-AE1F-B620D0FFC1BE}" dt="2020-12-23T05:58:31.666" v="181" actId="6264"/>
          <ac:spMkLst>
            <pc:docMk/>
            <pc:sldMk cId="0" sldId="270"/>
            <ac:spMk id="2" creationId="{64FB06E7-0201-4D8C-9E3C-CF7ADC22A89E}"/>
          </ac:spMkLst>
        </pc:spChg>
        <pc:spChg chg="add del mod">
          <ac:chgData name="Vui Le Ba" userId="052109168efbc39a" providerId="LiveId" clId="{40CFB830-F6EC-4A1B-AE1F-B620D0FFC1BE}" dt="2020-12-23T05:58:31.666" v="181" actId="6264"/>
          <ac:spMkLst>
            <pc:docMk/>
            <pc:sldMk cId="0" sldId="270"/>
            <ac:spMk id="3" creationId="{52DE88FC-478C-4515-92EE-689D133CE88D}"/>
          </ac:spMkLst>
        </pc:spChg>
        <pc:spChg chg="add del mod">
          <ac:chgData name="Vui Le Ba" userId="052109168efbc39a" providerId="LiveId" clId="{40CFB830-F6EC-4A1B-AE1F-B620D0FFC1BE}" dt="2020-12-23T05:58:31.666" v="181" actId="6264"/>
          <ac:spMkLst>
            <pc:docMk/>
            <pc:sldMk cId="0" sldId="270"/>
            <ac:spMk id="4" creationId="{AE816920-9538-41C9-9365-92717CFF2F43}"/>
          </ac:spMkLst>
        </pc:spChg>
        <pc:spChg chg="del">
          <ac:chgData name="Vui Le Ba" userId="052109168efbc39a" providerId="LiveId" clId="{40CFB830-F6EC-4A1B-AE1F-B620D0FFC1BE}" dt="2020-12-23T07:06:30.211" v="1584"/>
          <ac:spMkLst>
            <pc:docMk/>
            <pc:sldMk cId="0" sldId="270"/>
            <ac:spMk id="5" creationId="{BBC76362-7765-4BC6-B5DB-73BE5A5B04D4}"/>
          </ac:spMkLst>
        </pc:spChg>
        <pc:spChg chg="del mod ord">
          <ac:chgData name="Vui Le Ba" userId="052109168efbc39a" providerId="LiveId" clId="{40CFB830-F6EC-4A1B-AE1F-B620D0FFC1BE}" dt="2020-12-23T06:06:47.005" v="494" actId="478"/>
          <ac:spMkLst>
            <pc:docMk/>
            <pc:sldMk cId="0" sldId="270"/>
            <ac:spMk id="58370" creationId="{00000000-0000-0000-0000-000000000000}"/>
          </ac:spMkLst>
        </pc:spChg>
        <pc:spChg chg="mod ord">
          <ac:chgData name="Vui Le Ba" userId="052109168efbc39a" providerId="LiveId" clId="{40CFB830-F6EC-4A1B-AE1F-B620D0FFC1BE}" dt="2020-12-23T05:58:31.666" v="181" actId="6264"/>
          <ac:spMkLst>
            <pc:docMk/>
            <pc:sldMk cId="0" sldId="270"/>
            <ac:spMk id="58371" creationId="{00000000-0000-0000-0000-000000000000}"/>
          </ac:spMkLst>
        </pc:spChg>
        <pc:spChg chg="mod ord">
          <ac:chgData name="Vui Le Ba" userId="052109168efbc39a" providerId="LiveId" clId="{40CFB830-F6EC-4A1B-AE1F-B620D0FFC1BE}" dt="2020-12-23T05:58:31.666" v="181" actId="6264"/>
          <ac:spMkLst>
            <pc:docMk/>
            <pc:sldMk cId="0" sldId="270"/>
            <ac:spMk id="58372" creationId="{00000000-0000-0000-0000-000000000000}"/>
          </ac:spMkLst>
        </pc:spChg>
        <pc:grpChg chg="del">
          <ac:chgData name="Vui Le Ba" userId="052109168efbc39a" providerId="LiveId" clId="{40CFB830-F6EC-4A1B-AE1F-B620D0FFC1BE}" dt="2020-12-23T06:06:43.999" v="493" actId="478"/>
          <ac:grpSpMkLst>
            <pc:docMk/>
            <pc:sldMk cId="0" sldId="270"/>
            <ac:grpSpMk id="58373" creationId="{00000000-0000-0000-0000-000000000000}"/>
          </ac:grpSpMkLst>
        </pc:grpChg>
      </pc:sldChg>
      <pc:sldChg chg="addSp delSp modSp mod chgLayout">
        <pc:chgData name="Vui Le Ba" userId="052109168efbc39a" providerId="LiveId" clId="{40CFB830-F6EC-4A1B-AE1F-B620D0FFC1BE}" dt="2020-12-23T07:06:30.211" v="1584"/>
        <pc:sldMkLst>
          <pc:docMk/>
          <pc:sldMk cId="0" sldId="271"/>
        </pc:sldMkLst>
        <pc:spChg chg="add del mod">
          <ac:chgData name="Vui Le Ba" userId="052109168efbc39a" providerId="LiveId" clId="{40CFB830-F6EC-4A1B-AE1F-B620D0FFC1BE}" dt="2020-12-23T05:58:31.666" v="181" actId="6264"/>
          <ac:spMkLst>
            <pc:docMk/>
            <pc:sldMk cId="0" sldId="271"/>
            <ac:spMk id="2" creationId="{37D26145-44EB-46E1-B66F-85F93315A293}"/>
          </ac:spMkLst>
        </pc:spChg>
        <pc:spChg chg="add del mod">
          <ac:chgData name="Vui Le Ba" userId="052109168efbc39a" providerId="LiveId" clId="{40CFB830-F6EC-4A1B-AE1F-B620D0FFC1BE}" dt="2020-12-23T05:58:31.666" v="181" actId="6264"/>
          <ac:spMkLst>
            <pc:docMk/>
            <pc:sldMk cId="0" sldId="271"/>
            <ac:spMk id="3" creationId="{3D4BCC12-7890-4F81-BF3D-3F329CB56AF6}"/>
          </ac:spMkLst>
        </pc:spChg>
        <pc:spChg chg="add del mod">
          <ac:chgData name="Vui Le Ba" userId="052109168efbc39a" providerId="LiveId" clId="{40CFB830-F6EC-4A1B-AE1F-B620D0FFC1BE}" dt="2020-12-23T05:58:31.666" v="181" actId="6264"/>
          <ac:spMkLst>
            <pc:docMk/>
            <pc:sldMk cId="0" sldId="271"/>
            <ac:spMk id="4" creationId="{E04B8257-122B-4F14-A403-B36F1A29EC3A}"/>
          </ac:spMkLst>
        </pc:spChg>
        <pc:spChg chg="del">
          <ac:chgData name="Vui Le Ba" userId="052109168efbc39a" providerId="LiveId" clId="{40CFB830-F6EC-4A1B-AE1F-B620D0FFC1BE}" dt="2020-12-23T07:06:30.211" v="1584"/>
          <ac:spMkLst>
            <pc:docMk/>
            <pc:sldMk cId="0" sldId="271"/>
            <ac:spMk id="5" creationId="{A2E3321F-86E7-41EE-A275-7E60858714CA}"/>
          </ac:spMkLst>
        </pc:spChg>
        <pc:spChg chg="del mod ord">
          <ac:chgData name="Vui Le Ba" userId="052109168efbc39a" providerId="LiveId" clId="{40CFB830-F6EC-4A1B-AE1F-B620D0FFC1BE}" dt="2020-12-23T06:06:38.628" v="491" actId="478"/>
          <ac:spMkLst>
            <pc:docMk/>
            <pc:sldMk cId="0" sldId="271"/>
            <ac:spMk id="56322" creationId="{00000000-0000-0000-0000-000000000000}"/>
          </ac:spMkLst>
        </pc:spChg>
        <pc:spChg chg="mod ord">
          <ac:chgData name="Vui Le Ba" userId="052109168efbc39a" providerId="LiveId" clId="{40CFB830-F6EC-4A1B-AE1F-B620D0FFC1BE}" dt="2020-12-23T05:58:31.666" v="181" actId="6264"/>
          <ac:spMkLst>
            <pc:docMk/>
            <pc:sldMk cId="0" sldId="271"/>
            <ac:spMk id="56323" creationId="{00000000-0000-0000-0000-000000000000}"/>
          </ac:spMkLst>
        </pc:spChg>
        <pc:spChg chg="mod ord">
          <ac:chgData name="Vui Le Ba" userId="052109168efbc39a" providerId="LiveId" clId="{40CFB830-F6EC-4A1B-AE1F-B620D0FFC1BE}" dt="2020-12-23T05:58:31.666" v="181" actId="6264"/>
          <ac:spMkLst>
            <pc:docMk/>
            <pc:sldMk cId="0" sldId="271"/>
            <ac:spMk id="56324" creationId="{00000000-0000-0000-0000-000000000000}"/>
          </ac:spMkLst>
        </pc:spChg>
        <pc:spChg chg="mod">
          <ac:chgData name="Vui Le Ba" userId="052109168efbc39a" providerId="LiveId" clId="{40CFB830-F6EC-4A1B-AE1F-B620D0FFC1BE}" dt="2020-12-23T06:06:41.358" v="492" actId="1076"/>
          <ac:spMkLst>
            <pc:docMk/>
            <pc:sldMk cId="0" sldId="271"/>
            <ac:spMk id="56330" creationId="{00000000-0000-0000-0000-000000000000}"/>
          </ac:spMkLst>
        </pc:spChg>
        <pc:spChg chg="mod">
          <ac:chgData name="Vui Le Ba" userId="052109168efbc39a" providerId="LiveId" clId="{40CFB830-F6EC-4A1B-AE1F-B620D0FFC1BE}" dt="2020-12-23T06:06:41.358" v="492" actId="1076"/>
          <ac:spMkLst>
            <pc:docMk/>
            <pc:sldMk cId="0" sldId="271"/>
            <ac:spMk id="56331" creationId="{00000000-0000-0000-0000-000000000000}"/>
          </ac:spMkLst>
        </pc:spChg>
        <pc:spChg chg="mod">
          <ac:chgData name="Vui Le Ba" userId="052109168efbc39a" providerId="LiveId" clId="{40CFB830-F6EC-4A1B-AE1F-B620D0FFC1BE}" dt="2020-12-23T06:06:41.358" v="492" actId="1076"/>
          <ac:spMkLst>
            <pc:docMk/>
            <pc:sldMk cId="0" sldId="271"/>
            <ac:spMk id="56332" creationId="{00000000-0000-0000-0000-000000000000}"/>
          </ac:spMkLst>
        </pc:spChg>
        <pc:spChg chg="mod">
          <ac:chgData name="Vui Le Ba" userId="052109168efbc39a" providerId="LiveId" clId="{40CFB830-F6EC-4A1B-AE1F-B620D0FFC1BE}" dt="2020-12-23T06:06:41.358" v="492" actId="1076"/>
          <ac:spMkLst>
            <pc:docMk/>
            <pc:sldMk cId="0" sldId="271"/>
            <ac:spMk id="56333" creationId="{00000000-0000-0000-0000-000000000000}"/>
          </ac:spMkLst>
        </pc:spChg>
        <pc:spChg chg="mod">
          <ac:chgData name="Vui Le Ba" userId="052109168efbc39a" providerId="LiveId" clId="{40CFB830-F6EC-4A1B-AE1F-B620D0FFC1BE}" dt="2020-12-23T06:06:41.358" v="492" actId="1076"/>
          <ac:spMkLst>
            <pc:docMk/>
            <pc:sldMk cId="0" sldId="271"/>
            <ac:spMk id="56334" creationId="{00000000-0000-0000-0000-000000000000}"/>
          </ac:spMkLst>
        </pc:spChg>
        <pc:spChg chg="mod">
          <ac:chgData name="Vui Le Ba" userId="052109168efbc39a" providerId="LiveId" clId="{40CFB830-F6EC-4A1B-AE1F-B620D0FFC1BE}" dt="2020-12-23T06:06:41.358" v="492" actId="1076"/>
          <ac:spMkLst>
            <pc:docMk/>
            <pc:sldMk cId="0" sldId="271"/>
            <ac:spMk id="56335" creationId="{00000000-0000-0000-0000-000000000000}"/>
          </ac:spMkLst>
        </pc:spChg>
        <pc:spChg chg="mod">
          <ac:chgData name="Vui Le Ba" userId="052109168efbc39a" providerId="LiveId" clId="{40CFB830-F6EC-4A1B-AE1F-B620D0FFC1BE}" dt="2020-12-23T06:06:41.358" v="492" actId="1076"/>
          <ac:spMkLst>
            <pc:docMk/>
            <pc:sldMk cId="0" sldId="271"/>
            <ac:spMk id="56336" creationId="{00000000-0000-0000-0000-000000000000}"/>
          </ac:spMkLst>
        </pc:spChg>
        <pc:spChg chg="mod">
          <ac:chgData name="Vui Le Ba" userId="052109168efbc39a" providerId="LiveId" clId="{40CFB830-F6EC-4A1B-AE1F-B620D0FFC1BE}" dt="2020-12-23T06:06:41.358" v="492" actId="1076"/>
          <ac:spMkLst>
            <pc:docMk/>
            <pc:sldMk cId="0" sldId="271"/>
            <ac:spMk id="56337" creationId="{00000000-0000-0000-0000-000000000000}"/>
          </ac:spMkLst>
        </pc:spChg>
        <pc:spChg chg="mod">
          <ac:chgData name="Vui Le Ba" userId="052109168efbc39a" providerId="LiveId" clId="{40CFB830-F6EC-4A1B-AE1F-B620D0FFC1BE}" dt="2020-12-23T06:06:41.358" v="492" actId="1076"/>
          <ac:spMkLst>
            <pc:docMk/>
            <pc:sldMk cId="0" sldId="271"/>
            <ac:spMk id="56338" creationId="{00000000-0000-0000-0000-000000000000}"/>
          </ac:spMkLst>
        </pc:spChg>
        <pc:grpChg chg="mod">
          <ac:chgData name="Vui Le Ba" userId="052109168efbc39a" providerId="LiveId" clId="{40CFB830-F6EC-4A1B-AE1F-B620D0FFC1BE}" dt="2020-12-23T06:06:41.358" v="492" actId="1076"/>
          <ac:grpSpMkLst>
            <pc:docMk/>
            <pc:sldMk cId="0" sldId="271"/>
            <ac:grpSpMk id="56325" creationId="{00000000-0000-0000-0000-000000000000}"/>
          </ac:grpSpMkLst>
        </pc:grpChg>
        <pc:grpChg chg="del">
          <ac:chgData name="Vui Le Ba" userId="052109168efbc39a" providerId="LiveId" clId="{40CFB830-F6EC-4A1B-AE1F-B620D0FFC1BE}" dt="2020-12-23T06:06:33.658" v="490" actId="478"/>
          <ac:grpSpMkLst>
            <pc:docMk/>
            <pc:sldMk cId="0" sldId="271"/>
            <ac:grpSpMk id="56326" creationId="{00000000-0000-0000-0000-000000000000}"/>
          </ac:grpSpMkLst>
        </pc:grpChg>
      </pc:sldChg>
      <pc:sldChg chg="addSp delSp modSp mod chgLayout">
        <pc:chgData name="Vui Le Ba" userId="052109168efbc39a" providerId="LiveId" clId="{40CFB830-F6EC-4A1B-AE1F-B620D0FFC1BE}" dt="2020-12-23T07:06:30.211" v="1584"/>
        <pc:sldMkLst>
          <pc:docMk/>
          <pc:sldMk cId="0" sldId="272"/>
        </pc:sldMkLst>
        <pc:spChg chg="add del mod">
          <ac:chgData name="Vui Le Ba" userId="052109168efbc39a" providerId="LiveId" clId="{40CFB830-F6EC-4A1B-AE1F-B620D0FFC1BE}" dt="2020-12-23T05:58:31.666" v="181" actId="6264"/>
          <ac:spMkLst>
            <pc:docMk/>
            <pc:sldMk cId="0" sldId="272"/>
            <ac:spMk id="2" creationId="{CD443B67-5FFF-49EB-805E-7AA7F56ADB9D}"/>
          </ac:spMkLst>
        </pc:spChg>
        <pc:spChg chg="add del mod">
          <ac:chgData name="Vui Le Ba" userId="052109168efbc39a" providerId="LiveId" clId="{40CFB830-F6EC-4A1B-AE1F-B620D0FFC1BE}" dt="2020-12-23T05:58:31.666" v="181" actId="6264"/>
          <ac:spMkLst>
            <pc:docMk/>
            <pc:sldMk cId="0" sldId="272"/>
            <ac:spMk id="3" creationId="{86A51759-272E-4589-BC14-2CAEAC18207B}"/>
          </ac:spMkLst>
        </pc:spChg>
        <pc:spChg chg="add del mod">
          <ac:chgData name="Vui Le Ba" userId="052109168efbc39a" providerId="LiveId" clId="{40CFB830-F6EC-4A1B-AE1F-B620D0FFC1BE}" dt="2020-12-23T05:58:31.666" v="181" actId="6264"/>
          <ac:spMkLst>
            <pc:docMk/>
            <pc:sldMk cId="0" sldId="272"/>
            <ac:spMk id="4" creationId="{A9D17839-61A8-437A-A989-7F67BA097940}"/>
          </ac:spMkLst>
        </pc:spChg>
        <pc:spChg chg="del">
          <ac:chgData name="Vui Le Ba" userId="052109168efbc39a" providerId="LiveId" clId="{40CFB830-F6EC-4A1B-AE1F-B620D0FFC1BE}" dt="2020-12-23T07:06:30.211" v="1584"/>
          <ac:spMkLst>
            <pc:docMk/>
            <pc:sldMk cId="0" sldId="272"/>
            <ac:spMk id="5" creationId="{DBB7CF4B-0343-4300-91A4-4F28D7AA09A4}"/>
          </ac:spMkLst>
        </pc:spChg>
        <pc:spChg chg="del mod ord">
          <ac:chgData name="Vui Le Ba" userId="052109168efbc39a" providerId="LiveId" clId="{40CFB830-F6EC-4A1B-AE1F-B620D0FFC1BE}" dt="2020-12-23T06:06:05.333" v="481" actId="478"/>
          <ac:spMkLst>
            <pc:docMk/>
            <pc:sldMk cId="0" sldId="272"/>
            <ac:spMk id="52226" creationId="{00000000-0000-0000-0000-000000000000}"/>
          </ac:spMkLst>
        </pc:spChg>
        <pc:spChg chg="mod ord">
          <ac:chgData name="Vui Le Ba" userId="052109168efbc39a" providerId="LiveId" clId="{40CFB830-F6EC-4A1B-AE1F-B620D0FFC1BE}" dt="2020-12-23T05:58:31.666" v="181" actId="6264"/>
          <ac:spMkLst>
            <pc:docMk/>
            <pc:sldMk cId="0" sldId="272"/>
            <ac:spMk id="52227" creationId="{00000000-0000-0000-0000-000000000000}"/>
          </ac:spMkLst>
        </pc:spChg>
        <pc:spChg chg="mod ord">
          <ac:chgData name="Vui Le Ba" userId="052109168efbc39a" providerId="LiveId" clId="{40CFB830-F6EC-4A1B-AE1F-B620D0FFC1BE}" dt="2020-12-23T05:58:31.666" v="181" actId="6264"/>
          <ac:spMkLst>
            <pc:docMk/>
            <pc:sldMk cId="0" sldId="272"/>
            <ac:spMk id="52228" creationId="{00000000-0000-0000-0000-000000000000}"/>
          </ac:spMkLst>
        </pc:spChg>
        <pc:grpChg chg="del">
          <ac:chgData name="Vui Le Ba" userId="052109168efbc39a" providerId="LiveId" clId="{40CFB830-F6EC-4A1B-AE1F-B620D0FFC1BE}" dt="2020-12-23T06:06:02.737" v="480" actId="478"/>
          <ac:grpSpMkLst>
            <pc:docMk/>
            <pc:sldMk cId="0" sldId="272"/>
            <ac:grpSpMk id="52229" creationId="{00000000-0000-0000-0000-000000000000}"/>
          </ac:grpSpMkLst>
        </pc:grpChg>
      </pc:sldChg>
      <pc:sldChg chg="addSp delSp modSp mod chgLayout">
        <pc:chgData name="Vui Le Ba" userId="052109168efbc39a" providerId="LiveId" clId="{40CFB830-F6EC-4A1B-AE1F-B620D0FFC1BE}" dt="2020-12-23T07:06:30.211" v="1584"/>
        <pc:sldMkLst>
          <pc:docMk/>
          <pc:sldMk cId="0" sldId="273"/>
        </pc:sldMkLst>
        <pc:spChg chg="add del mod">
          <ac:chgData name="Vui Le Ba" userId="052109168efbc39a" providerId="LiveId" clId="{40CFB830-F6EC-4A1B-AE1F-B620D0FFC1BE}" dt="2020-12-23T05:58:31.666" v="181" actId="6264"/>
          <ac:spMkLst>
            <pc:docMk/>
            <pc:sldMk cId="0" sldId="273"/>
            <ac:spMk id="2" creationId="{3BF15009-DF0C-4008-806A-28FF1E9BA0A5}"/>
          </ac:spMkLst>
        </pc:spChg>
        <pc:spChg chg="add del mod">
          <ac:chgData name="Vui Le Ba" userId="052109168efbc39a" providerId="LiveId" clId="{40CFB830-F6EC-4A1B-AE1F-B620D0FFC1BE}" dt="2020-12-23T05:58:31.666" v="181" actId="6264"/>
          <ac:spMkLst>
            <pc:docMk/>
            <pc:sldMk cId="0" sldId="273"/>
            <ac:spMk id="3" creationId="{9116DF1F-A283-44F4-9E46-1516DEBDF417}"/>
          </ac:spMkLst>
        </pc:spChg>
        <pc:spChg chg="add del mod">
          <ac:chgData name="Vui Le Ba" userId="052109168efbc39a" providerId="LiveId" clId="{40CFB830-F6EC-4A1B-AE1F-B620D0FFC1BE}" dt="2020-12-23T05:58:31.666" v="181" actId="6264"/>
          <ac:spMkLst>
            <pc:docMk/>
            <pc:sldMk cId="0" sldId="273"/>
            <ac:spMk id="4" creationId="{28A76FD1-6DAC-4782-86FF-99FC15A3896B}"/>
          </ac:spMkLst>
        </pc:spChg>
        <pc:spChg chg="del">
          <ac:chgData name="Vui Le Ba" userId="052109168efbc39a" providerId="LiveId" clId="{40CFB830-F6EC-4A1B-AE1F-B620D0FFC1BE}" dt="2020-12-23T07:06:30.211" v="1584"/>
          <ac:spMkLst>
            <pc:docMk/>
            <pc:sldMk cId="0" sldId="273"/>
            <ac:spMk id="5" creationId="{62417248-7329-439F-B2D4-2AAE5900FDCC}"/>
          </ac:spMkLst>
        </pc:spChg>
        <pc:spChg chg="del mod ord">
          <ac:chgData name="Vui Le Ba" userId="052109168efbc39a" providerId="LiveId" clId="{40CFB830-F6EC-4A1B-AE1F-B620D0FFC1BE}" dt="2020-12-23T06:06:00.778" v="479" actId="478"/>
          <ac:spMkLst>
            <pc:docMk/>
            <pc:sldMk cId="0" sldId="273"/>
            <ac:spMk id="50178" creationId="{00000000-0000-0000-0000-000000000000}"/>
          </ac:spMkLst>
        </pc:spChg>
        <pc:spChg chg="mod ord">
          <ac:chgData name="Vui Le Ba" userId="052109168efbc39a" providerId="LiveId" clId="{40CFB830-F6EC-4A1B-AE1F-B620D0FFC1BE}" dt="2020-12-23T05:58:31.666" v="181" actId="6264"/>
          <ac:spMkLst>
            <pc:docMk/>
            <pc:sldMk cId="0" sldId="273"/>
            <ac:spMk id="50179" creationId="{00000000-0000-0000-0000-000000000000}"/>
          </ac:spMkLst>
        </pc:spChg>
        <pc:spChg chg="mod ord">
          <ac:chgData name="Vui Le Ba" userId="052109168efbc39a" providerId="LiveId" clId="{40CFB830-F6EC-4A1B-AE1F-B620D0FFC1BE}" dt="2020-12-23T05:58:31.666" v="181" actId="6264"/>
          <ac:spMkLst>
            <pc:docMk/>
            <pc:sldMk cId="0" sldId="273"/>
            <ac:spMk id="266243" creationId="{00000000-0000-0000-0000-000000000000}"/>
          </ac:spMkLst>
        </pc:spChg>
        <pc:grpChg chg="del">
          <ac:chgData name="Vui Le Ba" userId="052109168efbc39a" providerId="LiveId" clId="{40CFB830-F6EC-4A1B-AE1F-B620D0FFC1BE}" dt="2020-12-23T06:05:58.810" v="478" actId="478"/>
          <ac:grpSpMkLst>
            <pc:docMk/>
            <pc:sldMk cId="0" sldId="273"/>
            <ac:grpSpMk id="50181" creationId="{00000000-0000-0000-0000-000000000000}"/>
          </ac:grpSpMkLst>
        </pc:grpChg>
      </pc:sldChg>
      <pc:sldChg chg="addSp delSp modSp mod chgLayout">
        <pc:chgData name="Vui Le Ba" userId="052109168efbc39a" providerId="LiveId" clId="{40CFB830-F6EC-4A1B-AE1F-B620D0FFC1BE}" dt="2020-12-23T07:06:30.211" v="1584"/>
        <pc:sldMkLst>
          <pc:docMk/>
          <pc:sldMk cId="0" sldId="274"/>
        </pc:sldMkLst>
        <pc:spChg chg="add del mod">
          <ac:chgData name="Vui Le Ba" userId="052109168efbc39a" providerId="LiveId" clId="{40CFB830-F6EC-4A1B-AE1F-B620D0FFC1BE}" dt="2020-12-23T05:58:31.666" v="181" actId="6264"/>
          <ac:spMkLst>
            <pc:docMk/>
            <pc:sldMk cId="0" sldId="274"/>
            <ac:spMk id="2" creationId="{75B81068-46B7-4D5D-962C-71D27A58EA4A}"/>
          </ac:spMkLst>
        </pc:spChg>
        <pc:spChg chg="add del mod">
          <ac:chgData name="Vui Le Ba" userId="052109168efbc39a" providerId="LiveId" clId="{40CFB830-F6EC-4A1B-AE1F-B620D0FFC1BE}" dt="2020-12-23T05:58:31.666" v="181" actId="6264"/>
          <ac:spMkLst>
            <pc:docMk/>
            <pc:sldMk cId="0" sldId="274"/>
            <ac:spMk id="3" creationId="{8A01F122-B9CA-431F-9AE1-9703B87F968E}"/>
          </ac:spMkLst>
        </pc:spChg>
        <pc:spChg chg="add del mod">
          <ac:chgData name="Vui Le Ba" userId="052109168efbc39a" providerId="LiveId" clId="{40CFB830-F6EC-4A1B-AE1F-B620D0FFC1BE}" dt="2020-12-23T05:58:31.666" v="181" actId="6264"/>
          <ac:spMkLst>
            <pc:docMk/>
            <pc:sldMk cId="0" sldId="274"/>
            <ac:spMk id="4" creationId="{BDD7FF08-1B63-4B64-8E22-3013806937A2}"/>
          </ac:spMkLst>
        </pc:spChg>
        <pc:spChg chg="del">
          <ac:chgData name="Vui Le Ba" userId="052109168efbc39a" providerId="LiveId" clId="{40CFB830-F6EC-4A1B-AE1F-B620D0FFC1BE}" dt="2020-12-23T07:06:30.211" v="1584"/>
          <ac:spMkLst>
            <pc:docMk/>
            <pc:sldMk cId="0" sldId="274"/>
            <ac:spMk id="5" creationId="{80C44B7F-513C-44E2-B72D-7564854E49C7}"/>
          </ac:spMkLst>
        </pc:spChg>
        <pc:spChg chg="del mod ord">
          <ac:chgData name="Vui Le Ba" userId="052109168efbc39a" providerId="LiveId" clId="{40CFB830-F6EC-4A1B-AE1F-B620D0FFC1BE}" dt="2020-12-23T06:02:37.778" v="428" actId="478"/>
          <ac:spMkLst>
            <pc:docMk/>
            <pc:sldMk cId="0" sldId="274"/>
            <ac:spMk id="39938" creationId="{00000000-0000-0000-0000-000000000000}"/>
          </ac:spMkLst>
        </pc:spChg>
        <pc:spChg chg="mod ord">
          <ac:chgData name="Vui Le Ba" userId="052109168efbc39a" providerId="LiveId" clId="{40CFB830-F6EC-4A1B-AE1F-B620D0FFC1BE}" dt="2020-12-23T05:58:31.666" v="181" actId="6264"/>
          <ac:spMkLst>
            <pc:docMk/>
            <pc:sldMk cId="0" sldId="274"/>
            <ac:spMk id="39939" creationId="{00000000-0000-0000-0000-000000000000}"/>
          </ac:spMkLst>
        </pc:spChg>
        <pc:spChg chg="mod ord">
          <ac:chgData name="Vui Le Ba" userId="052109168efbc39a" providerId="LiveId" clId="{40CFB830-F6EC-4A1B-AE1F-B620D0FFC1BE}" dt="2020-12-23T05:58:31.666" v="181" actId="6264"/>
          <ac:spMkLst>
            <pc:docMk/>
            <pc:sldMk cId="0" sldId="274"/>
            <ac:spMk id="39940" creationId="{00000000-0000-0000-0000-000000000000}"/>
          </ac:spMkLst>
        </pc:spChg>
        <pc:grpChg chg="del">
          <ac:chgData name="Vui Le Ba" userId="052109168efbc39a" providerId="LiveId" clId="{40CFB830-F6EC-4A1B-AE1F-B620D0FFC1BE}" dt="2020-12-23T06:02:35.747" v="427" actId="478"/>
          <ac:grpSpMkLst>
            <pc:docMk/>
            <pc:sldMk cId="0" sldId="274"/>
            <ac:grpSpMk id="39941" creationId="{00000000-0000-0000-0000-000000000000}"/>
          </ac:grpSpMkLst>
        </pc:grpChg>
      </pc:sldChg>
      <pc:sldChg chg="addSp delSp modSp mod chgLayout">
        <pc:chgData name="Vui Le Ba" userId="052109168efbc39a" providerId="LiveId" clId="{40CFB830-F6EC-4A1B-AE1F-B620D0FFC1BE}" dt="2020-12-23T07:06:30.211" v="1584"/>
        <pc:sldMkLst>
          <pc:docMk/>
          <pc:sldMk cId="0" sldId="275"/>
        </pc:sldMkLst>
        <pc:spChg chg="add del mod">
          <ac:chgData name="Vui Le Ba" userId="052109168efbc39a" providerId="LiveId" clId="{40CFB830-F6EC-4A1B-AE1F-B620D0FFC1BE}" dt="2020-12-23T05:58:31.666" v="181" actId="6264"/>
          <ac:spMkLst>
            <pc:docMk/>
            <pc:sldMk cId="0" sldId="275"/>
            <ac:spMk id="2" creationId="{64E31E10-4002-40CE-A21D-D793A97161B1}"/>
          </ac:spMkLst>
        </pc:spChg>
        <pc:spChg chg="add del mod">
          <ac:chgData name="Vui Le Ba" userId="052109168efbc39a" providerId="LiveId" clId="{40CFB830-F6EC-4A1B-AE1F-B620D0FFC1BE}" dt="2020-12-23T05:58:31.666" v="181" actId="6264"/>
          <ac:spMkLst>
            <pc:docMk/>
            <pc:sldMk cId="0" sldId="275"/>
            <ac:spMk id="3" creationId="{82DE0B25-D76B-4AD3-8167-60074475C6CF}"/>
          </ac:spMkLst>
        </pc:spChg>
        <pc:spChg chg="add del mod">
          <ac:chgData name="Vui Le Ba" userId="052109168efbc39a" providerId="LiveId" clId="{40CFB830-F6EC-4A1B-AE1F-B620D0FFC1BE}" dt="2020-12-23T05:58:31.666" v="181" actId="6264"/>
          <ac:spMkLst>
            <pc:docMk/>
            <pc:sldMk cId="0" sldId="275"/>
            <ac:spMk id="4" creationId="{760BC1E8-721E-42EC-9CE0-19EAFC1D4CC1}"/>
          </ac:spMkLst>
        </pc:spChg>
        <pc:spChg chg="del">
          <ac:chgData name="Vui Le Ba" userId="052109168efbc39a" providerId="LiveId" clId="{40CFB830-F6EC-4A1B-AE1F-B620D0FFC1BE}" dt="2020-12-23T07:06:30.211" v="1584"/>
          <ac:spMkLst>
            <pc:docMk/>
            <pc:sldMk cId="0" sldId="275"/>
            <ac:spMk id="5" creationId="{D07B1A18-AB49-40C0-B908-C00229234654}"/>
          </ac:spMkLst>
        </pc:spChg>
        <pc:spChg chg="del mod ord">
          <ac:chgData name="Vui Le Ba" userId="052109168efbc39a" providerId="LiveId" clId="{40CFB830-F6EC-4A1B-AE1F-B620D0FFC1BE}" dt="2020-12-23T06:00:23.253" v="383" actId="478"/>
          <ac:spMkLst>
            <pc:docMk/>
            <pc:sldMk cId="0" sldId="275"/>
            <ac:spMk id="33794" creationId="{00000000-0000-0000-0000-000000000000}"/>
          </ac:spMkLst>
        </pc:spChg>
        <pc:spChg chg="mod ord">
          <ac:chgData name="Vui Le Ba" userId="052109168efbc39a" providerId="LiveId" clId="{40CFB830-F6EC-4A1B-AE1F-B620D0FFC1BE}" dt="2020-12-23T05:58:31.666" v="181" actId="6264"/>
          <ac:spMkLst>
            <pc:docMk/>
            <pc:sldMk cId="0" sldId="275"/>
            <ac:spMk id="33795" creationId="{00000000-0000-0000-0000-000000000000}"/>
          </ac:spMkLst>
        </pc:spChg>
        <pc:spChg chg="mod ord">
          <ac:chgData name="Vui Le Ba" userId="052109168efbc39a" providerId="LiveId" clId="{40CFB830-F6EC-4A1B-AE1F-B620D0FFC1BE}" dt="2020-12-23T05:58:31.666" v="181" actId="6264"/>
          <ac:spMkLst>
            <pc:docMk/>
            <pc:sldMk cId="0" sldId="275"/>
            <ac:spMk id="33796" creationId="{00000000-0000-0000-0000-000000000000}"/>
          </ac:spMkLst>
        </pc:spChg>
        <pc:grpChg chg="del">
          <ac:chgData name="Vui Le Ba" userId="052109168efbc39a" providerId="LiveId" clId="{40CFB830-F6EC-4A1B-AE1F-B620D0FFC1BE}" dt="2020-12-23T06:00:23.887" v="384" actId="478"/>
          <ac:grpSpMkLst>
            <pc:docMk/>
            <pc:sldMk cId="0" sldId="275"/>
            <ac:grpSpMk id="33797" creationId="{00000000-0000-0000-0000-000000000000}"/>
          </ac:grpSpMkLst>
        </pc:grpChg>
      </pc:sldChg>
      <pc:sldChg chg="addSp delSp modSp mod chgLayout">
        <pc:chgData name="Vui Le Ba" userId="052109168efbc39a" providerId="LiveId" clId="{40CFB830-F6EC-4A1B-AE1F-B620D0FFC1BE}" dt="2020-12-23T07:06:30.211" v="1584"/>
        <pc:sldMkLst>
          <pc:docMk/>
          <pc:sldMk cId="0" sldId="276"/>
        </pc:sldMkLst>
        <pc:spChg chg="add del mod">
          <ac:chgData name="Vui Le Ba" userId="052109168efbc39a" providerId="LiveId" clId="{40CFB830-F6EC-4A1B-AE1F-B620D0FFC1BE}" dt="2020-12-23T05:58:31.666" v="181" actId="6264"/>
          <ac:spMkLst>
            <pc:docMk/>
            <pc:sldMk cId="0" sldId="276"/>
            <ac:spMk id="2" creationId="{5C65A453-6A38-4713-858A-9D9EA128A65A}"/>
          </ac:spMkLst>
        </pc:spChg>
        <pc:spChg chg="add del mod">
          <ac:chgData name="Vui Le Ba" userId="052109168efbc39a" providerId="LiveId" clId="{40CFB830-F6EC-4A1B-AE1F-B620D0FFC1BE}" dt="2020-12-23T05:58:31.666" v="181" actId="6264"/>
          <ac:spMkLst>
            <pc:docMk/>
            <pc:sldMk cId="0" sldId="276"/>
            <ac:spMk id="3" creationId="{6730D506-7052-4B15-BCA5-C0AC0C8DA926}"/>
          </ac:spMkLst>
        </pc:spChg>
        <pc:spChg chg="add del mod">
          <ac:chgData name="Vui Le Ba" userId="052109168efbc39a" providerId="LiveId" clId="{40CFB830-F6EC-4A1B-AE1F-B620D0FFC1BE}" dt="2020-12-23T05:58:31.666" v="181" actId="6264"/>
          <ac:spMkLst>
            <pc:docMk/>
            <pc:sldMk cId="0" sldId="276"/>
            <ac:spMk id="4" creationId="{FA8D377A-F234-46B3-BCA7-4E882BB1A25B}"/>
          </ac:spMkLst>
        </pc:spChg>
        <pc:spChg chg="add del mod">
          <ac:chgData name="Vui Le Ba" userId="052109168efbc39a" providerId="LiveId" clId="{40CFB830-F6EC-4A1B-AE1F-B620D0FFC1BE}" dt="2020-12-23T06:00:04.883" v="379" actId="6264"/>
          <ac:spMkLst>
            <pc:docMk/>
            <pc:sldMk cId="0" sldId="276"/>
            <ac:spMk id="5" creationId="{9AF5798F-68B8-47FA-8AA3-6E2CA0B5F2A8}"/>
          </ac:spMkLst>
        </pc:spChg>
        <pc:spChg chg="add del mod">
          <ac:chgData name="Vui Le Ba" userId="052109168efbc39a" providerId="LiveId" clId="{40CFB830-F6EC-4A1B-AE1F-B620D0FFC1BE}" dt="2020-12-23T06:00:04.883" v="379" actId="6264"/>
          <ac:spMkLst>
            <pc:docMk/>
            <pc:sldMk cId="0" sldId="276"/>
            <ac:spMk id="6" creationId="{E6B2282F-8078-4090-B538-642BA398BB96}"/>
          </ac:spMkLst>
        </pc:spChg>
        <pc:spChg chg="del">
          <ac:chgData name="Vui Le Ba" userId="052109168efbc39a" providerId="LiveId" clId="{40CFB830-F6EC-4A1B-AE1F-B620D0FFC1BE}" dt="2020-12-23T07:06:30.211" v="1584"/>
          <ac:spMkLst>
            <pc:docMk/>
            <pc:sldMk cId="0" sldId="276"/>
            <ac:spMk id="7" creationId="{BE46CC81-A956-4049-BF57-A347AF070A4E}"/>
          </ac:spMkLst>
        </pc:spChg>
        <pc:spChg chg="del mod ord">
          <ac:chgData name="Vui Le Ba" userId="052109168efbc39a" providerId="LiveId" clId="{40CFB830-F6EC-4A1B-AE1F-B620D0FFC1BE}" dt="2020-12-23T06:00:01.505" v="378" actId="478"/>
          <ac:spMkLst>
            <pc:docMk/>
            <pc:sldMk cId="0" sldId="276"/>
            <ac:spMk id="29698" creationId="{00000000-0000-0000-0000-000000000000}"/>
          </ac:spMkLst>
        </pc:spChg>
        <pc:spChg chg="mod ord">
          <ac:chgData name="Vui Le Ba" userId="052109168efbc39a" providerId="LiveId" clId="{40CFB830-F6EC-4A1B-AE1F-B620D0FFC1BE}" dt="2020-12-23T06:00:04.883" v="379" actId="6264"/>
          <ac:spMkLst>
            <pc:docMk/>
            <pc:sldMk cId="0" sldId="276"/>
            <ac:spMk id="29699" creationId="{00000000-0000-0000-0000-000000000000}"/>
          </ac:spMkLst>
        </pc:spChg>
        <pc:spChg chg="mod ord">
          <ac:chgData name="Vui Le Ba" userId="052109168efbc39a" providerId="LiveId" clId="{40CFB830-F6EC-4A1B-AE1F-B620D0FFC1BE}" dt="2020-12-23T06:00:04.883" v="379" actId="6264"/>
          <ac:spMkLst>
            <pc:docMk/>
            <pc:sldMk cId="0" sldId="276"/>
            <ac:spMk id="29700" creationId="{00000000-0000-0000-0000-000000000000}"/>
          </ac:spMkLst>
        </pc:spChg>
        <pc:grpChg chg="del">
          <ac:chgData name="Vui Le Ba" userId="052109168efbc39a" providerId="LiveId" clId="{40CFB830-F6EC-4A1B-AE1F-B620D0FFC1BE}" dt="2020-12-23T05:59:58.196" v="376" actId="478"/>
          <ac:grpSpMkLst>
            <pc:docMk/>
            <pc:sldMk cId="0" sldId="276"/>
            <ac:grpSpMk id="29701" creationId="{00000000-0000-0000-0000-000000000000}"/>
          </ac:grpSpMkLst>
        </pc:grpChg>
      </pc:sldChg>
      <pc:sldChg chg="addSp delSp modSp mod chgLayout">
        <pc:chgData name="Vui Le Ba" userId="052109168efbc39a" providerId="LiveId" clId="{40CFB830-F6EC-4A1B-AE1F-B620D0FFC1BE}" dt="2020-12-23T07:06:30.211" v="1584"/>
        <pc:sldMkLst>
          <pc:docMk/>
          <pc:sldMk cId="0" sldId="277"/>
        </pc:sldMkLst>
        <pc:spChg chg="add del mod">
          <ac:chgData name="Vui Le Ba" userId="052109168efbc39a" providerId="LiveId" clId="{40CFB830-F6EC-4A1B-AE1F-B620D0FFC1BE}" dt="2020-12-23T05:58:31.666" v="181" actId="6264"/>
          <ac:spMkLst>
            <pc:docMk/>
            <pc:sldMk cId="0" sldId="277"/>
            <ac:spMk id="2" creationId="{41C33B5D-7579-4D3F-B217-74ADE1A0C1B2}"/>
          </ac:spMkLst>
        </pc:spChg>
        <pc:spChg chg="add del mod">
          <ac:chgData name="Vui Le Ba" userId="052109168efbc39a" providerId="LiveId" clId="{40CFB830-F6EC-4A1B-AE1F-B620D0FFC1BE}" dt="2020-12-23T05:58:31.666" v="181" actId="6264"/>
          <ac:spMkLst>
            <pc:docMk/>
            <pc:sldMk cId="0" sldId="277"/>
            <ac:spMk id="3" creationId="{50B9897E-3854-46A2-AD86-7F8A3783837D}"/>
          </ac:spMkLst>
        </pc:spChg>
        <pc:spChg chg="add del mod">
          <ac:chgData name="Vui Le Ba" userId="052109168efbc39a" providerId="LiveId" clId="{40CFB830-F6EC-4A1B-AE1F-B620D0FFC1BE}" dt="2020-12-23T05:58:31.666" v="181" actId="6264"/>
          <ac:spMkLst>
            <pc:docMk/>
            <pc:sldMk cId="0" sldId="277"/>
            <ac:spMk id="4" creationId="{2E68A527-8328-473C-8A6F-0CCD6BC56E56}"/>
          </ac:spMkLst>
        </pc:spChg>
        <pc:spChg chg="del">
          <ac:chgData name="Vui Le Ba" userId="052109168efbc39a" providerId="LiveId" clId="{40CFB830-F6EC-4A1B-AE1F-B620D0FFC1BE}" dt="2020-12-23T07:06:30.211" v="1584"/>
          <ac:spMkLst>
            <pc:docMk/>
            <pc:sldMk cId="0" sldId="277"/>
            <ac:spMk id="5" creationId="{BB669375-81C1-4824-91E3-6E5AA8831BC3}"/>
          </ac:spMkLst>
        </pc:spChg>
        <pc:spChg chg="del mod ord">
          <ac:chgData name="Vui Le Ba" userId="052109168efbc39a" providerId="LiveId" clId="{40CFB830-F6EC-4A1B-AE1F-B620D0FFC1BE}" dt="2020-12-23T05:59:25.661" v="353" actId="478"/>
          <ac:spMkLst>
            <pc:docMk/>
            <pc:sldMk cId="0" sldId="277"/>
            <ac:spMk id="25602" creationId="{00000000-0000-0000-0000-000000000000}"/>
          </ac:spMkLst>
        </pc:spChg>
        <pc:spChg chg="mod ord">
          <ac:chgData name="Vui Le Ba" userId="052109168efbc39a" providerId="LiveId" clId="{40CFB830-F6EC-4A1B-AE1F-B620D0FFC1BE}" dt="2020-12-23T05:58:31.666" v="181" actId="6264"/>
          <ac:spMkLst>
            <pc:docMk/>
            <pc:sldMk cId="0" sldId="277"/>
            <ac:spMk id="25603" creationId="{00000000-0000-0000-0000-000000000000}"/>
          </ac:spMkLst>
        </pc:spChg>
        <pc:spChg chg="mod ord">
          <ac:chgData name="Vui Le Ba" userId="052109168efbc39a" providerId="LiveId" clId="{40CFB830-F6EC-4A1B-AE1F-B620D0FFC1BE}" dt="2020-12-23T05:58:31.666" v="181" actId="6264"/>
          <ac:spMkLst>
            <pc:docMk/>
            <pc:sldMk cId="0" sldId="277"/>
            <ac:spMk id="25604" creationId="{00000000-0000-0000-0000-000000000000}"/>
          </ac:spMkLst>
        </pc:spChg>
        <pc:grpChg chg="del">
          <ac:chgData name="Vui Le Ba" userId="052109168efbc39a" providerId="LiveId" clId="{40CFB830-F6EC-4A1B-AE1F-B620D0FFC1BE}" dt="2020-12-23T05:59:23.603" v="352" actId="478"/>
          <ac:grpSpMkLst>
            <pc:docMk/>
            <pc:sldMk cId="0" sldId="277"/>
            <ac:grpSpMk id="25605" creationId="{00000000-0000-0000-0000-000000000000}"/>
          </ac:grpSpMkLst>
        </pc:grpChg>
      </pc:sldChg>
      <pc:sldChg chg="addSp delSp modSp mod chgLayout">
        <pc:chgData name="Vui Le Ba" userId="052109168efbc39a" providerId="LiveId" clId="{40CFB830-F6EC-4A1B-AE1F-B620D0FFC1BE}" dt="2020-12-23T07:06:30.211" v="1584"/>
        <pc:sldMkLst>
          <pc:docMk/>
          <pc:sldMk cId="0" sldId="278"/>
        </pc:sldMkLst>
        <pc:spChg chg="add del mod">
          <ac:chgData name="Vui Le Ba" userId="052109168efbc39a" providerId="LiveId" clId="{40CFB830-F6EC-4A1B-AE1F-B620D0FFC1BE}" dt="2020-12-23T05:58:31.666" v="181" actId="6264"/>
          <ac:spMkLst>
            <pc:docMk/>
            <pc:sldMk cId="0" sldId="278"/>
            <ac:spMk id="2" creationId="{5296ADA5-3044-4678-8637-60B8C8A36CB9}"/>
          </ac:spMkLst>
        </pc:spChg>
        <pc:spChg chg="add del mod">
          <ac:chgData name="Vui Le Ba" userId="052109168efbc39a" providerId="LiveId" clId="{40CFB830-F6EC-4A1B-AE1F-B620D0FFC1BE}" dt="2020-12-23T05:58:31.666" v="181" actId="6264"/>
          <ac:spMkLst>
            <pc:docMk/>
            <pc:sldMk cId="0" sldId="278"/>
            <ac:spMk id="3" creationId="{66949C81-7355-4CED-9DC1-C827AD54D35C}"/>
          </ac:spMkLst>
        </pc:spChg>
        <pc:spChg chg="add del mod">
          <ac:chgData name="Vui Le Ba" userId="052109168efbc39a" providerId="LiveId" clId="{40CFB830-F6EC-4A1B-AE1F-B620D0FFC1BE}" dt="2020-12-23T05:58:31.666" v="181" actId="6264"/>
          <ac:spMkLst>
            <pc:docMk/>
            <pc:sldMk cId="0" sldId="278"/>
            <ac:spMk id="4" creationId="{DD2401D6-925E-4A35-8F11-47C9F8E1C3B3}"/>
          </ac:spMkLst>
        </pc:spChg>
        <pc:spChg chg="del">
          <ac:chgData name="Vui Le Ba" userId="052109168efbc39a" providerId="LiveId" clId="{40CFB830-F6EC-4A1B-AE1F-B620D0FFC1BE}" dt="2020-12-23T07:06:30.211" v="1584"/>
          <ac:spMkLst>
            <pc:docMk/>
            <pc:sldMk cId="0" sldId="278"/>
            <ac:spMk id="5" creationId="{97E47CED-E795-419A-BB92-172C7EAFF9B3}"/>
          </ac:spMkLst>
        </pc:spChg>
        <pc:spChg chg="del mod ord">
          <ac:chgData name="Vui Le Ba" userId="052109168efbc39a" providerId="LiveId" clId="{40CFB830-F6EC-4A1B-AE1F-B620D0FFC1BE}" dt="2020-12-23T06:06:54.976" v="498" actId="478"/>
          <ac:spMkLst>
            <pc:docMk/>
            <pc:sldMk cId="0" sldId="278"/>
            <ac:spMk id="62466" creationId="{00000000-0000-0000-0000-000000000000}"/>
          </ac:spMkLst>
        </pc:spChg>
        <pc:spChg chg="mod ord">
          <ac:chgData name="Vui Le Ba" userId="052109168efbc39a" providerId="LiveId" clId="{40CFB830-F6EC-4A1B-AE1F-B620D0FFC1BE}" dt="2020-12-23T05:58:31.666" v="181" actId="6264"/>
          <ac:spMkLst>
            <pc:docMk/>
            <pc:sldMk cId="0" sldId="278"/>
            <ac:spMk id="62467" creationId="{00000000-0000-0000-0000-000000000000}"/>
          </ac:spMkLst>
        </pc:spChg>
        <pc:spChg chg="mod ord">
          <ac:chgData name="Vui Le Ba" userId="052109168efbc39a" providerId="LiveId" clId="{40CFB830-F6EC-4A1B-AE1F-B620D0FFC1BE}" dt="2020-12-23T05:58:31.666" v="181" actId="6264"/>
          <ac:spMkLst>
            <pc:docMk/>
            <pc:sldMk cId="0" sldId="278"/>
            <ac:spMk id="62468" creationId="{00000000-0000-0000-0000-000000000000}"/>
          </ac:spMkLst>
        </pc:spChg>
        <pc:grpChg chg="del">
          <ac:chgData name="Vui Le Ba" userId="052109168efbc39a" providerId="LiveId" clId="{40CFB830-F6EC-4A1B-AE1F-B620D0FFC1BE}" dt="2020-12-23T06:06:52.891" v="497" actId="478"/>
          <ac:grpSpMkLst>
            <pc:docMk/>
            <pc:sldMk cId="0" sldId="278"/>
            <ac:grpSpMk id="62469" creationId="{00000000-0000-0000-0000-000000000000}"/>
          </ac:grpSpMkLst>
        </pc:grpChg>
      </pc:sldChg>
      <pc:sldChg chg="addSp delSp modSp mod chgLayout">
        <pc:chgData name="Vui Le Ba" userId="052109168efbc39a" providerId="LiveId" clId="{40CFB830-F6EC-4A1B-AE1F-B620D0FFC1BE}" dt="2020-12-23T07:06:30.211" v="1584"/>
        <pc:sldMkLst>
          <pc:docMk/>
          <pc:sldMk cId="0" sldId="279"/>
        </pc:sldMkLst>
        <pc:spChg chg="add del mod">
          <ac:chgData name="Vui Le Ba" userId="052109168efbc39a" providerId="LiveId" clId="{40CFB830-F6EC-4A1B-AE1F-B620D0FFC1BE}" dt="2020-12-23T05:58:31.666" v="181" actId="6264"/>
          <ac:spMkLst>
            <pc:docMk/>
            <pc:sldMk cId="0" sldId="279"/>
            <ac:spMk id="2" creationId="{45EE19AB-260B-432F-B676-06D03E212750}"/>
          </ac:spMkLst>
        </pc:spChg>
        <pc:spChg chg="add del mod">
          <ac:chgData name="Vui Le Ba" userId="052109168efbc39a" providerId="LiveId" clId="{40CFB830-F6EC-4A1B-AE1F-B620D0FFC1BE}" dt="2020-12-23T05:58:31.666" v="181" actId="6264"/>
          <ac:spMkLst>
            <pc:docMk/>
            <pc:sldMk cId="0" sldId="279"/>
            <ac:spMk id="3" creationId="{8D3744F4-CCF3-4633-A977-597EDCA8DABC}"/>
          </ac:spMkLst>
        </pc:spChg>
        <pc:spChg chg="add del mod">
          <ac:chgData name="Vui Le Ba" userId="052109168efbc39a" providerId="LiveId" clId="{40CFB830-F6EC-4A1B-AE1F-B620D0FFC1BE}" dt="2020-12-23T05:58:31.666" v="181" actId="6264"/>
          <ac:spMkLst>
            <pc:docMk/>
            <pc:sldMk cId="0" sldId="279"/>
            <ac:spMk id="4" creationId="{60D71A93-0C70-4063-80B0-B0B7D7BAF9A2}"/>
          </ac:spMkLst>
        </pc:spChg>
        <pc:spChg chg="del">
          <ac:chgData name="Vui Le Ba" userId="052109168efbc39a" providerId="LiveId" clId="{40CFB830-F6EC-4A1B-AE1F-B620D0FFC1BE}" dt="2020-12-23T07:06:30.211" v="1584"/>
          <ac:spMkLst>
            <pc:docMk/>
            <pc:sldMk cId="0" sldId="279"/>
            <ac:spMk id="5" creationId="{2B80F098-C009-456F-B1AA-8F38ABA975E5}"/>
          </ac:spMkLst>
        </pc:spChg>
        <pc:spChg chg="del mod ord">
          <ac:chgData name="Vui Le Ba" userId="052109168efbc39a" providerId="LiveId" clId="{40CFB830-F6EC-4A1B-AE1F-B620D0FFC1BE}" dt="2020-12-23T05:59:21.439" v="351" actId="478"/>
          <ac:spMkLst>
            <pc:docMk/>
            <pc:sldMk cId="0" sldId="279"/>
            <ac:spMk id="23554" creationId="{00000000-0000-0000-0000-000000000000}"/>
          </ac:spMkLst>
        </pc:spChg>
        <pc:spChg chg="mod ord">
          <ac:chgData name="Vui Le Ba" userId="052109168efbc39a" providerId="LiveId" clId="{40CFB830-F6EC-4A1B-AE1F-B620D0FFC1BE}" dt="2020-12-23T05:58:31.666" v="181" actId="6264"/>
          <ac:spMkLst>
            <pc:docMk/>
            <pc:sldMk cId="0" sldId="279"/>
            <ac:spMk id="23555" creationId="{00000000-0000-0000-0000-000000000000}"/>
          </ac:spMkLst>
        </pc:spChg>
        <pc:spChg chg="mod ord">
          <ac:chgData name="Vui Le Ba" userId="052109168efbc39a" providerId="LiveId" clId="{40CFB830-F6EC-4A1B-AE1F-B620D0FFC1BE}" dt="2020-12-23T05:58:31.666" v="181" actId="6264"/>
          <ac:spMkLst>
            <pc:docMk/>
            <pc:sldMk cId="0" sldId="279"/>
            <ac:spMk id="23556" creationId="{00000000-0000-0000-0000-000000000000}"/>
          </ac:spMkLst>
        </pc:spChg>
        <pc:spChg chg="del mod">
          <ac:chgData name="Vui Le Ba" userId="052109168efbc39a" providerId="LiveId" clId="{40CFB830-F6EC-4A1B-AE1F-B620D0FFC1BE}" dt="2020-12-23T05:59:19.634" v="350" actId="478"/>
          <ac:spMkLst>
            <pc:docMk/>
            <pc:sldMk cId="0" sldId="279"/>
            <ac:spMk id="23558" creationId="{00000000-0000-0000-0000-000000000000}"/>
          </ac:spMkLst>
        </pc:spChg>
        <pc:spChg chg="del">
          <ac:chgData name="Vui Le Ba" userId="052109168efbc39a" providerId="LiveId" clId="{40CFB830-F6EC-4A1B-AE1F-B620D0FFC1BE}" dt="2020-12-23T05:59:18.438" v="349" actId="478"/>
          <ac:spMkLst>
            <pc:docMk/>
            <pc:sldMk cId="0" sldId="279"/>
            <ac:spMk id="23559" creationId="{00000000-0000-0000-0000-000000000000}"/>
          </ac:spMkLst>
        </pc:spChg>
        <pc:spChg chg="mod">
          <ac:chgData name="Vui Le Ba" userId="052109168efbc39a" providerId="LiveId" clId="{40CFB830-F6EC-4A1B-AE1F-B620D0FFC1BE}" dt="2020-12-23T05:59:19.634" v="350" actId="478"/>
          <ac:spMkLst>
            <pc:docMk/>
            <pc:sldMk cId="0" sldId="279"/>
            <ac:spMk id="23560" creationId="{00000000-0000-0000-0000-000000000000}"/>
          </ac:spMkLst>
        </pc:spChg>
        <pc:grpChg chg="del mod">
          <ac:chgData name="Vui Le Ba" userId="052109168efbc39a" providerId="LiveId" clId="{40CFB830-F6EC-4A1B-AE1F-B620D0FFC1BE}" dt="2020-12-23T05:59:19.634" v="350" actId="478"/>
          <ac:grpSpMkLst>
            <pc:docMk/>
            <pc:sldMk cId="0" sldId="279"/>
            <ac:grpSpMk id="23557" creationId="{00000000-0000-0000-0000-000000000000}"/>
          </ac:grpSpMkLst>
        </pc:grpChg>
      </pc:sldChg>
      <pc:sldChg chg="addSp delSp modSp mod modClrScheme chgLayout">
        <pc:chgData name="Vui Le Ba" userId="052109168efbc39a" providerId="LiveId" clId="{40CFB830-F6EC-4A1B-AE1F-B620D0FFC1BE}" dt="2020-12-23T07:06:30.211" v="1584"/>
        <pc:sldMkLst>
          <pc:docMk/>
          <pc:sldMk cId="0" sldId="280"/>
        </pc:sldMkLst>
        <pc:spChg chg="add del mod">
          <ac:chgData name="Vui Le Ba" userId="052109168efbc39a" providerId="LiveId" clId="{40CFB830-F6EC-4A1B-AE1F-B620D0FFC1BE}" dt="2020-12-23T05:58:31.666" v="181" actId="6264"/>
          <ac:spMkLst>
            <pc:docMk/>
            <pc:sldMk cId="0" sldId="280"/>
            <ac:spMk id="2" creationId="{B7B982FB-D6FE-4430-A92A-63DBA3733F6A}"/>
          </ac:spMkLst>
        </pc:spChg>
        <pc:spChg chg="add del mod">
          <ac:chgData name="Vui Le Ba" userId="052109168efbc39a" providerId="LiveId" clId="{40CFB830-F6EC-4A1B-AE1F-B620D0FFC1BE}" dt="2020-12-23T05:58:31.666" v="181" actId="6264"/>
          <ac:spMkLst>
            <pc:docMk/>
            <pc:sldMk cId="0" sldId="280"/>
            <ac:spMk id="3" creationId="{F391F90F-DE07-44DD-B3FE-03E33567BA5F}"/>
          </ac:spMkLst>
        </pc:spChg>
        <pc:spChg chg="add del mod">
          <ac:chgData name="Vui Le Ba" userId="052109168efbc39a" providerId="LiveId" clId="{40CFB830-F6EC-4A1B-AE1F-B620D0FFC1BE}" dt="2020-12-23T05:58:31.666" v="181" actId="6264"/>
          <ac:spMkLst>
            <pc:docMk/>
            <pc:sldMk cId="0" sldId="280"/>
            <ac:spMk id="4" creationId="{6467E1D9-E266-47DE-98B7-41235DB6E9EE}"/>
          </ac:spMkLst>
        </pc:spChg>
        <pc:spChg chg="add del mod ord">
          <ac:chgData name="Vui Le Ba" userId="052109168efbc39a" providerId="LiveId" clId="{40CFB830-F6EC-4A1B-AE1F-B620D0FFC1BE}" dt="2020-12-23T05:59:38.473" v="356" actId="700"/>
          <ac:spMkLst>
            <pc:docMk/>
            <pc:sldMk cId="0" sldId="280"/>
            <ac:spMk id="5" creationId="{1A4D16D1-F42F-4534-BE00-7043F2ACC71E}"/>
          </ac:spMkLst>
        </pc:spChg>
        <pc:spChg chg="add del mod">
          <ac:chgData name="Vui Le Ba" userId="052109168efbc39a" providerId="LiveId" clId="{40CFB830-F6EC-4A1B-AE1F-B620D0FFC1BE}" dt="2020-12-23T05:59:44.030" v="358" actId="6264"/>
          <ac:spMkLst>
            <pc:docMk/>
            <pc:sldMk cId="0" sldId="280"/>
            <ac:spMk id="6" creationId="{2D3BEE24-59F4-49C6-9540-492BE37A7DA5}"/>
          </ac:spMkLst>
        </pc:spChg>
        <pc:spChg chg="add del mod">
          <ac:chgData name="Vui Le Ba" userId="052109168efbc39a" providerId="LiveId" clId="{40CFB830-F6EC-4A1B-AE1F-B620D0FFC1BE}" dt="2020-12-23T05:59:44.030" v="358" actId="6264"/>
          <ac:spMkLst>
            <pc:docMk/>
            <pc:sldMk cId="0" sldId="280"/>
            <ac:spMk id="7" creationId="{BF5AC158-A5C9-403D-A1B4-32DBB7026FB5}"/>
          </ac:spMkLst>
        </pc:spChg>
        <pc:spChg chg="del">
          <ac:chgData name="Vui Le Ba" userId="052109168efbc39a" providerId="LiveId" clId="{40CFB830-F6EC-4A1B-AE1F-B620D0FFC1BE}" dt="2020-12-23T07:06:30.211" v="1584"/>
          <ac:spMkLst>
            <pc:docMk/>
            <pc:sldMk cId="0" sldId="280"/>
            <ac:spMk id="8" creationId="{BEED04F0-8D0B-4D27-8EB8-847312ED5E14}"/>
          </ac:spMkLst>
        </pc:spChg>
        <pc:spChg chg="del mod ord">
          <ac:chgData name="Vui Le Ba" userId="052109168efbc39a" providerId="LiveId" clId="{40CFB830-F6EC-4A1B-AE1F-B620D0FFC1BE}" dt="2020-12-23T05:59:31.567" v="355" actId="478"/>
          <ac:spMkLst>
            <pc:docMk/>
            <pc:sldMk cId="0" sldId="280"/>
            <ac:spMk id="27650" creationId="{00000000-0000-0000-0000-000000000000}"/>
          </ac:spMkLst>
        </pc:spChg>
        <pc:spChg chg="mod ord">
          <ac:chgData name="Vui Le Ba" userId="052109168efbc39a" providerId="LiveId" clId="{40CFB830-F6EC-4A1B-AE1F-B620D0FFC1BE}" dt="2020-12-23T05:59:44.030" v="358" actId="6264"/>
          <ac:spMkLst>
            <pc:docMk/>
            <pc:sldMk cId="0" sldId="280"/>
            <ac:spMk id="27651" creationId="{00000000-0000-0000-0000-000000000000}"/>
          </ac:spMkLst>
        </pc:spChg>
        <pc:spChg chg="mod ord">
          <ac:chgData name="Vui Le Ba" userId="052109168efbc39a" providerId="LiveId" clId="{40CFB830-F6EC-4A1B-AE1F-B620D0FFC1BE}" dt="2020-12-23T05:59:44.030" v="358" actId="6264"/>
          <ac:spMkLst>
            <pc:docMk/>
            <pc:sldMk cId="0" sldId="280"/>
            <ac:spMk id="27652" creationId="{00000000-0000-0000-0000-000000000000}"/>
          </ac:spMkLst>
        </pc:spChg>
        <pc:grpChg chg="del">
          <ac:chgData name="Vui Le Ba" userId="052109168efbc39a" providerId="LiveId" clId="{40CFB830-F6EC-4A1B-AE1F-B620D0FFC1BE}" dt="2020-12-23T05:59:29.015" v="354" actId="478"/>
          <ac:grpSpMkLst>
            <pc:docMk/>
            <pc:sldMk cId="0" sldId="280"/>
            <ac:grpSpMk id="27697" creationId="{00000000-0000-0000-0000-000000000000}"/>
          </ac:grpSpMkLst>
        </pc:grpChg>
        <pc:graphicFrameChg chg="mod">
          <ac:chgData name="Vui Le Ba" userId="052109168efbc39a" providerId="LiveId" clId="{40CFB830-F6EC-4A1B-AE1F-B620D0FFC1BE}" dt="2020-12-23T05:59:53.698" v="375" actId="1035"/>
          <ac:graphicFrameMkLst>
            <pc:docMk/>
            <pc:sldMk cId="0" sldId="280"/>
            <ac:graphicFrameMk id="273557" creationId="{00000000-0000-0000-0000-000000000000}"/>
          </ac:graphicFrameMkLst>
        </pc:graphicFrameChg>
      </pc:sldChg>
      <pc:sldChg chg="addSp delSp modSp mod chgLayout">
        <pc:chgData name="Vui Le Ba" userId="052109168efbc39a" providerId="LiveId" clId="{40CFB830-F6EC-4A1B-AE1F-B620D0FFC1BE}" dt="2020-12-23T07:06:30.211" v="1584"/>
        <pc:sldMkLst>
          <pc:docMk/>
          <pc:sldMk cId="0" sldId="281"/>
        </pc:sldMkLst>
        <pc:spChg chg="add del mod">
          <ac:chgData name="Vui Le Ba" userId="052109168efbc39a" providerId="LiveId" clId="{40CFB830-F6EC-4A1B-AE1F-B620D0FFC1BE}" dt="2020-12-23T05:58:31.666" v="181" actId="6264"/>
          <ac:spMkLst>
            <pc:docMk/>
            <pc:sldMk cId="0" sldId="281"/>
            <ac:spMk id="2" creationId="{F18BF68E-38B0-4CF9-86F1-EB63F1A670A6}"/>
          </ac:spMkLst>
        </pc:spChg>
        <pc:spChg chg="add del mod">
          <ac:chgData name="Vui Le Ba" userId="052109168efbc39a" providerId="LiveId" clId="{40CFB830-F6EC-4A1B-AE1F-B620D0FFC1BE}" dt="2020-12-23T05:58:31.666" v="181" actId="6264"/>
          <ac:spMkLst>
            <pc:docMk/>
            <pc:sldMk cId="0" sldId="281"/>
            <ac:spMk id="3" creationId="{3BA18D76-1158-4F66-A990-DDAF913154CC}"/>
          </ac:spMkLst>
        </pc:spChg>
        <pc:spChg chg="add del mod">
          <ac:chgData name="Vui Le Ba" userId="052109168efbc39a" providerId="LiveId" clId="{40CFB830-F6EC-4A1B-AE1F-B620D0FFC1BE}" dt="2020-12-23T05:58:31.666" v="181" actId="6264"/>
          <ac:spMkLst>
            <pc:docMk/>
            <pc:sldMk cId="0" sldId="281"/>
            <ac:spMk id="4" creationId="{43E35F23-64F8-43AD-BAD6-9DE0921341A2}"/>
          </ac:spMkLst>
        </pc:spChg>
        <pc:spChg chg="add del mod">
          <ac:chgData name="Vui Le Ba" userId="052109168efbc39a" providerId="LiveId" clId="{40CFB830-F6EC-4A1B-AE1F-B620D0FFC1BE}" dt="2020-12-23T06:00:38.807" v="389" actId="6264"/>
          <ac:spMkLst>
            <pc:docMk/>
            <pc:sldMk cId="0" sldId="281"/>
            <ac:spMk id="5" creationId="{288AF315-BA2A-4A76-ACF1-97E81CB97C63}"/>
          </ac:spMkLst>
        </pc:spChg>
        <pc:spChg chg="add del mod">
          <ac:chgData name="Vui Le Ba" userId="052109168efbc39a" providerId="LiveId" clId="{40CFB830-F6EC-4A1B-AE1F-B620D0FFC1BE}" dt="2020-12-23T06:00:38.807" v="389" actId="6264"/>
          <ac:spMkLst>
            <pc:docMk/>
            <pc:sldMk cId="0" sldId="281"/>
            <ac:spMk id="6" creationId="{F33243C9-8F4F-44AC-95C4-2DC76B7A8E0C}"/>
          </ac:spMkLst>
        </pc:spChg>
        <pc:spChg chg="del">
          <ac:chgData name="Vui Le Ba" userId="052109168efbc39a" providerId="LiveId" clId="{40CFB830-F6EC-4A1B-AE1F-B620D0FFC1BE}" dt="2020-12-23T07:06:30.211" v="1584"/>
          <ac:spMkLst>
            <pc:docMk/>
            <pc:sldMk cId="0" sldId="281"/>
            <ac:spMk id="7" creationId="{A964D79F-8900-4D14-9276-BA7CF210C6FC}"/>
          </ac:spMkLst>
        </pc:spChg>
        <pc:spChg chg="del mod ord">
          <ac:chgData name="Vui Le Ba" userId="052109168efbc39a" providerId="LiveId" clId="{40CFB830-F6EC-4A1B-AE1F-B620D0FFC1BE}" dt="2020-12-23T06:00:33.847" v="388" actId="478"/>
          <ac:spMkLst>
            <pc:docMk/>
            <pc:sldMk cId="0" sldId="281"/>
            <ac:spMk id="37890" creationId="{00000000-0000-0000-0000-000000000000}"/>
          </ac:spMkLst>
        </pc:spChg>
        <pc:spChg chg="mod ord">
          <ac:chgData name="Vui Le Ba" userId="052109168efbc39a" providerId="LiveId" clId="{40CFB830-F6EC-4A1B-AE1F-B620D0FFC1BE}" dt="2020-12-23T06:00:38.807" v="389" actId="6264"/>
          <ac:spMkLst>
            <pc:docMk/>
            <pc:sldMk cId="0" sldId="281"/>
            <ac:spMk id="37891" creationId="{00000000-0000-0000-0000-000000000000}"/>
          </ac:spMkLst>
        </pc:spChg>
        <pc:spChg chg="mod ord">
          <ac:chgData name="Vui Le Ba" userId="052109168efbc39a" providerId="LiveId" clId="{40CFB830-F6EC-4A1B-AE1F-B620D0FFC1BE}" dt="2020-12-23T06:00:38.807" v="389" actId="6264"/>
          <ac:spMkLst>
            <pc:docMk/>
            <pc:sldMk cId="0" sldId="281"/>
            <ac:spMk id="37892" creationId="{00000000-0000-0000-0000-000000000000}"/>
          </ac:spMkLst>
        </pc:spChg>
        <pc:grpChg chg="del">
          <ac:chgData name="Vui Le Ba" userId="052109168efbc39a" providerId="LiveId" clId="{40CFB830-F6EC-4A1B-AE1F-B620D0FFC1BE}" dt="2020-12-23T06:00:31.590" v="387" actId="478"/>
          <ac:grpSpMkLst>
            <pc:docMk/>
            <pc:sldMk cId="0" sldId="281"/>
            <ac:grpSpMk id="37893" creationId="{00000000-0000-0000-0000-000000000000}"/>
          </ac:grpSpMkLst>
        </pc:grpChg>
      </pc:sldChg>
      <pc:sldChg chg="addSp delSp modSp mod chgLayout">
        <pc:chgData name="Vui Le Ba" userId="052109168efbc39a" providerId="LiveId" clId="{40CFB830-F6EC-4A1B-AE1F-B620D0FFC1BE}" dt="2020-12-23T07:06:30.211" v="1584"/>
        <pc:sldMkLst>
          <pc:docMk/>
          <pc:sldMk cId="0" sldId="282"/>
        </pc:sldMkLst>
        <pc:spChg chg="add del mod">
          <ac:chgData name="Vui Le Ba" userId="052109168efbc39a" providerId="LiveId" clId="{40CFB830-F6EC-4A1B-AE1F-B620D0FFC1BE}" dt="2020-12-23T05:58:31.666" v="181" actId="6264"/>
          <ac:spMkLst>
            <pc:docMk/>
            <pc:sldMk cId="0" sldId="282"/>
            <ac:spMk id="2" creationId="{34F7817B-6D78-40F7-AA32-638A97F436E8}"/>
          </ac:spMkLst>
        </pc:spChg>
        <pc:spChg chg="add del mod">
          <ac:chgData name="Vui Le Ba" userId="052109168efbc39a" providerId="LiveId" clId="{40CFB830-F6EC-4A1B-AE1F-B620D0FFC1BE}" dt="2020-12-23T05:58:31.666" v="181" actId="6264"/>
          <ac:spMkLst>
            <pc:docMk/>
            <pc:sldMk cId="0" sldId="282"/>
            <ac:spMk id="3" creationId="{012F9254-6301-464E-9C68-4AA57452688A}"/>
          </ac:spMkLst>
        </pc:spChg>
        <pc:spChg chg="add del mod">
          <ac:chgData name="Vui Le Ba" userId="052109168efbc39a" providerId="LiveId" clId="{40CFB830-F6EC-4A1B-AE1F-B620D0FFC1BE}" dt="2020-12-23T05:58:31.666" v="181" actId="6264"/>
          <ac:spMkLst>
            <pc:docMk/>
            <pc:sldMk cId="0" sldId="282"/>
            <ac:spMk id="4" creationId="{E38F6057-3C1F-4BE5-A1E2-7D2DFCF0658F}"/>
          </ac:spMkLst>
        </pc:spChg>
        <pc:spChg chg="add del mod">
          <ac:chgData name="Vui Le Ba" userId="052109168efbc39a" providerId="LiveId" clId="{40CFB830-F6EC-4A1B-AE1F-B620D0FFC1BE}" dt="2020-12-23T06:00:15.704" v="380" actId="6264"/>
          <ac:spMkLst>
            <pc:docMk/>
            <pc:sldMk cId="0" sldId="282"/>
            <ac:spMk id="5" creationId="{10F08CE7-D931-4B3E-A0BA-D1DBCEBEF3C0}"/>
          </ac:spMkLst>
        </pc:spChg>
        <pc:spChg chg="add del mod">
          <ac:chgData name="Vui Le Ba" userId="052109168efbc39a" providerId="LiveId" clId="{40CFB830-F6EC-4A1B-AE1F-B620D0FFC1BE}" dt="2020-12-23T06:00:15.704" v="380" actId="6264"/>
          <ac:spMkLst>
            <pc:docMk/>
            <pc:sldMk cId="0" sldId="282"/>
            <ac:spMk id="6" creationId="{05E5F278-E280-494B-9F0D-50E788623DA6}"/>
          </ac:spMkLst>
        </pc:spChg>
        <pc:spChg chg="add del mod">
          <ac:chgData name="Vui Le Ba" userId="052109168efbc39a" providerId="LiveId" clId="{40CFB830-F6EC-4A1B-AE1F-B620D0FFC1BE}" dt="2020-12-23T06:00:15.704" v="380" actId="6264"/>
          <ac:spMkLst>
            <pc:docMk/>
            <pc:sldMk cId="0" sldId="282"/>
            <ac:spMk id="7" creationId="{0EFAD6EE-173E-4B87-BE9B-2E55AE2A71D6}"/>
          </ac:spMkLst>
        </pc:spChg>
        <pc:spChg chg="del">
          <ac:chgData name="Vui Le Ba" userId="052109168efbc39a" providerId="LiveId" clId="{40CFB830-F6EC-4A1B-AE1F-B620D0FFC1BE}" dt="2020-12-23T07:06:30.211" v="1584"/>
          <ac:spMkLst>
            <pc:docMk/>
            <pc:sldMk cId="0" sldId="282"/>
            <ac:spMk id="8" creationId="{1E6CD502-BA87-499D-88C1-718AAF0CA168}"/>
          </ac:spMkLst>
        </pc:spChg>
        <pc:spChg chg="del mod ord">
          <ac:chgData name="Vui Le Ba" userId="052109168efbc39a" providerId="LiveId" clId="{40CFB830-F6EC-4A1B-AE1F-B620D0FFC1BE}" dt="2020-12-23T06:00:19.991" v="382" actId="478"/>
          <ac:spMkLst>
            <pc:docMk/>
            <pc:sldMk cId="0" sldId="282"/>
            <ac:spMk id="31746" creationId="{00000000-0000-0000-0000-000000000000}"/>
          </ac:spMkLst>
        </pc:spChg>
        <pc:spChg chg="mod ord">
          <ac:chgData name="Vui Le Ba" userId="052109168efbc39a" providerId="LiveId" clId="{40CFB830-F6EC-4A1B-AE1F-B620D0FFC1BE}" dt="2020-12-23T06:00:15.704" v="380" actId="6264"/>
          <ac:spMkLst>
            <pc:docMk/>
            <pc:sldMk cId="0" sldId="282"/>
            <ac:spMk id="31747" creationId="{00000000-0000-0000-0000-000000000000}"/>
          </ac:spMkLst>
        </pc:spChg>
        <pc:spChg chg="mod ord">
          <ac:chgData name="Vui Le Ba" userId="052109168efbc39a" providerId="LiveId" clId="{40CFB830-F6EC-4A1B-AE1F-B620D0FFC1BE}" dt="2020-12-23T06:00:15.704" v="380" actId="6264"/>
          <ac:spMkLst>
            <pc:docMk/>
            <pc:sldMk cId="0" sldId="282"/>
            <ac:spMk id="302083" creationId="{00000000-0000-0000-0000-000000000000}"/>
          </ac:spMkLst>
        </pc:spChg>
        <pc:grpChg chg="del">
          <ac:chgData name="Vui Le Ba" userId="052109168efbc39a" providerId="LiveId" clId="{40CFB830-F6EC-4A1B-AE1F-B620D0FFC1BE}" dt="2020-12-23T06:00:17.790" v="381" actId="478"/>
          <ac:grpSpMkLst>
            <pc:docMk/>
            <pc:sldMk cId="0" sldId="282"/>
            <ac:grpSpMk id="31749" creationId="{00000000-0000-0000-0000-000000000000}"/>
          </ac:grpSpMkLst>
        </pc:grpChg>
      </pc:sldChg>
      <pc:sldChg chg="addSp delSp modSp mod chgLayout">
        <pc:chgData name="Vui Le Ba" userId="052109168efbc39a" providerId="LiveId" clId="{40CFB830-F6EC-4A1B-AE1F-B620D0FFC1BE}" dt="2020-12-23T07:06:30.211" v="1584"/>
        <pc:sldMkLst>
          <pc:docMk/>
          <pc:sldMk cId="0" sldId="284"/>
        </pc:sldMkLst>
        <pc:spChg chg="add del mod">
          <ac:chgData name="Vui Le Ba" userId="052109168efbc39a" providerId="LiveId" clId="{40CFB830-F6EC-4A1B-AE1F-B620D0FFC1BE}" dt="2020-12-23T05:58:31.666" v="181" actId="6264"/>
          <ac:spMkLst>
            <pc:docMk/>
            <pc:sldMk cId="0" sldId="284"/>
            <ac:spMk id="2" creationId="{A5FDD0D2-8B48-49A0-96D6-E5D6626E0849}"/>
          </ac:spMkLst>
        </pc:spChg>
        <pc:spChg chg="add del mod">
          <ac:chgData name="Vui Le Ba" userId="052109168efbc39a" providerId="LiveId" clId="{40CFB830-F6EC-4A1B-AE1F-B620D0FFC1BE}" dt="2020-12-23T05:58:31.666" v="181" actId="6264"/>
          <ac:spMkLst>
            <pc:docMk/>
            <pc:sldMk cId="0" sldId="284"/>
            <ac:spMk id="3" creationId="{86198918-8135-48B3-B1BF-FA9AF42D9405}"/>
          </ac:spMkLst>
        </pc:spChg>
        <pc:spChg chg="add del mod">
          <ac:chgData name="Vui Le Ba" userId="052109168efbc39a" providerId="LiveId" clId="{40CFB830-F6EC-4A1B-AE1F-B620D0FFC1BE}" dt="2020-12-23T05:58:31.666" v="181" actId="6264"/>
          <ac:spMkLst>
            <pc:docMk/>
            <pc:sldMk cId="0" sldId="284"/>
            <ac:spMk id="4" creationId="{B914967C-B0D7-4A8E-BCB4-B4CD8F303929}"/>
          </ac:spMkLst>
        </pc:spChg>
        <pc:spChg chg="add del mod">
          <ac:chgData name="Vui Le Ba" userId="052109168efbc39a" providerId="LiveId" clId="{40CFB830-F6EC-4A1B-AE1F-B620D0FFC1BE}" dt="2020-12-23T06:00:40.784" v="390" actId="6264"/>
          <ac:spMkLst>
            <pc:docMk/>
            <pc:sldMk cId="0" sldId="284"/>
            <ac:spMk id="5" creationId="{FE45C429-203A-4986-87D4-F1E3FBE9A384}"/>
          </ac:spMkLst>
        </pc:spChg>
        <pc:spChg chg="add del mod">
          <ac:chgData name="Vui Le Ba" userId="052109168efbc39a" providerId="LiveId" clId="{40CFB830-F6EC-4A1B-AE1F-B620D0FFC1BE}" dt="2020-12-23T06:00:40.784" v="390" actId="6264"/>
          <ac:spMkLst>
            <pc:docMk/>
            <pc:sldMk cId="0" sldId="284"/>
            <ac:spMk id="6" creationId="{F8629577-3054-4EB5-9C75-F2F4FF912318}"/>
          </ac:spMkLst>
        </pc:spChg>
        <pc:spChg chg="del">
          <ac:chgData name="Vui Le Ba" userId="052109168efbc39a" providerId="LiveId" clId="{40CFB830-F6EC-4A1B-AE1F-B620D0FFC1BE}" dt="2020-12-23T07:06:30.211" v="1584"/>
          <ac:spMkLst>
            <pc:docMk/>
            <pc:sldMk cId="0" sldId="284"/>
            <ac:spMk id="7" creationId="{EA145045-0C70-47CB-A6D9-F778FE380FEE}"/>
          </ac:spMkLst>
        </pc:spChg>
        <pc:spChg chg="del mod ord">
          <ac:chgData name="Vui Le Ba" userId="052109168efbc39a" providerId="LiveId" clId="{40CFB830-F6EC-4A1B-AE1F-B620D0FFC1BE}" dt="2020-12-23T06:00:29.684" v="386" actId="478"/>
          <ac:spMkLst>
            <pc:docMk/>
            <pc:sldMk cId="0" sldId="284"/>
            <ac:spMk id="35842" creationId="{00000000-0000-0000-0000-000000000000}"/>
          </ac:spMkLst>
        </pc:spChg>
        <pc:spChg chg="mod ord">
          <ac:chgData name="Vui Le Ba" userId="052109168efbc39a" providerId="LiveId" clId="{40CFB830-F6EC-4A1B-AE1F-B620D0FFC1BE}" dt="2020-12-23T06:00:40.784" v="390" actId="6264"/>
          <ac:spMkLst>
            <pc:docMk/>
            <pc:sldMk cId="0" sldId="284"/>
            <ac:spMk id="35843" creationId="{00000000-0000-0000-0000-000000000000}"/>
          </ac:spMkLst>
        </pc:spChg>
        <pc:spChg chg="mod ord">
          <ac:chgData name="Vui Le Ba" userId="052109168efbc39a" providerId="LiveId" clId="{40CFB830-F6EC-4A1B-AE1F-B620D0FFC1BE}" dt="2020-12-23T06:00:40.784" v="390" actId="6264"/>
          <ac:spMkLst>
            <pc:docMk/>
            <pc:sldMk cId="0" sldId="284"/>
            <ac:spMk id="35844" creationId="{00000000-0000-0000-0000-000000000000}"/>
          </ac:spMkLst>
        </pc:spChg>
        <pc:grpChg chg="del">
          <ac:chgData name="Vui Le Ba" userId="052109168efbc39a" providerId="LiveId" clId="{40CFB830-F6EC-4A1B-AE1F-B620D0FFC1BE}" dt="2020-12-23T06:00:27.709" v="385" actId="478"/>
          <ac:grpSpMkLst>
            <pc:docMk/>
            <pc:sldMk cId="0" sldId="284"/>
            <ac:grpSpMk id="35845" creationId="{00000000-0000-0000-0000-000000000000}"/>
          </ac:grpSpMkLst>
        </pc:grpChg>
      </pc:sldChg>
      <pc:sldChg chg="addSp delSp modSp mod modClrScheme chgLayout">
        <pc:chgData name="Vui Le Ba" userId="052109168efbc39a" providerId="LiveId" clId="{40CFB830-F6EC-4A1B-AE1F-B620D0FFC1BE}" dt="2020-12-23T07:06:30.211" v="1584"/>
        <pc:sldMkLst>
          <pc:docMk/>
          <pc:sldMk cId="0" sldId="285"/>
        </pc:sldMkLst>
        <pc:spChg chg="add del mod">
          <ac:chgData name="Vui Le Ba" userId="052109168efbc39a" providerId="LiveId" clId="{40CFB830-F6EC-4A1B-AE1F-B620D0FFC1BE}" dt="2020-12-23T05:58:31.666" v="181" actId="6264"/>
          <ac:spMkLst>
            <pc:docMk/>
            <pc:sldMk cId="0" sldId="285"/>
            <ac:spMk id="2" creationId="{01675C3D-7544-4178-B221-12BD2630EC16}"/>
          </ac:spMkLst>
        </pc:spChg>
        <pc:spChg chg="add del mod">
          <ac:chgData name="Vui Le Ba" userId="052109168efbc39a" providerId="LiveId" clId="{40CFB830-F6EC-4A1B-AE1F-B620D0FFC1BE}" dt="2020-12-23T05:58:31.666" v="181" actId="6264"/>
          <ac:spMkLst>
            <pc:docMk/>
            <pc:sldMk cId="0" sldId="285"/>
            <ac:spMk id="3" creationId="{EA91D26E-A616-4090-8D7B-0E440894375A}"/>
          </ac:spMkLst>
        </pc:spChg>
        <pc:spChg chg="add del mod">
          <ac:chgData name="Vui Le Ba" userId="052109168efbc39a" providerId="LiveId" clId="{40CFB830-F6EC-4A1B-AE1F-B620D0FFC1BE}" dt="2020-12-23T05:58:31.666" v="181" actId="6264"/>
          <ac:spMkLst>
            <pc:docMk/>
            <pc:sldMk cId="0" sldId="285"/>
            <ac:spMk id="4" creationId="{1F0B5AB1-DB19-4CA0-9439-37A26DBEA06A}"/>
          </ac:spMkLst>
        </pc:spChg>
        <pc:spChg chg="add del mod">
          <ac:chgData name="Vui Le Ba" userId="052109168efbc39a" providerId="LiveId" clId="{40CFB830-F6EC-4A1B-AE1F-B620D0FFC1BE}" dt="2020-12-23T05:58:31.666" v="181" actId="6264"/>
          <ac:spMkLst>
            <pc:docMk/>
            <pc:sldMk cId="0" sldId="285"/>
            <ac:spMk id="5" creationId="{2EF31E6B-226B-4AF6-96FD-8A51E202B366}"/>
          </ac:spMkLst>
        </pc:spChg>
        <pc:spChg chg="add del mod">
          <ac:chgData name="Vui Le Ba" userId="052109168efbc39a" providerId="LiveId" clId="{40CFB830-F6EC-4A1B-AE1F-B620D0FFC1BE}" dt="2020-12-23T06:01:44.438" v="408" actId="6264"/>
          <ac:spMkLst>
            <pc:docMk/>
            <pc:sldMk cId="0" sldId="285"/>
            <ac:spMk id="6" creationId="{B9EA47B8-1158-42ED-9A67-B497422AE99A}"/>
          </ac:spMkLst>
        </pc:spChg>
        <pc:spChg chg="add del mod">
          <ac:chgData name="Vui Le Ba" userId="052109168efbc39a" providerId="LiveId" clId="{40CFB830-F6EC-4A1B-AE1F-B620D0FFC1BE}" dt="2020-12-23T06:01:44.438" v="408" actId="6264"/>
          <ac:spMkLst>
            <pc:docMk/>
            <pc:sldMk cId="0" sldId="285"/>
            <ac:spMk id="7" creationId="{CD8956BD-439F-4B37-A439-2EC10DF36330}"/>
          </ac:spMkLst>
        </pc:spChg>
        <pc:spChg chg="add del mod">
          <ac:chgData name="Vui Le Ba" userId="052109168efbc39a" providerId="LiveId" clId="{40CFB830-F6EC-4A1B-AE1F-B620D0FFC1BE}" dt="2020-12-23T06:01:56.593" v="412" actId="6264"/>
          <ac:spMkLst>
            <pc:docMk/>
            <pc:sldMk cId="0" sldId="285"/>
            <ac:spMk id="8" creationId="{C171666F-3FB0-4E60-9E22-32106A040453}"/>
          </ac:spMkLst>
        </pc:spChg>
        <pc:spChg chg="add del mod">
          <ac:chgData name="Vui Le Ba" userId="052109168efbc39a" providerId="LiveId" clId="{40CFB830-F6EC-4A1B-AE1F-B620D0FFC1BE}" dt="2020-12-23T06:01:56.593" v="412" actId="6264"/>
          <ac:spMkLst>
            <pc:docMk/>
            <pc:sldMk cId="0" sldId="285"/>
            <ac:spMk id="9" creationId="{57F4529C-B2D3-4063-BBB7-38A6E6FB1183}"/>
          </ac:spMkLst>
        </pc:spChg>
        <pc:spChg chg="del">
          <ac:chgData name="Vui Le Ba" userId="052109168efbc39a" providerId="LiveId" clId="{40CFB830-F6EC-4A1B-AE1F-B620D0FFC1BE}" dt="2020-12-23T07:06:30.211" v="1584"/>
          <ac:spMkLst>
            <pc:docMk/>
            <pc:sldMk cId="0" sldId="285"/>
            <ac:spMk id="10" creationId="{C43E3483-C5D4-4340-BEC6-6385922D32E4}"/>
          </ac:spMkLst>
        </pc:spChg>
        <pc:spChg chg="del mod ord">
          <ac:chgData name="Vui Le Ba" userId="052109168efbc39a" providerId="LiveId" clId="{40CFB830-F6EC-4A1B-AE1F-B620D0FFC1BE}" dt="2020-12-23T06:00:47.104" v="392" actId="478"/>
          <ac:spMkLst>
            <pc:docMk/>
            <pc:sldMk cId="0" sldId="285"/>
            <ac:spMk id="38914" creationId="{00000000-0000-0000-0000-000000000000}"/>
          </ac:spMkLst>
        </pc:spChg>
        <pc:spChg chg="mod ord">
          <ac:chgData name="Vui Le Ba" userId="052109168efbc39a" providerId="LiveId" clId="{40CFB830-F6EC-4A1B-AE1F-B620D0FFC1BE}" dt="2020-12-23T06:01:56.593" v="412" actId="6264"/>
          <ac:spMkLst>
            <pc:docMk/>
            <pc:sldMk cId="0" sldId="285"/>
            <ac:spMk id="38915" creationId="{00000000-0000-0000-0000-000000000000}"/>
          </ac:spMkLst>
        </pc:spChg>
        <pc:spChg chg="add del mod ord">
          <ac:chgData name="Vui Le Ba" userId="052109168efbc39a" providerId="LiveId" clId="{40CFB830-F6EC-4A1B-AE1F-B620D0FFC1BE}" dt="2020-12-23T06:02:02.856" v="415" actId="14100"/>
          <ac:spMkLst>
            <pc:docMk/>
            <pc:sldMk cId="0" sldId="285"/>
            <ac:spMk id="38916" creationId="{00000000-0000-0000-0000-000000000000}"/>
          </ac:spMkLst>
        </pc:spChg>
        <pc:grpChg chg="del">
          <ac:chgData name="Vui Le Ba" userId="052109168efbc39a" providerId="LiveId" clId="{40CFB830-F6EC-4A1B-AE1F-B620D0FFC1BE}" dt="2020-12-23T06:00:43.972" v="391" actId="478"/>
          <ac:grpSpMkLst>
            <pc:docMk/>
            <pc:sldMk cId="0" sldId="285"/>
            <ac:grpSpMk id="38951" creationId="{00000000-0000-0000-0000-000000000000}"/>
          </ac:grpSpMkLst>
        </pc:grpChg>
        <pc:graphicFrameChg chg="mod ord modGraphic">
          <ac:chgData name="Vui Le Ba" userId="052109168efbc39a" providerId="LiveId" clId="{40CFB830-F6EC-4A1B-AE1F-B620D0FFC1BE}" dt="2020-12-23T06:02:31.998" v="426" actId="1036"/>
          <ac:graphicFrameMkLst>
            <pc:docMk/>
            <pc:sldMk cId="0" sldId="285"/>
            <ac:graphicFrameMk id="308308" creationId="{00000000-0000-0000-0000-000000000000}"/>
          </ac:graphicFrameMkLst>
        </pc:graphicFrameChg>
      </pc:sldChg>
      <pc:sldChg chg="addSp delSp modSp mod modClrScheme chgLayout">
        <pc:chgData name="Vui Le Ba" userId="052109168efbc39a" providerId="LiveId" clId="{40CFB830-F6EC-4A1B-AE1F-B620D0FFC1BE}" dt="2020-12-23T07:06:30.211" v="1584"/>
        <pc:sldMkLst>
          <pc:docMk/>
          <pc:sldMk cId="0" sldId="286"/>
        </pc:sldMkLst>
        <pc:spChg chg="add del mod">
          <ac:chgData name="Vui Le Ba" userId="052109168efbc39a" providerId="LiveId" clId="{40CFB830-F6EC-4A1B-AE1F-B620D0FFC1BE}" dt="2020-12-23T05:58:31.666" v="181" actId="6264"/>
          <ac:spMkLst>
            <pc:docMk/>
            <pc:sldMk cId="0" sldId="286"/>
            <ac:spMk id="2" creationId="{5CABE3DE-1FEC-4BCB-A475-222F6AEFF1F2}"/>
          </ac:spMkLst>
        </pc:spChg>
        <pc:spChg chg="add del mod">
          <ac:chgData name="Vui Le Ba" userId="052109168efbc39a" providerId="LiveId" clId="{40CFB830-F6EC-4A1B-AE1F-B620D0FFC1BE}" dt="2020-12-23T05:58:31.666" v="181" actId="6264"/>
          <ac:spMkLst>
            <pc:docMk/>
            <pc:sldMk cId="0" sldId="286"/>
            <ac:spMk id="3" creationId="{89E80D32-F3E6-46C7-A135-7CCFD3BAFF43}"/>
          </ac:spMkLst>
        </pc:spChg>
        <pc:spChg chg="add del mod">
          <ac:chgData name="Vui Le Ba" userId="052109168efbc39a" providerId="LiveId" clId="{40CFB830-F6EC-4A1B-AE1F-B620D0FFC1BE}" dt="2020-12-23T05:58:31.666" v="181" actId="6264"/>
          <ac:spMkLst>
            <pc:docMk/>
            <pc:sldMk cId="0" sldId="286"/>
            <ac:spMk id="4" creationId="{F7154385-ADEC-452D-85CC-F7173A187B01}"/>
          </ac:spMkLst>
        </pc:spChg>
        <pc:spChg chg="add del mod">
          <ac:chgData name="Vui Le Ba" userId="052109168efbc39a" providerId="LiveId" clId="{40CFB830-F6EC-4A1B-AE1F-B620D0FFC1BE}" dt="2020-12-23T05:58:31.666" v="181" actId="6264"/>
          <ac:spMkLst>
            <pc:docMk/>
            <pc:sldMk cId="0" sldId="286"/>
            <ac:spMk id="5" creationId="{54BF2139-8161-4BC4-A824-B1AB947FD01B}"/>
          </ac:spMkLst>
        </pc:spChg>
        <pc:spChg chg="add del mod">
          <ac:chgData name="Vui Le Ba" userId="052109168efbc39a" providerId="LiveId" clId="{40CFB830-F6EC-4A1B-AE1F-B620D0FFC1BE}" dt="2020-12-23T06:03:00.549" v="433" actId="6264"/>
          <ac:spMkLst>
            <pc:docMk/>
            <pc:sldMk cId="0" sldId="286"/>
            <ac:spMk id="6" creationId="{E3B19FED-546D-425B-8BCC-30BE3DFA8F62}"/>
          </ac:spMkLst>
        </pc:spChg>
        <pc:spChg chg="add del mod">
          <ac:chgData name="Vui Le Ba" userId="052109168efbc39a" providerId="LiveId" clId="{40CFB830-F6EC-4A1B-AE1F-B620D0FFC1BE}" dt="2020-12-23T06:03:00.549" v="433" actId="6264"/>
          <ac:spMkLst>
            <pc:docMk/>
            <pc:sldMk cId="0" sldId="286"/>
            <ac:spMk id="7" creationId="{F817CDDE-7436-4AC0-9E95-FB775E987107}"/>
          </ac:spMkLst>
        </pc:spChg>
        <pc:spChg chg="add del mod">
          <ac:chgData name="Vui Le Ba" userId="052109168efbc39a" providerId="LiveId" clId="{40CFB830-F6EC-4A1B-AE1F-B620D0FFC1BE}" dt="2020-12-23T06:03:00.549" v="433" actId="6264"/>
          <ac:spMkLst>
            <pc:docMk/>
            <pc:sldMk cId="0" sldId="286"/>
            <ac:spMk id="8" creationId="{CE74C25D-BF5C-4F32-B6C2-82A24A006180}"/>
          </ac:spMkLst>
        </pc:spChg>
        <pc:spChg chg="del">
          <ac:chgData name="Vui Le Ba" userId="052109168efbc39a" providerId="LiveId" clId="{40CFB830-F6EC-4A1B-AE1F-B620D0FFC1BE}" dt="2020-12-23T07:06:30.211" v="1584"/>
          <ac:spMkLst>
            <pc:docMk/>
            <pc:sldMk cId="0" sldId="286"/>
            <ac:spMk id="9" creationId="{54D793C5-2989-48AB-B3AC-818FA728387B}"/>
          </ac:spMkLst>
        </pc:spChg>
        <pc:spChg chg="del mod ord">
          <ac:chgData name="Vui Le Ba" userId="052109168efbc39a" providerId="LiveId" clId="{40CFB830-F6EC-4A1B-AE1F-B620D0FFC1BE}" dt="2020-12-23T06:02:43.215" v="430" actId="478"/>
          <ac:spMkLst>
            <pc:docMk/>
            <pc:sldMk cId="0" sldId="286"/>
            <ac:spMk id="41986" creationId="{00000000-0000-0000-0000-000000000000}"/>
          </ac:spMkLst>
        </pc:spChg>
        <pc:spChg chg="mod ord">
          <ac:chgData name="Vui Le Ba" userId="052109168efbc39a" providerId="LiveId" clId="{40CFB830-F6EC-4A1B-AE1F-B620D0FFC1BE}" dt="2020-12-23T06:03:15.268" v="437" actId="700"/>
          <ac:spMkLst>
            <pc:docMk/>
            <pc:sldMk cId="0" sldId="286"/>
            <ac:spMk id="41987" creationId="{00000000-0000-0000-0000-000000000000}"/>
          </ac:spMkLst>
        </pc:spChg>
        <pc:spChg chg="mod ord">
          <ac:chgData name="Vui Le Ba" userId="052109168efbc39a" providerId="LiveId" clId="{40CFB830-F6EC-4A1B-AE1F-B620D0FFC1BE}" dt="2020-12-23T06:03:52.554" v="442" actId="14100"/>
          <ac:spMkLst>
            <pc:docMk/>
            <pc:sldMk cId="0" sldId="286"/>
            <ac:spMk id="41988" creationId="{00000000-0000-0000-0000-000000000000}"/>
          </ac:spMkLst>
        </pc:spChg>
        <pc:grpChg chg="del">
          <ac:chgData name="Vui Le Ba" userId="052109168efbc39a" providerId="LiveId" clId="{40CFB830-F6EC-4A1B-AE1F-B620D0FFC1BE}" dt="2020-12-23T06:02:40.392" v="429" actId="478"/>
          <ac:grpSpMkLst>
            <pc:docMk/>
            <pc:sldMk cId="0" sldId="286"/>
            <ac:grpSpMk id="42007" creationId="{00000000-0000-0000-0000-000000000000}"/>
          </ac:grpSpMkLst>
        </pc:grpChg>
        <pc:graphicFrameChg chg="mod ord modGraphic">
          <ac:chgData name="Vui Le Ba" userId="052109168efbc39a" providerId="LiveId" clId="{40CFB830-F6EC-4A1B-AE1F-B620D0FFC1BE}" dt="2020-12-23T06:04:01.810" v="445" actId="1035"/>
          <ac:graphicFrameMkLst>
            <pc:docMk/>
            <pc:sldMk cId="0" sldId="286"/>
            <ac:graphicFrameMk id="310305" creationId="{00000000-0000-0000-0000-000000000000}"/>
          </ac:graphicFrameMkLst>
        </pc:graphicFrameChg>
      </pc:sldChg>
      <pc:sldChg chg="addSp delSp modSp mod modClrScheme chgLayout">
        <pc:chgData name="Vui Le Ba" userId="052109168efbc39a" providerId="LiveId" clId="{40CFB830-F6EC-4A1B-AE1F-B620D0FFC1BE}" dt="2020-12-23T07:06:30.211" v="1584"/>
        <pc:sldMkLst>
          <pc:docMk/>
          <pc:sldMk cId="0" sldId="287"/>
        </pc:sldMkLst>
        <pc:spChg chg="add del mod">
          <ac:chgData name="Vui Le Ba" userId="052109168efbc39a" providerId="LiveId" clId="{40CFB830-F6EC-4A1B-AE1F-B620D0FFC1BE}" dt="2020-12-23T05:58:31.666" v="181" actId="6264"/>
          <ac:spMkLst>
            <pc:docMk/>
            <pc:sldMk cId="0" sldId="287"/>
            <ac:spMk id="2" creationId="{3BB825D7-5199-4BD9-994C-1275C28A1457}"/>
          </ac:spMkLst>
        </pc:spChg>
        <pc:spChg chg="add del mod">
          <ac:chgData name="Vui Le Ba" userId="052109168efbc39a" providerId="LiveId" clId="{40CFB830-F6EC-4A1B-AE1F-B620D0FFC1BE}" dt="2020-12-23T05:58:31.666" v="181" actId="6264"/>
          <ac:spMkLst>
            <pc:docMk/>
            <pc:sldMk cId="0" sldId="287"/>
            <ac:spMk id="3" creationId="{95D23111-BE84-4B8A-B1E6-2DF1FE23FAD0}"/>
          </ac:spMkLst>
        </pc:spChg>
        <pc:spChg chg="add del mod">
          <ac:chgData name="Vui Le Ba" userId="052109168efbc39a" providerId="LiveId" clId="{40CFB830-F6EC-4A1B-AE1F-B620D0FFC1BE}" dt="2020-12-23T05:58:31.666" v="181" actId="6264"/>
          <ac:spMkLst>
            <pc:docMk/>
            <pc:sldMk cId="0" sldId="287"/>
            <ac:spMk id="4" creationId="{DAC96181-32FC-4A24-9E70-6CBC8F5B5D75}"/>
          </ac:spMkLst>
        </pc:spChg>
        <pc:spChg chg="add del mod">
          <ac:chgData name="Vui Le Ba" userId="052109168efbc39a" providerId="LiveId" clId="{40CFB830-F6EC-4A1B-AE1F-B620D0FFC1BE}" dt="2020-12-23T05:58:31.666" v="181" actId="6264"/>
          <ac:spMkLst>
            <pc:docMk/>
            <pc:sldMk cId="0" sldId="287"/>
            <ac:spMk id="5" creationId="{E39A9AE2-09BC-4F43-8511-B64937E5541E}"/>
          </ac:spMkLst>
        </pc:spChg>
        <pc:spChg chg="add del mod">
          <ac:chgData name="Vui Le Ba" userId="052109168efbc39a" providerId="LiveId" clId="{40CFB830-F6EC-4A1B-AE1F-B620D0FFC1BE}" dt="2020-12-23T06:05:11.268" v="463" actId="6264"/>
          <ac:spMkLst>
            <pc:docMk/>
            <pc:sldMk cId="0" sldId="287"/>
            <ac:spMk id="6" creationId="{F7A5D249-E924-4F22-B1D0-3E5989284D4C}"/>
          </ac:spMkLst>
        </pc:spChg>
        <pc:spChg chg="add del mod">
          <ac:chgData name="Vui Le Ba" userId="052109168efbc39a" providerId="LiveId" clId="{40CFB830-F6EC-4A1B-AE1F-B620D0FFC1BE}" dt="2020-12-23T06:05:11.268" v="463" actId="6264"/>
          <ac:spMkLst>
            <pc:docMk/>
            <pc:sldMk cId="0" sldId="287"/>
            <ac:spMk id="7" creationId="{44B663E1-10B4-4B94-BAEE-3BFAA7FA31B9}"/>
          </ac:spMkLst>
        </pc:spChg>
        <pc:spChg chg="add del mod">
          <ac:chgData name="Vui Le Ba" userId="052109168efbc39a" providerId="LiveId" clId="{40CFB830-F6EC-4A1B-AE1F-B620D0FFC1BE}" dt="2020-12-23T06:05:10.751" v="462" actId="6264"/>
          <ac:spMkLst>
            <pc:docMk/>
            <pc:sldMk cId="0" sldId="287"/>
            <ac:spMk id="8" creationId="{59FBC121-A6F5-4BF3-B94B-E3937AB5E95E}"/>
          </ac:spMkLst>
        </pc:spChg>
        <pc:spChg chg="add del mod">
          <ac:chgData name="Vui Le Ba" userId="052109168efbc39a" providerId="LiveId" clId="{40CFB830-F6EC-4A1B-AE1F-B620D0FFC1BE}" dt="2020-12-23T06:05:10.751" v="462" actId="6264"/>
          <ac:spMkLst>
            <pc:docMk/>
            <pc:sldMk cId="0" sldId="287"/>
            <ac:spMk id="9" creationId="{FD48EF04-9887-4803-A8EE-E0E492A0A629}"/>
          </ac:spMkLst>
        </pc:spChg>
        <pc:spChg chg="del">
          <ac:chgData name="Vui Le Ba" userId="052109168efbc39a" providerId="LiveId" clId="{40CFB830-F6EC-4A1B-AE1F-B620D0FFC1BE}" dt="2020-12-23T07:06:30.211" v="1584"/>
          <ac:spMkLst>
            <pc:docMk/>
            <pc:sldMk cId="0" sldId="287"/>
            <ac:spMk id="10" creationId="{86606A99-E053-405B-ABE8-52C8749FFB86}"/>
          </ac:spMkLst>
        </pc:spChg>
        <pc:spChg chg="del mod ord">
          <ac:chgData name="Vui Le Ba" userId="052109168efbc39a" providerId="LiveId" clId="{40CFB830-F6EC-4A1B-AE1F-B620D0FFC1BE}" dt="2020-12-23T06:04:59.773" v="459" actId="478"/>
          <ac:spMkLst>
            <pc:docMk/>
            <pc:sldMk cId="0" sldId="287"/>
            <ac:spMk id="44034" creationId="{00000000-0000-0000-0000-000000000000}"/>
          </ac:spMkLst>
        </pc:spChg>
        <pc:spChg chg="mod ord">
          <ac:chgData name="Vui Le Ba" userId="052109168efbc39a" providerId="LiveId" clId="{40CFB830-F6EC-4A1B-AE1F-B620D0FFC1BE}" dt="2020-12-23T06:05:11.268" v="463" actId="6264"/>
          <ac:spMkLst>
            <pc:docMk/>
            <pc:sldMk cId="0" sldId="287"/>
            <ac:spMk id="44035" creationId="{00000000-0000-0000-0000-000000000000}"/>
          </ac:spMkLst>
        </pc:spChg>
        <pc:spChg chg="mod ord">
          <ac:chgData name="Vui Le Ba" userId="052109168efbc39a" providerId="LiveId" clId="{40CFB830-F6EC-4A1B-AE1F-B620D0FFC1BE}" dt="2020-12-23T06:05:11.268" v="463" actId="6264"/>
          <ac:spMkLst>
            <pc:docMk/>
            <pc:sldMk cId="0" sldId="287"/>
            <ac:spMk id="44036" creationId="{00000000-0000-0000-0000-000000000000}"/>
          </ac:spMkLst>
        </pc:spChg>
        <pc:grpChg chg="del">
          <ac:chgData name="Vui Le Ba" userId="052109168efbc39a" providerId="LiveId" clId="{40CFB830-F6EC-4A1B-AE1F-B620D0FFC1BE}" dt="2020-12-23T06:05:13.561" v="464" actId="478"/>
          <ac:grpSpMkLst>
            <pc:docMk/>
            <pc:sldMk cId="0" sldId="287"/>
            <ac:grpSpMk id="44051" creationId="{00000000-0000-0000-0000-000000000000}"/>
          </ac:grpSpMkLst>
        </pc:grpChg>
        <pc:graphicFrameChg chg="mod ord modGraphic">
          <ac:chgData name="Vui Le Ba" userId="052109168efbc39a" providerId="LiveId" clId="{40CFB830-F6EC-4A1B-AE1F-B620D0FFC1BE}" dt="2020-12-23T06:05:11.268" v="463" actId="6264"/>
          <ac:graphicFrameMkLst>
            <pc:docMk/>
            <pc:sldMk cId="0" sldId="287"/>
            <ac:graphicFrameMk id="312346" creationId="{00000000-0000-0000-0000-000000000000}"/>
          </ac:graphicFrameMkLst>
        </pc:graphicFrameChg>
      </pc:sldChg>
      <pc:sldChg chg="addSp delSp modSp mod chgLayout">
        <pc:chgData name="Vui Le Ba" userId="052109168efbc39a" providerId="LiveId" clId="{40CFB830-F6EC-4A1B-AE1F-B620D0FFC1BE}" dt="2020-12-23T07:06:30.211" v="1584"/>
        <pc:sldMkLst>
          <pc:docMk/>
          <pc:sldMk cId="0" sldId="288"/>
        </pc:sldMkLst>
        <pc:spChg chg="add del mod">
          <ac:chgData name="Vui Le Ba" userId="052109168efbc39a" providerId="LiveId" clId="{40CFB830-F6EC-4A1B-AE1F-B620D0FFC1BE}" dt="2020-12-23T05:58:31.666" v="181" actId="6264"/>
          <ac:spMkLst>
            <pc:docMk/>
            <pc:sldMk cId="0" sldId="288"/>
            <ac:spMk id="2" creationId="{5C2D033C-6041-49C8-B102-E9167B78390B}"/>
          </ac:spMkLst>
        </pc:spChg>
        <pc:spChg chg="add del mod">
          <ac:chgData name="Vui Le Ba" userId="052109168efbc39a" providerId="LiveId" clId="{40CFB830-F6EC-4A1B-AE1F-B620D0FFC1BE}" dt="2020-12-23T05:58:31.666" v="181" actId="6264"/>
          <ac:spMkLst>
            <pc:docMk/>
            <pc:sldMk cId="0" sldId="288"/>
            <ac:spMk id="3" creationId="{27A1EFB4-ADD1-4067-9BE4-317603222179}"/>
          </ac:spMkLst>
        </pc:spChg>
        <pc:spChg chg="add del mod">
          <ac:chgData name="Vui Le Ba" userId="052109168efbc39a" providerId="LiveId" clId="{40CFB830-F6EC-4A1B-AE1F-B620D0FFC1BE}" dt="2020-12-23T05:58:31.666" v="181" actId="6264"/>
          <ac:spMkLst>
            <pc:docMk/>
            <pc:sldMk cId="0" sldId="288"/>
            <ac:spMk id="4" creationId="{374D7165-A68F-4967-8111-7AA30C3DDA98}"/>
          </ac:spMkLst>
        </pc:spChg>
        <pc:spChg chg="add del mod">
          <ac:chgData name="Vui Le Ba" userId="052109168efbc39a" providerId="LiveId" clId="{40CFB830-F6EC-4A1B-AE1F-B620D0FFC1BE}" dt="2020-12-23T06:05:50.021" v="474" actId="6264"/>
          <ac:spMkLst>
            <pc:docMk/>
            <pc:sldMk cId="0" sldId="288"/>
            <ac:spMk id="5" creationId="{94C5EB50-1BF9-44EE-8005-332315BDA656}"/>
          </ac:spMkLst>
        </pc:spChg>
        <pc:spChg chg="add del mod">
          <ac:chgData name="Vui Le Ba" userId="052109168efbc39a" providerId="LiveId" clId="{40CFB830-F6EC-4A1B-AE1F-B620D0FFC1BE}" dt="2020-12-23T06:05:50.021" v="474" actId="6264"/>
          <ac:spMkLst>
            <pc:docMk/>
            <pc:sldMk cId="0" sldId="288"/>
            <ac:spMk id="6" creationId="{EE3C8D9D-65E2-45B3-8A84-A68017205C9E}"/>
          </ac:spMkLst>
        </pc:spChg>
        <pc:spChg chg="add del mod">
          <ac:chgData name="Vui Le Ba" userId="052109168efbc39a" providerId="LiveId" clId="{40CFB830-F6EC-4A1B-AE1F-B620D0FFC1BE}" dt="2020-12-23T06:05:50.021" v="474" actId="6264"/>
          <ac:spMkLst>
            <pc:docMk/>
            <pc:sldMk cId="0" sldId="288"/>
            <ac:spMk id="7" creationId="{DBE2D214-9720-41C3-B8CF-E781557A4CB8}"/>
          </ac:spMkLst>
        </pc:spChg>
        <pc:spChg chg="del">
          <ac:chgData name="Vui Le Ba" userId="052109168efbc39a" providerId="LiveId" clId="{40CFB830-F6EC-4A1B-AE1F-B620D0FFC1BE}" dt="2020-12-23T07:06:30.211" v="1584"/>
          <ac:spMkLst>
            <pc:docMk/>
            <pc:sldMk cId="0" sldId="288"/>
            <ac:spMk id="8" creationId="{7FCDFE0A-177B-473A-ADB9-D4505311C956}"/>
          </ac:spMkLst>
        </pc:spChg>
        <pc:spChg chg="del mod ord">
          <ac:chgData name="Vui Le Ba" userId="052109168efbc39a" providerId="LiveId" clId="{40CFB830-F6EC-4A1B-AE1F-B620D0FFC1BE}" dt="2020-12-23T06:05:55.369" v="477" actId="478"/>
          <ac:spMkLst>
            <pc:docMk/>
            <pc:sldMk cId="0" sldId="288"/>
            <ac:spMk id="48130" creationId="{00000000-0000-0000-0000-000000000000}"/>
          </ac:spMkLst>
        </pc:spChg>
        <pc:spChg chg="mod ord">
          <ac:chgData name="Vui Le Ba" userId="052109168efbc39a" providerId="LiveId" clId="{40CFB830-F6EC-4A1B-AE1F-B620D0FFC1BE}" dt="2020-12-23T06:05:50.021" v="474" actId="6264"/>
          <ac:spMkLst>
            <pc:docMk/>
            <pc:sldMk cId="0" sldId="288"/>
            <ac:spMk id="48131" creationId="{00000000-0000-0000-0000-000000000000}"/>
          </ac:spMkLst>
        </pc:spChg>
        <pc:spChg chg="mod ord">
          <ac:chgData name="Vui Le Ba" userId="052109168efbc39a" providerId="LiveId" clId="{40CFB830-F6EC-4A1B-AE1F-B620D0FFC1BE}" dt="2020-12-23T06:05:50.021" v="474" actId="6264"/>
          <ac:spMkLst>
            <pc:docMk/>
            <pc:sldMk cId="0" sldId="288"/>
            <ac:spMk id="48132" creationId="{00000000-0000-0000-0000-000000000000}"/>
          </ac:spMkLst>
        </pc:spChg>
        <pc:grpChg chg="del">
          <ac:chgData name="Vui Le Ba" userId="052109168efbc39a" providerId="LiveId" clId="{40CFB830-F6EC-4A1B-AE1F-B620D0FFC1BE}" dt="2020-12-23T06:05:51.642" v="475" actId="478"/>
          <ac:grpSpMkLst>
            <pc:docMk/>
            <pc:sldMk cId="0" sldId="288"/>
            <ac:grpSpMk id="48133" creationId="{00000000-0000-0000-0000-000000000000}"/>
          </ac:grpSpMkLst>
        </pc:grpChg>
      </pc:sldChg>
      <pc:sldChg chg="addSp delSp modSp mod modClrScheme chgLayout">
        <pc:chgData name="Vui Le Ba" userId="052109168efbc39a" providerId="LiveId" clId="{40CFB830-F6EC-4A1B-AE1F-B620D0FFC1BE}" dt="2020-12-23T07:06:30.211" v="1584"/>
        <pc:sldMkLst>
          <pc:docMk/>
          <pc:sldMk cId="0" sldId="289"/>
        </pc:sldMkLst>
        <pc:spChg chg="add del mod">
          <ac:chgData name="Vui Le Ba" userId="052109168efbc39a" providerId="LiveId" clId="{40CFB830-F6EC-4A1B-AE1F-B620D0FFC1BE}" dt="2020-12-23T05:58:31.666" v="181" actId="6264"/>
          <ac:spMkLst>
            <pc:docMk/>
            <pc:sldMk cId="0" sldId="289"/>
            <ac:spMk id="2" creationId="{992D6BCA-7718-4924-81A9-2EFBA9BB00EF}"/>
          </ac:spMkLst>
        </pc:spChg>
        <pc:spChg chg="add del mod">
          <ac:chgData name="Vui Le Ba" userId="052109168efbc39a" providerId="LiveId" clId="{40CFB830-F6EC-4A1B-AE1F-B620D0FFC1BE}" dt="2020-12-23T05:58:31.666" v="181" actId="6264"/>
          <ac:spMkLst>
            <pc:docMk/>
            <pc:sldMk cId="0" sldId="289"/>
            <ac:spMk id="3" creationId="{2AB490E4-AB82-4D8C-B1FB-76F8D6368607}"/>
          </ac:spMkLst>
        </pc:spChg>
        <pc:spChg chg="add del mod">
          <ac:chgData name="Vui Le Ba" userId="052109168efbc39a" providerId="LiveId" clId="{40CFB830-F6EC-4A1B-AE1F-B620D0FFC1BE}" dt="2020-12-23T05:58:31.666" v="181" actId="6264"/>
          <ac:spMkLst>
            <pc:docMk/>
            <pc:sldMk cId="0" sldId="289"/>
            <ac:spMk id="4" creationId="{8C032926-5861-4B44-9416-5084D4B8FF7D}"/>
          </ac:spMkLst>
        </pc:spChg>
        <pc:spChg chg="add del mod">
          <ac:chgData name="Vui Le Ba" userId="052109168efbc39a" providerId="LiveId" clId="{40CFB830-F6EC-4A1B-AE1F-B620D0FFC1BE}" dt="2020-12-23T05:58:31.666" v="181" actId="6264"/>
          <ac:spMkLst>
            <pc:docMk/>
            <pc:sldMk cId="0" sldId="289"/>
            <ac:spMk id="5" creationId="{D1EF2E37-002D-45B4-B9D3-A5222E69F2CB}"/>
          </ac:spMkLst>
        </pc:spChg>
        <pc:spChg chg="add del mod">
          <ac:chgData name="Vui Le Ba" userId="052109168efbc39a" providerId="LiveId" clId="{40CFB830-F6EC-4A1B-AE1F-B620D0FFC1BE}" dt="2020-12-23T06:05:22.767" v="467" actId="6264"/>
          <ac:spMkLst>
            <pc:docMk/>
            <pc:sldMk cId="0" sldId="289"/>
            <ac:spMk id="6" creationId="{189AA3F9-5328-43C5-A765-745BF14E65F9}"/>
          </ac:spMkLst>
        </pc:spChg>
        <pc:spChg chg="add del mod">
          <ac:chgData name="Vui Le Ba" userId="052109168efbc39a" providerId="LiveId" clId="{40CFB830-F6EC-4A1B-AE1F-B620D0FFC1BE}" dt="2020-12-23T06:05:22.767" v="467" actId="6264"/>
          <ac:spMkLst>
            <pc:docMk/>
            <pc:sldMk cId="0" sldId="289"/>
            <ac:spMk id="7" creationId="{B7147F06-31E1-4DC4-8380-922A2AE94462}"/>
          </ac:spMkLst>
        </pc:spChg>
        <pc:spChg chg="add del mod">
          <ac:chgData name="Vui Le Ba" userId="052109168efbc39a" providerId="LiveId" clId="{40CFB830-F6EC-4A1B-AE1F-B620D0FFC1BE}" dt="2020-12-23T06:05:22.767" v="467" actId="6264"/>
          <ac:spMkLst>
            <pc:docMk/>
            <pc:sldMk cId="0" sldId="289"/>
            <ac:spMk id="8" creationId="{A78DFA42-2CCE-4CB7-9400-BADDA2CE7FF8}"/>
          </ac:spMkLst>
        </pc:spChg>
        <pc:spChg chg="del">
          <ac:chgData name="Vui Le Ba" userId="052109168efbc39a" providerId="LiveId" clId="{40CFB830-F6EC-4A1B-AE1F-B620D0FFC1BE}" dt="2020-12-23T07:06:30.211" v="1584"/>
          <ac:spMkLst>
            <pc:docMk/>
            <pc:sldMk cId="0" sldId="289"/>
            <ac:spMk id="9" creationId="{CC18FB3D-8721-4C57-A23F-DC7A6901939B}"/>
          </ac:spMkLst>
        </pc:spChg>
        <pc:spChg chg="del mod ord">
          <ac:chgData name="Vui Le Ba" userId="052109168efbc39a" providerId="LiveId" clId="{40CFB830-F6EC-4A1B-AE1F-B620D0FFC1BE}" dt="2020-12-23T06:05:27.437" v="469" actId="478"/>
          <ac:spMkLst>
            <pc:docMk/>
            <pc:sldMk cId="0" sldId="289"/>
            <ac:spMk id="46082" creationId="{00000000-0000-0000-0000-000000000000}"/>
          </ac:spMkLst>
        </pc:spChg>
        <pc:spChg chg="mod ord">
          <ac:chgData name="Vui Le Ba" userId="052109168efbc39a" providerId="LiveId" clId="{40CFB830-F6EC-4A1B-AE1F-B620D0FFC1BE}" dt="2020-12-23T06:05:22.767" v="467" actId="6264"/>
          <ac:spMkLst>
            <pc:docMk/>
            <pc:sldMk cId="0" sldId="289"/>
            <ac:spMk id="46083" creationId="{00000000-0000-0000-0000-000000000000}"/>
          </ac:spMkLst>
        </pc:spChg>
        <pc:spChg chg="mod ord">
          <ac:chgData name="Vui Le Ba" userId="052109168efbc39a" providerId="LiveId" clId="{40CFB830-F6EC-4A1B-AE1F-B620D0FFC1BE}" dt="2020-12-23T06:05:44.787" v="473" actId="14100"/>
          <ac:spMkLst>
            <pc:docMk/>
            <pc:sldMk cId="0" sldId="289"/>
            <ac:spMk id="46084" creationId="{00000000-0000-0000-0000-000000000000}"/>
          </ac:spMkLst>
        </pc:spChg>
        <pc:grpChg chg="del">
          <ac:chgData name="Vui Le Ba" userId="052109168efbc39a" providerId="LiveId" clId="{40CFB830-F6EC-4A1B-AE1F-B620D0FFC1BE}" dt="2020-12-23T06:05:24.697" v="468" actId="478"/>
          <ac:grpSpMkLst>
            <pc:docMk/>
            <pc:sldMk cId="0" sldId="289"/>
            <ac:grpSpMk id="46107" creationId="{00000000-0000-0000-0000-000000000000}"/>
          </ac:grpSpMkLst>
        </pc:grpChg>
        <pc:graphicFrameChg chg="mod ord modGraphic">
          <ac:chgData name="Vui Le Ba" userId="052109168efbc39a" providerId="LiveId" clId="{40CFB830-F6EC-4A1B-AE1F-B620D0FFC1BE}" dt="2020-12-23T06:05:35.282" v="470" actId="1076"/>
          <ac:graphicFrameMkLst>
            <pc:docMk/>
            <pc:sldMk cId="0" sldId="289"/>
            <ac:graphicFrameMk id="316459" creationId="{00000000-0000-0000-0000-000000000000}"/>
          </ac:graphicFrameMkLst>
        </pc:graphicFrameChg>
      </pc:sldChg>
      <pc:sldChg chg="addSp delSp modSp mod chgLayout">
        <pc:chgData name="Vui Le Ba" userId="052109168efbc39a" providerId="LiveId" clId="{40CFB830-F6EC-4A1B-AE1F-B620D0FFC1BE}" dt="2020-12-23T07:06:30.211" v="1584"/>
        <pc:sldMkLst>
          <pc:docMk/>
          <pc:sldMk cId="0" sldId="290"/>
        </pc:sldMkLst>
        <pc:spChg chg="add del mod">
          <ac:chgData name="Vui Le Ba" userId="052109168efbc39a" providerId="LiveId" clId="{40CFB830-F6EC-4A1B-AE1F-B620D0FFC1BE}" dt="2020-12-23T05:58:31.666" v="181" actId="6264"/>
          <ac:spMkLst>
            <pc:docMk/>
            <pc:sldMk cId="0" sldId="290"/>
            <ac:spMk id="2" creationId="{0EC648E5-BB69-4B7F-8532-844B10557CE3}"/>
          </ac:spMkLst>
        </pc:spChg>
        <pc:spChg chg="add del mod">
          <ac:chgData name="Vui Le Ba" userId="052109168efbc39a" providerId="LiveId" clId="{40CFB830-F6EC-4A1B-AE1F-B620D0FFC1BE}" dt="2020-12-23T05:58:31.666" v="181" actId="6264"/>
          <ac:spMkLst>
            <pc:docMk/>
            <pc:sldMk cId="0" sldId="290"/>
            <ac:spMk id="3" creationId="{5C80233D-6E75-4BCC-B850-A1A1C91F7C8B}"/>
          </ac:spMkLst>
        </pc:spChg>
        <pc:spChg chg="add del mod">
          <ac:chgData name="Vui Le Ba" userId="052109168efbc39a" providerId="LiveId" clId="{40CFB830-F6EC-4A1B-AE1F-B620D0FFC1BE}" dt="2020-12-23T05:58:31.666" v="181" actId="6264"/>
          <ac:spMkLst>
            <pc:docMk/>
            <pc:sldMk cId="0" sldId="290"/>
            <ac:spMk id="4" creationId="{21C70FAF-AA40-4977-9759-39A0162B697B}"/>
          </ac:spMkLst>
        </pc:spChg>
        <pc:spChg chg="del">
          <ac:chgData name="Vui Le Ba" userId="052109168efbc39a" providerId="LiveId" clId="{40CFB830-F6EC-4A1B-AE1F-B620D0FFC1BE}" dt="2020-12-23T07:06:30.211" v="1584"/>
          <ac:spMkLst>
            <pc:docMk/>
            <pc:sldMk cId="0" sldId="290"/>
            <ac:spMk id="5" creationId="{F73FAEDC-2490-402B-BB1C-90DB98D94914}"/>
          </ac:spMkLst>
        </pc:spChg>
        <pc:spChg chg="del mod ord">
          <ac:chgData name="Vui Le Ba" userId="052109168efbc39a" providerId="LiveId" clId="{40CFB830-F6EC-4A1B-AE1F-B620D0FFC1BE}" dt="2020-12-23T06:06:11.012" v="483" actId="478"/>
          <ac:spMkLst>
            <pc:docMk/>
            <pc:sldMk cId="0" sldId="290"/>
            <ac:spMk id="54274" creationId="{00000000-0000-0000-0000-000000000000}"/>
          </ac:spMkLst>
        </pc:spChg>
        <pc:spChg chg="mod ord">
          <ac:chgData name="Vui Le Ba" userId="052109168efbc39a" providerId="LiveId" clId="{40CFB830-F6EC-4A1B-AE1F-B620D0FFC1BE}" dt="2020-12-23T05:58:31.666" v="181" actId="6264"/>
          <ac:spMkLst>
            <pc:docMk/>
            <pc:sldMk cId="0" sldId="290"/>
            <ac:spMk id="54275" creationId="{00000000-0000-0000-0000-000000000000}"/>
          </ac:spMkLst>
        </pc:spChg>
        <pc:grpChg chg="del">
          <ac:chgData name="Vui Le Ba" userId="052109168efbc39a" providerId="LiveId" clId="{40CFB830-F6EC-4A1B-AE1F-B620D0FFC1BE}" dt="2020-12-23T06:06:07.976" v="482" actId="478"/>
          <ac:grpSpMkLst>
            <pc:docMk/>
            <pc:sldMk cId="0" sldId="290"/>
            <ac:grpSpMk id="54322" creationId="{00000000-0000-0000-0000-000000000000}"/>
          </ac:grpSpMkLst>
        </pc:grpChg>
        <pc:graphicFrameChg chg="mod ord modGraphic">
          <ac:chgData name="Vui Le Ba" userId="052109168efbc39a" providerId="LiveId" clId="{40CFB830-F6EC-4A1B-AE1F-B620D0FFC1BE}" dt="2020-12-23T06:06:30.506" v="489" actId="1076"/>
          <ac:graphicFrameMkLst>
            <pc:docMk/>
            <pc:sldMk cId="0" sldId="290"/>
            <ac:graphicFrameMk id="321681" creationId="{00000000-0000-0000-0000-000000000000}"/>
          </ac:graphicFrameMkLst>
        </pc:graphicFrameChg>
      </pc:sldChg>
      <pc:sldChg chg="addSp delSp modSp mod chgLayout">
        <pc:chgData name="Vui Le Ba" userId="052109168efbc39a" providerId="LiveId" clId="{40CFB830-F6EC-4A1B-AE1F-B620D0FFC1BE}" dt="2020-12-23T07:06:30.211" v="1584"/>
        <pc:sldMkLst>
          <pc:docMk/>
          <pc:sldMk cId="0" sldId="291"/>
        </pc:sldMkLst>
        <pc:spChg chg="add del mod">
          <ac:chgData name="Vui Le Ba" userId="052109168efbc39a" providerId="LiveId" clId="{40CFB830-F6EC-4A1B-AE1F-B620D0FFC1BE}" dt="2020-12-23T05:58:31.666" v="181" actId="6264"/>
          <ac:spMkLst>
            <pc:docMk/>
            <pc:sldMk cId="0" sldId="291"/>
            <ac:spMk id="2" creationId="{9274B026-0412-4487-B3B3-C21F2AA4F544}"/>
          </ac:spMkLst>
        </pc:spChg>
        <pc:spChg chg="add del mod">
          <ac:chgData name="Vui Le Ba" userId="052109168efbc39a" providerId="LiveId" clId="{40CFB830-F6EC-4A1B-AE1F-B620D0FFC1BE}" dt="2020-12-23T05:58:31.666" v="181" actId="6264"/>
          <ac:spMkLst>
            <pc:docMk/>
            <pc:sldMk cId="0" sldId="291"/>
            <ac:spMk id="3" creationId="{1D7ED3F7-B0FB-45BF-81BF-F80873098ADB}"/>
          </ac:spMkLst>
        </pc:spChg>
        <pc:spChg chg="add del mod">
          <ac:chgData name="Vui Le Ba" userId="052109168efbc39a" providerId="LiveId" clId="{40CFB830-F6EC-4A1B-AE1F-B620D0FFC1BE}" dt="2020-12-23T05:58:31.666" v="181" actId="6264"/>
          <ac:spMkLst>
            <pc:docMk/>
            <pc:sldMk cId="0" sldId="291"/>
            <ac:spMk id="4" creationId="{A32C78B5-CC4D-47CB-9976-49013F103F3B}"/>
          </ac:spMkLst>
        </pc:spChg>
        <pc:spChg chg="del">
          <ac:chgData name="Vui Le Ba" userId="052109168efbc39a" providerId="LiveId" clId="{40CFB830-F6EC-4A1B-AE1F-B620D0FFC1BE}" dt="2020-12-23T07:06:30.211" v="1584"/>
          <ac:spMkLst>
            <pc:docMk/>
            <pc:sldMk cId="0" sldId="291"/>
            <ac:spMk id="5" creationId="{1E841903-729E-4167-BE7D-70A1EEF05C75}"/>
          </ac:spMkLst>
        </pc:spChg>
        <pc:spChg chg="del mod ord">
          <ac:chgData name="Vui Le Ba" userId="052109168efbc39a" providerId="LiveId" clId="{40CFB830-F6EC-4A1B-AE1F-B620D0FFC1BE}" dt="2020-12-23T06:06:51.107" v="496" actId="478"/>
          <ac:spMkLst>
            <pc:docMk/>
            <pc:sldMk cId="0" sldId="291"/>
            <ac:spMk id="60418" creationId="{00000000-0000-0000-0000-000000000000}"/>
          </ac:spMkLst>
        </pc:spChg>
        <pc:spChg chg="mod ord">
          <ac:chgData name="Vui Le Ba" userId="052109168efbc39a" providerId="LiveId" clId="{40CFB830-F6EC-4A1B-AE1F-B620D0FFC1BE}" dt="2020-12-23T05:58:31.666" v="181" actId="6264"/>
          <ac:spMkLst>
            <pc:docMk/>
            <pc:sldMk cId="0" sldId="291"/>
            <ac:spMk id="60419" creationId="{00000000-0000-0000-0000-000000000000}"/>
          </ac:spMkLst>
        </pc:spChg>
        <pc:spChg chg="mod ord">
          <ac:chgData name="Vui Le Ba" userId="052109168efbc39a" providerId="LiveId" clId="{40CFB830-F6EC-4A1B-AE1F-B620D0FFC1BE}" dt="2020-12-23T05:58:31.666" v="181" actId="6264"/>
          <ac:spMkLst>
            <pc:docMk/>
            <pc:sldMk cId="0" sldId="291"/>
            <ac:spMk id="60420" creationId="{00000000-0000-0000-0000-000000000000}"/>
          </ac:spMkLst>
        </pc:spChg>
        <pc:grpChg chg="del">
          <ac:chgData name="Vui Le Ba" userId="052109168efbc39a" providerId="LiveId" clId="{40CFB830-F6EC-4A1B-AE1F-B620D0FFC1BE}" dt="2020-12-23T06:06:49.111" v="495" actId="478"/>
          <ac:grpSpMkLst>
            <pc:docMk/>
            <pc:sldMk cId="0" sldId="291"/>
            <ac:grpSpMk id="60421" creationId="{00000000-0000-0000-0000-000000000000}"/>
          </ac:grpSpMkLst>
        </pc:grpChg>
      </pc:sldChg>
      <pc:sldChg chg="addSp delSp modSp del mod chgLayout">
        <pc:chgData name="Vui Le Ba" userId="052109168efbc39a" providerId="LiveId" clId="{40CFB830-F6EC-4A1B-AE1F-B620D0FFC1BE}" dt="2020-12-23T06:07:30.200" v="500" actId="47"/>
        <pc:sldMkLst>
          <pc:docMk/>
          <pc:sldMk cId="0" sldId="292"/>
        </pc:sldMkLst>
        <pc:spChg chg="add del mod">
          <ac:chgData name="Vui Le Ba" userId="052109168efbc39a" providerId="LiveId" clId="{40CFB830-F6EC-4A1B-AE1F-B620D0FFC1BE}" dt="2020-12-23T05:58:31.666" v="181" actId="6264"/>
          <ac:spMkLst>
            <pc:docMk/>
            <pc:sldMk cId="0" sldId="292"/>
            <ac:spMk id="2" creationId="{874430B0-5C07-4A2D-802E-2F750FEA20AD}"/>
          </ac:spMkLst>
        </pc:spChg>
        <pc:spChg chg="add del mod">
          <ac:chgData name="Vui Le Ba" userId="052109168efbc39a" providerId="LiveId" clId="{40CFB830-F6EC-4A1B-AE1F-B620D0FFC1BE}" dt="2020-12-23T05:58:31.666" v="181" actId="6264"/>
          <ac:spMkLst>
            <pc:docMk/>
            <pc:sldMk cId="0" sldId="292"/>
            <ac:spMk id="3" creationId="{A226B24A-03A5-4BA6-941C-CD4366F0F39C}"/>
          </ac:spMkLst>
        </pc:spChg>
        <pc:spChg chg="add del mod">
          <ac:chgData name="Vui Le Ba" userId="052109168efbc39a" providerId="LiveId" clId="{40CFB830-F6EC-4A1B-AE1F-B620D0FFC1BE}" dt="2020-12-23T05:58:31.666" v="181" actId="6264"/>
          <ac:spMkLst>
            <pc:docMk/>
            <pc:sldMk cId="0" sldId="292"/>
            <ac:spMk id="4" creationId="{A2FA62E8-1912-4321-A7F9-2AE2DBA4FA72}"/>
          </ac:spMkLst>
        </pc:spChg>
        <pc:spChg chg="mod ord">
          <ac:chgData name="Vui Le Ba" userId="052109168efbc39a" providerId="LiveId" clId="{40CFB830-F6EC-4A1B-AE1F-B620D0FFC1BE}" dt="2020-12-23T05:58:31.666" v="181" actId="6264"/>
          <ac:spMkLst>
            <pc:docMk/>
            <pc:sldMk cId="0" sldId="292"/>
            <ac:spMk id="64514" creationId="{00000000-0000-0000-0000-000000000000}"/>
          </ac:spMkLst>
        </pc:spChg>
        <pc:spChg chg="mod ord">
          <ac:chgData name="Vui Le Ba" userId="052109168efbc39a" providerId="LiveId" clId="{40CFB830-F6EC-4A1B-AE1F-B620D0FFC1BE}" dt="2020-12-23T05:58:31.666" v="181" actId="6264"/>
          <ac:spMkLst>
            <pc:docMk/>
            <pc:sldMk cId="0" sldId="292"/>
            <ac:spMk id="64517" creationId="{00000000-0000-0000-0000-000000000000}"/>
          </ac:spMkLst>
        </pc:spChg>
        <pc:spChg chg="mod ord">
          <ac:chgData name="Vui Le Ba" userId="052109168efbc39a" providerId="LiveId" clId="{40CFB830-F6EC-4A1B-AE1F-B620D0FFC1BE}" dt="2020-12-23T05:58:31.666" v="181" actId="6264"/>
          <ac:spMkLst>
            <pc:docMk/>
            <pc:sldMk cId="0" sldId="292"/>
            <ac:spMk id="64518" creationId="{00000000-0000-0000-0000-000000000000}"/>
          </ac:spMkLst>
        </pc:spChg>
      </pc:sldChg>
      <pc:sldChg chg="addSp delSp modSp del mod modAnim chgLayout">
        <pc:chgData name="Vui Le Ba" userId="052109168efbc39a" providerId="LiveId" clId="{40CFB830-F6EC-4A1B-AE1F-B620D0FFC1BE}" dt="2020-12-23T05:58:48.079" v="342" actId="47"/>
        <pc:sldMkLst>
          <pc:docMk/>
          <pc:sldMk cId="0" sldId="293"/>
        </pc:sldMkLst>
        <pc:spChg chg="add del mod">
          <ac:chgData name="Vui Le Ba" userId="052109168efbc39a" providerId="LiveId" clId="{40CFB830-F6EC-4A1B-AE1F-B620D0FFC1BE}" dt="2020-12-23T05:58:31.666" v="181" actId="6264"/>
          <ac:spMkLst>
            <pc:docMk/>
            <pc:sldMk cId="0" sldId="293"/>
            <ac:spMk id="2" creationId="{C361D2CE-D145-4BCB-A476-DC86B37954DB}"/>
          </ac:spMkLst>
        </pc:spChg>
        <pc:spChg chg="add del mod">
          <ac:chgData name="Vui Le Ba" userId="052109168efbc39a" providerId="LiveId" clId="{40CFB830-F6EC-4A1B-AE1F-B620D0FFC1BE}" dt="2020-12-23T05:58:31.666" v="181" actId="6264"/>
          <ac:spMkLst>
            <pc:docMk/>
            <pc:sldMk cId="0" sldId="293"/>
            <ac:spMk id="3" creationId="{08FCE4FE-E968-41D8-A848-0BA2FF9B28DA}"/>
          </ac:spMkLst>
        </pc:spChg>
        <pc:spChg chg="add del mod">
          <ac:chgData name="Vui Le Ba" userId="052109168efbc39a" providerId="LiveId" clId="{40CFB830-F6EC-4A1B-AE1F-B620D0FFC1BE}" dt="2020-12-23T05:58:31.666" v="181" actId="6264"/>
          <ac:spMkLst>
            <pc:docMk/>
            <pc:sldMk cId="0" sldId="293"/>
            <ac:spMk id="4" creationId="{627E68C2-FFA6-4D8E-8862-A5C632FCEE57}"/>
          </ac:spMkLst>
        </pc:spChg>
        <pc:spChg chg="mod ord">
          <ac:chgData name="Vui Le Ba" userId="052109168efbc39a" providerId="LiveId" clId="{40CFB830-F6EC-4A1B-AE1F-B620D0FFC1BE}" dt="2020-12-23T05:58:31.666" v="181" actId="6264"/>
          <ac:spMkLst>
            <pc:docMk/>
            <pc:sldMk cId="0" sldId="293"/>
            <ac:spMk id="17410" creationId="{00000000-0000-0000-0000-000000000000}"/>
          </ac:spMkLst>
        </pc:spChg>
        <pc:spChg chg="mod ord">
          <ac:chgData name="Vui Le Ba" userId="052109168efbc39a" providerId="LiveId" clId="{40CFB830-F6EC-4A1B-AE1F-B620D0FFC1BE}" dt="2020-12-23T05:58:31.666" v="181" actId="6264"/>
          <ac:spMkLst>
            <pc:docMk/>
            <pc:sldMk cId="0" sldId="293"/>
            <ac:spMk id="17413" creationId="{00000000-0000-0000-0000-000000000000}"/>
          </ac:spMkLst>
        </pc:spChg>
        <pc:spChg chg="mod ord">
          <ac:chgData name="Vui Le Ba" userId="052109168efbc39a" providerId="LiveId" clId="{40CFB830-F6EC-4A1B-AE1F-B620D0FFC1BE}" dt="2020-12-23T05:58:31.666" v="181" actId="6264"/>
          <ac:spMkLst>
            <pc:docMk/>
            <pc:sldMk cId="0" sldId="293"/>
            <ac:spMk id="17414" creationId="{00000000-0000-0000-0000-000000000000}"/>
          </ac:spMkLst>
        </pc:spChg>
        <pc:spChg chg="add del">
          <ac:chgData name="Vui Le Ba" userId="052109168efbc39a" providerId="LiveId" clId="{40CFB830-F6EC-4A1B-AE1F-B620D0FFC1BE}" dt="2020-12-23T05:54:47.323" v="147" actId="478"/>
          <ac:spMkLst>
            <pc:docMk/>
            <pc:sldMk cId="0" sldId="293"/>
            <ac:spMk id="328706" creationId="{00000000-0000-0000-0000-000000000000}"/>
          </ac:spMkLst>
        </pc:spChg>
      </pc:sldChg>
      <pc:sldChg chg="addSp delSp modSp mod modAnim chgLayout">
        <pc:chgData name="Vui Le Ba" userId="052109168efbc39a" providerId="LiveId" clId="{40CFB830-F6EC-4A1B-AE1F-B620D0FFC1BE}" dt="2020-12-23T07:06:30.211" v="1584"/>
        <pc:sldMkLst>
          <pc:docMk/>
          <pc:sldMk cId="0" sldId="294"/>
        </pc:sldMkLst>
        <pc:spChg chg="add del mod">
          <ac:chgData name="Vui Le Ba" userId="052109168efbc39a" providerId="LiveId" clId="{40CFB830-F6EC-4A1B-AE1F-B620D0FFC1BE}" dt="2020-12-23T05:58:31.666" v="181" actId="6264"/>
          <ac:spMkLst>
            <pc:docMk/>
            <pc:sldMk cId="0" sldId="294"/>
            <ac:spMk id="2" creationId="{FE3B6E65-3382-4211-BC53-8AA9ECD9AFAD}"/>
          </ac:spMkLst>
        </pc:spChg>
        <pc:spChg chg="add del mod">
          <ac:chgData name="Vui Le Ba" userId="052109168efbc39a" providerId="LiveId" clId="{40CFB830-F6EC-4A1B-AE1F-B620D0FFC1BE}" dt="2020-12-23T05:58:31.666" v="181" actId="6264"/>
          <ac:spMkLst>
            <pc:docMk/>
            <pc:sldMk cId="0" sldId="294"/>
            <ac:spMk id="3" creationId="{21480EF8-498B-4D04-8AD6-623054CB9AAA}"/>
          </ac:spMkLst>
        </pc:spChg>
        <pc:spChg chg="add del mod ord">
          <ac:chgData name="Vui Le Ba" userId="052109168efbc39a" providerId="LiveId" clId="{40CFB830-F6EC-4A1B-AE1F-B620D0FFC1BE}" dt="2020-12-23T06:07:59.902" v="508" actId="478"/>
          <ac:spMkLst>
            <pc:docMk/>
            <pc:sldMk cId="0" sldId="294"/>
            <ac:spMk id="4" creationId="{CF416CBA-923A-4F58-98C7-EAB3D67E2390}"/>
          </ac:spMkLst>
        </pc:spChg>
        <pc:spChg chg="del">
          <ac:chgData name="Vui Le Ba" userId="052109168efbc39a" providerId="LiveId" clId="{40CFB830-F6EC-4A1B-AE1F-B620D0FFC1BE}" dt="2020-12-23T07:06:30.211" v="1584"/>
          <ac:spMkLst>
            <pc:docMk/>
            <pc:sldMk cId="0" sldId="294"/>
            <ac:spMk id="6" creationId="{BF26EF1E-F853-4AB2-BE93-7B596886C532}"/>
          </ac:spMkLst>
        </pc:spChg>
        <pc:spChg chg="del mod ord">
          <ac:chgData name="Vui Le Ba" userId="052109168efbc39a" providerId="LiveId" clId="{40CFB830-F6EC-4A1B-AE1F-B620D0FFC1BE}" dt="2020-12-23T06:08:55.159" v="519" actId="478"/>
          <ac:spMkLst>
            <pc:docMk/>
            <pc:sldMk cId="0" sldId="294"/>
            <ac:spMk id="66562" creationId="{00000000-0000-0000-0000-000000000000}"/>
          </ac:spMkLst>
        </pc:spChg>
        <pc:spChg chg="mod">
          <ac:chgData name="Vui Le Ba" userId="052109168efbc39a" providerId="LiveId" clId="{40CFB830-F6EC-4A1B-AE1F-B620D0FFC1BE}" dt="2020-12-23T06:08:48.990" v="518" actId="404"/>
          <ac:spMkLst>
            <pc:docMk/>
            <pc:sldMk cId="0" sldId="294"/>
            <ac:spMk id="66563" creationId="{00000000-0000-0000-0000-000000000000}"/>
          </ac:spMkLst>
        </pc:spChg>
        <pc:spChg chg="mod ord">
          <ac:chgData name="Vui Le Ba" userId="052109168efbc39a" providerId="LiveId" clId="{40CFB830-F6EC-4A1B-AE1F-B620D0FFC1BE}" dt="2020-12-23T05:58:31.666" v="181" actId="6264"/>
          <ac:spMkLst>
            <pc:docMk/>
            <pc:sldMk cId="0" sldId="294"/>
            <ac:spMk id="66564" creationId="{00000000-0000-0000-0000-000000000000}"/>
          </ac:spMkLst>
        </pc:spChg>
        <pc:spChg chg="mod">
          <ac:chgData name="Vui Le Ba" userId="052109168efbc39a" providerId="LiveId" clId="{40CFB830-F6EC-4A1B-AE1F-B620D0FFC1BE}" dt="2020-12-23T06:08:48.990" v="518" actId="404"/>
          <ac:spMkLst>
            <pc:docMk/>
            <pc:sldMk cId="0" sldId="294"/>
            <ac:spMk id="350222" creationId="{00000000-0000-0000-0000-000000000000}"/>
          </ac:spMkLst>
        </pc:spChg>
        <pc:spChg chg="mod">
          <ac:chgData name="Vui Le Ba" userId="052109168efbc39a" providerId="LiveId" clId="{40CFB830-F6EC-4A1B-AE1F-B620D0FFC1BE}" dt="2020-12-23T06:08:48.990" v="518" actId="404"/>
          <ac:spMkLst>
            <pc:docMk/>
            <pc:sldMk cId="0" sldId="294"/>
            <ac:spMk id="350223" creationId="{00000000-0000-0000-0000-000000000000}"/>
          </ac:spMkLst>
        </pc:spChg>
        <pc:spChg chg="mod">
          <ac:chgData name="Vui Le Ba" userId="052109168efbc39a" providerId="LiveId" clId="{40CFB830-F6EC-4A1B-AE1F-B620D0FFC1BE}" dt="2020-12-23T06:08:48.990" v="518" actId="404"/>
          <ac:spMkLst>
            <pc:docMk/>
            <pc:sldMk cId="0" sldId="294"/>
            <ac:spMk id="350224" creationId="{00000000-0000-0000-0000-000000000000}"/>
          </ac:spMkLst>
        </pc:spChg>
        <pc:spChg chg="mod">
          <ac:chgData name="Vui Le Ba" userId="052109168efbc39a" providerId="LiveId" clId="{40CFB830-F6EC-4A1B-AE1F-B620D0FFC1BE}" dt="2020-12-23T06:08:48.990" v="518" actId="404"/>
          <ac:spMkLst>
            <pc:docMk/>
            <pc:sldMk cId="0" sldId="294"/>
            <ac:spMk id="350225" creationId="{00000000-0000-0000-0000-000000000000}"/>
          </ac:spMkLst>
        </pc:spChg>
        <pc:grpChg chg="add mod">
          <ac:chgData name="Vui Le Ba" userId="052109168efbc39a" providerId="LiveId" clId="{40CFB830-F6EC-4A1B-AE1F-B620D0FFC1BE}" dt="2020-12-23T06:08:48.990" v="518" actId="404"/>
          <ac:grpSpMkLst>
            <pc:docMk/>
            <pc:sldMk cId="0" sldId="294"/>
            <ac:grpSpMk id="5" creationId="{592F13F9-8BF4-4810-837D-D86BCEA14ADE}"/>
          </ac:grpSpMkLst>
        </pc:grpChg>
        <pc:grpChg chg="del">
          <ac:chgData name="Vui Le Ba" userId="052109168efbc39a" providerId="LiveId" clId="{40CFB830-F6EC-4A1B-AE1F-B620D0FFC1BE}" dt="2020-12-23T06:07:55.493" v="507" actId="478"/>
          <ac:grpSpMkLst>
            <pc:docMk/>
            <pc:sldMk cId="0" sldId="294"/>
            <ac:grpSpMk id="66565" creationId="{00000000-0000-0000-0000-000000000000}"/>
          </ac:grpSpMkLst>
        </pc:grpChg>
      </pc:sldChg>
      <pc:sldChg chg="addSp delSp modSp del mod chgLayout">
        <pc:chgData name="Vui Le Ba" userId="052109168efbc39a" providerId="LiveId" clId="{40CFB830-F6EC-4A1B-AE1F-B620D0FFC1BE}" dt="2020-12-23T06:46:09.518" v="1231" actId="47"/>
        <pc:sldMkLst>
          <pc:docMk/>
          <pc:sldMk cId="0" sldId="295"/>
        </pc:sldMkLst>
        <pc:spChg chg="add del mod">
          <ac:chgData name="Vui Le Ba" userId="052109168efbc39a" providerId="LiveId" clId="{40CFB830-F6EC-4A1B-AE1F-B620D0FFC1BE}" dt="2020-12-23T05:58:31.666" v="181" actId="6264"/>
          <ac:spMkLst>
            <pc:docMk/>
            <pc:sldMk cId="0" sldId="295"/>
            <ac:spMk id="2" creationId="{444603A5-0754-4F2B-992C-234F98A2E0DE}"/>
          </ac:spMkLst>
        </pc:spChg>
        <pc:spChg chg="add del mod">
          <ac:chgData name="Vui Le Ba" userId="052109168efbc39a" providerId="LiveId" clId="{40CFB830-F6EC-4A1B-AE1F-B620D0FFC1BE}" dt="2020-12-23T05:58:31.666" v="181" actId="6264"/>
          <ac:spMkLst>
            <pc:docMk/>
            <pc:sldMk cId="0" sldId="295"/>
            <ac:spMk id="3" creationId="{7945FCB9-59A4-496E-83C2-B0A1F0050ACF}"/>
          </ac:spMkLst>
        </pc:spChg>
        <pc:spChg chg="add mod ord">
          <ac:chgData name="Vui Le Ba" userId="052109168efbc39a" providerId="LiveId" clId="{40CFB830-F6EC-4A1B-AE1F-B620D0FFC1BE}" dt="2020-12-23T05:58:31.666" v="181" actId="6264"/>
          <ac:spMkLst>
            <pc:docMk/>
            <pc:sldMk cId="0" sldId="295"/>
            <ac:spMk id="4" creationId="{6B770135-9706-41F0-920F-6D7353471023}"/>
          </ac:spMkLst>
        </pc:spChg>
        <pc:spChg chg="mod ord">
          <ac:chgData name="Vui Le Ba" userId="052109168efbc39a" providerId="LiveId" clId="{40CFB830-F6EC-4A1B-AE1F-B620D0FFC1BE}" dt="2020-12-23T05:58:31.666" v="181" actId="6264"/>
          <ac:spMkLst>
            <pc:docMk/>
            <pc:sldMk cId="0" sldId="295"/>
            <ac:spMk id="177154" creationId="{00000000-0000-0000-0000-000000000000}"/>
          </ac:spMkLst>
        </pc:spChg>
        <pc:spChg chg="mod ord">
          <ac:chgData name="Vui Le Ba" userId="052109168efbc39a" providerId="LiveId" clId="{40CFB830-F6EC-4A1B-AE1F-B620D0FFC1BE}" dt="2020-12-23T05:58:31.666" v="181" actId="6264"/>
          <ac:spMkLst>
            <pc:docMk/>
            <pc:sldMk cId="0" sldId="295"/>
            <ac:spMk id="177157" creationId="{00000000-0000-0000-0000-000000000000}"/>
          </ac:spMkLst>
        </pc:spChg>
        <pc:spChg chg="del mod">
          <ac:chgData name="Vui Le Ba" userId="052109168efbc39a" providerId="LiveId" clId="{40CFB830-F6EC-4A1B-AE1F-B620D0FFC1BE}" dt="2020-12-23T05:58:31.666" v="181" actId="6264"/>
          <ac:spMkLst>
            <pc:docMk/>
            <pc:sldMk cId="0" sldId="295"/>
            <ac:spMk id="177158" creationId="{00000000-0000-0000-0000-000000000000}"/>
          </ac:spMkLst>
        </pc:spChg>
        <pc:spChg chg="mod">
          <ac:chgData name="Vui Le Ba" userId="052109168efbc39a" providerId="LiveId" clId="{40CFB830-F6EC-4A1B-AE1F-B620D0FFC1BE}" dt="2020-12-23T06:45:45.358" v="1180" actId="1076"/>
          <ac:spMkLst>
            <pc:docMk/>
            <pc:sldMk cId="0" sldId="295"/>
            <ac:spMk id="364547" creationId="{00000000-0000-0000-0000-000000000000}"/>
          </ac:spMkLst>
        </pc:spChg>
      </pc:sldChg>
      <pc:sldChg chg="addSp delSp modSp del mod chgLayout">
        <pc:chgData name="Vui Le Ba" userId="052109168efbc39a" providerId="LiveId" clId="{40CFB830-F6EC-4A1B-AE1F-B620D0FFC1BE}" dt="2020-12-23T07:12:30.262" v="1684" actId="47"/>
        <pc:sldMkLst>
          <pc:docMk/>
          <pc:sldMk cId="0" sldId="296"/>
        </pc:sldMkLst>
        <pc:spChg chg="add del mod">
          <ac:chgData name="Vui Le Ba" userId="052109168efbc39a" providerId="LiveId" clId="{40CFB830-F6EC-4A1B-AE1F-B620D0FFC1BE}" dt="2020-12-23T05:58:31.666" v="181" actId="6264"/>
          <ac:spMkLst>
            <pc:docMk/>
            <pc:sldMk cId="0" sldId="296"/>
            <ac:spMk id="2" creationId="{41ABE606-AF7A-4EB9-8C1C-5AAE4D09D2DD}"/>
          </ac:spMkLst>
        </pc:spChg>
        <pc:spChg chg="add del mod">
          <ac:chgData name="Vui Le Ba" userId="052109168efbc39a" providerId="LiveId" clId="{40CFB830-F6EC-4A1B-AE1F-B620D0FFC1BE}" dt="2020-12-23T05:58:31.666" v="181" actId="6264"/>
          <ac:spMkLst>
            <pc:docMk/>
            <pc:sldMk cId="0" sldId="296"/>
            <ac:spMk id="3" creationId="{4662D8E4-920C-4806-BD51-CC3C28733366}"/>
          </ac:spMkLst>
        </pc:spChg>
        <pc:spChg chg="add mod ord">
          <ac:chgData name="Vui Le Ba" userId="052109168efbc39a" providerId="LiveId" clId="{40CFB830-F6EC-4A1B-AE1F-B620D0FFC1BE}" dt="2020-12-23T05:58:31.666" v="181" actId="6264"/>
          <ac:spMkLst>
            <pc:docMk/>
            <pc:sldMk cId="0" sldId="296"/>
            <ac:spMk id="4" creationId="{BEC2509F-BF5D-4300-BCF2-45143A359D83}"/>
          </ac:spMkLst>
        </pc:spChg>
        <pc:spChg chg="del">
          <ac:chgData name="Vui Le Ba" userId="052109168efbc39a" providerId="LiveId" clId="{40CFB830-F6EC-4A1B-AE1F-B620D0FFC1BE}" dt="2020-12-23T07:06:30.211" v="1584"/>
          <ac:spMkLst>
            <pc:docMk/>
            <pc:sldMk cId="0" sldId="296"/>
            <ac:spMk id="5" creationId="{4FE078CC-4566-4904-B196-858BBE479A9A}"/>
          </ac:spMkLst>
        </pc:spChg>
        <pc:spChg chg="add mod ord">
          <ac:chgData name="Vui Le Ba" userId="052109168efbc39a" providerId="LiveId" clId="{40CFB830-F6EC-4A1B-AE1F-B620D0FFC1BE}" dt="2020-12-23T07:06:30.211" v="1584"/>
          <ac:spMkLst>
            <pc:docMk/>
            <pc:sldMk cId="0" sldId="296"/>
            <ac:spMk id="231426" creationId="{00000000-0000-0000-0000-000000000000}"/>
          </ac:spMkLst>
        </pc:spChg>
        <pc:spChg chg="del mod">
          <ac:chgData name="Vui Le Ba" userId="052109168efbc39a" providerId="LiveId" clId="{40CFB830-F6EC-4A1B-AE1F-B620D0FFC1BE}" dt="2020-12-23T05:58:31.666" v="181" actId="6264"/>
          <ac:spMkLst>
            <pc:docMk/>
            <pc:sldMk cId="0" sldId="296"/>
            <ac:spMk id="231429" creationId="{00000000-0000-0000-0000-000000000000}"/>
          </ac:spMkLst>
        </pc:spChg>
        <pc:spChg chg="mod ord">
          <ac:chgData name="Vui Le Ba" userId="052109168efbc39a" providerId="LiveId" clId="{40CFB830-F6EC-4A1B-AE1F-B620D0FFC1BE}" dt="2020-12-23T05:58:31.666" v="181" actId="6264"/>
          <ac:spMkLst>
            <pc:docMk/>
            <pc:sldMk cId="0" sldId="296"/>
            <ac:spMk id="231432" creationId="{00000000-0000-0000-0000-000000000000}"/>
          </ac:spMkLst>
        </pc:spChg>
      </pc:sldChg>
      <pc:sldChg chg="addSp delSp modSp del mod chgLayout">
        <pc:chgData name="Vui Le Ba" userId="052109168efbc39a" providerId="LiveId" clId="{40CFB830-F6EC-4A1B-AE1F-B620D0FFC1BE}" dt="2020-12-23T06:13:44.614" v="571" actId="47"/>
        <pc:sldMkLst>
          <pc:docMk/>
          <pc:sldMk cId="0" sldId="304"/>
        </pc:sldMkLst>
        <pc:spChg chg="add del mod">
          <ac:chgData name="Vui Le Ba" userId="052109168efbc39a" providerId="LiveId" clId="{40CFB830-F6EC-4A1B-AE1F-B620D0FFC1BE}" dt="2020-12-23T05:58:31.666" v="181" actId="6264"/>
          <ac:spMkLst>
            <pc:docMk/>
            <pc:sldMk cId="0" sldId="304"/>
            <ac:spMk id="2" creationId="{A9AC5816-1E1F-4F33-9082-CCE25120E731}"/>
          </ac:spMkLst>
        </pc:spChg>
        <pc:spChg chg="add del mod">
          <ac:chgData name="Vui Le Ba" userId="052109168efbc39a" providerId="LiveId" clId="{40CFB830-F6EC-4A1B-AE1F-B620D0FFC1BE}" dt="2020-12-23T05:58:31.666" v="181" actId="6264"/>
          <ac:spMkLst>
            <pc:docMk/>
            <pc:sldMk cId="0" sldId="304"/>
            <ac:spMk id="3" creationId="{755F8DF1-FB1F-4B6E-A77F-21DBC2D7FD6C}"/>
          </ac:spMkLst>
        </pc:spChg>
        <pc:spChg chg="add del mod">
          <ac:chgData name="Vui Le Ba" userId="052109168efbc39a" providerId="LiveId" clId="{40CFB830-F6EC-4A1B-AE1F-B620D0FFC1BE}" dt="2020-12-23T05:58:31.666" v="181" actId="6264"/>
          <ac:spMkLst>
            <pc:docMk/>
            <pc:sldMk cId="0" sldId="304"/>
            <ac:spMk id="4" creationId="{51103289-0479-4A41-86D3-00765C4BF93A}"/>
          </ac:spMkLst>
        </pc:spChg>
        <pc:spChg chg="mod ord">
          <ac:chgData name="Vui Le Ba" userId="052109168efbc39a" providerId="LiveId" clId="{40CFB830-F6EC-4A1B-AE1F-B620D0FFC1BE}" dt="2020-12-23T05:58:31.666" v="181" actId="6264"/>
          <ac:spMkLst>
            <pc:docMk/>
            <pc:sldMk cId="0" sldId="304"/>
            <ac:spMk id="75778" creationId="{00000000-0000-0000-0000-000000000000}"/>
          </ac:spMkLst>
        </pc:spChg>
        <pc:spChg chg="mod ord">
          <ac:chgData name="Vui Le Ba" userId="052109168efbc39a" providerId="LiveId" clId="{40CFB830-F6EC-4A1B-AE1F-B620D0FFC1BE}" dt="2020-12-23T05:58:31.666" v="181" actId="6264"/>
          <ac:spMkLst>
            <pc:docMk/>
            <pc:sldMk cId="0" sldId="304"/>
            <ac:spMk id="75781" creationId="{00000000-0000-0000-0000-000000000000}"/>
          </ac:spMkLst>
        </pc:spChg>
        <pc:spChg chg="mod ord">
          <ac:chgData name="Vui Le Ba" userId="052109168efbc39a" providerId="LiveId" clId="{40CFB830-F6EC-4A1B-AE1F-B620D0FFC1BE}" dt="2020-12-23T05:58:31.666" v="181" actId="6264"/>
          <ac:spMkLst>
            <pc:docMk/>
            <pc:sldMk cId="0" sldId="304"/>
            <ac:spMk id="75782" creationId="{00000000-0000-0000-0000-000000000000}"/>
          </ac:spMkLst>
        </pc:spChg>
      </pc:sldChg>
      <pc:sldChg chg="addSp delSp modSp mod modClrScheme chgLayout">
        <pc:chgData name="Vui Le Ba" userId="052109168efbc39a" providerId="LiveId" clId="{40CFB830-F6EC-4A1B-AE1F-B620D0FFC1BE}" dt="2020-12-23T07:06:30.211" v="1584"/>
        <pc:sldMkLst>
          <pc:docMk/>
          <pc:sldMk cId="0" sldId="306"/>
        </pc:sldMkLst>
        <pc:spChg chg="add del mod">
          <ac:chgData name="Vui Le Ba" userId="052109168efbc39a" providerId="LiveId" clId="{40CFB830-F6EC-4A1B-AE1F-B620D0FFC1BE}" dt="2020-12-23T05:58:31.666" v="181" actId="6264"/>
          <ac:spMkLst>
            <pc:docMk/>
            <pc:sldMk cId="0" sldId="306"/>
            <ac:spMk id="2" creationId="{07B9A2D6-F758-473B-B1F1-80FF97C8148A}"/>
          </ac:spMkLst>
        </pc:spChg>
        <pc:spChg chg="add del mod">
          <ac:chgData name="Vui Le Ba" userId="052109168efbc39a" providerId="LiveId" clId="{40CFB830-F6EC-4A1B-AE1F-B620D0FFC1BE}" dt="2020-12-23T05:58:31.666" v="181" actId="6264"/>
          <ac:spMkLst>
            <pc:docMk/>
            <pc:sldMk cId="0" sldId="306"/>
            <ac:spMk id="3" creationId="{ED6A9ECA-0FB2-41E9-B1EA-7C95FAFBE637}"/>
          </ac:spMkLst>
        </pc:spChg>
        <pc:spChg chg="add del mod">
          <ac:chgData name="Vui Le Ba" userId="052109168efbc39a" providerId="LiveId" clId="{40CFB830-F6EC-4A1B-AE1F-B620D0FFC1BE}" dt="2020-12-23T05:58:31.666" v="181" actId="6264"/>
          <ac:spMkLst>
            <pc:docMk/>
            <pc:sldMk cId="0" sldId="306"/>
            <ac:spMk id="4" creationId="{FD713187-C329-43C9-B3A8-E46C3C70FAD6}"/>
          </ac:spMkLst>
        </pc:spChg>
        <pc:spChg chg="add del mod ord">
          <ac:chgData name="Vui Le Ba" userId="052109168efbc39a" providerId="LiveId" clId="{40CFB830-F6EC-4A1B-AE1F-B620D0FFC1BE}" dt="2020-12-23T06:16:35.414" v="614" actId="700"/>
          <ac:spMkLst>
            <pc:docMk/>
            <pc:sldMk cId="0" sldId="306"/>
            <ac:spMk id="5" creationId="{661E7DEF-06DA-4D26-A83E-520FECEB3F08}"/>
          </ac:spMkLst>
        </pc:spChg>
        <pc:spChg chg="del">
          <ac:chgData name="Vui Le Ba" userId="052109168efbc39a" providerId="LiveId" clId="{40CFB830-F6EC-4A1B-AE1F-B620D0FFC1BE}" dt="2020-12-23T07:06:30.211" v="1584"/>
          <ac:spMkLst>
            <pc:docMk/>
            <pc:sldMk cId="0" sldId="306"/>
            <ac:spMk id="6" creationId="{7A4F560A-EA8C-443F-AC25-5444ED9F3504}"/>
          </ac:spMkLst>
        </pc:spChg>
        <pc:spChg chg="del mod ord">
          <ac:chgData name="Vui Le Ba" userId="052109168efbc39a" providerId="LiveId" clId="{40CFB830-F6EC-4A1B-AE1F-B620D0FFC1BE}" dt="2020-12-23T06:16:41.542" v="616" actId="478"/>
          <ac:spMkLst>
            <pc:docMk/>
            <pc:sldMk cId="0" sldId="306"/>
            <ac:spMk id="87042" creationId="{00000000-0000-0000-0000-000000000000}"/>
          </ac:spMkLst>
        </pc:spChg>
        <pc:spChg chg="mod ord">
          <ac:chgData name="Vui Le Ba" userId="052109168efbc39a" providerId="LiveId" clId="{40CFB830-F6EC-4A1B-AE1F-B620D0FFC1BE}" dt="2020-12-23T06:18:30.200" v="759" actId="20577"/>
          <ac:spMkLst>
            <pc:docMk/>
            <pc:sldMk cId="0" sldId="306"/>
            <ac:spMk id="87043" creationId="{00000000-0000-0000-0000-000000000000}"/>
          </ac:spMkLst>
        </pc:spChg>
        <pc:spChg chg="mod ord">
          <ac:chgData name="Vui Le Ba" userId="052109168efbc39a" providerId="LiveId" clId="{40CFB830-F6EC-4A1B-AE1F-B620D0FFC1BE}" dt="2020-12-23T06:16:35.414" v="614" actId="700"/>
          <ac:spMkLst>
            <pc:docMk/>
            <pc:sldMk cId="0" sldId="306"/>
            <ac:spMk id="87044" creationId="{00000000-0000-0000-0000-000000000000}"/>
          </ac:spMkLst>
        </pc:spChg>
        <pc:spChg chg="del">
          <ac:chgData name="Vui Le Ba" userId="052109168efbc39a" providerId="LiveId" clId="{40CFB830-F6EC-4A1B-AE1F-B620D0FFC1BE}" dt="2020-12-23T06:16:38.101" v="615" actId="478"/>
          <ac:spMkLst>
            <pc:docMk/>
            <pc:sldMk cId="0" sldId="306"/>
            <ac:spMk id="87045" creationId="{00000000-0000-0000-0000-000000000000}"/>
          </ac:spMkLst>
        </pc:spChg>
      </pc:sldChg>
      <pc:sldChg chg="addSp delSp modSp mod chgLayout">
        <pc:chgData name="Vui Le Ba" userId="052109168efbc39a" providerId="LiveId" clId="{40CFB830-F6EC-4A1B-AE1F-B620D0FFC1BE}" dt="2020-12-23T07:06:30.211" v="1584"/>
        <pc:sldMkLst>
          <pc:docMk/>
          <pc:sldMk cId="0" sldId="308"/>
        </pc:sldMkLst>
        <pc:spChg chg="add del mod">
          <ac:chgData name="Vui Le Ba" userId="052109168efbc39a" providerId="LiveId" clId="{40CFB830-F6EC-4A1B-AE1F-B620D0FFC1BE}" dt="2020-12-23T05:58:31.666" v="181" actId="6264"/>
          <ac:spMkLst>
            <pc:docMk/>
            <pc:sldMk cId="0" sldId="308"/>
            <ac:spMk id="2" creationId="{6DBCD2CB-91F8-4CA8-ABBE-8DEED47EF567}"/>
          </ac:spMkLst>
        </pc:spChg>
        <pc:spChg chg="add del mod">
          <ac:chgData name="Vui Le Ba" userId="052109168efbc39a" providerId="LiveId" clId="{40CFB830-F6EC-4A1B-AE1F-B620D0FFC1BE}" dt="2020-12-23T05:58:31.666" v="181" actId="6264"/>
          <ac:spMkLst>
            <pc:docMk/>
            <pc:sldMk cId="0" sldId="308"/>
            <ac:spMk id="3" creationId="{086DDAE0-D897-4827-864C-5D36F4CC6AE5}"/>
          </ac:spMkLst>
        </pc:spChg>
        <pc:spChg chg="add del mod">
          <ac:chgData name="Vui Le Ba" userId="052109168efbc39a" providerId="LiveId" clId="{40CFB830-F6EC-4A1B-AE1F-B620D0FFC1BE}" dt="2020-12-23T05:58:31.666" v="181" actId="6264"/>
          <ac:spMkLst>
            <pc:docMk/>
            <pc:sldMk cId="0" sldId="308"/>
            <ac:spMk id="4" creationId="{004152B3-4B6E-4E6E-B50E-E97A5C0BFB1A}"/>
          </ac:spMkLst>
        </pc:spChg>
        <pc:spChg chg="del">
          <ac:chgData name="Vui Le Ba" userId="052109168efbc39a" providerId="LiveId" clId="{40CFB830-F6EC-4A1B-AE1F-B620D0FFC1BE}" dt="2020-12-23T07:06:30.211" v="1584"/>
          <ac:spMkLst>
            <pc:docMk/>
            <pc:sldMk cId="0" sldId="308"/>
            <ac:spMk id="5" creationId="{394F6BB0-E54B-49CC-BF92-2AFD3E46B6E4}"/>
          </ac:spMkLst>
        </pc:spChg>
        <pc:spChg chg="del mod ord">
          <ac:chgData name="Vui Le Ba" userId="052109168efbc39a" providerId="LiveId" clId="{40CFB830-F6EC-4A1B-AE1F-B620D0FFC1BE}" dt="2020-12-23T06:09:09.760" v="521" actId="478"/>
          <ac:spMkLst>
            <pc:docMk/>
            <pc:sldMk cId="0" sldId="308"/>
            <ac:spMk id="67586" creationId="{00000000-0000-0000-0000-000000000000}"/>
          </ac:spMkLst>
        </pc:spChg>
        <pc:spChg chg="mod ord">
          <ac:chgData name="Vui Le Ba" userId="052109168efbc39a" providerId="LiveId" clId="{40CFB830-F6EC-4A1B-AE1F-B620D0FFC1BE}" dt="2020-12-23T05:58:31.666" v="181" actId="6264"/>
          <ac:spMkLst>
            <pc:docMk/>
            <pc:sldMk cId="0" sldId="308"/>
            <ac:spMk id="67587" creationId="{00000000-0000-0000-0000-000000000000}"/>
          </ac:spMkLst>
        </pc:spChg>
        <pc:spChg chg="mod ord">
          <ac:chgData name="Vui Le Ba" userId="052109168efbc39a" providerId="LiveId" clId="{40CFB830-F6EC-4A1B-AE1F-B620D0FFC1BE}" dt="2020-12-23T05:58:31.666" v="181" actId="6264"/>
          <ac:spMkLst>
            <pc:docMk/>
            <pc:sldMk cId="0" sldId="308"/>
            <ac:spMk id="420872" creationId="{00000000-0000-0000-0000-000000000000}"/>
          </ac:spMkLst>
        </pc:spChg>
        <pc:grpChg chg="del">
          <ac:chgData name="Vui Le Ba" userId="052109168efbc39a" providerId="LiveId" clId="{40CFB830-F6EC-4A1B-AE1F-B620D0FFC1BE}" dt="2020-12-23T06:09:03.260" v="520" actId="478"/>
          <ac:grpSpMkLst>
            <pc:docMk/>
            <pc:sldMk cId="0" sldId="308"/>
            <ac:grpSpMk id="67588" creationId="{00000000-0000-0000-0000-000000000000}"/>
          </ac:grpSpMkLst>
        </pc:grpChg>
      </pc:sldChg>
      <pc:sldChg chg="addSp delSp modSp mod modAnim chgLayout">
        <pc:chgData name="Vui Le Ba" userId="052109168efbc39a" providerId="LiveId" clId="{40CFB830-F6EC-4A1B-AE1F-B620D0FFC1BE}" dt="2020-12-23T07:06:30.211" v="1584"/>
        <pc:sldMkLst>
          <pc:docMk/>
          <pc:sldMk cId="0" sldId="309"/>
        </pc:sldMkLst>
        <pc:spChg chg="add del mod">
          <ac:chgData name="Vui Le Ba" userId="052109168efbc39a" providerId="LiveId" clId="{40CFB830-F6EC-4A1B-AE1F-B620D0FFC1BE}" dt="2020-12-23T05:58:31.666" v="181" actId="6264"/>
          <ac:spMkLst>
            <pc:docMk/>
            <pc:sldMk cId="0" sldId="309"/>
            <ac:spMk id="2" creationId="{A6EDFED0-C97C-4A08-ABC1-CD911E1D03DE}"/>
          </ac:spMkLst>
        </pc:spChg>
        <pc:spChg chg="add del mod">
          <ac:chgData name="Vui Le Ba" userId="052109168efbc39a" providerId="LiveId" clId="{40CFB830-F6EC-4A1B-AE1F-B620D0FFC1BE}" dt="2020-12-23T05:58:31.666" v="181" actId="6264"/>
          <ac:spMkLst>
            <pc:docMk/>
            <pc:sldMk cId="0" sldId="309"/>
            <ac:spMk id="3" creationId="{2AA5F997-11EE-4642-92DB-466FD0B721CA}"/>
          </ac:spMkLst>
        </pc:spChg>
        <pc:spChg chg="add del mod">
          <ac:chgData name="Vui Le Ba" userId="052109168efbc39a" providerId="LiveId" clId="{40CFB830-F6EC-4A1B-AE1F-B620D0FFC1BE}" dt="2020-12-23T05:58:31.666" v="181" actId="6264"/>
          <ac:spMkLst>
            <pc:docMk/>
            <pc:sldMk cId="0" sldId="309"/>
            <ac:spMk id="4" creationId="{3AC188CD-0944-4F7C-9E50-159AF777BB00}"/>
          </ac:spMkLst>
        </pc:spChg>
        <pc:spChg chg="del">
          <ac:chgData name="Vui Le Ba" userId="052109168efbc39a" providerId="LiveId" clId="{40CFB830-F6EC-4A1B-AE1F-B620D0FFC1BE}" dt="2020-12-23T07:06:30.211" v="1584"/>
          <ac:spMkLst>
            <pc:docMk/>
            <pc:sldMk cId="0" sldId="309"/>
            <ac:spMk id="6" creationId="{F86A44E0-4A4B-491E-976F-948DEBBB4C36}"/>
          </ac:spMkLst>
        </pc:spChg>
        <pc:spChg chg="del mod ord">
          <ac:chgData name="Vui Le Ba" userId="052109168efbc39a" providerId="LiveId" clId="{40CFB830-F6EC-4A1B-AE1F-B620D0FFC1BE}" dt="2020-12-23T06:09:19.634" v="527" actId="478"/>
          <ac:spMkLst>
            <pc:docMk/>
            <pc:sldMk cId="0" sldId="309"/>
            <ac:spMk id="70658" creationId="{00000000-0000-0000-0000-000000000000}"/>
          </ac:spMkLst>
        </pc:spChg>
        <pc:spChg chg="mod ord">
          <ac:chgData name="Vui Le Ba" userId="052109168efbc39a" providerId="LiveId" clId="{40CFB830-F6EC-4A1B-AE1F-B620D0FFC1BE}" dt="2020-12-23T05:58:31.666" v="181" actId="6264"/>
          <ac:spMkLst>
            <pc:docMk/>
            <pc:sldMk cId="0" sldId="309"/>
            <ac:spMk id="70659" creationId="{00000000-0000-0000-0000-000000000000}"/>
          </ac:spMkLst>
        </pc:spChg>
        <pc:spChg chg="mod topLvl">
          <ac:chgData name="Vui Le Ba" userId="052109168efbc39a" providerId="LiveId" clId="{40CFB830-F6EC-4A1B-AE1F-B620D0FFC1BE}" dt="2020-12-23T06:11:46.189" v="550" actId="1038"/>
          <ac:spMkLst>
            <pc:docMk/>
            <pc:sldMk cId="0" sldId="309"/>
            <ac:spMk id="70663" creationId="{00000000-0000-0000-0000-000000000000}"/>
          </ac:spMkLst>
        </pc:spChg>
        <pc:spChg chg="mod topLvl">
          <ac:chgData name="Vui Le Ba" userId="052109168efbc39a" providerId="LiveId" clId="{40CFB830-F6EC-4A1B-AE1F-B620D0FFC1BE}" dt="2020-12-23T06:11:46.189" v="550" actId="1038"/>
          <ac:spMkLst>
            <pc:docMk/>
            <pc:sldMk cId="0" sldId="309"/>
            <ac:spMk id="70664" creationId="{00000000-0000-0000-0000-000000000000}"/>
          </ac:spMkLst>
        </pc:spChg>
        <pc:spChg chg="mod topLvl">
          <ac:chgData name="Vui Le Ba" userId="052109168efbc39a" providerId="LiveId" clId="{40CFB830-F6EC-4A1B-AE1F-B620D0FFC1BE}" dt="2020-12-23T06:11:46.189" v="550" actId="1038"/>
          <ac:spMkLst>
            <pc:docMk/>
            <pc:sldMk cId="0" sldId="309"/>
            <ac:spMk id="70665" creationId="{00000000-0000-0000-0000-000000000000}"/>
          </ac:spMkLst>
        </pc:spChg>
        <pc:spChg chg="mod topLvl">
          <ac:chgData name="Vui Le Ba" userId="052109168efbc39a" providerId="LiveId" clId="{40CFB830-F6EC-4A1B-AE1F-B620D0FFC1BE}" dt="2020-12-23T06:11:46.189" v="550" actId="1038"/>
          <ac:spMkLst>
            <pc:docMk/>
            <pc:sldMk cId="0" sldId="309"/>
            <ac:spMk id="70666" creationId="{00000000-0000-0000-0000-000000000000}"/>
          </ac:spMkLst>
        </pc:spChg>
        <pc:spChg chg="mod topLvl">
          <ac:chgData name="Vui Le Ba" userId="052109168efbc39a" providerId="LiveId" clId="{40CFB830-F6EC-4A1B-AE1F-B620D0FFC1BE}" dt="2020-12-23T06:11:46.189" v="550" actId="1038"/>
          <ac:spMkLst>
            <pc:docMk/>
            <pc:sldMk cId="0" sldId="309"/>
            <ac:spMk id="70667" creationId="{00000000-0000-0000-0000-000000000000}"/>
          </ac:spMkLst>
        </pc:spChg>
        <pc:spChg chg="mod topLvl">
          <ac:chgData name="Vui Le Ba" userId="052109168efbc39a" providerId="LiveId" clId="{40CFB830-F6EC-4A1B-AE1F-B620D0FFC1BE}" dt="2020-12-23T06:11:46.189" v="550" actId="1038"/>
          <ac:spMkLst>
            <pc:docMk/>
            <pc:sldMk cId="0" sldId="309"/>
            <ac:spMk id="70668" creationId="{00000000-0000-0000-0000-000000000000}"/>
          </ac:spMkLst>
        </pc:spChg>
        <pc:spChg chg="mod topLvl">
          <ac:chgData name="Vui Le Ba" userId="052109168efbc39a" providerId="LiveId" clId="{40CFB830-F6EC-4A1B-AE1F-B620D0FFC1BE}" dt="2020-12-23T06:11:46.189" v="550" actId="1038"/>
          <ac:spMkLst>
            <pc:docMk/>
            <pc:sldMk cId="0" sldId="309"/>
            <ac:spMk id="70669" creationId="{00000000-0000-0000-0000-000000000000}"/>
          </ac:spMkLst>
        </pc:spChg>
        <pc:spChg chg="mod ord">
          <ac:chgData name="Vui Le Ba" userId="052109168efbc39a" providerId="LiveId" clId="{40CFB830-F6EC-4A1B-AE1F-B620D0FFC1BE}" dt="2020-12-23T06:11:34.518" v="544" actId="12"/>
          <ac:spMkLst>
            <pc:docMk/>
            <pc:sldMk cId="0" sldId="309"/>
            <ac:spMk id="421891" creationId="{00000000-0000-0000-0000-000000000000}"/>
          </ac:spMkLst>
        </pc:spChg>
        <pc:grpChg chg="add mod">
          <ac:chgData name="Vui Le Ba" userId="052109168efbc39a" providerId="LiveId" clId="{40CFB830-F6EC-4A1B-AE1F-B620D0FFC1BE}" dt="2020-12-23T06:11:46.189" v="550" actId="1038"/>
          <ac:grpSpMkLst>
            <pc:docMk/>
            <pc:sldMk cId="0" sldId="309"/>
            <ac:grpSpMk id="5" creationId="{E4EED209-C024-4C11-A0A3-56122A557671}"/>
          </ac:grpSpMkLst>
        </pc:grpChg>
        <pc:grpChg chg="del">
          <ac:chgData name="Vui Le Ba" userId="052109168efbc39a" providerId="LiveId" clId="{40CFB830-F6EC-4A1B-AE1F-B620D0FFC1BE}" dt="2020-12-23T06:09:18.493" v="526" actId="478"/>
          <ac:grpSpMkLst>
            <pc:docMk/>
            <pc:sldMk cId="0" sldId="309"/>
            <ac:grpSpMk id="70661" creationId="{00000000-0000-0000-0000-000000000000}"/>
          </ac:grpSpMkLst>
        </pc:grpChg>
        <pc:grpChg chg="del mod">
          <ac:chgData name="Vui Le Ba" userId="052109168efbc39a" providerId="LiveId" clId="{40CFB830-F6EC-4A1B-AE1F-B620D0FFC1BE}" dt="2020-12-23T06:09:52.679" v="531" actId="165"/>
          <ac:grpSpMkLst>
            <pc:docMk/>
            <pc:sldMk cId="0" sldId="309"/>
            <ac:grpSpMk id="421906" creationId="{00000000-0000-0000-0000-000000000000}"/>
          </ac:grpSpMkLst>
        </pc:grpChg>
      </pc:sldChg>
      <pc:sldChg chg="addSp delSp modSp mod chgLayout">
        <pc:chgData name="Vui Le Ba" userId="052109168efbc39a" providerId="LiveId" clId="{40CFB830-F6EC-4A1B-AE1F-B620D0FFC1BE}" dt="2020-12-23T07:06:30.211" v="1584"/>
        <pc:sldMkLst>
          <pc:docMk/>
          <pc:sldMk cId="0" sldId="310"/>
        </pc:sldMkLst>
        <pc:spChg chg="add del mod">
          <ac:chgData name="Vui Le Ba" userId="052109168efbc39a" providerId="LiveId" clId="{40CFB830-F6EC-4A1B-AE1F-B620D0FFC1BE}" dt="2020-12-23T05:58:31.666" v="181" actId="6264"/>
          <ac:spMkLst>
            <pc:docMk/>
            <pc:sldMk cId="0" sldId="310"/>
            <ac:spMk id="2" creationId="{E4C1226D-8392-41E2-A90F-FD42CC27064C}"/>
          </ac:spMkLst>
        </pc:spChg>
        <pc:spChg chg="add del mod">
          <ac:chgData name="Vui Le Ba" userId="052109168efbc39a" providerId="LiveId" clId="{40CFB830-F6EC-4A1B-AE1F-B620D0FFC1BE}" dt="2020-12-23T05:58:31.666" v="181" actId="6264"/>
          <ac:spMkLst>
            <pc:docMk/>
            <pc:sldMk cId="0" sldId="310"/>
            <ac:spMk id="3" creationId="{75B31B33-6737-4A3C-B766-064ED81283B2}"/>
          </ac:spMkLst>
        </pc:spChg>
        <pc:spChg chg="add del mod">
          <ac:chgData name="Vui Le Ba" userId="052109168efbc39a" providerId="LiveId" clId="{40CFB830-F6EC-4A1B-AE1F-B620D0FFC1BE}" dt="2020-12-23T05:58:31.666" v="181" actId="6264"/>
          <ac:spMkLst>
            <pc:docMk/>
            <pc:sldMk cId="0" sldId="310"/>
            <ac:spMk id="4" creationId="{AAEDB9CA-E456-4AD2-A2A4-46E1F689BD3E}"/>
          </ac:spMkLst>
        </pc:spChg>
        <pc:spChg chg="del">
          <ac:chgData name="Vui Le Ba" userId="052109168efbc39a" providerId="LiveId" clId="{40CFB830-F6EC-4A1B-AE1F-B620D0FFC1BE}" dt="2020-12-23T07:06:30.211" v="1584"/>
          <ac:spMkLst>
            <pc:docMk/>
            <pc:sldMk cId="0" sldId="310"/>
            <ac:spMk id="5" creationId="{2ED8DAD2-3C94-44B0-8CD0-A01691B360ED}"/>
          </ac:spMkLst>
        </pc:spChg>
        <pc:spChg chg="del mod ord">
          <ac:chgData name="Vui Le Ba" userId="052109168efbc39a" providerId="LiveId" clId="{40CFB830-F6EC-4A1B-AE1F-B620D0FFC1BE}" dt="2020-12-23T06:09:13.124" v="523" actId="478"/>
          <ac:spMkLst>
            <pc:docMk/>
            <pc:sldMk cId="0" sldId="310"/>
            <ac:spMk id="68610" creationId="{00000000-0000-0000-0000-000000000000}"/>
          </ac:spMkLst>
        </pc:spChg>
        <pc:spChg chg="mod ord">
          <ac:chgData name="Vui Le Ba" userId="052109168efbc39a" providerId="LiveId" clId="{40CFB830-F6EC-4A1B-AE1F-B620D0FFC1BE}" dt="2020-12-23T05:58:31.666" v="181" actId="6264"/>
          <ac:spMkLst>
            <pc:docMk/>
            <pc:sldMk cId="0" sldId="310"/>
            <ac:spMk id="68611" creationId="{00000000-0000-0000-0000-000000000000}"/>
          </ac:spMkLst>
        </pc:spChg>
        <pc:spChg chg="mod ord">
          <ac:chgData name="Vui Le Ba" userId="052109168efbc39a" providerId="LiveId" clId="{40CFB830-F6EC-4A1B-AE1F-B620D0FFC1BE}" dt="2020-12-23T05:58:31.666" v="181" actId="6264"/>
          <ac:spMkLst>
            <pc:docMk/>
            <pc:sldMk cId="0" sldId="310"/>
            <ac:spMk id="68612" creationId="{00000000-0000-0000-0000-000000000000}"/>
          </ac:spMkLst>
        </pc:spChg>
        <pc:grpChg chg="del">
          <ac:chgData name="Vui Le Ba" userId="052109168efbc39a" providerId="LiveId" clId="{40CFB830-F6EC-4A1B-AE1F-B620D0FFC1BE}" dt="2020-12-23T06:09:11.868" v="522" actId="478"/>
          <ac:grpSpMkLst>
            <pc:docMk/>
            <pc:sldMk cId="0" sldId="310"/>
            <ac:grpSpMk id="68613" creationId="{00000000-0000-0000-0000-000000000000}"/>
          </ac:grpSpMkLst>
        </pc:grpChg>
      </pc:sldChg>
      <pc:sldChg chg="addSp delSp modSp mod chgLayout">
        <pc:chgData name="Vui Le Ba" userId="052109168efbc39a" providerId="LiveId" clId="{40CFB830-F6EC-4A1B-AE1F-B620D0FFC1BE}" dt="2020-12-23T07:06:30.211" v="1584"/>
        <pc:sldMkLst>
          <pc:docMk/>
          <pc:sldMk cId="0" sldId="311"/>
        </pc:sldMkLst>
        <pc:spChg chg="add del mod">
          <ac:chgData name="Vui Le Ba" userId="052109168efbc39a" providerId="LiveId" clId="{40CFB830-F6EC-4A1B-AE1F-B620D0FFC1BE}" dt="2020-12-23T05:58:31.666" v="181" actId="6264"/>
          <ac:spMkLst>
            <pc:docMk/>
            <pc:sldMk cId="0" sldId="311"/>
            <ac:spMk id="2" creationId="{B5538263-13AD-40A6-ABA1-3000799EFB5C}"/>
          </ac:spMkLst>
        </pc:spChg>
        <pc:spChg chg="add del mod">
          <ac:chgData name="Vui Le Ba" userId="052109168efbc39a" providerId="LiveId" clId="{40CFB830-F6EC-4A1B-AE1F-B620D0FFC1BE}" dt="2020-12-23T05:58:31.666" v="181" actId="6264"/>
          <ac:spMkLst>
            <pc:docMk/>
            <pc:sldMk cId="0" sldId="311"/>
            <ac:spMk id="3" creationId="{21B947D5-2B3E-4824-AFE3-67BAE3575C61}"/>
          </ac:spMkLst>
        </pc:spChg>
        <pc:spChg chg="add del mod">
          <ac:chgData name="Vui Le Ba" userId="052109168efbc39a" providerId="LiveId" clId="{40CFB830-F6EC-4A1B-AE1F-B620D0FFC1BE}" dt="2020-12-23T05:58:31.666" v="181" actId="6264"/>
          <ac:spMkLst>
            <pc:docMk/>
            <pc:sldMk cId="0" sldId="311"/>
            <ac:spMk id="4" creationId="{CFFDD5AF-A740-4F0E-91A2-32F099108585}"/>
          </ac:spMkLst>
        </pc:spChg>
        <pc:spChg chg="del">
          <ac:chgData name="Vui Le Ba" userId="052109168efbc39a" providerId="LiveId" clId="{40CFB830-F6EC-4A1B-AE1F-B620D0FFC1BE}" dt="2020-12-23T07:06:30.211" v="1584"/>
          <ac:spMkLst>
            <pc:docMk/>
            <pc:sldMk cId="0" sldId="311"/>
            <ac:spMk id="5" creationId="{AAF1B476-6AFA-4CEB-98D7-23A3CDAEB416}"/>
          </ac:spMkLst>
        </pc:spChg>
        <pc:spChg chg="del mod ord">
          <ac:chgData name="Vui Le Ba" userId="052109168efbc39a" providerId="LiveId" clId="{40CFB830-F6EC-4A1B-AE1F-B620D0FFC1BE}" dt="2020-12-23T06:09:22.142" v="529" actId="478"/>
          <ac:spMkLst>
            <pc:docMk/>
            <pc:sldMk cId="0" sldId="311"/>
            <ac:spMk id="71682" creationId="{00000000-0000-0000-0000-000000000000}"/>
          </ac:spMkLst>
        </pc:spChg>
        <pc:spChg chg="mod ord">
          <ac:chgData name="Vui Le Ba" userId="052109168efbc39a" providerId="LiveId" clId="{40CFB830-F6EC-4A1B-AE1F-B620D0FFC1BE}" dt="2020-12-23T05:58:31.666" v="181" actId="6264"/>
          <ac:spMkLst>
            <pc:docMk/>
            <pc:sldMk cId="0" sldId="311"/>
            <ac:spMk id="71683" creationId="{00000000-0000-0000-0000-000000000000}"/>
          </ac:spMkLst>
        </pc:spChg>
        <pc:spChg chg="mod ord">
          <ac:chgData name="Vui Le Ba" userId="052109168efbc39a" providerId="LiveId" clId="{40CFB830-F6EC-4A1B-AE1F-B620D0FFC1BE}" dt="2020-12-23T05:58:31.829" v="185" actId="27636"/>
          <ac:spMkLst>
            <pc:docMk/>
            <pc:sldMk cId="0" sldId="311"/>
            <ac:spMk id="423939" creationId="{00000000-0000-0000-0000-000000000000}"/>
          </ac:spMkLst>
        </pc:spChg>
        <pc:grpChg chg="del">
          <ac:chgData name="Vui Le Ba" userId="052109168efbc39a" providerId="LiveId" clId="{40CFB830-F6EC-4A1B-AE1F-B620D0FFC1BE}" dt="2020-12-23T06:09:20.970" v="528" actId="478"/>
          <ac:grpSpMkLst>
            <pc:docMk/>
            <pc:sldMk cId="0" sldId="311"/>
            <ac:grpSpMk id="71685" creationId="{00000000-0000-0000-0000-000000000000}"/>
          </ac:grpSpMkLst>
        </pc:grpChg>
      </pc:sldChg>
      <pc:sldChg chg="addSp delSp modSp mod chgLayout">
        <pc:chgData name="Vui Le Ba" userId="052109168efbc39a" providerId="LiveId" clId="{40CFB830-F6EC-4A1B-AE1F-B620D0FFC1BE}" dt="2020-12-23T07:06:30.211" v="1584"/>
        <pc:sldMkLst>
          <pc:docMk/>
          <pc:sldMk cId="0" sldId="312"/>
        </pc:sldMkLst>
        <pc:spChg chg="add del mod">
          <ac:chgData name="Vui Le Ba" userId="052109168efbc39a" providerId="LiveId" clId="{40CFB830-F6EC-4A1B-AE1F-B620D0FFC1BE}" dt="2020-12-23T05:58:31.666" v="181" actId="6264"/>
          <ac:spMkLst>
            <pc:docMk/>
            <pc:sldMk cId="0" sldId="312"/>
            <ac:spMk id="2" creationId="{626DC27B-5CDD-44D9-A6C5-3BDDD66A2D8F}"/>
          </ac:spMkLst>
        </pc:spChg>
        <pc:spChg chg="add del mod">
          <ac:chgData name="Vui Le Ba" userId="052109168efbc39a" providerId="LiveId" clId="{40CFB830-F6EC-4A1B-AE1F-B620D0FFC1BE}" dt="2020-12-23T05:58:31.666" v="181" actId="6264"/>
          <ac:spMkLst>
            <pc:docMk/>
            <pc:sldMk cId="0" sldId="312"/>
            <ac:spMk id="3" creationId="{E6CABCBE-6097-40F0-8414-4E34AD2B76F7}"/>
          </ac:spMkLst>
        </pc:spChg>
        <pc:spChg chg="add del mod">
          <ac:chgData name="Vui Le Ba" userId="052109168efbc39a" providerId="LiveId" clId="{40CFB830-F6EC-4A1B-AE1F-B620D0FFC1BE}" dt="2020-12-23T05:58:31.666" v="181" actId="6264"/>
          <ac:spMkLst>
            <pc:docMk/>
            <pc:sldMk cId="0" sldId="312"/>
            <ac:spMk id="4" creationId="{92025410-CDAC-4D5E-8B48-443B187F8B3A}"/>
          </ac:spMkLst>
        </pc:spChg>
        <pc:spChg chg="del">
          <ac:chgData name="Vui Le Ba" userId="052109168efbc39a" providerId="LiveId" clId="{40CFB830-F6EC-4A1B-AE1F-B620D0FFC1BE}" dt="2020-12-23T07:06:30.211" v="1584"/>
          <ac:spMkLst>
            <pc:docMk/>
            <pc:sldMk cId="0" sldId="312"/>
            <ac:spMk id="5" creationId="{534C1E24-1FF1-470C-879F-7A3E836ED817}"/>
          </ac:spMkLst>
        </pc:spChg>
        <pc:spChg chg="del mod ord">
          <ac:chgData name="Vui Le Ba" userId="052109168efbc39a" providerId="LiveId" clId="{40CFB830-F6EC-4A1B-AE1F-B620D0FFC1BE}" dt="2020-12-23T06:12:22.423" v="553" actId="478"/>
          <ac:spMkLst>
            <pc:docMk/>
            <pc:sldMk cId="0" sldId="312"/>
            <ac:spMk id="73730" creationId="{00000000-0000-0000-0000-000000000000}"/>
          </ac:spMkLst>
        </pc:spChg>
        <pc:spChg chg="mod ord">
          <ac:chgData name="Vui Le Ba" userId="052109168efbc39a" providerId="LiveId" clId="{40CFB830-F6EC-4A1B-AE1F-B620D0FFC1BE}" dt="2020-12-23T05:58:31.666" v="181" actId="6264"/>
          <ac:spMkLst>
            <pc:docMk/>
            <pc:sldMk cId="0" sldId="312"/>
            <ac:spMk id="73731" creationId="{00000000-0000-0000-0000-000000000000}"/>
          </ac:spMkLst>
        </pc:spChg>
        <pc:spChg chg="mod ord">
          <ac:chgData name="Vui Le Ba" userId="052109168efbc39a" providerId="LiveId" clId="{40CFB830-F6EC-4A1B-AE1F-B620D0FFC1BE}" dt="2020-12-23T05:58:31.666" v="181" actId="6264"/>
          <ac:spMkLst>
            <pc:docMk/>
            <pc:sldMk cId="0" sldId="312"/>
            <ac:spMk id="73732" creationId="{00000000-0000-0000-0000-000000000000}"/>
          </ac:spMkLst>
        </pc:spChg>
        <pc:grpChg chg="del">
          <ac:chgData name="Vui Le Ba" userId="052109168efbc39a" providerId="LiveId" clId="{40CFB830-F6EC-4A1B-AE1F-B620D0FFC1BE}" dt="2020-12-23T06:12:19.988" v="552" actId="478"/>
          <ac:grpSpMkLst>
            <pc:docMk/>
            <pc:sldMk cId="0" sldId="312"/>
            <ac:grpSpMk id="73733" creationId="{00000000-0000-0000-0000-000000000000}"/>
          </ac:grpSpMkLst>
        </pc:grpChg>
      </pc:sldChg>
      <pc:sldChg chg="addSp delSp modSp mod chgLayout">
        <pc:chgData name="Vui Le Ba" userId="052109168efbc39a" providerId="LiveId" clId="{40CFB830-F6EC-4A1B-AE1F-B620D0FFC1BE}" dt="2020-12-23T07:06:30.211" v="1584"/>
        <pc:sldMkLst>
          <pc:docMk/>
          <pc:sldMk cId="0" sldId="313"/>
        </pc:sldMkLst>
        <pc:spChg chg="add del mod">
          <ac:chgData name="Vui Le Ba" userId="052109168efbc39a" providerId="LiveId" clId="{40CFB830-F6EC-4A1B-AE1F-B620D0FFC1BE}" dt="2020-12-23T05:58:31.666" v="181" actId="6264"/>
          <ac:spMkLst>
            <pc:docMk/>
            <pc:sldMk cId="0" sldId="313"/>
            <ac:spMk id="2" creationId="{7B3F6E62-B188-4047-84D2-D6DCE79425CD}"/>
          </ac:spMkLst>
        </pc:spChg>
        <pc:spChg chg="add del mod">
          <ac:chgData name="Vui Le Ba" userId="052109168efbc39a" providerId="LiveId" clId="{40CFB830-F6EC-4A1B-AE1F-B620D0FFC1BE}" dt="2020-12-23T05:58:31.666" v="181" actId="6264"/>
          <ac:spMkLst>
            <pc:docMk/>
            <pc:sldMk cId="0" sldId="313"/>
            <ac:spMk id="3" creationId="{37B5DB67-85FD-44E4-93BF-471C8202AF78}"/>
          </ac:spMkLst>
        </pc:spChg>
        <pc:spChg chg="add del mod">
          <ac:chgData name="Vui Le Ba" userId="052109168efbc39a" providerId="LiveId" clId="{40CFB830-F6EC-4A1B-AE1F-B620D0FFC1BE}" dt="2020-12-23T05:58:31.666" v="181" actId="6264"/>
          <ac:spMkLst>
            <pc:docMk/>
            <pc:sldMk cId="0" sldId="313"/>
            <ac:spMk id="4" creationId="{546342DD-53C6-446B-8619-9FF96FDE23F0}"/>
          </ac:spMkLst>
        </pc:spChg>
        <pc:spChg chg="del">
          <ac:chgData name="Vui Le Ba" userId="052109168efbc39a" providerId="LiveId" clId="{40CFB830-F6EC-4A1B-AE1F-B620D0FFC1BE}" dt="2020-12-23T07:06:30.211" v="1584"/>
          <ac:spMkLst>
            <pc:docMk/>
            <pc:sldMk cId="0" sldId="313"/>
            <ac:spMk id="5" creationId="{38428FB2-C5BC-4EFC-9596-63D7BCBEAA77}"/>
          </ac:spMkLst>
        </pc:spChg>
        <pc:spChg chg="del mod ord">
          <ac:chgData name="Vui Le Ba" userId="052109168efbc39a" providerId="LiveId" clId="{40CFB830-F6EC-4A1B-AE1F-B620D0FFC1BE}" dt="2020-12-23T06:11:09.160" v="541" actId="478"/>
          <ac:spMkLst>
            <pc:docMk/>
            <pc:sldMk cId="0" sldId="313"/>
            <ac:spMk id="72706" creationId="{00000000-0000-0000-0000-000000000000}"/>
          </ac:spMkLst>
        </pc:spChg>
        <pc:spChg chg="mod ord">
          <ac:chgData name="Vui Le Ba" userId="052109168efbc39a" providerId="LiveId" clId="{40CFB830-F6EC-4A1B-AE1F-B620D0FFC1BE}" dt="2020-12-23T05:58:31.666" v="181" actId="6264"/>
          <ac:spMkLst>
            <pc:docMk/>
            <pc:sldMk cId="0" sldId="313"/>
            <ac:spMk id="72707" creationId="{00000000-0000-0000-0000-000000000000}"/>
          </ac:spMkLst>
        </pc:spChg>
        <pc:spChg chg="mod ord">
          <ac:chgData name="Vui Le Ba" userId="052109168efbc39a" providerId="LiveId" clId="{40CFB830-F6EC-4A1B-AE1F-B620D0FFC1BE}" dt="2020-12-23T06:11:18.315" v="542" actId="12"/>
          <ac:spMkLst>
            <pc:docMk/>
            <pc:sldMk cId="0" sldId="313"/>
            <ac:spMk id="425987" creationId="{00000000-0000-0000-0000-000000000000}"/>
          </ac:spMkLst>
        </pc:spChg>
        <pc:grpChg chg="del">
          <ac:chgData name="Vui Le Ba" userId="052109168efbc39a" providerId="LiveId" clId="{40CFB830-F6EC-4A1B-AE1F-B620D0FFC1BE}" dt="2020-12-23T06:11:06.250" v="540" actId="478"/>
          <ac:grpSpMkLst>
            <pc:docMk/>
            <pc:sldMk cId="0" sldId="313"/>
            <ac:grpSpMk id="72709" creationId="{00000000-0000-0000-0000-000000000000}"/>
          </ac:grpSpMkLst>
        </pc:grpChg>
        <pc:picChg chg="mod">
          <ac:chgData name="Vui Le Ba" userId="052109168efbc39a" providerId="LiveId" clId="{40CFB830-F6EC-4A1B-AE1F-B620D0FFC1BE}" dt="2020-12-23T06:12:14.976" v="551" actId="1076"/>
          <ac:picMkLst>
            <pc:docMk/>
            <pc:sldMk cId="0" sldId="313"/>
            <ac:picMk id="425993" creationId="{00000000-0000-0000-0000-000000000000}"/>
          </ac:picMkLst>
        </pc:picChg>
      </pc:sldChg>
      <pc:sldChg chg="addSp delSp modSp mod chgLayout">
        <pc:chgData name="Vui Le Ba" userId="052109168efbc39a" providerId="LiveId" clId="{40CFB830-F6EC-4A1B-AE1F-B620D0FFC1BE}" dt="2020-12-23T07:06:30.211" v="1584"/>
        <pc:sldMkLst>
          <pc:docMk/>
          <pc:sldMk cId="0" sldId="314"/>
        </pc:sldMkLst>
        <pc:spChg chg="add del mod">
          <ac:chgData name="Vui Le Ba" userId="052109168efbc39a" providerId="LiveId" clId="{40CFB830-F6EC-4A1B-AE1F-B620D0FFC1BE}" dt="2020-12-23T05:58:31.666" v="181" actId="6264"/>
          <ac:spMkLst>
            <pc:docMk/>
            <pc:sldMk cId="0" sldId="314"/>
            <ac:spMk id="2" creationId="{9B5F2032-EB76-4716-A148-F6012147D609}"/>
          </ac:spMkLst>
        </pc:spChg>
        <pc:spChg chg="add del mod">
          <ac:chgData name="Vui Le Ba" userId="052109168efbc39a" providerId="LiveId" clId="{40CFB830-F6EC-4A1B-AE1F-B620D0FFC1BE}" dt="2020-12-23T05:58:31.666" v="181" actId="6264"/>
          <ac:spMkLst>
            <pc:docMk/>
            <pc:sldMk cId="0" sldId="314"/>
            <ac:spMk id="3" creationId="{C6A01C97-4988-4D78-83A1-37E73C9E91E6}"/>
          </ac:spMkLst>
        </pc:spChg>
        <pc:spChg chg="add del mod">
          <ac:chgData name="Vui Le Ba" userId="052109168efbc39a" providerId="LiveId" clId="{40CFB830-F6EC-4A1B-AE1F-B620D0FFC1BE}" dt="2020-12-23T05:58:31.666" v="181" actId="6264"/>
          <ac:spMkLst>
            <pc:docMk/>
            <pc:sldMk cId="0" sldId="314"/>
            <ac:spMk id="4" creationId="{FA5A7101-1C6E-4A1A-8113-BAF63BCD1E15}"/>
          </ac:spMkLst>
        </pc:spChg>
        <pc:spChg chg="del">
          <ac:chgData name="Vui Le Ba" userId="052109168efbc39a" providerId="LiveId" clId="{40CFB830-F6EC-4A1B-AE1F-B620D0FFC1BE}" dt="2020-12-23T07:06:30.211" v="1584"/>
          <ac:spMkLst>
            <pc:docMk/>
            <pc:sldMk cId="0" sldId="314"/>
            <ac:spMk id="5" creationId="{F727F340-B7E0-4E9F-9603-56970FB09A76}"/>
          </ac:spMkLst>
        </pc:spChg>
        <pc:spChg chg="del mod ord">
          <ac:chgData name="Vui Le Ba" userId="052109168efbc39a" providerId="LiveId" clId="{40CFB830-F6EC-4A1B-AE1F-B620D0FFC1BE}" dt="2020-12-23T06:13:00.144" v="563" actId="478"/>
          <ac:spMkLst>
            <pc:docMk/>
            <pc:sldMk cId="0" sldId="314"/>
            <ac:spMk id="74754" creationId="{00000000-0000-0000-0000-000000000000}"/>
          </ac:spMkLst>
        </pc:spChg>
        <pc:spChg chg="mod ord">
          <ac:chgData name="Vui Le Ba" userId="052109168efbc39a" providerId="LiveId" clId="{40CFB830-F6EC-4A1B-AE1F-B620D0FFC1BE}" dt="2020-12-23T06:32:14.082" v="960" actId="27636"/>
          <ac:spMkLst>
            <pc:docMk/>
            <pc:sldMk cId="0" sldId="314"/>
            <ac:spMk id="74755" creationId="{00000000-0000-0000-0000-000000000000}"/>
          </ac:spMkLst>
        </pc:spChg>
        <pc:spChg chg="mod">
          <ac:chgData name="Vui Le Ba" userId="052109168efbc39a" providerId="LiveId" clId="{40CFB830-F6EC-4A1B-AE1F-B620D0FFC1BE}" dt="2020-12-23T06:12:55.080" v="562" actId="1036"/>
          <ac:spMkLst>
            <pc:docMk/>
            <pc:sldMk cId="0" sldId="314"/>
            <ac:spMk id="74758" creationId="{00000000-0000-0000-0000-000000000000}"/>
          </ac:spMkLst>
        </pc:spChg>
        <pc:spChg chg="mod ord">
          <ac:chgData name="Vui Le Ba" userId="052109168efbc39a" providerId="LiveId" clId="{40CFB830-F6EC-4A1B-AE1F-B620D0FFC1BE}" dt="2020-12-23T06:12:37.891" v="557" actId="27636"/>
          <ac:spMkLst>
            <pc:docMk/>
            <pc:sldMk cId="0" sldId="314"/>
            <ac:spMk id="427011" creationId="{00000000-0000-0000-0000-000000000000}"/>
          </ac:spMkLst>
        </pc:spChg>
        <pc:grpChg chg="del">
          <ac:chgData name="Vui Le Ba" userId="052109168efbc39a" providerId="LiveId" clId="{40CFB830-F6EC-4A1B-AE1F-B620D0FFC1BE}" dt="2020-12-23T06:12:26.836" v="554" actId="478"/>
          <ac:grpSpMkLst>
            <pc:docMk/>
            <pc:sldMk cId="0" sldId="314"/>
            <ac:grpSpMk id="74757" creationId="{00000000-0000-0000-0000-000000000000}"/>
          </ac:grpSpMkLst>
        </pc:grpChg>
      </pc:sldChg>
      <pc:sldChg chg="addSp delSp modSp mod chgLayout">
        <pc:chgData name="Vui Le Ba" userId="052109168efbc39a" providerId="LiveId" clId="{40CFB830-F6EC-4A1B-AE1F-B620D0FFC1BE}" dt="2020-12-23T07:06:30.211" v="1584"/>
        <pc:sldMkLst>
          <pc:docMk/>
          <pc:sldMk cId="0" sldId="315"/>
        </pc:sldMkLst>
        <pc:spChg chg="add del mod">
          <ac:chgData name="Vui Le Ba" userId="052109168efbc39a" providerId="LiveId" clId="{40CFB830-F6EC-4A1B-AE1F-B620D0FFC1BE}" dt="2020-12-23T05:58:31.666" v="181" actId="6264"/>
          <ac:spMkLst>
            <pc:docMk/>
            <pc:sldMk cId="0" sldId="315"/>
            <ac:spMk id="2" creationId="{3F1B687E-89C2-44C5-B8F2-793BF550ECEF}"/>
          </ac:spMkLst>
        </pc:spChg>
        <pc:spChg chg="add del mod">
          <ac:chgData name="Vui Le Ba" userId="052109168efbc39a" providerId="LiveId" clId="{40CFB830-F6EC-4A1B-AE1F-B620D0FFC1BE}" dt="2020-12-23T05:58:31.666" v="181" actId="6264"/>
          <ac:spMkLst>
            <pc:docMk/>
            <pc:sldMk cId="0" sldId="315"/>
            <ac:spMk id="3" creationId="{A865FD28-7EF2-4F4B-AA6A-F417EDC31377}"/>
          </ac:spMkLst>
        </pc:spChg>
        <pc:spChg chg="add del mod">
          <ac:chgData name="Vui Le Ba" userId="052109168efbc39a" providerId="LiveId" clId="{40CFB830-F6EC-4A1B-AE1F-B620D0FFC1BE}" dt="2020-12-23T05:58:31.666" v="181" actId="6264"/>
          <ac:spMkLst>
            <pc:docMk/>
            <pc:sldMk cId="0" sldId="315"/>
            <ac:spMk id="4" creationId="{D4DDA6AA-E2AD-4AF3-A978-9299490EAC2E}"/>
          </ac:spMkLst>
        </pc:spChg>
        <pc:spChg chg="del">
          <ac:chgData name="Vui Le Ba" userId="052109168efbc39a" providerId="LiveId" clId="{40CFB830-F6EC-4A1B-AE1F-B620D0FFC1BE}" dt="2020-12-23T07:06:30.211" v="1584"/>
          <ac:spMkLst>
            <pc:docMk/>
            <pc:sldMk cId="0" sldId="315"/>
            <ac:spMk id="5" creationId="{8805CA3C-B4CA-41DA-A5EB-B0AABD74A370}"/>
          </ac:spMkLst>
        </pc:spChg>
        <pc:spChg chg="del mod ord">
          <ac:chgData name="Vui Le Ba" userId="052109168efbc39a" providerId="LiveId" clId="{40CFB830-F6EC-4A1B-AE1F-B620D0FFC1BE}" dt="2020-12-23T06:13:51.894" v="573" actId="478"/>
          <ac:spMkLst>
            <pc:docMk/>
            <pc:sldMk cId="0" sldId="315"/>
            <ac:spMk id="77826" creationId="{00000000-0000-0000-0000-000000000000}"/>
          </ac:spMkLst>
        </pc:spChg>
        <pc:spChg chg="mod ord">
          <ac:chgData name="Vui Le Ba" userId="052109168efbc39a" providerId="LiveId" clId="{40CFB830-F6EC-4A1B-AE1F-B620D0FFC1BE}" dt="2020-12-23T05:58:31.666" v="181" actId="6264"/>
          <ac:spMkLst>
            <pc:docMk/>
            <pc:sldMk cId="0" sldId="315"/>
            <ac:spMk id="77827" creationId="{00000000-0000-0000-0000-000000000000}"/>
          </ac:spMkLst>
        </pc:spChg>
        <pc:spChg chg="mod ord">
          <ac:chgData name="Vui Le Ba" userId="052109168efbc39a" providerId="LiveId" clId="{40CFB830-F6EC-4A1B-AE1F-B620D0FFC1BE}" dt="2020-12-23T05:58:31.666" v="181" actId="6264"/>
          <ac:spMkLst>
            <pc:docMk/>
            <pc:sldMk cId="0" sldId="315"/>
            <ac:spMk id="77828" creationId="{00000000-0000-0000-0000-000000000000}"/>
          </ac:spMkLst>
        </pc:spChg>
        <pc:grpChg chg="del">
          <ac:chgData name="Vui Le Ba" userId="052109168efbc39a" providerId="LiveId" clId="{40CFB830-F6EC-4A1B-AE1F-B620D0FFC1BE}" dt="2020-12-23T06:13:49.072" v="572" actId="478"/>
          <ac:grpSpMkLst>
            <pc:docMk/>
            <pc:sldMk cId="0" sldId="315"/>
            <ac:grpSpMk id="77829" creationId="{00000000-0000-0000-0000-000000000000}"/>
          </ac:grpSpMkLst>
        </pc:grpChg>
      </pc:sldChg>
      <pc:sldChg chg="addSp delSp modSp mod chgLayout">
        <pc:chgData name="Vui Le Ba" userId="052109168efbc39a" providerId="LiveId" clId="{40CFB830-F6EC-4A1B-AE1F-B620D0FFC1BE}" dt="2020-12-23T07:06:30.211" v="1584"/>
        <pc:sldMkLst>
          <pc:docMk/>
          <pc:sldMk cId="0" sldId="316"/>
        </pc:sldMkLst>
        <pc:spChg chg="mod">
          <ac:chgData name="Vui Le Ba" userId="052109168efbc39a" providerId="LiveId" clId="{40CFB830-F6EC-4A1B-AE1F-B620D0FFC1BE}" dt="2020-12-23T06:14:05.319" v="575" actId="1076"/>
          <ac:spMkLst>
            <pc:docMk/>
            <pc:sldMk cId="0" sldId="316"/>
            <ac:spMk id="2" creationId="{00000000-0000-0000-0000-000000000000}"/>
          </ac:spMkLst>
        </pc:spChg>
        <pc:spChg chg="add del mod">
          <ac:chgData name="Vui Le Ba" userId="052109168efbc39a" providerId="LiveId" clId="{40CFB830-F6EC-4A1B-AE1F-B620D0FFC1BE}" dt="2020-12-23T05:58:31.666" v="181" actId="6264"/>
          <ac:spMkLst>
            <pc:docMk/>
            <pc:sldMk cId="0" sldId="316"/>
            <ac:spMk id="3" creationId="{8D59F856-7A85-48AD-A32D-CDFD498442D4}"/>
          </ac:spMkLst>
        </pc:spChg>
        <pc:spChg chg="add del mod">
          <ac:chgData name="Vui Le Ba" userId="052109168efbc39a" providerId="LiveId" clId="{40CFB830-F6EC-4A1B-AE1F-B620D0FFC1BE}" dt="2020-12-23T05:58:31.666" v="181" actId="6264"/>
          <ac:spMkLst>
            <pc:docMk/>
            <pc:sldMk cId="0" sldId="316"/>
            <ac:spMk id="4" creationId="{2697A510-27F0-4B95-BC9A-351B01ED2ED1}"/>
          </ac:spMkLst>
        </pc:spChg>
        <pc:spChg chg="add del mod">
          <ac:chgData name="Vui Le Ba" userId="052109168efbc39a" providerId="LiveId" clId="{40CFB830-F6EC-4A1B-AE1F-B620D0FFC1BE}" dt="2020-12-23T05:58:31.666" v="181" actId="6264"/>
          <ac:spMkLst>
            <pc:docMk/>
            <pc:sldMk cId="0" sldId="316"/>
            <ac:spMk id="5" creationId="{F30F6D04-46F9-4998-9B5B-AA619E647953}"/>
          </ac:spMkLst>
        </pc:spChg>
        <pc:spChg chg="del">
          <ac:chgData name="Vui Le Ba" userId="052109168efbc39a" providerId="LiveId" clId="{40CFB830-F6EC-4A1B-AE1F-B620D0FFC1BE}" dt="2020-12-23T07:06:30.211" v="1584"/>
          <ac:spMkLst>
            <pc:docMk/>
            <pc:sldMk cId="0" sldId="316"/>
            <ac:spMk id="6" creationId="{3E444212-6726-439F-AB69-8148A0B4428B}"/>
          </ac:spMkLst>
        </pc:spChg>
        <pc:spChg chg="del mod ord">
          <ac:chgData name="Vui Le Ba" userId="052109168efbc39a" providerId="LiveId" clId="{40CFB830-F6EC-4A1B-AE1F-B620D0FFC1BE}" dt="2020-12-23T06:14:00.936" v="574" actId="478"/>
          <ac:spMkLst>
            <pc:docMk/>
            <pc:sldMk cId="0" sldId="316"/>
            <ac:spMk id="78850" creationId="{00000000-0000-0000-0000-000000000000}"/>
          </ac:spMkLst>
        </pc:spChg>
        <pc:spChg chg="mod ord">
          <ac:chgData name="Vui Le Ba" userId="052109168efbc39a" providerId="LiveId" clId="{40CFB830-F6EC-4A1B-AE1F-B620D0FFC1BE}" dt="2020-12-23T05:58:31.666" v="181" actId="6264"/>
          <ac:spMkLst>
            <pc:docMk/>
            <pc:sldMk cId="0" sldId="316"/>
            <ac:spMk id="78851" creationId="{00000000-0000-0000-0000-000000000000}"/>
          </ac:spMkLst>
        </pc:spChg>
        <pc:spChg chg="mod ord">
          <ac:chgData name="Vui Le Ba" userId="052109168efbc39a" providerId="LiveId" clId="{40CFB830-F6EC-4A1B-AE1F-B620D0FFC1BE}" dt="2020-12-23T05:58:31.666" v="181" actId="6264"/>
          <ac:spMkLst>
            <pc:docMk/>
            <pc:sldMk cId="0" sldId="316"/>
            <ac:spMk id="429059" creationId="{00000000-0000-0000-0000-000000000000}"/>
          </ac:spMkLst>
        </pc:spChg>
        <pc:grpChg chg="del">
          <ac:chgData name="Vui Le Ba" userId="052109168efbc39a" providerId="LiveId" clId="{40CFB830-F6EC-4A1B-AE1F-B620D0FFC1BE}" dt="2020-12-23T06:14:07.378" v="576" actId="478"/>
          <ac:grpSpMkLst>
            <pc:docMk/>
            <pc:sldMk cId="0" sldId="316"/>
            <ac:grpSpMk id="78853" creationId="{00000000-0000-0000-0000-000000000000}"/>
          </ac:grpSpMkLst>
        </pc:grpChg>
      </pc:sldChg>
      <pc:sldChg chg="addSp delSp modSp mod chgLayout">
        <pc:chgData name="Vui Le Ba" userId="052109168efbc39a" providerId="LiveId" clId="{40CFB830-F6EC-4A1B-AE1F-B620D0FFC1BE}" dt="2020-12-23T07:06:30.211" v="1584"/>
        <pc:sldMkLst>
          <pc:docMk/>
          <pc:sldMk cId="0" sldId="317"/>
        </pc:sldMkLst>
        <pc:spChg chg="add del mod">
          <ac:chgData name="Vui Le Ba" userId="052109168efbc39a" providerId="LiveId" clId="{40CFB830-F6EC-4A1B-AE1F-B620D0FFC1BE}" dt="2020-12-23T05:58:31.666" v="181" actId="6264"/>
          <ac:spMkLst>
            <pc:docMk/>
            <pc:sldMk cId="0" sldId="317"/>
            <ac:spMk id="2" creationId="{5F7E0DE6-D43D-453F-82D3-DE427E4E313D}"/>
          </ac:spMkLst>
        </pc:spChg>
        <pc:spChg chg="add del mod">
          <ac:chgData name="Vui Le Ba" userId="052109168efbc39a" providerId="LiveId" clId="{40CFB830-F6EC-4A1B-AE1F-B620D0FFC1BE}" dt="2020-12-23T05:58:31.666" v="181" actId="6264"/>
          <ac:spMkLst>
            <pc:docMk/>
            <pc:sldMk cId="0" sldId="317"/>
            <ac:spMk id="3" creationId="{7956BBE0-C62E-4473-BBC0-A672F2E2CAF3}"/>
          </ac:spMkLst>
        </pc:spChg>
        <pc:spChg chg="add del mod">
          <ac:chgData name="Vui Le Ba" userId="052109168efbc39a" providerId="LiveId" clId="{40CFB830-F6EC-4A1B-AE1F-B620D0FFC1BE}" dt="2020-12-23T05:58:31.666" v="181" actId="6264"/>
          <ac:spMkLst>
            <pc:docMk/>
            <pc:sldMk cId="0" sldId="317"/>
            <ac:spMk id="4" creationId="{0E9A17FD-95A9-44DE-B50E-E2B3CD3D5219}"/>
          </ac:spMkLst>
        </pc:spChg>
        <pc:spChg chg="del">
          <ac:chgData name="Vui Le Ba" userId="052109168efbc39a" providerId="LiveId" clId="{40CFB830-F6EC-4A1B-AE1F-B620D0FFC1BE}" dt="2020-12-23T07:06:30.211" v="1584"/>
          <ac:spMkLst>
            <pc:docMk/>
            <pc:sldMk cId="0" sldId="317"/>
            <ac:spMk id="5" creationId="{FE9A84A6-FD87-4FF4-B90D-3EBEAD8490C2}"/>
          </ac:spMkLst>
        </pc:spChg>
        <pc:spChg chg="del mod ord">
          <ac:chgData name="Vui Le Ba" userId="052109168efbc39a" providerId="LiveId" clId="{40CFB830-F6EC-4A1B-AE1F-B620D0FFC1BE}" dt="2020-12-23T06:15:46.694" v="605" actId="478"/>
          <ac:spMkLst>
            <pc:docMk/>
            <pc:sldMk cId="0" sldId="317"/>
            <ac:spMk id="82946" creationId="{00000000-0000-0000-0000-000000000000}"/>
          </ac:spMkLst>
        </pc:spChg>
        <pc:spChg chg="mod ord">
          <ac:chgData name="Vui Le Ba" userId="052109168efbc39a" providerId="LiveId" clId="{40CFB830-F6EC-4A1B-AE1F-B620D0FFC1BE}" dt="2020-12-23T05:58:31.666" v="181" actId="6264"/>
          <ac:spMkLst>
            <pc:docMk/>
            <pc:sldMk cId="0" sldId="317"/>
            <ac:spMk id="82947" creationId="{00000000-0000-0000-0000-000000000000}"/>
          </ac:spMkLst>
        </pc:spChg>
        <pc:spChg chg="mod ord">
          <ac:chgData name="Vui Le Ba" userId="052109168efbc39a" providerId="LiveId" clId="{40CFB830-F6EC-4A1B-AE1F-B620D0FFC1BE}" dt="2020-12-23T05:58:31.861" v="187" actId="27636"/>
          <ac:spMkLst>
            <pc:docMk/>
            <pc:sldMk cId="0" sldId="317"/>
            <ac:spMk id="82948" creationId="{00000000-0000-0000-0000-000000000000}"/>
          </ac:spMkLst>
        </pc:spChg>
        <pc:grpChg chg="del">
          <ac:chgData name="Vui Le Ba" userId="052109168efbc39a" providerId="LiveId" clId="{40CFB830-F6EC-4A1B-AE1F-B620D0FFC1BE}" dt="2020-12-23T06:15:44.686" v="604" actId="478"/>
          <ac:grpSpMkLst>
            <pc:docMk/>
            <pc:sldMk cId="0" sldId="317"/>
            <ac:grpSpMk id="82949" creationId="{00000000-0000-0000-0000-000000000000}"/>
          </ac:grpSpMkLst>
        </pc:grpChg>
      </pc:sldChg>
      <pc:sldChg chg="addSp delSp modSp mod chgLayout">
        <pc:chgData name="Vui Le Ba" userId="052109168efbc39a" providerId="LiveId" clId="{40CFB830-F6EC-4A1B-AE1F-B620D0FFC1BE}" dt="2020-12-23T07:06:30.211" v="1584"/>
        <pc:sldMkLst>
          <pc:docMk/>
          <pc:sldMk cId="0" sldId="318"/>
        </pc:sldMkLst>
        <pc:spChg chg="add del mod">
          <ac:chgData name="Vui Le Ba" userId="052109168efbc39a" providerId="LiveId" clId="{40CFB830-F6EC-4A1B-AE1F-B620D0FFC1BE}" dt="2020-12-23T05:58:31.666" v="181" actId="6264"/>
          <ac:spMkLst>
            <pc:docMk/>
            <pc:sldMk cId="0" sldId="318"/>
            <ac:spMk id="2" creationId="{531E5A06-9E4D-4E14-B99C-6CA28461BCF8}"/>
          </ac:spMkLst>
        </pc:spChg>
        <pc:spChg chg="add del mod">
          <ac:chgData name="Vui Le Ba" userId="052109168efbc39a" providerId="LiveId" clId="{40CFB830-F6EC-4A1B-AE1F-B620D0FFC1BE}" dt="2020-12-23T05:58:31.666" v="181" actId="6264"/>
          <ac:spMkLst>
            <pc:docMk/>
            <pc:sldMk cId="0" sldId="318"/>
            <ac:spMk id="3" creationId="{EDA99D16-68F2-4B15-BE25-0C8E09C6F262}"/>
          </ac:spMkLst>
        </pc:spChg>
        <pc:spChg chg="add mod ord">
          <ac:chgData name="Vui Le Ba" userId="052109168efbc39a" providerId="LiveId" clId="{40CFB830-F6EC-4A1B-AE1F-B620D0FFC1BE}" dt="2020-12-23T05:58:31.666" v="181" actId="6264"/>
          <ac:spMkLst>
            <pc:docMk/>
            <pc:sldMk cId="0" sldId="318"/>
            <ac:spMk id="4" creationId="{C46584C6-9542-4817-BA38-8D3AEC047793}"/>
          </ac:spMkLst>
        </pc:spChg>
        <pc:spChg chg="del">
          <ac:chgData name="Vui Le Ba" userId="052109168efbc39a" providerId="LiveId" clId="{40CFB830-F6EC-4A1B-AE1F-B620D0FFC1BE}" dt="2020-12-23T07:06:30.211" v="1584"/>
          <ac:spMkLst>
            <pc:docMk/>
            <pc:sldMk cId="0" sldId="318"/>
            <ac:spMk id="5" creationId="{7AEA4347-47CC-45AF-8640-73D2CA485F30}"/>
          </ac:spMkLst>
        </pc:spChg>
        <pc:spChg chg="del mod ord">
          <ac:chgData name="Vui Le Ba" userId="052109168efbc39a" providerId="LiveId" clId="{40CFB830-F6EC-4A1B-AE1F-B620D0FFC1BE}" dt="2020-12-23T06:15:50.202" v="607" actId="478"/>
          <ac:spMkLst>
            <pc:docMk/>
            <pc:sldMk cId="0" sldId="318"/>
            <ac:spMk id="83970" creationId="{00000000-0000-0000-0000-000000000000}"/>
          </ac:spMkLst>
        </pc:spChg>
        <pc:spChg chg="mod ord">
          <ac:chgData name="Vui Le Ba" userId="052109168efbc39a" providerId="LiveId" clId="{40CFB830-F6EC-4A1B-AE1F-B620D0FFC1BE}" dt="2020-12-23T05:58:31.666" v="181" actId="6264"/>
          <ac:spMkLst>
            <pc:docMk/>
            <pc:sldMk cId="0" sldId="318"/>
            <ac:spMk id="83971" creationId="{00000000-0000-0000-0000-000000000000}"/>
          </ac:spMkLst>
        </pc:spChg>
        <pc:grpChg chg="del">
          <ac:chgData name="Vui Le Ba" userId="052109168efbc39a" providerId="LiveId" clId="{40CFB830-F6EC-4A1B-AE1F-B620D0FFC1BE}" dt="2020-12-23T06:15:48.499" v="606" actId="478"/>
          <ac:grpSpMkLst>
            <pc:docMk/>
            <pc:sldMk cId="0" sldId="318"/>
            <ac:grpSpMk id="83972" creationId="{00000000-0000-0000-0000-000000000000}"/>
          </ac:grpSpMkLst>
        </pc:grpChg>
      </pc:sldChg>
      <pc:sldChg chg="addSp delSp modSp mod chgLayout">
        <pc:chgData name="Vui Le Ba" userId="052109168efbc39a" providerId="LiveId" clId="{40CFB830-F6EC-4A1B-AE1F-B620D0FFC1BE}" dt="2020-12-23T07:06:30.211" v="1584"/>
        <pc:sldMkLst>
          <pc:docMk/>
          <pc:sldMk cId="0" sldId="319"/>
        </pc:sldMkLst>
        <pc:spChg chg="add del mod">
          <ac:chgData name="Vui Le Ba" userId="052109168efbc39a" providerId="LiveId" clId="{40CFB830-F6EC-4A1B-AE1F-B620D0FFC1BE}" dt="2020-12-23T05:58:31.666" v="181" actId="6264"/>
          <ac:spMkLst>
            <pc:docMk/>
            <pc:sldMk cId="0" sldId="319"/>
            <ac:spMk id="2" creationId="{762F4E81-9044-4316-98E8-C4C2E911A70C}"/>
          </ac:spMkLst>
        </pc:spChg>
        <pc:spChg chg="add del mod">
          <ac:chgData name="Vui Le Ba" userId="052109168efbc39a" providerId="LiveId" clId="{40CFB830-F6EC-4A1B-AE1F-B620D0FFC1BE}" dt="2020-12-23T05:58:31.666" v="181" actId="6264"/>
          <ac:spMkLst>
            <pc:docMk/>
            <pc:sldMk cId="0" sldId="319"/>
            <ac:spMk id="3" creationId="{5C15E939-F48B-4EE8-A675-8EB2F01F40C9}"/>
          </ac:spMkLst>
        </pc:spChg>
        <pc:spChg chg="add del mod">
          <ac:chgData name="Vui Le Ba" userId="052109168efbc39a" providerId="LiveId" clId="{40CFB830-F6EC-4A1B-AE1F-B620D0FFC1BE}" dt="2020-12-23T05:58:31.666" v="181" actId="6264"/>
          <ac:spMkLst>
            <pc:docMk/>
            <pc:sldMk cId="0" sldId="319"/>
            <ac:spMk id="4" creationId="{8C6369C8-63D6-49DF-BA47-F8441C733A18}"/>
          </ac:spMkLst>
        </pc:spChg>
        <pc:spChg chg="del">
          <ac:chgData name="Vui Le Ba" userId="052109168efbc39a" providerId="LiveId" clId="{40CFB830-F6EC-4A1B-AE1F-B620D0FFC1BE}" dt="2020-12-23T07:06:30.211" v="1584"/>
          <ac:spMkLst>
            <pc:docMk/>
            <pc:sldMk cId="0" sldId="319"/>
            <ac:spMk id="5" creationId="{E599AD2F-19B1-44CA-A83F-D483BF46884D}"/>
          </ac:spMkLst>
        </pc:spChg>
        <pc:spChg chg="del mod ord">
          <ac:chgData name="Vui Le Ba" userId="052109168efbc39a" providerId="LiveId" clId="{40CFB830-F6EC-4A1B-AE1F-B620D0FFC1BE}" dt="2020-12-23T06:15:42.013" v="603" actId="478"/>
          <ac:spMkLst>
            <pc:docMk/>
            <pc:sldMk cId="0" sldId="319"/>
            <ac:spMk id="81922" creationId="{00000000-0000-0000-0000-000000000000}"/>
          </ac:spMkLst>
        </pc:spChg>
        <pc:spChg chg="mod ord">
          <ac:chgData name="Vui Le Ba" userId="052109168efbc39a" providerId="LiveId" clId="{40CFB830-F6EC-4A1B-AE1F-B620D0FFC1BE}" dt="2020-12-23T05:58:31.666" v="181" actId="6264"/>
          <ac:spMkLst>
            <pc:docMk/>
            <pc:sldMk cId="0" sldId="319"/>
            <ac:spMk id="81923" creationId="{00000000-0000-0000-0000-000000000000}"/>
          </ac:spMkLst>
        </pc:spChg>
        <pc:spChg chg="mod ord">
          <ac:chgData name="Vui Le Ba" userId="052109168efbc39a" providerId="LiveId" clId="{40CFB830-F6EC-4A1B-AE1F-B620D0FFC1BE}" dt="2020-12-23T05:58:31.845" v="186" actId="27636"/>
          <ac:spMkLst>
            <pc:docMk/>
            <pc:sldMk cId="0" sldId="319"/>
            <ac:spMk id="81924" creationId="{00000000-0000-0000-0000-000000000000}"/>
          </ac:spMkLst>
        </pc:spChg>
        <pc:grpChg chg="del">
          <ac:chgData name="Vui Le Ba" userId="052109168efbc39a" providerId="LiveId" clId="{40CFB830-F6EC-4A1B-AE1F-B620D0FFC1BE}" dt="2020-12-23T06:15:39.946" v="602" actId="478"/>
          <ac:grpSpMkLst>
            <pc:docMk/>
            <pc:sldMk cId="0" sldId="319"/>
            <ac:grpSpMk id="81925" creationId="{00000000-0000-0000-0000-000000000000}"/>
          </ac:grpSpMkLst>
        </pc:grpChg>
      </pc:sldChg>
      <pc:sldChg chg="addSp delSp modSp mod chgLayout">
        <pc:chgData name="Vui Le Ba" userId="052109168efbc39a" providerId="LiveId" clId="{40CFB830-F6EC-4A1B-AE1F-B620D0FFC1BE}" dt="2020-12-23T07:06:30.211" v="1584"/>
        <pc:sldMkLst>
          <pc:docMk/>
          <pc:sldMk cId="0" sldId="320"/>
        </pc:sldMkLst>
        <pc:spChg chg="add del mod">
          <ac:chgData name="Vui Le Ba" userId="052109168efbc39a" providerId="LiveId" clId="{40CFB830-F6EC-4A1B-AE1F-B620D0FFC1BE}" dt="2020-12-23T05:58:31.666" v="181" actId="6264"/>
          <ac:spMkLst>
            <pc:docMk/>
            <pc:sldMk cId="0" sldId="320"/>
            <ac:spMk id="2" creationId="{E46B6976-7B2E-47AC-8444-5BBB41BE527F}"/>
          </ac:spMkLst>
        </pc:spChg>
        <pc:spChg chg="add del mod">
          <ac:chgData name="Vui Le Ba" userId="052109168efbc39a" providerId="LiveId" clId="{40CFB830-F6EC-4A1B-AE1F-B620D0FFC1BE}" dt="2020-12-23T05:58:31.666" v="181" actId="6264"/>
          <ac:spMkLst>
            <pc:docMk/>
            <pc:sldMk cId="0" sldId="320"/>
            <ac:spMk id="3" creationId="{801843FA-06F8-4429-AFED-7FB18099607A}"/>
          </ac:spMkLst>
        </pc:spChg>
        <pc:spChg chg="add del mod">
          <ac:chgData name="Vui Le Ba" userId="052109168efbc39a" providerId="LiveId" clId="{40CFB830-F6EC-4A1B-AE1F-B620D0FFC1BE}" dt="2020-12-23T05:58:31.666" v="181" actId="6264"/>
          <ac:spMkLst>
            <pc:docMk/>
            <pc:sldMk cId="0" sldId="320"/>
            <ac:spMk id="4" creationId="{0D90D141-0CA6-4A70-89C1-600C2104013A}"/>
          </ac:spMkLst>
        </pc:spChg>
        <pc:spChg chg="del">
          <ac:chgData name="Vui Le Ba" userId="052109168efbc39a" providerId="LiveId" clId="{40CFB830-F6EC-4A1B-AE1F-B620D0FFC1BE}" dt="2020-12-23T07:06:30.211" v="1584"/>
          <ac:spMkLst>
            <pc:docMk/>
            <pc:sldMk cId="0" sldId="320"/>
            <ac:spMk id="5" creationId="{61E7C9C4-F06A-489A-A4BF-758AB4AE108B}"/>
          </ac:spMkLst>
        </pc:spChg>
        <pc:spChg chg="del mod ord">
          <ac:chgData name="Vui Le Ba" userId="052109168efbc39a" providerId="LiveId" clId="{40CFB830-F6EC-4A1B-AE1F-B620D0FFC1BE}" dt="2020-12-23T06:15:54.570" v="609" actId="478"/>
          <ac:spMkLst>
            <pc:docMk/>
            <pc:sldMk cId="0" sldId="320"/>
            <ac:spMk id="84994" creationId="{00000000-0000-0000-0000-000000000000}"/>
          </ac:spMkLst>
        </pc:spChg>
        <pc:spChg chg="mod ord">
          <ac:chgData name="Vui Le Ba" userId="052109168efbc39a" providerId="LiveId" clId="{40CFB830-F6EC-4A1B-AE1F-B620D0FFC1BE}" dt="2020-12-23T05:58:31.666" v="181" actId="6264"/>
          <ac:spMkLst>
            <pc:docMk/>
            <pc:sldMk cId="0" sldId="320"/>
            <ac:spMk id="84995" creationId="{00000000-0000-0000-0000-000000000000}"/>
          </ac:spMkLst>
        </pc:spChg>
        <pc:spChg chg="mod ord">
          <ac:chgData name="Vui Le Ba" userId="052109168efbc39a" providerId="LiveId" clId="{40CFB830-F6EC-4A1B-AE1F-B620D0FFC1BE}" dt="2020-12-23T05:58:31.867" v="188" actId="27636"/>
          <ac:spMkLst>
            <pc:docMk/>
            <pc:sldMk cId="0" sldId="320"/>
            <ac:spMk id="84996" creationId="{00000000-0000-0000-0000-000000000000}"/>
          </ac:spMkLst>
        </pc:spChg>
        <pc:grpChg chg="del">
          <ac:chgData name="Vui Le Ba" userId="052109168efbc39a" providerId="LiveId" clId="{40CFB830-F6EC-4A1B-AE1F-B620D0FFC1BE}" dt="2020-12-23T06:15:52.154" v="608" actId="478"/>
          <ac:grpSpMkLst>
            <pc:docMk/>
            <pc:sldMk cId="0" sldId="320"/>
            <ac:grpSpMk id="84997" creationId="{00000000-0000-0000-0000-000000000000}"/>
          </ac:grpSpMkLst>
        </pc:grpChg>
      </pc:sldChg>
      <pc:sldChg chg="addSp delSp modSp mod chgLayout">
        <pc:chgData name="Vui Le Ba" userId="052109168efbc39a" providerId="LiveId" clId="{40CFB830-F6EC-4A1B-AE1F-B620D0FFC1BE}" dt="2020-12-23T07:06:30.211" v="1584"/>
        <pc:sldMkLst>
          <pc:docMk/>
          <pc:sldMk cId="0" sldId="321"/>
        </pc:sldMkLst>
        <pc:spChg chg="add del mod">
          <ac:chgData name="Vui Le Ba" userId="052109168efbc39a" providerId="LiveId" clId="{40CFB830-F6EC-4A1B-AE1F-B620D0FFC1BE}" dt="2020-12-23T05:58:31.666" v="181" actId="6264"/>
          <ac:spMkLst>
            <pc:docMk/>
            <pc:sldMk cId="0" sldId="321"/>
            <ac:spMk id="2" creationId="{90F59547-C765-4CD2-A75C-77455D8BB848}"/>
          </ac:spMkLst>
        </pc:spChg>
        <pc:spChg chg="add del mod">
          <ac:chgData name="Vui Le Ba" userId="052109168efbc39a" providerId="LiveId" clId="{40CFB830-F6EC-4A1B-AE1F-B620D0FFC1BE}" dt="2020-12-23T05:58:31.666" v="181" actId="6264"/>
          <ac:spMkLst>
            <pc:docMk/>
            <pc:sldMk cId="0" sldId="321"/>
            <ac:spMk id="3" creationId="{9DE2280C-6D61-446E-9561-BB6175E3B7C2}"/>
          </ac:spMkLst>
        </pc:spChg>
        <pc:spChg chg="add mod ord">
          <ac:chgData name="Vui Le Ba" userId="052109168efbc39a" providerId="LiveId" clId="{40CFB830-F6EC-4A1B-AE1F-B620D0FFC1BE}" dt="2020-12-23T05:58:31.666" v="181" actId="6264"/>
          <ac:spMkLst>
            <pc:docMk/>
            <pc:sldMk cId="0" sldId="321"/>
            <ac:spMk id="4" creationId="{A86F8966-6DD5-4C41-BC2E-3A4242FA136C}"/>
          </ac:spMkLst>
        </pc:spChg>
        <pc:spChg chg="del">
          <ac:chgData name="Vui Le Ba" userId="052109168efbc39a" providerId="LiveId" clId="{40CFB830-F6EC-4A1B-AE1F-B620D0FFC1BE}" dt="2020-12-23T07:06:30.211" v="1584"/>
          <ac:spMkLst>
            <pc:docMk/>
            <pc:sldMk cId="0" sldId="321"/>
            <ac:spMk id="5" creationId="{FF1F3F74-BF24-4E66-8E2A-998AC0646CEF}"/>
          </ac:spMkLst>
        </pc:spChg>
        <pc:spChg chg="del mod ord">
          <ac:chgData name="Vui Le Ba" userId="052109168efbc39a" providerId="LiveId" clId="{40CFB830-F6EC-4A1B-AE1F-B620D0FFC1BE}" dt="2020-12-23T06:16:06.383" v="612" actId="478"/>
          <ac:spMkLst>
            <pc:docMk/>
            <pc:sldMk cId="0" sldId="321"/>
            <ac:spMk id="86018" creationId="{00000000-0000-0000-0000-000000000000}"/>
          </ac:spMkLst>
        </pc:spChg>
        <pc:spChg chg="mod ord">
          <ac:chgData name="Vui Le Ba" userId="052109168efbc39a" providerId="LiveId" clId="{40CFB830-F6EC-4A1B-AE1F-B620D0FFC1BE}" dt="2020-12-23T05:58:31.666" v="181" actId="6264"/>
          <ac:spMkLst>
            <pc:docMk/>
            <pc:sldMk cId="0" sldId="321"/>
            <ac:spMk id="86019" creationId="{00000000-0000-0000-0000-000000000000}"/>
          </ac:spMkLst>
        </pc:spChg>
        <pc:grpChg chg="del">
          <ac:chgData name="Vui Le Ba" userId="052109168efbc39a" providerId="LiveId" clId="{40CFB830-F6EC-4A1B-AE1F-B620D0FFC1BE}" dt="2020-12-23T06:15:57.661" v="610" actId="478"/>
          <ac:grpSpMkLst>
            <pc:docMk/>
            <pc:sldMk cId="0" sldId="321"/>
            <ac:grpSpMk id="86020" creationId="{00000000-0000-0000-0000-000000000000}"/>
          </ac:grpSpMkLst>
        </pc:grpChg>
        <pc:picChg chg="mod">
          <ac:chgData name="Vui Le Ba" userId="052109168efbc39a" providerId="LiveId" clId="{40CFB830-F6EC-4A1B-AE1F-B620D0FFC1BE}" dt="2020-12-23T06:16:14.728" v="613" actId="1076"/>
          <ac:picMkLst>
            <pc:docMk/>
            <pc:sldMk cId="0" sldId="321"/>
            <ac:picMk id="434186" creationId="{00000000-0000-0000-0000-000000000000}"/>
          </ac:picMkLst>
        </pc:picChg>
      </pc:sldChg>
      <pc:sldChg chg="addSp delSp modSp mod chgLayout">
        <pc:chgData name="Vui Le Ba" userId="052109168efbc39a" providerId="LiveId" clId="{40CFB830-F6EC-4A1B-AE1F-B620D0FFC1BE}" dt="2020-12-23T07:06:30.211" v="1584"/>
        <pc:sldMkLst>
          <pc:docMk/>
          <pc:sldMk cId="0" sldId="322"/>
        </pc:sldMkLst>
        <pc:spChg chg="add del mod">
          <ac:chgData name="Vui Le Ba" userId="052109168efbc39a" providerId="LiveId" clId="{40CFB830-F6EC-4A1B-AE1F-B620D0FFC1BE}" dt="2020-12-23T05:58:31.666" v="181" actId="6264"/>
          <ac:spMkLst>
            <pc:docMk/>
            <pc:sldMk cId="0" sldId="322"/>
            <ac:spMk id="2" creationId="{4D42590D-198B-46DE-886F-509DFED5C755}"/>
          </ac:spMkLst>
        </pc:spChg>
        <pc:spChg chg="add del mod">
          <ac:chgData name="Vui Le Ba" userId="052109168efbc39a" providerId="LiveId" clId="{40CFB830-F6EC-4A1B-AE1F-B620D0FFC1BE}" dt="2020-12-23T05:58:31.666" v="181" actId="6264"/>
          <ac:spMkLst>
            <pc:docMk/>
            <pc:sldMk cId="0" sldId="322"/>
            <ac:spMk id="3" creationId="{34248392-7B05-4D8B-97B7-3FDB1ACD517A}"/>
          </ac:spMkLst>
        </pc:spChg>
        <pc:spChg chg="add del mod">
          <ac:chgData name="Vui Le Ba" userId="052109168efbc39a" providerId="LiveId" clId="{40CFB830-F6EC-4A1B-AE1F-B620D0FFC1BE}" dt="2020-12-23T05:58:31.666" v="181" actId="6264"/>
          <ac:spMkLst>
            <pc:docMk/>
            <pc:sldMk cId="0" sldId="322"/>
            <ac:spMk id="4" creationId="{BAC8DCB3-E8E8-4BE9-A474-4F40661E1B24}"/>
          </ac:spMkLst>
        </pc:spChg>
        <pc:spChg chg="del">
          <ac:chgData name="Vui Le Ba" userId="052109168efbc39a" providerId="LiveId" clId="{40CFB830-F6EC-4A1B-AE1F-B620D0FFC1BE}" dt="2020-12-23T07:06:30.211" v="1584"/>
          <ac:spMkLst>
            <pc:docMk/>
            <pc:sldMk cId="0" sldId="322"/>
            <ac:spMk id="5" creationId="{6EBB6590-BDC1-4CA3-AC5D-A8128C8F19B3}"/>
          </ac:spMkLst>
        </pc:spChg>
        <pc:spChg chg="del mod ord">
          <ac:chgData name="Vui Le Ba" userId="052109168efbc39a" providerId="LiveId" clId="{40CFB830-F6EC-4A1B-AE1F-B620D0FFC1BE}" dt="2020-12-23T06:19:05.468" v="769" actId="478"/>
          <ac:spMkLst>
            <pc:docMk/>
            <pc:sldMk cId="0" sldId="322"/>
            <ac:spMk id="95234" creationId="{00000000-0000-0000-0000-000000000000}"/>
          </ac:spMkLst>
        </pc:spChg>
        <pc:spChg chg="mod ord">
          <ac:chgData name="Vui Le Ba" userId="052109168efbc39a" providerId="LiveId" clId="{40CFB830-F6EC-4A1B-AE1F-B620D0FFC1BE}" dt="2020-12-23T05:58:31.867" v="190" actId="27636"/>
          <ac:spMkLst>
            <pc:docMk/>
            <pc:sldMk cId="0" sldId="322"/>
            <ac:spMk id="95235" creationId="{00000000-0000-0000-0000-000000000000}"/>
          </ac:spMkLst>
        </pc:spChg>
        <pc:grpChg chg="del">
          <ac:chgData name="Vui Le Ba" userId="052109168efbc39a" providerId="LiveId" clId="{40CFB830-F6EC-4A1B-AE1F-B620D0FFC1BE}" dt="2020-12-23T06:19:02.725" v="768" actId="478"/>
          <ac:grpSpMkLst>
            <pc:docMk/>
            <pc:sldMk cId="0" sldId="322"/>
            <ac:grpSpMk id="95236" creationId="{00000000-0000-0000-0000-000000000000}"/>
          </ac:grpSpMkLst>
        </pc:grpChg>
        <pc:graphicFrameChg chg="mod ord modGraphic">
          <ac:chgData name="Vui Le Ba" userId="052109168efbc39a" providerId="LiveId" clId="{40CFB830-F6EC-4A1B-AE1F-B620D0FFC1BE}" dt="2020-12-23T06:19:17.569" v="771" actId="14100"/>
          <ac:graphicFrameMkLst>
            <pc:docMk/>
            <pc:sldMk cId="0" sldId="322"/>
            <ac:graphicFrameMk id="435321" creationId="{00000000-0000-0000-0000-000000000000}"/>
          </ac:graphicFrameMkLst>
        </pc:graphicFrameChg>
      </pc:sldChg>
      <pc:sldChg chg="addSp delSp modSp mod chgLayout">
        <pc:chgData name="Vui Le Ba" userId="052109168efbc39a" providerId="LiveId" clId="{40CFB830-F6EC-4A1B-AE1F-B620D0FFC1BE}" dt="2020-12-23T07:06:30.211" v="1584"/>
        <pc:sldMkLst>
          <pc:docMk/>
          <pc:sldMk cId="0" sldId="323"/>
        </pc:sldMkLst>
        <pc:spChg chg="add del mod">
          <ac:chgData name="Vui Le Ba" userId="052109168efbc39a" providerId="LiveId" clId="{40CFB830-F6EC-4A1B-AE1F-B620D0FFC1BE}" dt="2020-12-23T05:58:31.666" v="181" actId="6264"/>
          <ac:spMkLst>
            <pc:docMk/>
            <pc:sldMk cId="0" sldId="323"/>
            <ac:spMk id="2" creationId="{4FCFED41-84E2-40DA-B702-F82A5000431B}"/>
          </ac:spMkLst>
        </pc:spChg>
        <pc:spChg chg="add del mod">
          <ac:chgData name="Vui Le Ba" userId="052109168efbc39a" providerId="LiveId" clId="{40CFB830-F6EC-4A1B-AE1F-B620D0FFC1BE}" dt="2020-12-23T05:58:31.666" v="181" actId="6264"/>
          <ac:spMkLst>
            <pc:docMk/>
            <pc:sldMk cId="0" sldId="323"/>
            <ac:spMk id="3" creationId="{96931DE5-6418-4373-8088-090C8C2109B7}"/>
          </ac:spMkLst>
        </pc:spChg>
        <pc:spChg chg="add del mod">
          <ac:chgData name="Vui Le Ba" userId="052109168efbc39a" providerId="LiveId" clId="{40CFB830-F6EC-4A1B-AE1F-B620D0FFC1BE}" dt="2020-12-23T05:58:31.666" v="181" actId="6264"/>
          <ac:spMkLst>
            <pc:docMk/>
            <pc:sldMk cId="0" sldId="323"/>
            <ac:spMk id="4" creationId="{D21353B5-9048-4BE1-9E94-BB2C8F524C29}"/>
          </ac:spMkLst>
        </pc:spChg>
        <pc:spChg chg="del">
          <ac:chgData name="Vui Le Ba" userId="052109168efbc39a" providerId="LiveId" clId="{40CFB830-F6EC-4A1B-AE1F-B620D0FFC1BE}" dt="2020-12-23T07:06:30.211" v="1584"/>
          <ac:spMkLst>
            <pc:docMk/>
            <pc:sldMk cId="0" sldId="323"/>
            <ac:spMk id="5" creationId="{2AFF41BB-0761-4E76-9CB6-8C4C9AD96063}"/>
          </ac:spMkLst>
        </pc:spChg>
        <pc:spChg chg="del mod ord">
          <ac:chgData name="Vui Le Ba" userId="052109168efbc39a" providerId="LiveId" clId="{40CFB830-F6EC-4A1B-AE1F-B620D0FFC1BE}" dt="2020-12-23T06:19:34.676" v="776" actId="478"/>
          <ac:spMkLst>
            <pc:docMk/>
            <pc:sldMk cId="0" sldId="323"/>
            <ac:spMk id="97282" creationId="{00000000-0000-0000-0000-000000000000}"/>
          </ac:spMkLst>
        </pc:spChg>
        <pc:spChg chg="mod ord">
          <ac:chgData name="Vui Le Ba" userId="052109168efbc39a" providerId="LiveId" clId="{40CFB830-F6EC-4A1B-AE1F-B620D0FFC1BE}" dt="2020-12-23T05:58:31.867" v="191" actId="27636"/>
          <ac:spMkLst>
            <pc:docMk/>
            <pc:sldMk cId="0" sldId="323"/>
            <ac:spMk id="97283" creationId="{00000000-0000-0000-0000-000000000000}"/>
          </ac:spMkLst>
        </pc:spChg>
        <pc:grpChg chg="del">
          <ac:chgData name="Vui Le Ba" userId="052109168efbc39a" providerId="LiveId" clId="{40CFB830-F6EC-4A1B-AE1F-B620D0FFC1BE}" dt="2020-12-23T06:19:24.057" v="772" actId="478"/>
          <ac:grpSpMkLst>
            <pc:docMk/>
            <pc:sldMk cId="0" sldId="323"/>
            <ac:grpSpMk id="97284" creationId="{00000000-0000-0000-0000-000000000000}"/>
          </ac:grpSpMkLst>
        </pc:grpChg>
        <pc:graphicFrameChg chg="mod ord modGraphic">
          <ac:chgData name="Vui Le Ba" userId="052109168efbc39a" providerId="LiveId" clId="{40CFB830-F6EC-4A1B-AE1F-B620D0FFC1BE}" dt="2020-12-23T06:19:40.575" v="777" actId="255"/>
          <ac:graphicFrameMkLst>
            <pc:docMk/>
            <pc:sldMk cId="0" sldId="323"/>
            <ac:graphicFrameMk id="437324" creationId="{00000000-0000-0000-0000-000000000000}"/>
          </ac:graphicFrameMkLst>
        </pc:graphicFrameChg>
      </pc:sldChg>
      <pc:sldChg chg="addSp delSp modSp mod chgLayout">
        <pc:chgData name="Vui Le Ba" userId="052109168efbc39a" providerId="LiveId" clId="{40CFB830-F6EC-4A1B-AE1F-B620D0FFC1BE}" dt="2020-12-23T07:06:30.211" v="1584"/>
        <pc:sldMkLst>
          <pc:docMk/>
          <pc:sldMk cId="0" sldId="324"/>
        </pc:sldMkLst>
        <pc:spChg chg="add del mod">
          <ac:chgData name="Vui Le Ba" userId="052109168efbc39a" providerId="LiveId" clId="{40CFB830-F6EC-4A1B-AE1F-B620D0FFC1BE}" dt="2020-12-23T05:58:31.666" v="181" actId="6264"/>
          <ac:spMkLst>
            <pc:docMk/>
            <pc:sldMk cId="0" sldId="324"/>
            <ac:spMk id="2" creationId="{DA1B8184-28B8-4CBA-B999-6E8217AD0A62}"/>
          </ac:spMkLst>
        </pc:spChg>
        <pc:spChg chg="add del mod">
          <ac:chgData name="Vui Le Ba" userId="052109168efbc39a" providerId="LiveId" clId="{40CFB830-F6EC-4A1B-AE1F-B620D0FFC1BE}" dt="2020-12-23T05:58:31.666" v="181" actId="6264"/>
          <ac:spMkLst>
            <pc:docMk/>
            <pc:sldMk cId="0" sldId="324"/>
            <ac:spMk id="3" creationId="{311CDBFB-B0E4-4C97-9D2A-3B946164DFA7}"/>
          </ac:spMkLst>
        </pc:spChg>
        <pc:spChg chg="add del mod">
          <ac:chgData name="Vui Le Ba" userId="052109168efbc39a" providerId="LiveId" clId="{40CFB830-F6EC-4A1B-AE1F-B620D0FFC1BE}" dt="2020-12-23T05:58:31.666" v="181" actId="6264"/>
          <ac:spMkLst>
            <pc:docMk/>
            <pc:sldMk cId="0" sldId="324"/>
            <ac:spMk id="4" creationId="{06AFE51D-E478-4951-8BEC-3432A2467F8F}"/>
          </ac:spMkLst>
        </pc:spChg>
        <pc:spChg chg="del">
          <ac:chgData name="Vui Le Ba" userId="052109168efbc39a" providerId="LiveId" clId="{40CFB830-F6EC-4A1B-AE1F-B620D0FFC1BE}" dt="2020-12-23T07:06:30.211" v="1584"/>
          <ac:spMkLst>
            <pc:docMk/>
            <pc:sldMk cId="0" sldId="324"/>
            <ac:spMk id="5" creationId="{C2FC4A27-CE5D-4AB9-8BE1-32137335F20C}"/>
          </ac:spMkLst>
        </pc:spChg>
        <pc:spChg chg="del mod ord">
          <ac:chgData name="Vui Le Ba" userId="052109168efbc39a" providerId="LiveId" clId="{40CFB830-F6EC-4A1B-AE1F-B620D0FFC1BE}" dt="2020-12-23T06:19:50.064" v="779" actId="478"/>
          <ac:spMkLst>
            <pc:docMk/>
            <pc:sldMk cId="0" sldId="324"/>
            <ac:spMk id="99330" creationId="{00000000-0000-0000-0000-000000000000}"/>
          </ac:spMkLst>
        </pc:spChg>
        <pc:spChg chg="mod ord">
          <ac:chgData name="Vui Le Ba" userId="052109168efbc39a" providerId="LiveId" clId="{40CFB830-F6EC-4A1B-AE1F-B620D0FFC1BE}" dt="2020-12-23T05:58:31.666" v="181" actId="6264"/>
          <ac:spMkLst>
            <pc:docMk/>
            <pc:sldMk cId="0" sldId="324"/>
            <ac:spMk id="99331" creationId="{00000000-0000-0000-0000-000000000000}"/>
          </ac:spMkLst>
        </pc:spChg>
        <pc:spChg chg="mod ord">
          <ac:chgData name="Vui Le Ba" userId="052109168efbc39a" providerId="LiveId" clId="{40CFB830-F6EC-4A1B-AE1F-B620D0FFC1BE}" dt="2020-12-23T06:19:59.804" v="780" actId="12"/>
          <ac:spMkLst>
            <pc:docMk/>
            <pc:sldMk cId="0" sldId="324"/>
            <ac:spMk id="99332" creationId="{00000000-0000-0000-0000-000000000000}"/>
          </ac:spMkLst>
        </pc:spChg>
        <pc:grpChg chg="del">
          <ac:chgData name="Vui Le Ba" userId="052109168efbc39a" providerId="LiveId" clId="{40CFB830-F6EC-4A1B-AE1F-B620D0FFC1BE}" dt="2020-12-23T06:19:47.042" v="778" actId="478"/>
          <ac:grpSpMkLst>
            <pc:docMk/>
            <pc:sldMk cId="0" sldId="324"/>
            <ac:grpSpMk id="99333" creationId="{00000000-0000-0000-0000-000000000000}"/>
          </ac:grpSpMkLst>
        </pc:grpChg>
      </pc:sldChg>
      <pc:sldChg chg="addSp delSp modSp mod chgLayout">
        <pc:chgData name="Vui Le Ba" userId="052109168efbc39a" providerId="LiveId" clId="{40CFB830-F6EC-4A1B-AE1F-B620D0FFC1BE}" dt="2020-12-23T07:06:30.211" v="1584"/>
        <pc:sldMkLst>
          <pc:docMk/>
          <pc:sldMk cId="0" sldId="325"/>
        </pc:sldMkLst>
        <pc:spChg chg="add del mod">
          <ac:chgData name="Vui Le Ba" userId="052109168efbc39a" providerId="LiveId" clId="{40CFB830-F6EC-4A1B-AE1F-B620D0FFC1BE}" dt="2020-12-23T05:58:31.666" v="181" actId="6264"/>
          <ac:spMkLst>
            <pc:docMk/>
            <pc:sldMk cId="0" sldId="325"/>
            <ac:spMk id="2" creationId="{BF14CB91-4866-49F9-B065-00FBB156BF3A}"/>
          </ac:spMkLst>
        </pc:spChg>
        <pc:spChg chg="add del mod">
          <ac:chgData name="Vui Le Ba" userId="052109168efbc39a" providerId="LiveId" clId="{40CFB830-F6EC-4A1B-AE1F-B620D0FFC1BE}" dt="2020-12-23T05:58:31.666" v="181" actId="6264"/>
          <ac:spMkLst>
            <pc:docMk/>
            <pc:sldMk cId="0" sldId="325"/>
            <ac:spMk id="3" creationId="{AEC1C0C3-EC0B-4FC3-BEF5-D2531855EF4D}"/>
          </ac:spMkLst>
        </pc:spChg>
        <pc:spChg chg="add del mod">
          <ac:chgData name="Vui Le Ba" userId="052109168efbc39a" providerId="LiveId" clId="{40CFB830-F6EC-4A1B-AE1F-B620D0FFC1BE}" dt="2020-12-23T05:58:31.666" v="181" actId="6264"/>
          <ac:spMkLst>
            <pc:docMk/>
            <pc:sldMk cId="0" sldId="325"/>
            <ac:spMk id="4" creationId="{FCBC4CAA-6BBB-4482-A9E0-79CBCDDA31B1}"/>
          </ac:spMkLst>
        </pc:spChg>
        <pc:spChg chg="del">
          <ac:chgData name="Vui Le Ba" userId="052109168efbc39a" providerId="LiveId" clId="{40CFB830-F6EC-4A1B-AE1F-B620D0FFC1BE}" dt="2020-12-23T07:06:30.211" v="1584"/>
          <ac:spMkLst>
            <pc:docMk/>
            <pc:sldMk cId="0" sldId="325"/>
            <ac:spMk id="5" creationId="{AC114F65-70DB-49C8-8BC7-F3400E0A854B}"/>
          </ac:spMkLst>
        </pc:spChg>
        <pc:spChg chg="del mod ord">
          <ac:chgData name="Vui Le Ba" userId="052109168efbc39a" providerId="LiveId" clId="{40CFB830-F6EC-4A1B-AE1F-B620D0FFC1BE}" dt="2020-12-23T06:20:14.242" v="782" actId="478"/>
          <ac:spMkLst>
            <pc:docMk/>
            <pc:sldMk cId="0" sldId="325"/>
            <ac:spMk id="101378" creationId="{00000000-0000-0000-0000-000000000000}"/>
          </ac:spMkLst>
        </pc:spChg>
        <pc:spChg chg="mod ord">
          <ac:chgData name="Vui Le Ba" userId="052109168efbc39a" providerId="LiveId" clId="{40CFB830-F6EC-4A1B-AE1F-B620D0FFC1BE}" dt="2020-12-23T05:58:31.666" v="181" actId="6264"/>
          <ac:spMkLst>
            <pc:docMk/>
            <pc:sldMk cId="0" sldId="325"/>
            <ac:spMk id="101379" creationId="{00000000-0000-0000-0000-000000000000}"/>
          </ac:spMkLst>
        </pc:spChg>
        <pc:spChg chg="mod ord">
          <ac:chgData name="Vui Le Ba" userId="052109168efbc39a" providerId="LiveId" clId="{40CFB830-F6EC-4A1B-AE1F-B620D0FFC1BE}" dt="2020-12-23T06:21:51.916" v="806" actId="27636"/>
          <ac:spMkLst>
            <pc:docMk/>
            <pc:sldMk cId="0" sldId="325"/>
            <ac:spMk id="101380" creationId="{00000000-0000-0000-0000-000000000000}"/>
          </ac:spMkLst>
        </pc:spChg>
        <pc:spChg chg="mod">
          <ac:chgData name="Vui Le Ba" userId="052109168efbc39a" providerId="LiveId" clId="{40CFB830-F6EC-4A1B-AE1F-B620D0FFC1BE}" dt="2020-12-23T06:20:18.466" v="783" actId="1076"/>
          <ac:spMkLst>
            <pc:docMk/>
            <pc:sldMk cId="0" sldId="325"/>
            <ac:spMk id="101382" creationId="{00000000-0000-0000-0000-000000000000}"/>
          </ac:spMkLst>
        </pc:spChg>
        <pc:grpChg chg="del">
          <ac:chgData name="Vui Le Ba" userId="052109168efbc39a" providerId="LiveId" clId="{40CFB830-F6EC-4A1B-AE1F-B620D0FFC1BE}" dt="2020-12-23T06:20:12.324" v="781" actId="478"/>
          <ac:grpSpMkLst>
            <pc:docMk/>
            <pc:sldMk cId="0" sldId="325"/>
            <ac:grpSpMk id="101381" creationId="{00000000-0000-0000-0000-000000000000}"/>
          </ac:grpSpMkLst>
        </pc:grpChg>
      </pc:sldChg>
      <pc:sldChg chg="addSp delSp modSp mod modAnim chgLayout">
        <pc:chgData name="Vui Le Ba" userId="052109168efbc39a" providerId="LiveId" clId="{40CFB830-F6EC-4A1B-AE1F-B620D0FFC1BE}" dt="2020-12-23T07:06:30.211" v="1584"/>
        <pc:sldMkLst>
          <pc:docMk/>
          <pc:sldMk cId="0" sldId="326"/>
        </pc:sldMkLst>
        <pc:spChg chg="add del mod">
          <ac:chgData name="Vui Le Ba" userId="052109168efbc39a" providerId="LiveId" clId="{40CFB830-F6EC-4A1B-AE1F-B620D0FFC1BE}" dt="2020-12-23T05:58:31.666" v="181" actId="6264"/>
          <ac:spMkLst>
            <pc:docMk/>
            <pc:sldMk cId="0" sldId="326"/>
            <ac:spMk id="2" creationId="{7DA7EE58-C013-458E-B5DA-4D1932788732}"/>
          </ac:spMkLst>
        </pc:spChg>
        <pc:spChg chg="add del mod">
          <ac:chgData name="Vui Le Ba" userId="052109168efbc39a" providerId="LiveId" clId="{40CFB830-F6EC-4A1B-AE1F-B620D0FFC1BE}" dt="2020-12-23T05:58:31.666" v="181" actId="6264"/>
          <ac:spMkLst>
            <pc:docMk/>
            <pc:sldMk cId="0" sldId="326"/>
            <ac:spMk id="3" creationId="{0149AD5E-F490-4FF6-99E0-D6F2F390C326}"/>
          </ac:spMkLst>
        </pc:spChg>
        <pc:spChg chg="add del mod">
          <ac:chgData name="Vui Le Ba" userId="052109168efbc39a" providerId="LiveId" clId="{40CFB830-F6EC-4A1B-AE1F-B620D0FFC1BE}" dt="2020-12-23T05:58:31.666" v="181" actId="6264"/>
          <ac:spMkLst>
            <pc:docMk/>
            <pc:sldMk cId="0" sldId="326"/>
            <ac:spMk id="4" creationId="{CF154E75-8DF9-49B7-B4C6-2F3D5BD9B55B}"/>
          </ac:spMkLst>
        </pc:spChg>
        <pc:spChg chg="del">
          <ac:chgData name="Vui Le Ba" userId="052109168efbc39a" providerId="LiveId" clId="{40CFB830-F6EC-4A1B-AE1F-B620D0FFC1BE}" dt="2020-12-23T07:06:30.211" v="1584"/>
          <ac:spMkLst>
            <pc:docMk/>
            <pc:sldMk cId="0" sldId="326"/>
            <ac:spMk id="5" creationId="{4EAD2352-FF98-4CFC-9E05-B22B953BCA17}"/>
          </ac:spMkLst>
        </pc:spChg>
        <pc:spChg chg="del mod ord">
          <ac:chgData name="Vui Le Ba" userId="052109168efbc39a" providerId="LiveId" clId="{40CFB830-F6EC-4A1B-AE1F-B620D0FFC1BE}" dt="2020-12-23T06:22:00.631" v="809" actId="478"/>
          <ac:spMkLst>
            <pc:docMk/>
            <pc:sldMk cId="0" sldId="326"/>
            <ac:spMk id="103426" creationId="{00000000-0000-0000-0000-000000000000}"/>
          </ac:spMkLst>
        </pc:spChg>
        <pc:spChg chg="mod ord">
          <ac:chgData name="Vui Le Ba" userId="052109168efbc39a" providerId="LiveId" clId="{40CFB830-F6EC-4A1B-AE1F-B620D0FFC1BE}" dt="2020-12-23T05:58:31.666" v="181" actId="6264"/>
          <ac:spMkLst>
            <pc:docMk/>
            <pc:sldMk cId="0" sldId="326"/>
            <ac:spMk id="103427" creationId="{00000000-0000-0000-0000-000000000000}"/>
          </ac:spMkLst>
        </pc:spChg>
        <pc:spChg chg="mod">
          <ac:chgData name="Vui Le Ba" userId="052109168efbc39a" providerId="LiveId" clId="{40CFB830-F6EC-4A1B-AE1F-B620D0FFC1BE}" dt="2020-12-23T06:22:47.457" v="821" actId="14100"/>
          <ac:spMkLst>
            <pc:docMk/>
            <pc:sldMk cId="0" sldId="326"/>
            <ac:spMk id="103431" creationId="{00000000-0000-0000-0000-000000000000}"/>
          </ac:spMkLst>
        </pc:spChg>
        <pc:spChg chg="mod">
          <ac:chgData name="Vui Le Ba" userId="052109168efbc39a" providerId="LiveId" clId="{40CFB830-F6EC-4A1B-AE1F-B620D0FFC1BE}" dt="2020-12-23T06:22:47.457" v="821" actId="14100"/>
          <ac:spMkLst>
            <pc:docMk/>
            <pc:sldMk cId="0" sldId="326"/>
            <ac:spMk id="103432" creationId="{00000000-0000-0000-0000-000000000000}"/>
          </ac:spMkLst>
        </pc:spChg>
        <pc:spChg chg="mod">
          <ac:chgData name="Vui Le Ba" userId="052109168efbc39a" providerId="LiveId" clId="{40CFB830-F6EC-4A1B-AE1F-B620D0FFC1BE}" dt="2020-12-23T06:22:51.107" v="828"/>
          <ac:spMkLst>
            <pc:docMk/>
            <pc:sldMk cId="0" sldId="326"/>
            <ac:spMk id="103433" creationId="{00000000-0000-0000-0000-000000000000}"/>
          </ac:spMkLst>
        </pc:spChg>
        <pc:spChg chg="mod ord">
          <ac:chgData name="Vui Le Ba" userId="052109168efbc39a" providerId="LiveId" clId="{40CFB830-F6EC-4A1B-AE1F-B620D0FFC1BE}" dt="2020-12-23T06:23:29.189" v="839" actId="20577"/>
          <ac:spMkLst>
            <pc:docMk/>
            <pc:sldMk cId="0" sldId="326"/>
            <ac:spMk id="443395" creationId="{00000000-0000-0000-0000-000000000000}"/>
          </ac:spMkLst>
        </pc:spChg>
        <pc:grpChg chg="del">
          <ac:chgData name="Vui Le Ba" userId="052109168efbc39a" providerId="LiveId" clId="{40CFB830-F6EC-4A1B-AE1F-B620D0FFC1BE}" dt="2020-12-23T06:21:56.249" v="807" actId="478"/>
          <ac:grpSpMkLst>
            <pc:docMk/>
            <pc:sldMk cId="0" sldId="326"/>
            <ac:grpSpMk id="103429" creationId="{00000000-0000-0000-0000-000000000000}"/>
          </ac:grpSpMkLst>
        </pc:grpChg>
        <pc:grpChg chg="mod">
          <ac:chgData name="Vui Le Ba" userId="052109168efbc39a" providerId="LiveId" clId="{40CFB830-F6EC-4A1B-AE1F-B620D0FFC1BE}" dt="2020-12-23T06:22:47.457" v="821" actId="14100"/>
          <ac:grpSpMkLst>
            <pc:docMk/>
            <pc:sldMk cId="0" sldId="326"/>
            <ac:grpSpMk id="443403" creationId="{00000000-0000-0000-0000-000000000000}"/>
          </ac:grpSpMkLst>
        </pc:grpChg>
      </pc:sldChg>
      <pc:sldChg chg="addSp delSp modSp mod chgLayout">
        <pc:chgData name="Vui Le Ba" userId="052109168efbc39a" providerId="LiveId" clId="{40CFB830-F6EC-4A1B-AE1F-B620D0FFC1BE}" dt="2020-12-23T07:06:30.211" v="1584"/>
        <pc:sldMkLst>
          <pc:docMk/>
          <pc:sldMk cId="0" sldId="327"/>
        </pc:sldMkLst>
        <pc:spChg chg="add del mod">
          <ac:chgData name="Vui Le Ba" userId="052109168efbc39a" providerId="LiveId" clId="{40CFB830-F6EC-4A1B-AE1F-B620D0FFC1BE}" dt="2020-12-23T05:58:31.666" v="181" actId="6264"/>
          <ac:spMkLst>
            <pc:docMk/>
            <pc:sldMk cId="0" sldId="327"/>
            <ac:spMk id="2" creationId="{4B855D03-995D-4168-B528-239957327023}"/>
          </ac:spMkLst>
        </pc:spChg>
        <pc:spChg chg="add del mod">
          <ac:chgData name="Vui Le Ba" userId="052109168efbc39a" providerId="LiveId" clId="{40CFB830-F6EC-4A1B-AE1F-B620D0FFC1BE}" dt="2020-12-23T05:58:31.666" v="181" actId="6264"/>
          <ac:spMkLst>
            <pc:docMk/>
            <pc:sldMk cId="0" sldId="327"/>
            <ac:spMk id="3" creationId="{F74EBEE4-EBB3-4391-A59A-5CC76B23B810}"/>
          </ac:spMkLst>
        </pc:spChg>
        <pc:spChg chg="add del mod">
          <ac:chgData name="Vui Le Ba" userId="052109168efbc39a" providerId="LiveId" clId="{40CFB830-F6EC-4A1B-AE1F-B620D0FFC1BE}" dt="2020-12-23T05:58:31.666" v="181" actId="6264"/>
          <ac:spMkLst>
            <pc:docMk/>
            <pc:sldMk cId="0" sldId="327"/>
            <ac:spMk id="4" creationId="{5F328287-071A-492B-BEEB-90F90C3C299A}"/>
          </ac:spMkLst>
        </pc:spChg>
        <pc:spChg chg="del">
          <ac:chgData name="Vui Le Ba" userId="052109168efbc39a" providerId="LiveId" clId="{40CFB830-F6EC-4A1B-AE1F-B620D0FFC1BE}" dt="2020-12-23T07:06:30.211" v="1584"/>
          <ac:spMkLst>
            <pc:docMk/>
            <pc:sldMk cId="0" sldId="327"/>
            <ac:spMk id="5" creationId="{08538DFE-9FBB-4DDB-9E4F-201067197427}"/>
          </ac:spMkLst>
        </pc:spChg>
        <pc:spChg chg="del mod ord">
          <ac:chgData name="Vui Le Ba" userId="052109168efbc39a" providerId="LiveId" clId="{40CFB830-F6EC-4A1B-AE1F-B620D0FFC1BE}" dt="2020-12-23T06:23:39.686" v="842" actId="478"/>
          <ac:spMkLst>
            <pc:docMk/>
            <pc:sldMk cId="0" sldId="327"/>
            <ac:spMk id="105474" creationId="{00000000-0000-0000-0000-000000000000}"/>
          </ac:spMkLst>
        </pc:spChg>
        <pc:spChg chg="mod ord">
          <ac:chgData name="Vui Le Ba" userId="052109168efbc39a" providerId="LiveId" clId="{40CFB830-F6EC-4A1B-AE1F-B620D0FFC1BE}" dt="2020-12-23T05:58:31.666" v="181" actId="6264"/>
          <ac:spMkLst>
            <pc:docMk/>
            <pc:sldMk cId="0" sldId="327"/>
            <ac:spMk id="105475" creationId="{00000000-0000-0000-0000-000000000000}"/>
          </ac:spMkLst>
        </pc:spChg>
        <pc:spChg chg="mod ord">
          <ac:chgData name="Vui Le Ba" userId="052109168efbc39a" providerId="LiveId" clId="{40CFB830-F6EC-4A1B-AE1F-B620D0FFC1BE}" dt="2020-12-23T06:23:32.885" v="841" actId="20577"/>
          <ac:spMkLst>
            <pc:docMk/>
            <pc:sldMk cId="0" sldId="327"/>
            <ac:spMk id="445443" creationId="{00000000-0000-0000-0000-000000000000}"/>
          </ac:spMkLst>
        </pc:spChg>
        <pc:grpChg chg="del">
          <ac:chgData name="Vui Le Ba" userId="052109168efbc39a" providerId="LiveId" clId="{40CFB830-F6EC-4A1B-AE1F-B620D0FFC1BE}" dt="2020-12-23T06:22:56.476" v="829" actId="478"/>
          <ac:grpSpMkLst>
            <pc:docMk/>
            <pc:sldMk cId="0" sldId="327"/>
            <ac:grpSpMk id="105477" creationId="{00000000-0000-0000-0000-000000000000}"/>
          </ac:grpSpMkLst>
        </pc:grpChg>
      </pc:sldChg>
      <pc:sldChg chg="addSp delSp modSp mod chgLayout">
        <pc:chgData name="Vui Le Ba" userId="052109168efbc39a" providerId="LiveId" clId="{40CFB830-F6EC-4A1B-AE1F-B620D0FFC1BE}" dt="2020-12-23T07:06:30.211" v="1584"/>
        <pc:sldMkLst>
          <pc:docMk/>
          <pc:sldMk cId="0" sldId="328"/>
        </pc:sldMkLst>
        <pc:spChg chg="add del mod">
          <ac:chgData name="Vui Le Ba" userId="052109168efbc39a" providerId="LiveId" clId="{40CFB830-F6EC-4A1B-AE1F-B620D0FFC1BE}" dt="2020-12-23T05:58:31.666" v="181" actId="6264"/>
          <ac:spMkLst>
            <pc:docMk/>
            <pc:sldMk cId="0" sldId="328"/>
            <ac:spMk id="2" creationId="{B214FA70-3175-4DED-B7A3-C444E113FF8D}"/>
          </ac:spMkLst>
        </pc:spChg>
        <pc:spChg chg="add del mod">
          <ac:chgData name="Vui Le Ba" userId="052109168efbc39a" providerId="LiveId" clId="{40CFB830-F6EC-4A1B-AE1F-B620D0FFC1BE}" dt="2020-12-23T05:58:31.666" v="181" actId="6264"/>
          <ac:spMkLst>
            <pc:docMk/>
            <pc:sldMk cId="0" sldId="328"/>
            <ac:spMk id="3" creationId="{A89DF6F9-CECE-4CD0-AF7F-7DE1F56D65D2}"/>
          </ac:spMkLst>
        </pc:spChg>
        <pc:spChg chg="add del mod">
          <ac:chgData name="Vui Le Ba" userId="052109168efbc39a" providerId="LiveId" clId="{40CFB830-F6EC-4A1B-AE1F-B620D0FFC1BE}" dt="2020-12-23T05:58:31.666" v="181" actId="6264"/>
          <ac:spMkLst>
            <pc:docMk/>
            <pc:sldMk cId="0" sldId="328"/>
            <ac:spMk id="4" creationId="{5A306B09-77C5-4808-B036-818E43D273A8}"/>
          </ac:spMkLst>
        </pc:spChg>
        <pc:spChg chg="del">
          <ac:chgData name="Vui Le Ba" userId="052109168efbc39a" providerId="LiveId" clId="{40CFB830-F6EC-4A1B-AE1F-B620D0FFC1BE}" dt="2020-12-23T07:06:30.211" v="1584"/>
          <ac:spMkLst>
            <pc:docMk/>
            <pc:sldMk cId="0" sldId="328"/>
            <ac:spMk id="5" creationId="{4DE23AFF-524B-455E-8102-8B7CA66E7EE3}"/>
          </ac:spMkLst>
        </pc:spChg>
        <pc:spChg chg="del mod ord">
          <ac:chgData name="Vui Le Ba" userId="052109168efbc39a" providerId="LiveId" clId="{40CFB830-F6EC-4A1B-AE1F-B620D0FFC1BE}" dt="2020-12-23T06:23:45.436" v="843" actId="478"/>
          <ac:spMkLst>
            <pc:docMk/>
            <pc:sldMk cId="0" sldId="328"/>
            <ac:spMk id="107522" creationId="{00000000-0000-0000-0000-000000000000}"/>
          </ac:spMkLst>
        </pc:spChg>
        <pc:spChg chg="mod ord">
          <ac:chgData name="Vui Le Ba" userId="052109168efbc39a" providerId="LiveId" clId="{40CFB830-F6EC-4A1B-AE1F-B620D0FFC1BE}" dt="2020-12-23T05:58:31.666" v="181" actId="6264"/>
          <ac:spMkLst>
            <pc:docMk/>
            <pc:sldMk cId="0" sldId="328"/>
            <ac:spMk id="107523" creationId="{00000000-0000-0000-0000-000000000000}"/>
          </ac:spMkLst>
        </pc:spChg>
        <pc:spChg chg="mod ord">
          <ac:chgData name="Vui Le Ba" userId="052109168efbc39a" providerId="LiveId" clId="{40CFB830-F6EC-4A1B-AE1F-B620D0FFC1BE}" dt="2020-12-23T05:58:31.898" v="194" actId="27636"/>
          <ac:spMkLst>
            <pc:docMk/>
            <pc:sldMk cId="0" sldId="328"/>
            <ac:spMk id="107524" creationId="{00000000-0000-0000-0000-000000000000}"/>
          </ac:spMkLst>
        </pc:spChg>
        <pc:grpChg chg="del">
          <ac:chgData name="Vui Le Ba" userId="052109168efbc39a" providerId="LiveId" clId="{40CFB830-F6EC-4A1B-AE1F-B620D0FFC1BE}" dt="2020-12-23T06:23:46.533" v="844" actId="478"/>
          <ac:grpSpMkLst>
            <pc:docMk/>
            <pc:sldMk cId="0" sldId="328"/>
            <ac:grpSpMk id="107525" creationId="{00000000-0000-0000-0000-000000000000}"/>
          </ac:grpSpMkLst>
        </pc:grpChg>
      </pc:sldChg>
      <pc:sldChg chg="addSp delSp modSp del mod chgLayout">
        <pc:chgData name="Vui Le Ba" userId="052109168efbc39a" providerId="LiveId" clId="{40CFB830-F6EC-4A1B-AE1F-B620D0FFC1BE}" dt="2020-12-23T06:24:03.007" v="848" actId="47"/>
        <pc:sldMkLst>
          <pc:docMk/>
          <pc:sldMk cId="0" sldId="331"/>
        </pc:sldMkLst>
        <pc:spChg chg="add del mod">
          <ac:chgData name="Vui Le Ba" userId="052109168efbc39a" providerId="LiveId" clId="{40CFB830-F6EC-4A1B-AE1F-B620D0FFC1BE}" dt="2020-12-23T05:58:31.666" v="181" actId="6264"/>
          <ac:spMkLst>
            <pc:docMk/>
            <pc:sldMk cId="0" sldId="331"/>
            <ac:spMk id="2" creationId="{7DF34998-8F10-4FC7-8CB6-362FC7F83949}"/>
          </ac:spMkLst>
        </pc:spChg>
        <pc:spChg chg="add del mod">
          <ac:chgData name="Vui Le Ba" userId="052109168efbc39a" providerId="LiveId" clId="{40CFB830-F6EC-4A1B-AE1F-B620D0FFC1BE}" dt="2020-12-23T05:58:31.666" v="181" actId="6264"/>
          <ac:spMkLst>
            <pc:docMk/>
            <pc:sldMk cId="0" sldId="331"/>
            <ac:spMk id="3" creationId="{6FF599F1-2DF2-4BF5-A2BE-7974F08131B4}"/>
          </ac:spMkLst>
        </pc:spChg>
        <pc:spChg chg="add mod ord">
          <ac:chgData name="Vui Le Ba" userId="052109168efbc39a" providerId="LiveId" clId="{40CFB830-F6EC-4A1B-AE1F-B620D0FFC1BE}" dt="2020-12-23T05:58:31.666" v="181" actId="6264"/>
          <ac:spMkLst>
            <pc:docMk/>
            <pc:sldMk cId="0" sldId="331"/>
            <ac:spMk id="4" creationId="{D5661885-74B3-47D8-AF21-25286C474B31}"/>
          </ac:spMkLst>
        </pc:spChg>
        <pc:spChg chg="mod ord">
          <ac:chgData name="Vui Le Ba" userId="052109168efbc39a" providerId="LiveId" clId="{40CFB830-F6EC-4A1B-AE1F-B620D0FFC1BE}" dt="2020-12-23T05:58:31.666" v="181" actId="6264"/>
          <ac:spMkLst>
            <pc:docMk/>
            <pc:sldMk cId="0" sldId="331"/>
            <ac:spMk id="109570" creationId="{00000000-0000-0000-0000-000000000000}"/>
          </ac:spMkLst>
        </pc:spChg>
        <pc:spChg chg="mod ord">
          <ac:chgData name="Vui Le Ba" userId="052109168efbc39a" providerId="LiveId" clId="{40CFB830-F6EC-4A1B-AE1F-B620D0FFC1BE}" dt="2020-12-23T05:58:31.666" v="181" actId="6264"/>
          <ac:spMkLst>
            <pc:docMk/>
            <pc:sldMk cId="0" sldId="331"/>
            <ac:spMk id="109573" creationId="{00000000-0000-0000-0000-000000000000}"/>
          </ac:spMkLst>
        </pc:spChg>
        <pc:spChg chg="del mod">
          <ac:chgData name="Vui Le Ba" userId="052109168efbc39a" providerId="LiveId" clId="{40CFB830-F6EC-4A1B-AE1F-B620D0FFC1BE}" dt="2020-12-23T05:58:31.666" v="181" actId="6264"/>
          <ac:spMkLst>
            <pc:docMk/>
            <pc:sldMk cId="0" sldId="331"/>
            <ac:spMk id="109574" creationId="{00000000-0000-0000-0000-000000000000}"/>
          </ac:spMkLst>
        </pc:spChg>
      </pc:sldChg>
      <pc:sldChg chg="addSp delSp modSp del mod chgLayout">
        <pc:chgData name="Vui Le Ba" userId="052109168efbc39a" providerId="LiveId" clId="{40CFB830-F6EC-4A1B-AE1F-B620D0FFC1BE}" dt="2020-12-23T06:35:05.731" v="1009" actId="47"/>
        <pc:sldMkLst>
          <pc:docMk/>
          <pc:sldMk cId="0" sldId="333"/>
        </pc:sldMkLst>
        <pc:spChg chg="add del mod">
          <ac:chgData name="Vui Le Ba" userId="052109168efbc39a" providerId="LiveId" clId="{40CFB830-F6EC-4A1B-AE1F-B620D0FFC1BE}" dt="2020-12-23T05:58:31.666" v="181" actId="6264"/>
          <ac:spMkLst>
            <pc:docMk/>
            <pc:sldMk cId="0" sldId="333"/>
            <ac:spMk id="2" creationId="{3A1E7DCF-25F3-450D-A127-BA31202F49C3}"/>
          </ac:spMkLst>
        </pc:spChg>
        <pc:spChg chg="add del mod">
          <ac:chgData name="Vui Le Ba" userId="052109168efbc39a" providerId="LiveId" clId="{40CFB830-F6EC-4A1B-AE1F-B620D0FFC1BE}" dt="2020-12-23T05:58:31.666" v="181" actId="6264"/>
          <ac:spMkLst>
            <pc:docMk/>
            <pc:sldMk cId="0" sldId="333"/>
            <ac:spMk id="3" creationId="{1F9B88D5-3F9E-45D2-BD75-0921373DEEA0}"/>
          </ac:spMkLst>
        </pc:spChg>
        <pc:spChg chg="add mod ord">
          <ac:chgData name="Vui Le Ba" userId="052109168efbc39a" providerId="LiveId" clId="{40CFB830-F6EC-4A1B-AE1F-B620D0FFC1BE}" dt="2020-12-23T05:58:31.666" v="181" actId="6264"/>
          <ac:spMkLst>
            <pc:docMk/>
            <pc:sldMk cId="0" sldId="333"/>
            <ac:spMk id="4" creationId="{008992E5-2EA4-4C75-A315-D48BF131ACBD}"/>
          </ac:spMkLst>
        </pc:spChg>
        <pc:spChg chg="mod ord">
          <ac:chgData name="Vui Le Ba" userId="052109168efbc39a" providerId="LiveId" clId="{40CFB830-F6EC-4A1B-AE1F-B620D0FFC1BE}" dt="2020-12-23T05:58:31.666" v="181" actId="6264"/>
          <ac:spMkLst>
            <pc:docMk/>
            <pc:sldMk cId="0" sldId="333"/>
            <ac:spMk id="150530" creationId="{00000000-0000-0000-0000-000000000000}"/>
          </ac:spMkLst>
        </pc:spChg>
        <pc:spChg chg="mod ord">
          <ac:chgData name="Vui Le Ba" userId="052109168efbc39a" providerId="LiveId" clId="{40CFB830-F6EC-4A1B-AE1F-B620D0FFC1BE}" dt="2020-12-23T05:58:31.666" v="181" actId="6264"/>
          <ac:spMkLst>
            <pc:docMk/>
            <pc:sldMk cId="0" sldId="333"/>
            <ac:spMk id="150533" creationId="{00000000-0000-0000-0000-000000000000}"/>
          </ac:spMkLst>
        </pc:spChg>
        <pc:spChg chg="del mod">
          <ac:chgData name="Vui Le Ba" userId="052109168efbc39a" providerId="LiveId" clId="{40CFB830-F6EC-4A1B-AE1F-B620D0FFC1BE}" dt="2020-12-23T05:58:31.666" v="181" actId="6264"/>
          <ac:spMkLst>
            <pc:docMk/>
            <pc:sldMk cId="0" sldId="333"/>
            <ac:spMk id="150534" creationId="{00000000-0000-0000-0000-000000000000}"/>
          </ac:spMkLst>
        </pc:spChg>
      </pc:sldChg>
      <pc:sldChg chg="addSp delSp modSp mod chgLayout">
        <pc:chgData name="Vui Le Ba" userId="052109168efbc39a" providerId="LiveId" clId="{40CFB830-F6EC-4A1B-AE1F-B620D0FFC1BE}" dt="2020-12-23T07:06:30.211" v="1584"/>
        <pc:sldMkLst>
          <pc:docMk/>
          <pc:sldMk cId="0" sldId="335"/>
        </pc:sldMkLst>
        <pc:spChg chg="add del mod">
          <ac:chgData name="Vui Le Ba" userId="052109168efbc39a" providerId="LiveId" clId="{40CFB830-F6EC-4A1B-AE1F-B620D0FFC1BE}" dt="2020-12-23T05:58:31.666" v="181" actId="6264"/>
          <ac:spMkLst>
            <pc:docMk/>
            <pc:sldMk cId="0" sldId="335"/>
            <ac:spMk id="2" creationId="{0026A8B1-42B9-4953-A9B5-98123B689585}"/>
          </ac:spMkLst>
        </pc:spChg>
        <pc:spChg chg="add del mod">
          <ac:chgData name="Vui Le Ba" userId="052109168efbc39a" providerId="LiveId" clId="{40CFB830-F6EC-4A1B-AE1F-B620D0FFC1BE}" dt="2020-12-23T05:58:31.666" v="181" actId="6264"/>
          <ac:spMkLst>
            <pc:docMk/>
            <pc:sldMk cId="0" sldId="335"/>
            <ac:spMk id="3" creationId="{2F73EAD8-F508-4AEB-BE8A-EE23D6C382B7}"/>
          </ac:spMkLst>
        </pc:spChg>
        <pc:spChg chg="add del mod">
          <ac:chgData name="Vui Le Ba" userId="052109168efbc39a" providerId="LiveId" clId="{40CFB830-F6EC-4A1B-AE1F-B620D0FFC1BE}" dt="2020-12-23T05:58:31.666" v="181" actId="6264"/>
          <ac:spMkLst>
            <pc:docMk/>
            <pc:sldMk cId="0" sldId="335"/>
            <ac:spMk id="4" creationId="{E9EEA71F-9C4A-4B0A-BC49-BDA3717C3E0D}"/>
          </ac:spMkLst>
        </pc:spChg>
        <pc:spChg chg="del">
          <ac:chgData name="Vui Le Ba" userId="052109168efbc39a" providerId="LiveId" clId="{40CFB830-F6EC-4A1B-AE1F-B620D0FFC1BE}" dt="2020-12-23T07:06:30.211" v="1584"/>
          <ac:spMkLst>
            <pc:docMk/>
            <pc:sldMk cId="0" sldId="335"/>
            <ac:spMk id="5" creationId="{01B030B9-AF9B-445C-A9E2-D386681F6ADA}"/>
          </ac:spMkLst>
        </pc:spChg>
        <pc:spChg chg="del mod ord">
          <ac:chgData name="Vui Le Ba" userId="052109168efbc39a" providerId="LiveId" clId="{40CFB830-F6EC-4A1B-AE1F-B620D0FFC1BE}" dt="2020-12-23T06:26:28.875" v="883" actId="478"/>
          <ac:spMkLst>
            <pc:docMk/>
            <pc:sldMk cId="0" sldId="335"/>
            <ac:spMk id="130050" creationId="{00000000-0000-0000-0000-000000000000}"/>
          </ac:spMkLst>
        </pc:spChg>
        <pc:spChg chg="mod ord">
          <ac:chgData name="Vui Le Ba" userId="052109168efbc39a" providerId="LiveId" clId="{40CFB830-F6EC-4A1B-AE1F-B620D0FFC1BE}" dt="2020-12-23T05:58:31.914" v="196" actId="27636"/>
          <ac:spMkLst>
            <pc:docMk/>
            <pc:sldMk cId="0" sldId="335"/>
            <ac:spMk id="130051" creationId="{00000000-0000-0000-0000-000000000000}"/>
          </ac:spMkLst>
        </pc:spChg>
        <pc:grpChg chg="del">
          <ac:chgData name="Vui Le Ba" userId="052109168efbc39a" providerId="LiveId" clId="{40CFB830-F6EC-4A1B-AE1F-B620D0FFC1BE}" dt="2020-12-23T06:26:26.107" v="882" actId="478"/>
          <ac:grpSpMkLst>
            <pc:docMk/>
            <pc:sldMk cId="0" sldId="335"/>
            <ac:grpSpMk id="130052" creationId="{00000000-0000-0000-0000-000000000000}"/>
          </ac:grpSpMkLst>
        </pc:grpChg>
        <pc:graphicFrameChg chg="mod ord modGraphic">
          <ac:chgData name="Vui Le Ba" userId="052109168efbc39a" providerId="LiveId" clId="{40CFB830-F6EC-4A1B-AE1F-B620D0FFC1BE}" dt="2020-12-23T06:27:01.100" v="891" actId="1035"/>
          <ac:graphicFrameMkLst>
            <pc:docMk/>
            <pc:sldMk cId="0" sldId="335"/>
            <ac:graphicFrameMk id="465045" creationId="{00000000-0000-0000-0000-000000000000}"/>
          </ac:graphicFrameMkLst>
        </pc:graphicFrameChg>
      </pc:sldChg>
      <pc:sldChg chg="addSp delSp modSp mod chgLayout">
        <pc:chgData name="Vui Le Ba" userId="052109168efbc39a" providerId="LiveId" clId="{40CFB830-F6EC-4A1B-AE1F-B620D0FFC1BE}" dt="2020-12-23T07:06:30.211" v="1584"/>
        <pc:sldMkLst>
          <pc:docMk/>
          <pc:sldMk cId="0" sldId="336"/>
        </pc:sldMkLst>
        <pc:spChg chg="add del mod">
          <ac:chgData name="Vui Le Ba" userId="052109168efbc39a" providerId="LiveId" clId="{40CFB830-F6EC-4A1B-AE1F-B620D0FFC1BE}" dt="2020-12-23T05:58:31.666" v="181" actId="6264"/>
          <ac:spMkLst>
            <pc:docMk/>
            <pc:sldMk cId="0" sldId="336"/>
            <ac:spMk id="2" creationId="{5E79923D-FE6C-4D2F-BFFF-556546B15F46}"/>
          </ac:spMkLst>
        </pc:spChg>
        <pc:spChg chg="add del mod">
          <ac:chgData name="Vui Le Ba" userId="052109168efbc39a" providerId="LiveId" clId="{40CFB830-F6EC-4A1B-AE1F-B620D0FFC1BE}" dt="2020-12-23T05:58:31.666" v="181" actId="6264"/>
          <ac:spMkLst>
            <pc:docMk/>
            <pc:sldMk cId="0" sldId="336"/>
            <ac:spMk id="3" creationId="{32E505E4-F3F8-4AE9-BCAA-E66C71837884}"/>
          </ac:spMkLst>
        </pc:spChg>
        <pc:spChg chg="add del mod">
          <ac:chgData name="Vui Le Ba" userId="052109168efbc39a" providerId="LiveId" clId="{40CFB830-F6EC-4A1B-AE1F-B620D0FFC1BE}" dt="2020-12-23T05:58:31.666" v="181" actId="6264"/>
          <ac:spMkLst>
            <pc:docMk/>
            <pc:sldMk cId="0" sldId="336"/>
            <ac:spMk id="4" creationId="{88932487-E0F0-423E-9749-426B3BCC7D0A}"/>
          </ac:spMkLst>
        </pc:spChg>
        <pc:spChg chg="add del mod">
          <ac:chgData name="Vui Le Ba" userId="052109168efbc39a" providerId="LiveId" clId="{40CFB830-F6EC-4A1B-AE1F-B620D0FFC1BE}" dt="2020-12-23T06:32:59.100" v="974" actId="6264"/>
          <ac:spMkLst>
            <pc:docMk/>
            <pc:sldMk cId="0" sldId="336"/>
            <ac:spMk id="5" creationId="{1DFEAA58-A88F-4C5D-8EDA-71830AB3DE9E}"/>
          </ac:spMkLst>
        </pc:spChg>
        <pc:spChg chg="add del mod">
          <ac:chgData name="Vui Le Ba" userId="052109168efbc39a" providerId="LiveId" clId="{40CFB830-F6EC-4A1B-AE1F-B620D0FFC1BE}" dt="2020-12-23T06:32:59.100" v="974" actId="6264"/>
          <ac:spMkLst>
            <pc:docMk/>
            <pc:sldMk cId="0" sldId="336"/>
            <ac:spMk id="6" creationId="{0E294447-7C53-461B-A2F5-CC2FBFBB0980}"/>
          </ac:spMkLst>
        </pc:spChg>
        <pc:spChg chg="del">
          <ac:chgData name="Vui Le Ba" userId="052109168efbc39a" providerId="LiveId" clId="{40CFB830-F6EC-4A1B-AE1F-B620D0FFC1BE}" dt="2020-12-23T07:06:30.211" v="1584"/>
          <ac:spMkLst>
            <pc:docMk/>
            <pc:sldMk cId="0" sldId="336"/>
            <ac:spMk id="7" creationId="{F7385747-0BA1-4365-BC8A-E62836D380C3}"/>
          </ac:spMkLst>
        </pc:spChg>
        <pc:spChg chg="del mod ord">
          <ac:chgData name="Vui Le Ba" userId="052109168efbc39a" providerId="LiveId" clId="{40CFB830-F6EC-4A1B-AE1F-B620D0FFC1BE}" dt="2020-12-23T06:27:57.565" v="902" actId="478"/>
          <ac:spMkLst>
            <pc:docMk/>
            <pc:sldMk cId="0" sldId="336"/>
            <ac:spMk id="134146" creationId="{00000000-0000-0000-0000-000000000000}"/>
          </ac:spMkLst>
        </pc:spChg>
        <pc:spChg chg="mod ord">
          <ac:chgData name="Vui Le Ba" userId="052109168efbc39a" providerId="LiveId" clId="{40CFB830-F6EC-4A1B-AE1F-B620D0FFC1BE}" dt="2020-12-23T06:32:59.100" v="974" actId="6264"/>
          <ac:spMkLst>
            <pc:docMk/>
            <pc:sldMk cId="0" sldId="336"/>
            <ac:spMk id="134147" creationId="{00000000-0000-0000-0000-000000000000}"/>
          </ac:spMkLst>
        </pc:spChg>
        <pc:spChg chg="mod ord">
          <ac:chgData name="Vui Le Ba" userId="052109168efbc39a" providerId="LiveId" clId="{40CFB830-F6EC-4A1B-AE1F-B620D0FFC1BE}" dt="2020-12-23T06:32:59.100" v="974" actId="6264"/>
          <ac:spMkLst>
            <pc:docMk/>
            <pc:sldMk cId="0" sldId="336"/>
            <ac:spMk id="134148" creationId="{00000000-0000-0000-0000-000000000000}"/>
          </ac:spMkLst>
        </pc:spChg>
        <pc:spChg chg="mod">
          <ac:chgData name="Vui Le Ba" userId="052109168efbc39a" providerId="LiveId" clId="{40CFB830-F6EC-4A1B-AE1F-B620D0FFC1BE}" dt="2020-12-23T06:28:36.317" v="911" actId="1076"/>
          <ac:spMkLst>
            <pc:docMk/>
            <pc:sldMk cId="0" sldId="336"/>
            <ac:spMk id="466955" creationId="{00000000-0000-0000-0000-000000000000}"/>
          </ac:spMkLst>
        </pc:spChg>
        <pc:grpChg chg="del">
          <ac:chgData name="Vui Le Ba" userId="052109168efbc39a" providerId="LiveId" clId="{40CFB830-F6EC-4A1B-AE1F-B620D0FFC1BE}" dt="2020-12-23T06:28:09.501" v="909" actId="478"/>
          <ac:grpSpMkLst>
            <pc:docMk/>
            <pc:sldMk cId="0" sldId="336"/>
            <ac:grpSpMk id="134149" creationId="{00000000-0000-0000-0000-000000000000}"/>
          </ac:grpSpMkLst>
        </pc:grpChg>
      </pc:sldChg>
      <pc:sldChg chg="addSp delSp modSp mod chgLayout">
        <pc:chgData name="Vui Le Ba" userId="052109168efbc39a" providerId="LiveId" clId="{40CFB830-F6EC-4A1B-AE1F-B620D0FFC1BE}" dt="2020-12-23T07:06:30.211" v="1584"/>
        <pc:sldMkLst>
          <pc:docMk/>
          <pc:sldMk cId="0" sldId="337"/>
        </pc:sldMkLst>
        <pc:spChg chg="add del mod">
          <ac:chgData name="Vui Le Ba" userId="052109168efbc39a" providerId="LiveId" clId="{40CFB830-F6EC-4A1B-AE1F-B620D0FFC1BE}" dt="2020-12-23T05:58:31.666" v="181" actId="6264"/>
          <ac:spMkLst>
            <pc:docMk/>
            <pc:sldMk cId="0" sldId="337"/>
            <ac:spMk id="2" creationId="{A1386E35-82B0-4ADD-9434-788D9FC95C1A}"/>
          </ac:spMkLst>
        </pc:spChg>
        <pc:spChg chg="add del mod">
          <ac:chgData name="Vui Le Ba" userId="052109168efbc39a" providerId="LiveId" clId="{40CFB830-F6EC-4A1B-AE1F-B620D0FFC1BE}" dt="2020-12-23T05:58:31.666" v="181" actId="6264"/>
          <ac:spMkLst>
            <pc:docMk/>
            <pc:sldMk cId="0" sldId="337"/>
            <ac:spMk id="3" creationId="{17D2D4D5-A462-4B65-8C61-531C0EC7CF99}"/>
          </ac:spMkLst>
        </pc:spChg>
        <pc:spChg chg="add del mod">
          <ac:chgData name="Vui Le Ba" userId="052109168efbc39a" providerId="LiveId" clId="{40CFB830-F6EC-4A1B-AE1F-B620D0FFC1BE}" dt="2020-12-23T05:58:31.666" v="181" actId="6264"/>
          <ac:spMkLst>
            <pc:docMk/>
            <pc:sldMk cId="0" sldId="337"/>
            <ac:spMk id="4" creationId="{55063586-536A-40B3-B4DB-388F94B4452A}"/>
          </ac:spMkLst>
        </pc:spChg>
        <pc:spChg chg="del">
          <ac:chgData name="Vui Le Ba" userId="052109168efbc39a" providerId="LiveId" clId="{40CFB830-F6EC-4A1B-AE1F-B620D0FFC1BE}" dt="2020-12-23T07:06:30.211" v="1584"/>
          <ac:spMkLst>
            <pc:docMk/>
            <pc:sldMk cId="0" sldId="337"/>
            <ac:spMk id="5" creationId="{27AF576E-067F-4ABC-9B20-0D0A0CB09E25}"/>
          </ac:spMkLst>
        </pc:spChg>
        <pc:spChg chg="del mod ord">
          <ac:chgData name="Vui Le Ba" userId="052109168efbc39a" providerId="LiveId" clId="{40CFB830-F6EC-4A1B-AE1F-B620D0FFC1BE}" dt="2020-12-23T06:29:00.833" v="920" actId="478"/>
          <ac:spMkLst>
            <pc:docMk/>
            <pc:sldMk cId="0" sldId="337"/>
            <ac:spMk id="138242" creationId="{00000000-0000-0000-0000-000000000000}"/>
          </ac:spMkLst>
        </pc:spChg>
        <pc:spChg chg="mod ord">
          <ac:chgData name="Vui Le Ba" userId="052109168efbc39a" providerId="LiveId" clId="{40CFB830-F6EC-4A1B-AE1F-B620D0FFC1BE}" dt="2020-12-23T05:58:31.666" v="181" actId="6264"/>
          <ac:spMkLst>
            <pc:docMk/>
            <pc:sldMk cId="0" sldId="337"/>
            <ac:spMk id="138243" creationId="{00000000-0000-0000-0000-000000000000}"/>
          </ac:spMkLst>
        </pc:spChg>
        <pc:spChg chg="mod ord">
          <ac:chgData name="Vui Le Ba" userId="052109168efbc39a" providerId="LiveId" clId="{40CFB830-F6EC-4A1B-AE1F-B620D0FFC1BE}" dt="2020-12-23T06:29:09.331" v="921" actId="14100"/>
          <ac:spMkLst>
            <pc:docMk/>
            <pc:sldMk cId="0" sldId="337"/>
            <ac:spMk id="138244" creationId="{00000000-0000-0000-0000-000000000000}"/>
          </ac:spMkLst>
        </pc:spChg>
        <pc:spChg chg="mod">
          <ac:chgData name="Vui Le Ba" userId="052109168efbc39a" providerId="LiveId" clId="{40CFB830-F6EC-4A1B-AE1F-B620D0FFC1BE}" dt="2020-12-23T06:28:58.642" v="919"/>
          <ac:spMkLst>
            <pc:docMk/>
            <pc:sldMk cId="0" sldId="337"/>
            <ac:spMk id="469005" creationId="{00000000-0000-0000-0000-000000000000}"/>
          </ac:spMkLst>
        </pc:spChg>
        <pc:grpChg chg="del">
          <ac:chgData name="Vui Le Ba" userId="052109168efbc39a" providerId="LiveId" clId="{40CFB830-F6EC-4A1B-AE1F-B620D0FFC1BE}" dt="2020-12-23T06:28:46.045" v="914" actId="478"/>
          <ac:grpSpMkLst>
            <pc:docMk/>
            <pc:sldMk cId="0" sldId="337"/>
            <ac:grpSpMk id="138245" creationId="{00000000-0000-0000-0000-000000000000}"/>
          </ac:grpSpMkLst>
        </pc:grpChg>
      </pc:sldChg>
      <pc:sldChg chg="addSp delSp modSp mod chgLayout">
        <pc:chgData name="Vui Le Ba" userId="052109168efbc39a" providerId="LiveId" clId="{40CFB830-F6EC-4A1B-AE1F-B620D0FFC1BE}" dt="2020-12-23T07:06:30.211" v="1584"/>
        <pc:sldMkLst>
          <pc:docMk/>
          <pc:sldMk cId="0" sldId="338"/>
        </pc:sldMkLst>
        <pc:spChg chg="add del mod">
          <ac:chgData name="Vui Le Ba" userId="052109168efbc39a" providerId="LiveId" clId="{40CFB830-F6EC-4A1B-AE1F-B620D0FFC1BE}" dt="2020-12-23T05:58:31.666" v="181" actId="6264"/>
          <ac:spMkLst>
            <pc:docMk/>
            <pc:sldMk cId="0" sldId="338"/>
            <ac:spMk id="2" creationId="{B17F5648-A303-4B5D-B1A5-C90731B9502F}"/>
          </ac:spMkLst>
        </pc:spChg>
        <pc:spChg chg="add del mod">
          <ac:chgData name="Vui Le Ba" userId="052109168efbc39a" providerId="LiveId" clId="{40CFB830-F6EC-4A1B-AE1F-B620D0FFC1BE}" dt="2020-12-23T05:58:31.666" v="181" actId="6264"/>
          <ac:spMkLst>
            <pc:docMk/>
            <pc:sldMk cId="0" sldId="338"/>
            <ac:spMk id="3" creationId="{78B69369-3E96-4678-AB03-1AE544FD547B}"/>
          </ac:spMkLst>
        </pc:spChg>
        <pc:spChg chg="add del mod ord">
          <ac:chgData name="Vui Le Ba" userId="052109168efbc39a" providerId="LiveId" clId="{40CFB830-F6EC-4A1B-AE1F-B620D0FFC1BE}" dt="2020-12-23T06:29:25.960" v="923" actId="478"/>
          <ac:spMkLst>
            <pc:docMk/>
            <pc:sldMk cId="0" sldId="338"/>
            <ac:spMk id="4" creationId="{C71E8CCD-0FAE-4F7D-8D79-EC3E5D124A9F}"/>
          </ac:spMkLst>
        </pc:spChg>
        <pc:spChg chg="add del mod">
          <ac:chgData name="Vui Le Ba" userId="052109168efbc39a" providerId="LiveId" clId="{40CFB830-F6EC-4A1B-AE1F-B620D0FFC1BE}" dt="2020-12-23T06:33:10.547" v="977" actId="6264"/>
          <ac:spMkLst>
            <pc:docMk/>
            <pc:sldMk cId="0" sldId="338"/>
            <ac:spMk id="5" creationId="{0DFBED4D-302F-4CC6-9F22-8AF22FE4BA15}"/>
          </ac:spMkLst>
        </pc:spChg>
        <pc:spChg chg="add del mod ord">
          <ac:chgData name="Vui Le Ba" userId="052109168efbc39a" providerId="LiveId" clId="{40CFB830-F6EC-4A1B-AE1F-B620D0FFC1BE}" dt="2020-12-23T06:33:14.573" v="978" actId="478"/>
          <ac:spMkLst>
            <pc:docMk/>
            <pc:sldMk cId="0" sldId="338"/>
            <ac:spMk id="6" creationId="{B14911AB-8178-4BAC-89B0-96816A135345}"/>
          </ac:spMkLst>
        </pc:spChg>
        <pc:spChg chg="del">
          <ac:chgData name="Vui Le Ba" userId="052109168efbc39a" providerId="LiveId" clId="{40CFB830-F6EC-4A1B-AE1F-B620D0FFC1BE}" dt="2020-12-23T07:06:30.211" v="1584"/>
          <ac:spMkLst>
            <pc:docMk/>
            <pc:sldMk cId="0" sldId="338"/>
            <ac:spMk id="7" creationId="{5B344CFF-0634-4824-8B08-D37A7879491C}"/>
          </ac:spMkLst>
        </pc:spChg>
        <pc:spChg chg="del mod ord">
          <ac:chgData name="Vui Le Ba" userId="052109168efbc39a" providerId="LiveId" clId="{40CFB830-F6EC-4A1B-AE1F-B620D0FFC1BE}" dt="2020-12-23T06:29:18.603" v="922" actId="478"/>
          <ac:spMkLst>
            <pc:docMk/>
            <pc:sldMk cId="0" sldId="338"/>
            <ac:spMk id="140290" creationId="{00000000-0000-0000-0000-000000000000}"/>
          </ac:spMkLst>
        </pc:spChg>
        <pc:spChg chg="mod ord">
          <ac:chgData name="Vui Le Ba" userId="052109168efbc39a" providerId="LiveId" clId="{40CFB830-F6EC-4A1B-AE1F-B620D0FFC1BE}" dt="2020-12-23T06:33:10.547" v="977" actId="6264"/>
          <ac:spMkLst>
            <pc:docMk/>
            <pc:sldMk cId="0" sldId="338"/>
            <ac:spMk id="140291" creationId="{00000000-0000-0000-0000-000000000000}"/>
          </ac:spMkLst>
        </pc:spChg>
        <pc:spChg chg="mod">
          <ac:chgData name="Vui Le Ba" userId="052109168efbc39a" providerId="LiveId" clId="{40CFB830-F6EC-4A1B-AE1F-B620D0FFC1BE}" dt="2020-12-23T06:30:37.896" v="947" actId="1035"/>
          <ac:spMkLst>
            <pc:docMk/>
            <pc:sldMk cId="0" sldId="338"/>
            <ac:spMk id="140299" creationId="{00000000-0000-0000-0000-000000000000}"/>
          </ac:spMkLst>
        </pc:spChg>
        <pc:spChg chg="mod">
          <ac:chgData name="Vui Le Ba" userId="052109168efbc39a" providerId="LiveId" clId="{40CFB830-F6EC-4A1B-AE1F-B620D0FFC1BE}" dt="2020-12-23T06:30:37.896" v="947" actId="1035"/>
          <ac:spMkLst>
            <pc:docMk/>
            <pc:sldMk cId="0" sldId="338"/>
            <ac:spMk id="140300" creationId="{00000000-0000-0000-0000-000000000000}"/>
          </ac:spMkLst>
        </pc:spChg>
        <pc:spChg chg="mod">
          <ac:chgData name="Vui Le Ba" userId="052109168efbc39a" providerId="LiveId" clId="{40CFB830-F6EC-4A1B-AE1F-B620D0FFC1BE}" dt="2020-12-23T06:30:37.896" v="947" actId="1035"/>
          <ac:spMkLst>
            <pc:docMk/>
            <pc:sldMk cId="0" sldId="338"/>
            <ac:spMk id="140301" creationId="{00000000-0000-0000-0000-000000000000}"/>
          </ac:spMkLst>
        </pc:spChg>
        <pc:spChg chg="mod">
          <ac:chgData name="Vui Le Ba" userId="052109168efbc39a" providerId="LiveId" clId="{40CFB830-F6EC-4A1B-AE1F-B620D0FFC1BE}" dt="2020-12-23T06:30:37.896" v="947" actId="1035"/>
          <ac:spMkLst>
            <pc:docMk/>
            <pc:sldMk cId="0" sldId="338"/>
            <ac:spMk id="140302" creationId="{00000000-0000-0000-0000-000000000000}"/>
          </ac:spMkLst>
        </pc:spChg>
        <pc:spChg chg="mod">
          <ac:chgData name="Vui Le Ba" userId="052109168efbc39a" providerId="LiveId" clId="{40CFB830-F6EC-4A1B-AE1F-B620D0FFC1BE}" dt="2020-12-23T06:30:31.778" v="942" actId="1036"/>
          <ac:spMkLst>
            <pc:docMk/>
            <pc:sldMk cId="0" sldId="338"/>
            <ac:spMk id="140303" creationId="{00000000-0000-0000-0000-000000000000}"/>
          </ac:spMkLst>
        </pc:spChg>
        <pc:spChg chg="mod">
          <ac:chgData name="Vui Le Ba" userId="052109168efbc39a" providerId="LiveId" clId="{40CFB830-F6EC-4A1B-AE1F-B620D0FFC1BE}" dt="2020-12-23T06:30:31.778" v="942" actId="1036"/>
          <ac:spMkLst>
            <pc:docMk/>
            <pc:sldMk cId="0" sldId="338"/>
            <ac:spMk id="140304" creationId="{00000000-0000-0000-0000-000000000000}"/>
          </ac:spMkLst>
        </pc:spChg>
        <pc:spChg chg="mod">
          <ac:chgData name="Vui Le Ba" userId="052109168efbc39a" providerId="LiveId" clId="{40CFB830-F6EC-4A1B-AE1F-B620D0FFC1BE}" dt="2020-12-23T06:30:31.778" v="942" actId="1036"/>
          <ac:spMkLst>
            <pc:docMk/>
            <pc:sldMk cId="0" sldId="338"/>
            <ac:spMk id="140305" creationId="{00000000-0000-0000-0000-000000000000}"/>
          </ac:spMkLst>
        </pc:spChg>
        <pc:spChg chg="mod">
          <ac:chgData name="Vui Le Ba" userId="052109168efbc39a" providerId="LiveId" clId="{40CFB830-F6EC-4A1B-AE1F-B620D0FFC1BE}" dt="2020-12-23T06:30:31.778" v="942" actId="1036"/>
          <ac:spMkLst>
            <pc:docMk/>
            <pc:sldMk cId="0" sldId="338"/>
            <ac:spMk id="140306" creationId="{00000000-0000-0000-0000-000000000000}"/>
          </ac:spMkLst>
        </pc:spChg>
        <pc:spChg chg="mod">
          <ac:chgData name="Vui Le Ba" userId="052109168efbc39a" providerId="LiveId" clId="{40CFB830-F6EC-4A1B-AE1F-B620D0FFC1BE}" dt="2020-12-23T06:29:40.702" v="927" actId="14100"/>
          <ac:spMkLst>
            <pc:docMk/>
            <pc:sldMk cId="0" sldId="338"/>
            <ac:spMk id="471049" creationId="{00000000-0000-0000-0000-000000000000}"/>
          </ac:spMkLst>
        </pc:spChg>
        <pc:spChg chg="mod">
          <ac:chgData name="Vui Le Ba" userId="052109168efbc39a" providerId="LiveId" clId="{40CFB830-F6EC-4A1B-AE1F-B620D0FFC1BE}" dt="2020-12-23T06:30:37.896" v="947" actId="1035"/>
          <ac:spMkLst>
            <pc:docMk/>
            <pc:sldMk cId="0" sldId="338"/>
            <ac:spMk id="471072" creationId="{00000000-0000-0000-0000-000000000000}"/>
          </ac:spMkLst>
        </pc:spChg>
        <pc:grpChg chg="del">
          <ac:chgData name="Vui Le Ba" userId="052109168efbc39a" providerId="LiveId" clId="{40CFB830-F6EC-4A1B-AE1F-B620D0FFC1BE}" dt="2020-12-23T06:30:42.476" v="948" actId="478"/>
          <ac:grpSpMkLst>
            <pc:docMk/>
            <pc:sldMk cId="0" sldId="338"/>
            <ac:grpSpMk id="140292" creationId="{00000000-0000-0000-0000-000000000000}"/>
          </ac:grpSpMkLst>
        </pc:grpChg>
        <pc:grpChg chg="mod">
          <ac:chgData name="Vui Le Ba" userId="052109168efbc39a" providerId="LiveId" clId="{40CFB830-F6EC-4A1B-AE1F-B620D0FFC1BE}" dt="2020-12-23T06:30:37.896" v="947" actId="1035"/>
          <ac:grpSpMkLst>
            <pc:docMk/>
            <pc:sldMk cId="0" sldId="338"/>
            <ac:grpSpMk id="471059" creationId="{00000000-0000-0000-0000-000000000000}"/>
          </ac:grpSpMkLst>
        </pc:grpChg>
        <pc:grpChg chg="mod">
          <ac:chgData name="Vui Le Ba" userId="052109168efbc39a" providerId="LiveId" clId="{40CFB830-F6EC-4A1B-AE1F-B620D0FFC1BE}" dt="2020-12-23T06:30:31.778" v="942" actId="1036"/>
          <ac:grpSpMkLst>
            <pc:docMk/>
            <pc:sldMk cId="0" sldId="338"/>
            <ac:grpSpMk id="471060" creationId="{00000000-0000-0000-0000-000000000000}"/>
          </ac:grpSpMkLst>
        </pc:grpChg>
        <pc:grpChg chg="mod">
          <ac:chgData name="Vui Le Ba" userId="052109168efbc39a" providerId="LiveId" clId="{40CFB830-F6EC-4A1B-AE1F-B620D0FFC1BE}" dt="2020-12-23T06:30:31.778" v="942" actId="1036"/>
          <ac:grpSpMkLst>
            <pc:docMk/>
            <pc:sldMk cId="0" sldId="338"/>
            <ac:grpSpMk id="471061" creationId="{00000000-0000-0000-0000-000000000000}"/>
          </ac:grpSpMkLst>
        </pc:grpChg>
        <pc:grpChg chg="mod">
          <ac:chgData name="Vui Le Ba" userId="052109168efbc39a" providerId="LiveId" clId="{40CFB830-F6EC-4A1B-AE1F-B620D0FFC1BE}" dt="2020-12-23T06:30:37.896" v="947" actId="1035"/>
          <ac:grpSpMkLst>
            <pc:docMk/>
            <pc:sldMk cId="0" sldId="338"/>
            <ac:grpSpMk id="471070" creationId="{00000000-0000-0000-0000-000000000000}"/>
          </ac:grpSpMkLst>
        </pc:grpChg>
      </pc:sldChg>
      <pc:sldChg chg="addSp delSp modSp mod chgLayout">
        <pc:chgData name="Vui Le Ba" userId="052109168efbc39a" providerId="LiveId" clId="{40CFB830-F6EC-4A1B-AE1F-B620D0FFC1BE}" dt="2020-12-23T07:06:30.211" v="1584"/>
        <pc:sldMkLst>
          <pc:docMk/>
          <pc:sldMk cId="0" sldId="339"/>
        </pc:sldMkLst>
        <pc:spChg chg="add del mod">
          <ac:chgData name="Vui Le Ba" userId="052109168efbc39a" providerId="LiveId" clId="{40CFB830-F6EC-4A1B-AE1F-B620D0FFC1BE}" dt="2020-12-23T05:58:31.666" v="181" actId="6264"/>
          <ac:spMkLst>
            <pc:docMk/>
            <pc:sldMk cId="0" sldId="339"/>
            <ac:spMk id="2" creationId="{24B92B3D-BF0D-4631-B5C1-44E7CDE96AFA}"/>
          </ac:spMkLst>
        </pc:spChg>
        <pc:spChg chg="add del mod">
          <ac:chgData name="Vui Le Ba" userId="052109168efbc39a" providerId="LiveId" clId="{40CFB830-F6EC-4A1B-AE1F-B620D0FFC1BE}" dt="2020-12-23T05:58:31.666" v="181" actId="6264"/>
          <ac:spMkLst>
            <pc:docMk/>
            <pc:sldMk cId="0" sldId="339"/>
            <ac:spMk id="3" creationId="{9CC8C6E9-FD0B-4467-A3D3-566C2750B7F3}"/>
          </ac:spMkLst>
        </pc:spChg>
        <pc:spChg chg="add del mod">
          <ac:chgData name="Vui Le Ba" userId="052109168efbc39a" providerId="LiveId" clId="{40CFB830-F6EC-4A1B-AE1F-B620D0FFC1BE}" dt="2020-12-23T05:58:31.666" v="181" actId="6264"/>
          <ac:spMkLst>
            <pc:docMk/>
            <pc:sldMk cId="0" sldId="339"/>
            <ac:spMk id="4" creationId="{771F5051-EF4D-486B-8E32-2898770461C1}"/>
          </ac:spMkLst>
        </pc:spChg>
        <pc:spChg chg="del">
          <ac:chgData name="Vui Le Ba" userId="052109168efbc39a" providerId="LiveId" clId="{40CFB830-F6EC-4A1B-AE1F-B620D0FFC1BE}" dt="2020-12-23T07:06:30.211" v="1584"/>
          <ac:spMkLst>
            <pc:docMk/>
            <pc:sldMk cId="0" sldId="339"/>
            <ac:spMk id="5" creationId="{E4159720-B49D-40BA-A5C8-9818CAC87786}"/>
          </ac:spMkLst>
        </pc:spChg>
        <pc:spChg chg="del mod ord">
          <ac:chgData name="Vui Le Ba" userId="052109168efbc39a" providerId="LiveId" clId="{40CFB830-F6EC-4A1B-AE1F-B620D0FFC1BE}" dt="2020-12-23T06:27:08.401" v="893" actId="478"/>
          <ac:spMkLst>
            <pc:docMk/>
            <pc:sldMk cId="0" sldId="339"/>
            <ac:spMk id="132098" creationId="{00000000-0000-0000-0000-000000000000}"/>
          </ac:spMkLst>
        </pc:spChg>
        <pc:spChg chg="mod ord">
          <ac:chgData name="Vui Le Ba" userId="052109168efbc39a" providerId="LiveId" clId="{40CFB830-F6EC-4A1B-AE1F-B620D0FFC1BE}" dt="2020-12-23T05:58:31.666" v="181" actId="6264"/>
          <ac:spMkLst>
            <pc:docMk/>
            <pc:sldMk cId="0" sldId="339"/>
            <ac:spMk id="132099" creationId="{00000000-0000-0000-0000-000000000000}"/>
          </ac:spMkLst>
        </pc:spChg>
        <pc:spChg chg="mod ord">
          <ac:chgData name="Vui Le Ba" userId="052109168efbc39a" providerId="LiveId" clId="{40CFB830-F6EC-4A1B-AE1F-B620D0FFC1BE}" dt="2020-12-23T06:27:47.056" v="901" actId="12"/>
          <ac:spMkLst>
            <pc:docMk/>
            <pc:sldMk cId="0" sldId="339"/>
            <ac:spMk id="132100" creationId="{00000000-0000-0000-0000-000000000000}"/>
          </ac:spMkLst>
        </pc:spChg>
        <pc:spChg chg="mod">
          <ac:chgData name="Vui Le Ba" userId="052109168efbc39a" providerId="LiveId" clId="{40CFB830-F6EC-4A1B-AE1F-B620D0FFC1BE}" dt="2020-12-23T06:27:25.146" v="896" actId="1076"/>
          <ac:spMkLst>
            <pc:docMk/>
            <pc:sldMk cId="0" sldId="339"/>
            <ac:spMk id="132102" creationId="{00000000-0000-0000-0000-000000000000}"/>
          </ac:spMkLst>
        </pc:spChg>
        <pc:spChg chg="mod">
          <ac:chgData name="Vui Le Ba" userId="052109168efbc39a" providerId="LiveId" clId="{40CFB830-F6EC-4A1B-AE1F-B620D0FFC1BE}" dt="2020-12-23T06:27:35.439" v="899" actId="1076"/>
          <ac:spMkLst>
            <pc:docMk/>
            <pc:sldMk cId="0" sldId="339"/>
            <ac:spMk id="473098" creationId="{00000000-0000-0000-0000-000000000000}"/>
          </ac:spMkLst>
        </pc:spChg>
        <pc:grpChg chg="del">
          <ac:chgData name="Vui Le Ba" userId="052109168efbc39a" providerId="LiveId" clId="{40CFB830-F6EC-4A1B-AE1F-B620D0FFC1BE}" dt="2020-12-23T06:27:05.967" v="892" actId="478"/>
          <ac:grpSpMkLst>
            <pc:docMk/>
            <pc:sldMk cId="0" sldId="339"/>
            <ac:grpSpMk id="132101" creationId="{00000000-0000-0000-0000-000000000000}"/>
          </ac:grpSpMkLst>
        </pc:grpChg>
      </pc:sldChg>
      <pc:sldChg chg="addSp delSp modSp mod chgLayout">
        <pc:chgData name="Vui Le Ba" userId="052109168efbc39a" providerId="LiveId" clId="{40CFB830-F6EC-4A1B-AE1F-B620D0FFC1BE}" dt="2020-12-23T07:06:30.211" v="1584"/>
        <pc:sldMkLst>
          <pc:docMk/>
          <pc:sldMk cId="0" sldId="340"/>
        </pc:sldMkLst>
        <pc:spChg chg="add del mod">
          <ac:chgData name="Vui Le Ba" userId="052109168efbc39a" providerId="LiveId" clId="{40CFB830-F6EC-4A1B-AE1F-B620D0FFC1BE}" dt="2020-12-23T05:58:31.666" v="181" actId="6264"/>
          <ac:spMkLst>
            <pc:docMk/>
            <pc:sldMk cId="0" sldId="340"/>
            <ac:spMk id="2" creationId="{92481AD7-CA53-406B-8D2F-4CE146133B80}"/>
          </ac:spMkLst>
        </pc:spChg>
        <pc:spChg chg="add del mod">
          <ac:chgData name="Vui Le Ba" userId="052109168efbc39a" providerId="LiveId" clId="{40CFB830-F6EC-4A1B-AE1F-B620D0FFC1BE}" dt="2020-12-23T05:58:31.666" v="181" actId="6264"/>
          <ac:spMkLst>
            <pc:docMk/>
            <pc:sldMk cId="0" sldId="340"/>
            <ac:spMk id="3" creationId="{EBADA9AA-8860-4A2E-B61F-36999BB5AD45}"/>
          </ac:spMkLst>
        </pc:spChg>
        <pc:spChg chg="add del mod">
          <ac:chgData name="Vui Le Ba" userId="052109168efbc39a" providerId="LiveId" clId="{40CFB830-F6EC-4A1B-AE1F-B620D0FFC1BE}" dt="2020-12-23T05:58:31.666" v="181" actId="6264"/>
          <ac:spMkLst>
            <pc:docMk/>
            <pc:sldMk cId="0" sldId="340"/>
            <ac:spMk id="4" creationId="{1FDA7A84-C150-4E3E-AA2F-BEAB5C57921D}"/>
          </ac:spMkLst>
        </pc:spChg>
        <pc:spChg chg="add del mod">
          <ac:chgData name="Vui Le Ba" userId="052109168efbc39a" providerId="LiveId" clId="{40CFB830-F6EC-4A1B-AE1F-B620D0FFC1BE}" dt="2020-12-23T06:33:22.859" v="980" actId="6264"/>
          <ac:spMkLst>
            <pc:docMk/>
            <pc:sldMk cId="0" sldId="340"/>
            <ac:spMk id="5" creationId="{603A290D-6D33-4710-8BEB-2438A628C4AA}"/>
          </ac:spMkLst>
        </pc:spChg>
        <pc:spChg chg="add del mod">
          <ac:chgData name="Vui Le Ba" userId="052109168efbc39a" providerId="LiveId" clId="{40CFB830-F6EC-4A1B-AE1F-B620D0FFC1BE}" dt="2020-12-23T06:33:22.859" v="980" actId="6264"/>
          <ac:spMkLst>
            <pc:docMk/>
            <pc:sldMk cId="0" sldId="340"/>
            <ac:spMk id="6" creationId="{52838EEE-DD24-4C77-AE91-680164C1309B}"/>
          </ac:spMkLst>
        </pc:spChg>
        <pc:spChg chg="add del mod">
          <ac:chgData name="Vui Le Ba" userId="052109168efbc39a" providerId="LiveId" clId="{40CFB830-F6EC-4A1B-AE1F-B620D0FFC1BE}" dt="2020-12-23T06:33:22.859" v="980" actId="6264"/>
          <ac:spMkLst>
            <pc:docMk/>
            <pc:sldMk cId="0" sldId="340"/>
            <ac:spMk id="7" creationId="{5FD7EAAA-B2D1-4277-8C28-3A19A44C6807}"/>
          </ac:spMkLst>
        </pc:spChg>
        <pc:spChg chg="del">
          <ac:chgData name="Vui Le Ba" userId="052109168efbc39a" providerId="LiveId" clId="{40CFB830-F6EC-4A1B-AE1F-B620D0FFC1BE}" dt="2020-12-23T07:06:30.211" v="1584"/>
          <ac:spMkLst>
            <pc:docMk/>
            <pc:sldMk cId="0" sldId="340"/>
            <ac:spMk id="8" creationId="{18615C14-25E3-46AA-80EA-6231950F9916}"/>
          </ac:spMkLst>
        </pc:spChg>
        <pc:spChg chg="del mod ord">
          <ac:chgData name="Vui Le Ba" userId="052109168efbc39a" providerId="LiveId" clId="{40CFB830-F6EC-4A1B-AE1F-B620D0FFC1BE}" dt="2020-12-23T06:33:35.231" v="982" actId="478"/>
          <ac:spMkLst>
            <pc:docMk/>
            <pc:sldMk cId="0" sldId="340"/>
            <ac:spMk id="144386" creationId="{00000000-0000-0000-0000-000000000000}"/>
          </ac:spMkLst>
        </pc:spChg>
        <pc:spChg chg="mod ord">
          <ac:chgData name="Vui Le Ba" userId="052109168efbc39a" providerId="LiveId" clId="{40CFB830-F6EC-4A1B-AE1F-B620D0FFC1BE}" dt="2020-12-23T06:33:22.859" v="980" actId="6264"/>
          <ac:spMkLst>
            <pc:docMk/>
            <pc:sldMk cId="0" sldId="340"/>
            <ac:spMk id="144387" creationId="{00000000-0000-0000-0000-000000000000}"/>
          </ac:spMkLst>
        </pc:spChg>
        <pc:spChg chg="mod ord">
          <ac:chgData name="Vui Le Ba" userId="052109168efbc39a" providerId="LiveId" clId="{40CFB830-F6EC-4A1B-AE1F-B620D0FFC1BE}" dt="2020-12-23T06:33:22.859" v="980" actId="6264"/>
          <ac:spMkLst>
            <pc:docMk/>
            <pc:sldMk cId="0" sldId="340"/>
            <ac:spMk id="144388" creationId="{00000000-0000-0000-0000-000000000000}"/>
          </ac:spMkLst>
        </pc:spChg>
        <pc:spChg chg="mod">
          <ac:chgData name="Vui Le Ba" userId="052109168efbc39a" providerId="LiveId" clId="{40CFB830-F6EC-4A1B-AE1F-B620D0FFC1BE}" dt="2020-12-23T06:33:32.272" v="981" actId="1076"/>
          <ac:spMkLst>
            <pc:docMk/>
            <pc:sldMk cId="0" sldId="340"/>
            <ac:spMk id="144390" creationId="{00000000-0000-0000-0000-000000000000}"/>
          </ac:spMkLst>
        </pc:spChg>
        <pc:grpChg chg="del">
          <ac:chgData name="Vui Le Ba" userId="052109168efbc39a" providerId="LiveId" clId="{40CFB830-F6EC-4A1B-AE1F-B620D0FFC1BE}" dt="2020-12-23T06:33:19.550" v="979" actId="478"/>
          <ac:grpSpMkLst>
            <pc:docMk/>
            <pc:sldMk cId="0" sldId="340"/>
            <ac:grpSpMk id="144389" creationId="{00000000-0000-0000-0000-000000000000}"/>
          </ac:grpSpMkLst>
        </pc:grpChg>
      </pc:sldChg>
      <pc:sldChg chg="addSp delSp modSp mod modAnim chgLayout">
        <pc:chgData name="Vui Le Ba" userId="052109168efbc39a" providerId="LiveId" clId="{40CFB830-F6EC-4A1B-AE1F-B620D0FFC1BE}" dt="2020-12-23T07:06:30.211" v="1584"/>
        <pc:sldMkLst>
          <pc:docMk/>
          <pc:sldMk cId="0" sldId="341"/>
        </pc:sldMkLst>
        <pc:spChg chg="add del mod">
          <ac:chgData name="Vui Le Ba" userId="052109168efbc39a" providerId="LiveId" clId="{40CFB830-F6EC-4A1B-AE1F-B620D0FFC1BE}" dt="2020-12-23T05:58:31.666" v="181" actId="6264"/>
          <ac:spMkLst>
            <pc:docMk/>
            <pc:sldMk cId="0" sldId="341"/>
            <ac:spMk id="2" creationId="{2F4D16CA-8E57-4DF7-8FA4-C0761320E5E0}"/>
          </ac:spMkLst>
        </pc:spChg>
        <pc:spChg chg="add del mod">
          <ac:chgData name="Vui Le Ba" userId="052109168efbc39a" providerId="LiveId" clId="{40CFB830-F6EC-4A1B-AE1F-B620D0FFC1BE}" dt="2020-12-23T05:58:31.666" v="181" actId="6264"/>
          <ac:spMkLst>
            <pc:docMk/>
            <pc:sldMk cId="0" sldId="341"/>
            <ac:spMk id="3" creationId="{968661E5-1676-435E-A25D-FFD8B3C19799}"/>
          </ac:spMkLst>
        </pc:spChg>
        <pc:spChg chg="add del mod">
          <ac:chgData name="Vui Le Ba" userId="052109168efbc39a" providerId="LiveId" clId="{40CFB830-F6EC-4A1B-AE1F-B620D0FFC1BE}" dt="2020-12-23T05:58:31.666" v="181" actId="6264"/>
          <ac:spMkLst>
            <pc:docMk/>
            <pc:sldMk cId="0" sldId="341"/>
            <ac:spMk id="4" creationId="{F446B1E8-02B4-464C-88D7-2DAEBDFDA25C}"/>
          </ac:spMkLst>
        </pc:spChg>
        <pc:spChg chg="add del mod">
          <ac:chgData name="Vui Le Ba" userId="052109168efbc39a" providerId="LiveId" clId="{40CFB830-F6EC-4A1B-AE1F-B620D0FFC1BE}" dt="2020-12-23T06:33:50.098" v="987" actId="6264"/>
          <ac:spMkLst>
            <pc:docMk/>
            <pc:sldMk cId="0" sldId="341"/>
            <ac:spMk id="5" creationId="{6BB9D669-BBD8-44F7-A5D2-727DF0FEBF41}"/>
          </ac:spMkLst>
        </pc:spChg>
        <pc:spChg chg="add del mod">
          <ac:chgData name="Vui Le Ba" userId="052109168efbc39a" providerId="LiveId" clId="{40CFB830-F6EC-4A1B-AE1F-B620D0FFC1BE}" dt="2020-12-23T06:33:50.098" v="987" actId="6264"/>
          <ac:spMkLst>
            <pc:docMk/>
            <pc:sldMk cId="0" sldId="341"/>
            <ac:spMk id="6" creationId="{B56A62AE-4054-4BB0-B500-8C6A75B328E0}"/>
          </ac:spMkLst>
        </pc:spChg>
        <pc:spChg chg="add del mod">
          <ac:chgData name="Vui Le Ba" userId="052109168efbc39a" providerId="LiveId" clId="{40CFB830-F6EC-4A1B-AE1F-B620D0FFC1BE}" dt="2020-12-23T06:33:50.098" v="987" actId="6264"/>
          <ac:spMkLst>
            <pc:docMk/>
            <pc:sldMk cId="0" sldId="341"/>
            <ac:spMk id="7" creationId="{6B6EEA19-3903-48D6-BBE4-9C3EA777636C}"/>
          </ac:spMkLst>
        </pc:spChg>
        <pc:spChg chg="del">
          <ac:chgData name="Vui Le Ba" userId="052109168efbc39a" providerId="LiveId" clId="{40CFB830-F6EC-4A1B-AE1F-B620D0FFC1BE}" dt="2020-12-23T07:06:30.211" v="1584"/>
          <ac:spMkLst>
            <pc:docMk/>
            <pc:sldMk cId="0" sldId="341"/>
            <ac:spMk id="8" creationId="{790FE60A-5C47-4422-B0A2-A550732E1BDF}"/>
          </ac:spMkLst>
        </pc:spChg>
        <pc:spChg chg="del mod ord">
          <ac:chgData name="Vui Le Ba" userId="052109168efbc39a" providerId="LiveId" clId="{40CFB830-F6EC-4A1B-AE1F-B620D0FFC1BE}" dt="2020-12-23T06:34:04.446" v="989" actId="478"/>
          <ac:spMkLst>
            <pc:docMk/>
            <pc:sldMk cId="0" sldId="341"/>
            <ac:spMk id="148482" creationId="{00000000-0000-0000-0000-000000000000}"/>
          </ac:spMkLst>
        </pc:spChg>
        <pc:spChg chg="mod ord">
          <ac:chgData name="Vui Le Ba" userId="052109168efbc39a" providerId="LiveId" clId="{40CFB830-F6EC-4A1B-AE1F-B620D0FFC1BE}" dt="2020-12-23T06:33:50.098" v="987" actId="6264"/>
          <ac:spMkLst>
            <pc:docMk/>
            <pc:sldMk cId="0" sldId="341"/>
            <ac:spMk id="148483" creationId="{00000000-0000-0000-0000-000000000000}"/>
          </ac:spMkLst>
        </pc:spChg>
        <pc:spChg chg="mod">
          <ac:chgData name="Vui Le Ba" userId="052109168efbc39a" providerId="LiveId" clId="{40CFB830-F6EC-4A1B-AE1F-B620D0FFC1BE}" dt="2020-12-23T06:34:00.349" v="988" actId="1076"/>
          <ac:spMkLst>
            <pc:docMk/>
            <pc:sldMk cId="0" sldId="341"/>
            <ac:spMk id="148486" creationId="{00000000-0000-0000-0000-000000000000}"/>
          </ac:spMkLst>
        </pc:spChg>
        <pc:spChg chg="mod ord">
          <ac:chgData name="Vui Le Ba" userId="052109168efbc39a" providerId="LiveId" clId="{40CFB830-F6EC-4A1B-AE1F-B620D0FFC1BE}" dt="2020-12-23T06:34:28.675" v="1001" actId="122"/>
          <ac:spMkLst>
            <pc:docMk/>
            <pc:sldMk cId="0" sldId="341"/>
            <ac:spMk id="477187" creationId="{00000000-0000-0000-0000-000000000000}"/>
          </ac:spMkLst>
        </pc:spChg>
        <pc:spChg chg="mod">
          <ac:chgData name="Vui Le Ba" userId="052109168efbc39a" providerId="LiveId" clId="{40CFB830-F6EC-4A1B-AE1F-B620D0FFC1BE}" dt="2020-12-23T06:34:46.590" v="1006" actId="1035"/>
          <ac:spMkLst>
            <pc:docMk/>
            <pc:sldMk cId="0" sldId="341"/>
            <ac:spMk id="477193" creationId="{00000000-0000-0000-0000-000000000000}"/>
          </ac:spMkLst>
        </pc:spChg>
        <pc:spChg chg="mod">
          <ac:chgData name="Vui Le Ba" userId="052109168efbc39a" providerId="LiveId" clId="{40CFB830-F6EC-4A1B-AE1F-B620D0FFC1BE}" dt="2020-12-23T06:34:44.062" v="1003" actId="1035"/>
          <ac:spMkLst>
            <pc:docMk/>
            <pc:sldMk cId="0" sldId="341"/>
            <ac:spMk id="477194" creationId="{00000000-0000-0000-0000-000000000000}"/>
          </ac:spMkLst>
        </pc:spChg>
        <pc:grpChg chg="del">
          <ac:chgData name="Vui Le Ba" userId="052109168efbc39a" providerId="LiveId" clId="{40CFB830-F6EC-4A1B-AE1F-B620D0FFC1BE}" dt="2020-12-23T06:33:47.560" v="986" actId="478"/>
          <ac:grpSpMkLst>
            <pc:docMk/>
            <pc:sldMk cId="0" sldId="341"/>
            <ac:grpSpMk id="148485" creationId="{00000000-0000-0000-0000-000000000000}"/>
          </ac:grpSpMkLst>
        </pc:grpChg>
      </pc:sldChg>
      <pc:sldChg chg="addSp delSp modSp mod chgLayout">
        <pc:chgData name="Vui Le Ba" userId="052109168efbc39a" providerId="LiveId" clId="{40CFB830-F6EC-4A1B-AE1F-B620D0FFC1BE}" dt="2020-12-23T07:06:30.211" v="1584"/>
        <pc:sldMkLst>
          <pc:docMk/>
          <pc:sldMk cId="0" sldId="342"/>
        </pc:sldMkLst>
        <pc:spChg chg="add del mod">
          <ac:chgData name="Vui Le Ba" userId="052109168efbc39a" providerId="LiveId" clId="{40CFB830-F6EC-4A1B-AE1F-B620D0FFC1BE}" dt="2020-12-23T05:58:31.666" v="181" actId="6264"/>
          <ac:spMkLst>
            <pc:docMk/>
            <pc:sldMk cId="0" sldId="342"/>
            <ac:spMk id="2" creationId="{40C1ECFA-0C7E-4D86-9992-14CC3AA78E79}"/>
          </ac:spMkLst>
        </pc:spChg>
        <pc:spChg chg="add del mod">
          <ac:chgData name="Vui Le Ba" userId="052109168efbc39a" providerId="LiveId" clId="{40CFB830-F6EC-4A1B-AE1F-B620D0FFC1BE}" dt="2020-12-23T05:58:31.666" v="181" actId="6264"/>
          <ac:spMkLst>
            <pc:docMk/>
            <pc:sldMk cId="0" sldId="342"/>
            <ac:spMk id="3" creationId="{586E0B46-F9D3-45DB-B701-04B29537EDDD}"/>
          </ac:spMkLst>
        </pc:spChg>
        <pc:spChg chg="add del mod">
          <ac:chgData name="Vui Le Ba" userId="052109168efbc39a" providerId="LiveId" clId="{40CFB830-F6EC-4A1B-AE1F-B620D0FFC1BE}" dt="2020-12-23T05:58:31.666" v="181" actId="6264"/>
          <ac:spMkLst>
            <pc:docMk/>
            <pc:sldMk cId="0" sldId="342"/>
            <ac:spMk id="4" creationId="{75F61B47-822B-424F-A219-DFEE60F75AF1}"/>
          </ac:spMkLst>
        </pc:spChg>
        <pc:spChg chg="add del mod">
          <ac:chgData name="Vui Le Ba" userId="052109168efbc39a" providerId="LiveId" clId="{40CFB830-F6EC-4A1B-AE1F-B620D0FFC1BE}" dt="2020-12-23T06:33:42.749" v="984" actId="6264"/>
          <ac:spMkLst>
            <pc:docMk/>
            <pc:sldMk cId="0" sldId="342"/>
            <ac:spMk id="5" creationId="{C8094D04-A61D-4247-94DD-2F070A324888}"/>
          </ac:spMkLst>
        </pc:spChg>
        <pc:spChg chg="add del mod">
          <ac:chgData name="Vui Le Ba" userId="052109168efbc39a" providerId="LiveId" clId="{40CFB830-F6EC-4A1B-AE1F-B620D0FFC1BE}" dt="2020-12-23T06:33:42.749" v="984" actId="6264"/>
          <ac:spMkLst>
            <pc:docMk/>
            <pc:sldMk cId="0" sldId="342"/>
            <ac:spMk id="6" creationId="{175EBE0D-7336-4540-ACBF-9F1A4E9C1838}"/>
          </ac:spMkLst>
        </pc:spChg>
        <pc:spChg chg="add del mod">
          <ac:chgData name="Vui Le Ba" userId="052109168efbc39a" providerId="LiveId" clId="{40CFB830-F6EC-4A1B-AE1F-B620D0FFC1BE}" dt="2020-12-23T06:33:42.749" v="984" actId="6264"/>
          <ac:spMkLst>
            <pc:docMk/>
            <pc:sldMk cId="0" sldId="342"/>
            <ac:spMk id="7" creationId="{C0834B01-24FB-4D30-A951-D308F8781496}"/>
          </ac:spMkLst>
        </pc:spChg>
        <pc:spChg chg="del">
          <ac:chgData name="Vui Le Ba" userId="052109168efbc39a" providerId="LiveId" clId="{40CFB830-F6EC-4A1B-AE1F-B620D0FFC1BE}" dt="2020-12-23T07:06:30.211" v="1584"/>
          <ac:spMkLst>
            <pc:docMk/>
            <pc:sldMk cId="0" sldId="342"/>
            <ac:spMk id="8" creationId="{91FCBE53-CFFD-4D35-9A72-8B049818437B}"/>
          </ac:spMkLst>
        </pc:spChg>
        <pc:spChg chg="del mod ord">
          <ac:chgData name="Vui Le Ba" userId="052109168efbc39a" providerId="LiveId" clId="{40CFB830-F6EC-4A1B-AE1F-B620D0FFC1BE}" dt="2020-12-23T06:33:45.271" v="985" actId="478"/>
          <ac:spMkLst>
            <pc:docMk/>
            <pc:sldMk cId="0" sldId="342"/>
            <ac:spMk id="146434" creationId="{00000000-0000-0000-0000-000000000000}"/>
          </ac:spMkLst>
        </pc:spChg>
        <pc:spChg chg="mod ord">
          <ac:chgData name="Vui Le Ba" userId="052109168efbc39a" providerId="LiveId" clId="{40CFB830-F6EC-4A1B-AE1F-B620D0FFC1BE}" dt="2020-12-23T06:33:42.749" v="984" actId="6264"/>
          <ac:spMkLst>
            <pc:docMk/>
            <pc:sldMk cId="0" sldId="342"/>
            <ac:spMk id="146435" creationId="{00000000-0000-0000-0000-000000000000}"/>
          </ac:spMkLst>
        </pc:spChg>
        <pc:spChg chg="mod ord">
          <ac:chgData name="Vui Le Ba" userId="052109168efbc39a" providerId="LiveId" clId="{40CFB830-F6EC-4A1B-AE1F-B620D0FFC1BE}" dt="2020-12-23T06:33:42.749" v="984" actId="6264"/>
          <ac:spMkLst>
            <pc:docMk/>
            <pc:sldMk cId="0" sldId="342"/>
            <ac:spMk id="146436" creationId="{00000000-0000-0000-0000-000000000000}"/>
          </ac:spMkLst>
        </pc:spChg>
        <pc:grpChg chg="del">
          <ac:chgData name="Vui Le Ba" userId="052109168efbc39a" providerId="LiveId" clId="{40CFB830-F6EC-4A1B-AE1F-B620D0FFC1BE}" dt="2020-12-23T06:33:40.830" v="983" actId="478"/>
          <ac:grpSpMkLst>
            <pc:docMk/>
            <pc:sldMk cId="0" sldId="342"/>
            <ac:grpSpMk id="146437" creationId="{00000000-0000-0000-0000-000000000000}"/>
          </ac:grpSpMkLst>
        </pc:grpChg>
      </pc:sldChg>
      <pc:sldChg chg="addSp delSp modSp mod chgLayout">
        <pc:chgData name="Vui Le Ba" userId="052109168efbc39a" providerId="LiveId" clId="{40CFB830-F6EC-4A1B-AE1F-B620D0FFC1BE}" dt="2020-12-23T07:06:30.211" v="1584"/>
        <pc:sldMkLst>
          <pc:docMk/>
          <pc:sldMk cId="0" sldId="343"/>
        </pc:sldMkLst>
        <pc:spChg chg="add del mod">
          <ac:chgData name="Vui Le Ba" userId="052109168efbc39a" providerId="LiveId" clId="{40CFB830-F6EC-4A1B-AE1F-B620D0FFC1BE}" dt="2020-12-23T05:58:31.666" v="181" actId="6264"/>
          <ac:spMkLst>
            <pc:docMk/>
            <pc:sldMk cId="0" sldId="343"/>
            <ac:spMk id="2" creationId="{7BF526FE-1F6C-47E4-834D-92ED000CB71A}"/>
          </ac:spMkLst>
        </pc:spChg>
        <pc:spChg chg="add del mod">
          <ac:chgData name="Vui Le Ba" userId="052109168efbc39a" providerId="LiveId" clId="{40CFB830-F6EC-4A1B-AE1F-B620D0FFC1BE}" dt="2020-12-23T05:58:31.666" v="181" actId="6264"/>
          <ac:spMkLst>
            <pc:docMk/>
            <pc:sldMk cId="0" sldId="343"/>
            <ac:spMk id="3" creationId="{DC57D072-5D10-46EE-BCE4-2D26470749DA}"/>
          </ac:spMkLst>
        </pc:spChg>
        <pc:spChg chg="add del mod">
          <ac:chgData name="Vui Le Ba" userId="052109168efbc39a" providerId="LiveId" clId="{40CFB830-F6EC-4A1B-AE1F-B620D0FFC1BE}" dt="2020-12-23T05:58:31.666" v="181" actId="6264"/>
          <ac:spMkLst>
            <pc:docMk/>
            <pc:sldMk cId="0" sldId="343"/>
            <ac:spMk id="4" creationId="{CCB2FBFE-5721-4FFE-8355-C720AED5FE02}"/>
          </ac:spMkLst>
        </pc:spChg>
        <pc:spChg chg="del">
          <ac:chgData name="Vui Le Ba" userId="052109168efbc39a" providerId="LiveId" clId="{40CFB830-F6EC-4A1B-AE1F-B620D0FFC1BE}" dt="2020-12-23T07:06:30.211" v="1584"/>
          <ac:spMkLst>
            <pc:docMk/>
            <pc:sldMk cId="0" sldId="343"/>
            <ac:spMk id="5" creationId="{F962121C-4D51-4224-88DA-2956B248314D}"/>
          </ac:spMkLst>
        </pc:spChg>
        <pc:spChg chg="del mod ord">
          <ac:chgData name="Vui Le Ba" userId="052109168efbc39a" providerId="LiveId" clId="{40CFB830-F6EC-4A1B-AE1F-B620D0FFC1BE}" dt="2020-12-23T06:40:53.670" v="1121" actId="478"/>
          <ac:spMkLst>
            <pc:docMk/>
            <pc:sldMk cId="0" sldId="343"/>
            <ac:spMk id="166914" creationId="{00000000-0000-0000-0000-000000000000}"/>
          </ac:spMkLst>
        </pc:spChg>
        <pc:spChg chg="mod ord">
          <ac:chgData name="Vui Le Ba" userId="052109168efbc39a" providerId="LiveId" clId="{40CFB830-F6EC-4A1B-AE1F-B620D0FFC1BE}" dt="2020-12-23T05:58:31.666" v="181" actId="6264"/>
          <ac:spMkLst>
            <pc:docMk/>
            <pc:sldMk cId="0" sldId="343"/>
            <ac:spMk id="166915" creationId="{00000000-0000-0000-0000-000000000000}"/>
          </ac:spMkLst>
        </pc:spChg>
        <pc:grpChg chg="del">
          <ac:chgData name="Vui Le Ba" userId="052109168efbc39a" providerId="LiveId" clId="{40CFB830-F6EC-4A1B-AE1F-B620D0FFC1BE}" dt="2020-12-23T06:40:50.447" v="1120" actId="478"/>
          <ac:grpSpMkLst>
            <pc:docMk/>
            <pc:sldMk cId="0" sldId="343"/>
            <ac:grpSpMk id="166916" creationId="{00000000-0000-0000-0000-000000000000}"/>
          </ac:grpSpMkLst>
        </pc:grpChg>
        <pc:graphicFrameChg chg="mod ord modGraphic">
          <ac:chgData name="Vui Le Ba" userId="052109168efbc39a" providerId="LiveId" clId="{40CFB830-F6EC-4A1B-AE1F-B620D0FFC1BE}" dt="2020-12-23T06:41:24.420" v="1124" actId="207"/>
          <ac:graphicFrameMkLst>
            <pc:docMk/>
            <pc:sldMk cId="0" sldId="343"/>
            <ac:graphicFrameMk id="481587" creationId="{00000000-0000-0000-0000-000000000000}"/>
          </ac:graphicFrameMkLst>
        </pc:graphicFrameChg>
      </pc:sldChg>
      <pc:sldChg chg="addSp delSp modSp mod chgLayout">
        <pc:chgData name="Vui Le Ba" userId="052109168efbc39a" providerId="LiveId" clId="{40CFB830-F6EC-4A1B-AE1F-B620D0FFC1BE}" dt="2020-12-23T07:06:30.211" v="1584"/>
        <pc:sldMkLst>
          <pc:docMk/>
          <pc:sldMk cId="0" sldId="344"/>
        </pc:sldMkLst>
        <pc:spChg chg="add del mod">
          <ac:chgData name="Vui Le Ba" userId="052109168efbc39a" providerId="LiveId" clId="{40CFB830-F6EC-4A1B-AE1F-B620D0FFC1BE}" dt="2020-12-23T05:58:31.666" v="181" actId="6264"/>
          <ac:spMkLst>
            <pc:docMk/>
            <pc:sldMk cId="0" sldId="344"/>
            <ac:spMk id="2" creationId="{9196AA4C-B91D-43A9-A6A0-A96448001519}"/>
          </ac:spMkLst>
        </pc:spChg>
        <pc:spChg chg="add del mod">
          <ac:chgData name="Vui Le Ba" userId="052109168efbc39a" providerId="LiveId" clId="{40CFB830-F6EC-4A1B-AE1F-B620D0FFC1BE}" dt="2020-12-23T05:58:31.666" v="181" actId="6264"/>
          <ac:spMkLst>
            <pc:docMk/>
            <pc:sldMk cId="0" sldId="344"/>
            <ac:spMk id="3" creationId="{718D559C-F45D-4F49-8308-B539A931A52C}"/>
          </ac:spMkLst>
        </pc:spChg>
        <pc:spChg chg="add del mod">
          <ac:chgData name="Vui Le Ba" userId="052109168efbc39a" providerId="LiveId" clId="{40CFB830-F6EC-4A1B-AE1F-B620D0FFC1BE}" dt="2020-12-23T05:58:31.666" v="181" actId="6264"/>
          <ac:spMkLst>
            <pc:docMk/>
            <pc:sldMk cId="0" sldId="344"/>
            <ac:spMk id="4" creationId="{2828C17E-7DE1-449B-B8AD-CC4DBE32FF6B}"/>
          </ac:spMkLst>
        </pc:spChg>
        <pc:spChg chg="del">
          <ac:chgData name="Vui Le Ba" userId="052109168efbc39a" providerId="LiveId" clId="{40CFB830-F6EC-4A1B-AE1F-B620D0FFC1BE}" dt="2020-12-23T07:06:30.211" v="1584"/>
          <ac:spMkLst>
            <pc:docMk/>
            <pc:sldMk cId="0" sldId="344"/>
            <ac:spMk id="5" creationId="{7953F425-AC67-4630-B6E1-8A01BD1CD340}"/>
          </ac:spMkLst>
        </pc:spChg>
        <pc:spChg chg="del mod ord">
          <ac:chgData name="Vui Le Ba" userId="052109168efbc39a" providerId="LiveId" clId="{40CFB830-F6EC-4A1B-AE1F-B620D0FFC1BE}" dt="2020-12-23T06:41:30.647" v="1126" actId="478"/>
          <ac:spMkLst>
            <pc:docMk/>
            <pc:sldMk cId="0" sldId="344"/>
            <ac:spMk id="168962" creationId="{00000000-0000-0000-0000-000000000000}"/>
          </ac:spMkLst>
        </pc:spChg>
        <pc:spChg chg="mod ord">
          <ac:chgData name="Vui Le Ba" userId="052109168efbc39a" providerId="LiveId" clId="{40CFB830-F6EC-4A1B-AE1F-B620D0FFC1BE}" dt="2020-12-23T05:58:31.666" v="181" actId="6264"/>
          <ac:spMkLst>
            <pc:docMk/>
            <pc:sldMk cId="0" sldId="344"/>
            <ac:spMk id="168963" creationId="{00000000-0000-0000-0000-000000000000}"/>
          </ac:spMkLst>
        </pc:spChg>
        <pc:spChg chg="mod ord">
          <ac:chgData name="Vui Le Ba" userId="052109168efbc39a" providerId="LiveId" clId="{40CFB830-F6EC-4A1B-AE1F-B620D0FFC1BE}" dt="2020-12-23T06:41:33.484" v="1127" actId="12"/>
          <ac:spMkLst>
            <pc:docMk/>
            <pc:sldMk cId="0" sldId="344"/>
            <ac:spMk id="168964" creationId="{00000000-0000-0000-0000-000000000000}"/>
          </ac:spMkLst>
        </pc:spChg>
        <pc:grpChg chg="del">
          <ac:chgData name="Vui Le Ba" userId="052109168efbc39a" providerId="LiveId" clId="{40CFB830-F6EC-4A1B-AE1F-B620D0FFC1BE}" dt="2020-12-23T06:41:28.411" v="1125" actId="478"/>
          <ac:grpSpMkLst>
            <pc:docMk/>
            <pc:sldMk cId="0" sldId="344"/>
            <ac:grpSpMk id="168965" creationId="{00000000-0000-0000-0000-000000000000}"/>
          </ac:grpSpMkLst>
        </pc:grpChg>
      </pc:sldChg>
      <pc:sldChg chg="addSp delSp modSp mod chgLayout">
        <pc:chgData name="Vui Le Ba" userId="052109168efbc39a" providerId="LiveId" clId="{40CFB830-F6EC-4A1B-AE1F-B620D0FFC1BE}" dt="2020-12-23T07:06:30.211" v="1584"/>
        <pc:sldMkLst>
          <pc:docMk/>
          <pc:sldMk cId="0" sldId="349"/>
        </pc:sldMkLst>
        <pc:spChg chg="add del mod">
          <ac:chgData name="Vui Le Ba" userId="052109168efbc39a" providerId="LiveId" clId="{40CFB830-F6EC-4A1B-AE1F-B620D0FFC1BE}" dt="2020-12-23T05:58:31.666" v="181" actId="6264"/>
          <ac:spMkLst>
            <pc:docMk/>
            <pc:sldMk cId="0" sldId="349"/>
            <ac:spMk id="2" creationId="{142701D3-A0CE-4EA0-96F2-36199F71A3DA}"/>
          </ac:spMkLst>
        </pc:spChg>
        <pc:spChg chg="add del mod">
          <ac:chgData name="Vui Le Ba" userId="052109168efbc39a" providerId="LiveId" clId="{40CFB830-F6EC-4A1B-AE1F-B620D0FFC1BE}" dt="2020-12-23T05:58:31.666" v="181" actId="6264"/>
          <ac:spMkLst>
            <pc:docMk/>
            <pc:sldMk cId="0" sldId="349"/>
            <ac:spMk id="3" creationId="{15D8BB66-96F2-4D5F-9C12-72C6FF71A309}"/>
          </ac:spMkLst>
        </pc:spChg>
        <pc:spChg chg="add del mod">
          <ac:chgData name="Vui Le Ba" userId="052109168efbc39a" providerId="LiveId" clId="{40CFB830-F6EC-4A1B-AE1F-B620D0FFC1BE}" dt="2020-12-23T05:58:31.666" v="181" actId="6264"/>
          <ac:spMkLst>
            <pc:docMk/>
            <pc:sldMk cId="0" sldId="349"/>
            <ac:spMk id="4" creationId="{4E75E2C5-8719-492E-9CA4-EBB294787F1E}"/>
          </ac:spMkLst>
        </pc:spChg>
        <pc:spChg chg="del">
          <ac:chgData name="Vui Le Ba" userId="052109168efbc39a" providerId="LiveId" clId="{40CFB830-F6EC-4A1B-AE1F-B620D0FFC1BE}" dt="2020-12-23T07:06:30.211" v="1584"/>
          <ac:spMkLst>
            <pc:docMk/>
            <pc:sldMk cId="0" sldId="349"/>
            <ac:spMk id="5" creationId="{03377E08-8B00-4D2D-B078-1BF626BD7E5D}"/>
          </ac:spMkLst>
        </pc:spChg>
        <pc:spChg chg="del mod ord">
          <ac:chgData name="Vui Le Ba" userId="052109168efbc39a" providerId="LiveId" clId="{40CFB830-F6EC-4A1B-AE1F-B620D0FFC1BE}" dt="2020-12-23T06:09:16.691" v="525" actId="478"/>
          <ac:spMkLst>
            <pc:docMk/>
            <pc:sldMk cId="0" sldId="349"/>
            <ac:spMk id="69634" creationId="{00000000-0000-0000-0000-000000000000}"/>
          </ac:spMkLst>
        </pc:spChg>
        <pc:spChg chg="mod ord">
          <ac:chgData name="Vui Le Ba" userId="052109168efbc39a" providerId="LiveId" clId="{40CFB830-F6EC-4A1B-AE1F-B620D0FFC1BE}" dt="2020-12-23T05:58:31.666" v="181" actId="6264"/>
          <ac:spMkLst>
            <pc:docMk/>
            <pc:sldMk cId="0" sldId="349"/>
            <ac:spMk id="69637" creationId="{00000000-0000-0000-0000-000000000000}"/>
          </ac:spMkLst>
        </pc:spChg>
        <pc:spChg chg="mod ord">
          <ac:chgData name="Vui Le Ba" userId="052109168efbc39a" providerId="LiveId" clId="{40CFB830-F6EC-4A1B-AE1F-B620D0FFC1BE}" dt="2020-12-23T05:58:31.666" v="181" actId="6264"/>
          <ac:spMkLst>
            <pc:docMk/>
            <pc:sldMk cId="0" sldId="349"/>
            <ac:spMk id="494594" creationId="{00000000-0000-0000-0000-000000000000}"/>
          </ac:spMkLst>
        </pc:spChg>
        <pc:grpChg chg="del">
          <ac:chgData name="Vui Le Ba" userId="052109168efbc39a" providerId="LiveId" clId="{40CFB830-F6EC-4A1B-AE1F-B620D0FFC1BE}" dt="2020-12-23T06:09:14.853" v="524" actId="478"/>
          <ac:grpSpMkLst>
            <pc:docMk/>
            <pc:sldMk cId="0" sldId="349"/>
            <ac:grpSpMk id="69636" creationId="{00000000-0000-0000-0000-000000000000}"/>
          </ac:grpSpMkLst>
        </pc:grpChg>
      </pc:sldChg>
      <pc:sldChg chg="addSp delSp modSp mod chgLayout">
        <pc:chgData name="Vui Le Ba" userId="052109168efbc39a" providerId="LiveId" clId="{40CFB830-F6EC-4A1B-AE1F-B620D0FFC1BE}" dt="2020-12-23T07:06:30.211" v="1584"/>
        <pc:sldMkLst>
          <pc:docMk/>
          <pc:sldMk cId="0" sldId="350"/>
        </pc:sldMkLst>
        <pc:spChg chg="add del mod">
          <ac:chgData name="Vui Le Ba" userId="052109168efbc39a" providerId="LiveId" clId="{40CFB830-F6EC-4A1B-AE1F-B620D0FFC1BE}" dt="2020-12-23T05:58:31.666" v="181" actId="6264"/>
          <ac:spMkLst>
            <pc:docMk/>
            <pc:sldMk cId="0" sldId="350"/>
            <ac:spMk id="2" creationId="{F45D16A7-78F2-45CB-B372-A1136B1159E8}"/>
          </ac:spMkLst>
        </pc:spChg>
        <pc:spChg chg="add del mod">
          <ac:chgData name="Vui Le Ba" userId="052109168efbc39a" providerId="LiveId" clId="{40CFB830-F6EC-4A1B-AE1F-B620D0FFC1BE}" dt="2020-12-23T05:58:31.666" v="181" actId="6264"/>
          <ac:spMkLst>
            <pc:docMk/>
            <pc:sldMk cId="0" sldId="350"/>
            <ac:spMk id="3" creationId="{55272B29-2AE0-43DC-BD3D-5B68262BBC52}"/>
          </ac:spMkLst>
        </pc:spChg>
        <pc:spChg chg="add del mod">
          <ac:chgData name="Vui Le Ba" userId="052109168efbc39a" providerId="LiveId" clId="{40CFB830-F6EC-4A1B-AE1F-B620D0FFC1BE}" dt="2020-12-23T05:58:31.666" v="181" actId="6264"/>
          <ac:spMkLst>
            <pc:docMk/>
            <pc:sldMk cId="0" sldId="350"/>
            <ac:spMk id="4" creationId="{C1EF83A8-4985-4E1E-8EAB-119FF7840842}"/>
          </ac:spMkLst>
        </pc:spChg>
        <pc:spChg chg="del">
          <ac:chgData name="Vui Le Ba" userId="052109168efbc39a" providerId="LiveId" clId="{40CFB830-F6EC-4A1B-AE1F-B620D0FFC1BE}" dt="2020-12-23T07:06:30.211" v="1584"/>
          <ac:spMkLst>
            <pc:docMk/>
            <pc:sldMk cId="0" sldId="350"/>
            <ac:spMk id="5" creationId="{43425EE6-0F57-4211-9158-CF5A036C5951}"/>
          </ac:spMkLst>
        </pc:spChg>
        <pc:spChg chg="del mod ord">
          <ac:chgData name="Vui Le Ba" userId="052109168efbc39a" providerId="LiveId" clId="{40CFB830-F6EC-4A1B-AE1F-B620D0FFC1BE}" dt="2020-12-23T06:24:08.183" v="850" actId="478"/>
          <ac:spMkLst>
            <pc:docMk/>
            <pc:sldMk cId="0" sldId="350"/>
            <ac:spMk id="111618" creationId="{00000000-0000-0000-0000-000000000000}"/>
          </ac:spMkLst>
        </pc:spChg>
        <pc:spChg chg="mod ord">
          <ac:chgData name="Vui Le Ba" userId="052109168efbc39a" providerId="LiveId" clId="{40CFB830-F6EC-4A1B-AE1F-B620D0FFC1BE}" dt="2020-12-23T05:58:31.666" v="181" actId="6264"/>
          <ac:spMkLst>
            <pc:docMk/>
            <pc:sldMk cId="0" sldId="350"/>
            <ac:spMk id="111619" creationId="{00000000-0000-0000-0000-000000000000}"/>
          </ac:spMkLst>
        </pc:spChg>
        <pc:spChg chg="mod ord">
          <ac:chgData name="Vui Le Ba" userId="052109168efbc39a" providerId="LiveId" clId="{40CFB830-F6EC-4A1B-AE1F-B620D0FFC1BE}" dt="2020-12-23T05:58:31.666" v="181" actId="6264"/>
          <ac:spMkLst>
            <pc:docMk/>
            <pc:sldMk cId="0" sldId="350"/>
            <ac:spMk id="111620" creationId="{00000000-0000-0000-0000-000000000000}"/>
          </ac:spMkLst>
        </pc:spChg>
        <pc:grpChg chg="del">
          <ac:chgData name="Vui Le Ba" userId="052109168efbc39a" providerId="LiveId" clId="{40CFB830-F6EC-4A1B-AE1F-B620D0FFC1BE}" dt="2020-12-23T06:24:06.171" v="849" actId="478"/>
          <ac:grpSpMkLst>
            <pc:docMk/>
            <pc:sldMk cId="0" sldId="350"/>
            <ac:grpSpMk id="111621" creationId="{00000000-0000-0000-0000-000000000000}"/>
          </ac:grpSpMkLst>
        </pc:grpChg>
      </pc:sldChg>
      <pc:sldChg chg="addSp delSp modSp mod chgLayout">
        <pc:chgData name="Vui Le Ba" userId="052109168efbc39a" providerId="LiveId" clId="{40CFB830-F6EC-4A1B-AE1F-B620D0FFC1BE}" dt="2020-12-23T07:06:30.211" v="1584"/>
        <pc:sldMkLst>
          <pc:docMk/>
          <pc:sldMk cId="0" sldId="351"/>
        </pc:sldMkLst>
        <pc:spChg chg="add del mod">
          <ac:chgData name="Vui Le Ba" userId="052109168efbc39a" providerId="LiveId" clId="{40CFB830-F6EC-4A1B-AE1F-B620D0FFC1BE}" dt="2020-12-23T05:58:31.666" v="181" actId="6264"/>
          <ac:spMkLst>
            <pc:docMk/>
            <pc:sldMk cId="0" sldId="351"/>
            <ac:spMk id="2" creationId="{584880CB-BD6A-45EF-9B92-114A1926CF18}"/>
          </ac:spMkLst>
        </pc:spChg>
        <pc:spChg chg="add del mod">
          <ac:chgData name="Vui Le Ba" userId="052109168efbc39a" providerId="LiveId" clId="{40CFB830-F6EC-4A1B-AE1F-B620D0FFC1BE}" dt="2020-12-23T05:58:31.666" v="181" actId="6264"/>
          <ac:spMkLst>
            <pc:docMk/>
            <pc:sldMk cId="0" sldId="351"/>
            <ac:spMk id="3" creationId="{DFDAB166-A0EC-4438-8908-8845983EC76E}"/>
          </ac:spMkLst>
        </pc:spChg>
        <pc:spChg chg="add del mod">
          <ac:chgData name="Vui Le Ba" userId="052109168efbc39a" providerId="LiveId" clId="{40CFB830-F6EC-4A1B-AE1F-B620D0FFC1BE}" dt="2020-12-23T05:58:31.666" v="181" actId="6264"/>
          <ac:spMkLst>
            <pc:docMk/>
            <pc:sldMk cId="0" sldId="351"/>
            <ac:spMk id="4" creationId="{7BAEC944-8C9A-41B6-8C31-BDE9457C64FC}"/>
          </ac:spMkLst>
        </pc:spChg>
        <pc:spChg chg="del">
          <ac:chgData name="Vui Le Ba" userId="052109168efbc39a" providerId="LiveId" clId="{40CFB830-F6EC-4A1B-AE1F-B620D0FFC1BE}" dt="2020-12-23T07:06:30.211" v="1584"/>
          <ac:spMkLst>
            <pc:docMk/>
            <pc:sldMk cId="0" sldId="351"/>
            <ac:spMk id="5" creationId="{6F944EA2-9FD1-4ED6-B4F1-64BA4C0D0EE5}"/>
          </ac:spMkLst>
        </pc:spChg>
        <pc:spChg chg="del mod ord">
          <ac:chgData name="Vui Le Ba" userId="052109168efbc39a" providerId="LiveId" clId="{40CFB830-F6EC-4A1B-AE1F-B620D0FFC1BE}" dt="2020-12-23T06:24:36.656" v="857" actId="478"/>
          <ac:spMkLst>
            <pc:docMk/>
            <pc:sldMk cId="0" sldId="351"/>
            <ac:spMk id="115714" creationId="{00000000-0000-0000-0000-000000000000}"/>
          </ac:spMkLst>
        </pc:spChg>
        <pc:spChg chg="mod ord">
          <ac:chgData name="Vui Le Ba" userId="052109168efbc39a" providerId="LiveId" clId="{40CFB830-F6EC-4A1B-AE1F-B620D0FFC1BE}" dt="2020-12-23T05:58:31.666" v="181" actId="6264"/>
          <ac:spMkLst>
            <pc:docMk/>
            <pc:sldMk cId="0" sldId="351"/>
            <ac:spMk id="115715" creationId="{00000000-0000-0000-0000-000000000000}"/>
          </ac:spMkLst>
        </pc:spChg>
        <pc:spChg chg="mod ord">
          <ac:chgData name="Vui Le Ba" userId="052109168efbc39a" providerId="LiveId" clId="{40CFB830-F6EC-4A1B-AE1F-B620D0FFC1BE}" dt="2020-12-23T05:58:31.666" v="181" actId="6264"/>
          <ac:spMkLst>
            <pc:docMk/>
            <pc:sldMk cId="0" sldId="351"/>
            <ac:spMk id="115716" creationId="{00000000-0000-0000-0000-000000000000}"/>
          </ac:spMkLst>
        </pc:spChg>
        <pc:grpChg chg="del">
          <ac:chgData name="Vui Le Ba" userId="052109168efbc39a" providerId="LiveId" clId="{40CFB830-F6EC-4A1B-AE1F-B620D0FFC1BE}" dt="2020-12-23T06:24:34.834" v="856" actId="478"/>
          <ac:grpSpMkLst>
            <pc:docMk/>
            <pc:sldMk cId="0" sldId="351"/>
            <ac:grpSpMk id="115717" creationId="{00000000-0000-0000-0000-000000000000}"/>
          </ac:grpSpMkLst>
        </pc:grpChg>
      </pc:sldChg>
      <pc:sldChg chg="addSp delSp modSp mod chgLayout">
        <pc:chgData name="Vui Le Ba" userId="052109168efbc39a" providerId="LiveId" clId="{40CFB830-F6EC-4A1B-AE1F-B620D0FFC1BE}" dt="2020-12-23T07:06:30.211" v="1584"/>
        <pc:sldMkLst>
          <pc:docMk/>
          <pc:sldMk cId="0" sldId="352"/>
        </pc:sldMkLst>
        <pc:spChg chg="add del mod">
          <ac:chgData name="Vui Le Ba" userId="052109168efbc39a" providerId="LiveId" clId="{40CFB830-F6EC-4A1B-AE1F-B620D0FFC1BE}" dt="2020-12-23T05:58:31.666" v="181" actId="6264"/>
          <ac:spMkLst>
            <pc:docMk/>
            <pc:sldMk cId="0" sldId="352"/>
            <ac:spMk id="2" creationId="{5218328E-2B00-4C56-9330-F828AEB6B865}"/>
          </ac:spMkLst>
        </pc:spChg>
        <pc:spChg chg="add del mod">
          <ac:chgData name="Vui Le Ba" userId="052109168efbc39a" providerId="LiveId" clId="{40CFB830-F6EC-4A1B-AE1F-B620D0FFC1BE}" dt="2020-12-23T05:58:31.666" v="181" actId="6264"/>
          <ac:spMkLst>
            <pc:docMk/>
            <pc:sldMk cId="0" sldId="352"/>
            <ac:spMk id="3" creationId="{71F5C377-A1CF-4B81-B905-654E88646A61}"/>
          </ac:spMkLst>
        </pc:spChg>
        <pc:spChg chg="add del mod">
          <ac:chgData name="Vui Le Ba" userId="052109168efbc39a" providerId="LiveId" clId="{40CFB830-F6EC-4A1B-AE1F-B620D0FFC1BE}" dt="2020-12-23T05:58:31.666" v="181" actId="6264"/>
          <ac:spMkLst>
            <pc:docMk/>
            <pc:sldMk cId="0" sldId="352"/>
            <ac:spMk id="4" creationId="{84448016-852E-44EE-BAE5-0582BF82E5C3}"/>
          </ac:spMkLst>
        </pc:spChg>
        <pc:spChg chg="del">
          <ac:chgData name="Vui Le Ba" userId="052109168efbc39a" providerId="LiveId" clId="{40CFB830-F6EC-4A1B-AE1F-B620D0FFC1BE}" dt="2020-12-23T07:06:30.211" v="1584"/>
          <ac:spMkLst>
            <pc:docMk/>
            <pc:sldMk cId="0" sldId="352"/>
            <ac:spMk id="5" creationId="{BA5BD956-1B8A-4333-BBB2-0E090106D729}"/>
          </ac:spMkLst>
        </pc:spChg>
        <pc:spChg chg="del mod ord">
          <ac:chgData name="Vui Le Ba" userId="052109168efbc39a" providerId="LiveId" clId="{40CFB830-F6EC-4A1B-AE1F-B620D0FFC1BE}" dt="2020-12-23T06:24:40.017" v="859" actId="478"/>
          <ac:spMkLst>
            <pc:docMk/>
            <pc:sldMk cId="0" sldId="352"/>
            <ac:spMk id="117762" creationId="{00000000-0000-0000-0000-000000000000}"/>
          </ac:spMkLst>
        </pc:spChg>
        <pc:spChg chg="mod ord">
          <ac:chgData name="Vui Le Ba" userId="052109168efbc39a" providerId="LiveId" clId="{40CFB830-F6EC-4A1B-AE1F-B620D0FFC1BE}" dt="2020-12-23T05:58:31.666" v="181" actId="6264"/>
          <ac:spMkLst>
            <pc:docMk/>
            <pc:sldMk cId="0" sldId="352"/>
            <ac:spMk id="117763" creationId="{00000000-0000-0000-0000-000000000000}"/>
          </ac:spMkLst>
        </pc:spChg>
        <pc:spChg chg="mod ord">
          <ac:chgData name="Vui Le Ba" userId="052109168efbc39a" providerId="LiveId" clId="{40CFB830-F6EC-4A1B-AE1F-B620D0FFC1BE}" dt="2020-12-23T05:58:31.666" v="181" actId="6264"/>
          <ac:spMkLst>
            <pc:docMk/>
            <pc:sldMk cId="0" sldId="352"/>
            <ac:spMk id="117764" creationId="{00000000-0000-0000-0000-000000000000}"/>
          </ac:spMkLst>
        </pc:spChg>
        <pc:grpChg chg="del">
          <ac:chgData name="Vui Le Ba" userId="052109168efbc39a" providerId="LiveId" clId="{40CFB830-F6EC-4A1B-AE1F-B620D0FFC1BE}" dt="2020-12-23T06:24:38.098" v="858" actId="478"/>
          <ac:grpSpMkLst>
            <pc:docMk/>
            <pc:sldMk cId="0" sldId="352"/>
            <ac:grpSpMk id="117765" creationId="{00000000-0000-0000-0000-000000000000}"/>
          </ac:grpSpMkLst>
        </pc:grpChg>
      </pc:sldChg>
      <pc:sldChg chg="addSp delSp modSp mod chgLayout">
        <pc:chgData name="Vui Le Ba" userId="052109168efbc39a" providerId="LiveId" clId="{40CFB830-F6EC-4A1B-AE1F-B620D0FFC1BE}" dt="2020-12-23T07:06:30.211" v="1584"/>
        <pc:sldMkLst>
          <pc:docMk/>
          <pc:sldMk cId="0" sldId="353"/>
        </pc:sldMkLst>
        <pc:spChg chg="add del mod">
          <ac:chgData name="Vui Le Ba" userId="052109168efbc39a" providerId="LiveId" clId="{40CFB830-F6EC-4A1B-AE1F-B620D0FFC1BE}" dt="2020-12-23T05:58:31.666" v="181" actId="6264"/>
          <ac:spMkLst>
            <pc:docMk/>
            <pc:sldMk cId="0" sldId="353"/>
            <ac:spMk id="2" creationId="{EC7D7204-FFDE-4EE2-9722-1F47B2F7102F}"/>
          </ac:spMkLst>
        </pc:spChg>
        <pc:spChg chg="add del mod">
          <ac:chgData name="Vui Le Ba" userId="052109168efbc39a" providerId="LiveId" clId="{40CFB830-F6EC-4A1B-AE1F-B620D0FFC1BE}" dt="2020-12-23T05:58:31.666" v="181" actId="6264"/>
          <ac:spMkLst>
            <pc:docMk/>
            <pc:sldMk cId="0" sldId="353"/>
            <ac:spMk id="3" creationId="{358B906F-A708-44CF-A399-7FBD23F95C50}"/>
          </ac:spMkLst>
        </pc:spChg>
        <pc:spChg chg="add del mod">
          <ac:chgData name="Vui Le Ba" userId="052109168efbc39a" providerId="LiveId" clId="{40CFB830-F6EC-4A1B-AE1F-B620D0FFC1BE}" dt="2020-12-23T05:58:31.666" v="181" actId="6264"/>
          <ac:spMkLst>
            <pc:docMk/>
            <pc:sldMk cId="0" sldId="353"/>
            <ac:spMk id="4" creationId="{F1709221-1A45-4787-AAE5-CFBCFE07F559}"/>
          </ac:spMkLst>
        </pc:spChg>
        <pc:spChg chg="del">
          <ac:chgData name="Vui Le Ba" userId="052109168efbc39a" providerId="LiveId" clId="{40CFB830-F6EC-4A1B-AE1F-B620D0FFC1BE}" dt="2020-12-23T07:06:30.211" v="1584"/>
          <ac:spMkLst>
            <pc:docMk/>
            <pc:sldMk cId="0" sldId="353"/>
            <ac:spMk id="5" creationId="{E95C471E-E03E-460D-A57A-BB3A766E0DD8}"/>
          </ac:spMkLst>
        </pc:spChg>
        <pc:spChg chg="del mod ord">
          <ac:chgData name="Vui Le Ba" userId="052109168efbc39a" providerId="LiveId" clId="{40CFB830-F6EC-4A1B-AE1F-B620D0FFC1BE}" dt="2020-12-23T06:24:50.509" v="863" actId="478"/>
          <ac:spMkLst>
            <pc:docMk/>
            <pc:sldMk cId="0" sldId="353"/>
            <ac:spMk id="119810" creationId="{00000000-0000-0000-0000-000000000000}"/>
          </ac:spMkLst>
        </pc:spChg>
        <pc:spChg chg="mod ord">
          <ac:chgData name="Vui Le Ba" userId="052109168efbc39a" providerId="LiveId" clId="{40CFB830-F6EC-4A1B-AE1F-B620D0FFC1BE}" dt="2020-12-23T05:58:31.666" v="181" actId="6264"/>
          <ac:spMkLst>
            <pc:docMk/>
            <pc:sldMk cId="0" sldId="353"/>
            <ac:spMk id="119811" creationId="{00000000-0000-0000-0000-000000000000}"/>
          </ac:spMkLst>
        </pc:spChg>
        <pc:spChg chg="mod ord">
          <ac:chgData name="Vui Le Ba" userId="052109168efbc39a" providerId="LiveId" clId="{40CFB830-F6EC-4A1B-AE1F-B620D0FFC1BE}" dt="2020-12-23T05:58:31.666" v="181" actId="6264"/>
          <ac:spMkLst>
            <pc:docMk/>
            <pc:sldMk cId="0" sldId="353"/>
            <ac:spMk id="501763" creationId="{00000000-0000-0000-0000-000000000000}"/>
          </ac:spMkLst>
        </pc:spChg>
        <pc:grpChg chg="del">
          <ac:chgData name="Vui Le Ba" userId="052109168efbc39a" providerId="LiveId" clId="{40CFB830-F6EC-4A1B-AE1F-B620D0FFC1BE}" dt="2020-12-23T06:24:41.866" v="860" actId="478"/>
          <ac:grpSpMkLst>
            <pc:docMk/>
            <pc:sldMk cId="0" sldId="353"/>
            <ac:grpSpMk id="119813" creationId="{00000000-0000-0000-0000-000000000000}"/>
          </ac:grpSpMkLst>
        </pc:grpChg>
        <pc:picChg chg="mod">
          <ac:chgData name="Vui Le Ba" userId="052109168efbc39a" providerId="LiveId" clId="{40CFB830-F6EC-4A1B-AE1F-B620D0FFC1BE}" dt="2020-12-23T06:24:47.934" v="862" actId="1076"/>
          <ac:picMkLst>
            <pc:docMk/>
            <pc:sldMk cId="0" sldId="353"/>
            <ac:picMk id="501768" creationId="{00000000-0000-0000-0000-000000000000}"/>
          </ac:picMkLst>
        </pc:picChg>
      </pc:sldChg>
      <pc:sldChg chg="addSp delSp modSp mod chgLayout">
        <pc:chgData name="Vui Le Ba" userId="052109168efbc39a" providerId="LiveId" clId="{40CFB830-F6EC-4A1B-AE1F-B620D0FFC1BE}" dt="2020-12-23T07:06:30.211" v="1584"/>
        <pc:sldMkLst>
          <pc:docMk/>
          <pc:sldMk cId="0" sldId="354"/>
        </pc:sldMkLst>
        <pc:spChg chg="add del mod">
          <ac:chgData name="Vui Le Ba" userId="052109168efbc39a" providerId="LiveId" clId="{40CFB830-F6EC-4A1B-AE1F-B620D0FFC1BE}" dt="2020-12-23T05:58:31.666" v="181" actId="6264"/>
          <ac:spMkLst>
            <pc:docMk/>
            <pc:sldMk cId="0" sldId="354"/>
            <ac:spMk id="2" creationId="{603DC377-55EC-4ADB-89D3-EF576F5CA781}"/>
          </ac:spMkLst>
        </pc:spChg>
        <pc:spChg chg="add del mod">
          <ac:chgData name="Vui Le Ba" userId="052109168efbc39a" providerId="LiveId" clId="{40CFB830-F6EC-4A1B-AE1F-B620D0FFC1BE}" dt="2020-12-23T05:58:31.666" v="181" actId="6264"/>
          <ac:spMkLst>
            <pc:docMk/>
            <pc:sldMk cId="0" sldId="354"/>
            <ac:spMk id="3" creationId="{FF7F0EA8-A029-45C3-9A55-9B384FF7CB23}"/>
          </ac:spMkLst>
        </pc:spChg>
        <pc:spChg chg="add del mod">
          <ac:chgData name="Vui Le Ba" userId="052109168efbc39a" providerId="LiveId" clId="{40CFB830-F6EC-4A1B-AE1F-B620D0FFC1BE}" dt="2020-12-23T05:58:31.666" v="181" actId="6264"/>
          <ac:spMkLst>
            <pc:docMk/>
            <pc:sldMk cId="0" sldId="354"/>
            <ac:spMk id="4" creationId="{CE564C69-D6C6-4549-818E-F2372E06F59B}"/>
          </ac:spMkLst>
        </pc:spChg>
        <pc:spChg chg="del">
          <ac:chgData name="Vui Le Ba" userId="052109168efbc39a" providerId="LiveId" clId="{40CFB830-F6EC-4A1B-AE1F-B620D0FFC1BE}" dt="2020-12-23T07:06:30.211" v="1584"/>
          <ac:spMkLst>
            <pc:docMk/>
            <pc:sldMk cId="0" sldId="354"/>
            <ac:spMk id="5" creationId="{1FB34850-B307-4E8B-B572-2CB7DFDF5DBB}"/>
          </ac:spMkLst>
        </pc:spChg>
        <pc:spChg chg="del mod ord">
          <ac:chgData name="Vui Le Ba" userId="052109168efbc39a" providerId="LiveId" clId="{40CFB830-F6EC-4A1B-AE1F-B620D0FFC1BE}" dt="2020-12-23T06:24:58.442" v="865" actId="478"/>
          <ac:spMkLst>
            <pc:docMk/>
            <pc:sldMk cId="0" sldId="354"/>
            <ac:spMk id="121858" creationId="{00000000-0000-0000-0000-000000000000}"/>
          </ac:spMkLst>
        </pc:spChg>
        <pc:spChg chg="mod ord">
          <ac:chgData name="Vui Le Ba" userId="052109168efbc39a" providerId="LiveId" clId="{40CFB830-F6EC-4A1B-AE1F-B620D0FFC1BE}" dt="2020-12-23T05:58:31.666" v="181" actId="6264"/>
          <ac:spMkLst>
            <pc:docMk/>
            <pc:sldMk cId="0" sldId="354"/>
            <ac:spMk id="121859" creationId="{00000000-0000-0000-0000-000000000000}"/>
          </ac:spMkLst>
        </pc:spChg>
        <pc:spChg chg="mod ord">
          <ac:chgData name="Vui Le Ba" userId="052109168efbc39a" providerId="LiveId" clId="{40CFB830-F6EC-4A1B-AE1F-B620D0FFC1BE}" dt="2020-12-23T05:58:31.666" v="181" actId="6264"/>
          <ac:spMkLst>
            <pc:docMk/>
            <pc:sldMk cId="0" sldId="354"/>
            <ac:spMk id="503811" creationId="{00000000-0000-0000-0000-000000000000}"/>
          </ac:spMkLst>
        </pc:spChg>
        <pc:grpChg chg="del">
          <ac:chgData name="Vui Le Ba" userId="052109168efbc39a" providerId="LiveId" clId="{40CFB830-F6EC-4A1B-AE1F-B620D0FFC1BE}" dt="2020-12-23T06:24:55.454" v="864" actId="478"/>
          <ac:grpSpMkLst>
            <pc:docMk/>
            <pc:sldMk cId="0" sldId="354"/>
            <ac:grpSpMk id="121861" creationId="{00000000-0000-0000-0000-000000000000}"/>
          </ac:grpSpMkLst>
        </pc:grpChg>
      </pc:sldChg>
      <pc:sldChg chg="addSp delSp modSp mod delAnim chgLayout">
        <pc:chgData name="Vui Le Ba" userId="052109168efbc39a" providerId="LiveId" clId="{40CFB830-F6EC-4A1B-AE1F-B620D0FFC1BE}" dt="2020-12-23T07:06:30.211" v="1584"/>
        <pc:sldMkLst>
          <pc:docMk/>
          <pc:sldMk cId="0" sldId="355"/>
        </pc:sldMkLst>
        <pc:spChg chg="add del mod">
          <ac:chgData name="Vui Le Ba" userId="052109168efbc39a" providerId="LiveId" clId="{40CFB830-F6EC-4A1B-AE1F-B620D0FFC1BE}" dt="2020-12-23T05:58:31.666" v="181" actId="6264"/>
          <ac:spMkLst>
            <pc:docMk/>
            <pc:sldMk cId="0" sldId="355"/>
            <ac:spMk id="2" creationId="{CBA69D0C-7318-4D50-AA3C-45611636797E}"/>
          </ac:spMkLst>
        </pc:spChg>
        <pc:spChg chg="add del mod">
          <ac:chgData name="Vui Le Ba" userId="052109168efbc39a" providerId="LiveId" clId="{40CFB830-F6EC-4A1B-AE1F-B620D0FFC1BE}" dt="2020-12-23T05:58:31.666" v="181" actId="6264"/>
          <ac:spMkLst>
            <pc:docMk/>
            <pc:sldMk cId="0" sldId="355"/>
            <ac:spMk id="3" creationId="{F46B0FF2-1386-4CFE-B5AA-454D41FE60C3}"/>
          </ac:spMkLst>
        </pc:spChg>
        <pc:spChg chg="add del mod">
          <ac:chgData name="Vui Le Ba" userId="052109168efbc39a" providerId="LiveId" clId="{40CFB830-F6EC-4A1B-AE1F-B620D0FFC1BE}" dt="2020-12-23T05:58:31.666" v="181" actId="6264"/>
          <ac:spMkLst>
            <pc:docMk/>
            <pc:sldMk cId="0" sldId="355"/>
            <ac:spMk id="4" creationId="{93AD1F0F-480F-47DC-A1D9-BB7D31FB60C8}"/>
          </ac:spMkLst>
        </pc:spChg>
        <pc:spChg chg="add del mod">
          <ac:chgData name="Vui Le Ba" userId="052109168efbc39a" providerId="LiveId" clId="{40CFB830-F6EC-4A1B-AE1F-B620D0FFC1BE}" dt="2020-12-23T06:26:15.210" v="879" actId="478"/>
          <ac:spMkLst>
            <pc:docMk/>
            <pc:sldMk cId="0" sldId="355"/>
            <ac:spMk id="6" creationId="{F9496CA9-3973-4CB7-927F-DB0040530497}"/>
          </ac:spMkLst>
        </pc:spChg>
        <pc:spChg chg="del">
          <ac:chgData name="Vui Le Ba" userId="052109168efbc39a" providerId="LiveId" clId="{40CFB830-F6EC-4A1B-AE1F-B620D0FFC1BE}" dt="2020-12-23T07:06:30.211" v="1584"/>
          <ac:spMkLst>
            <pc:docMk/>
            <pc:sldMk cId="0" sldId="355"/>
            <ac:spMk id="7" creationId="{6DCC96AE-EC3E-4F69-B6E2-9BBF59728B99}"/>
          </ac:spMkLst>
        </pc:spChg>
        <pc:spChg chg="del mod ord">
          <ac:chgData name="Vui Le Ba" userId="052109168efbc39a" providerId="LiveId" clId="{40CFB830-F6EC-4A1B-AE1F-B620D0FFC1BE}" dt="2020-12-23T06:25:44.985" v="872" actId="478"/>
          <ac:spMkLst>
            <pc:docMk/>
            <pc:sldMk cId="0" sldId="355"/>
            <ac:spMk id="123906" creationId="{00000000-0000-0000-0000-000000000000}"/>
          </ac:spMkLst>
        </pc:spChg>
        <pc:spChg chg="mod ord">
          <ac:chgData name="Vui Le Ba" userId="052109168efbc39a" providerId="LiveId" clId="{40CFB830-F6EC-4A1B-AE1F-B620D0FFC1BE}" dt="2020-12-23T05:58:31.666" v="181" actId="6264"/>
          <ac:spMkLst>
            <pc:docMk/>
            <pc:sldMk cId="0" sldId="355"/>
            <ac:spMk id="123907" creationId="{00000000-0000-0000-0000-000000000000}"/>
          </ac:spMkLst>
        </pc:spChg>
        <pc:spChg chg="del mod ord">
          <ac:chgData name="Vui Le Ba" userId="052109168efbc39a" providerId="LiveId" clId="{40CFB830-F6EC-4A1B-AE1F-B620D0FFC1BE}" dt="2020-12-23T06:26:11.772" v="878" actId="478"/>
          <ac:spMkLst>
            <pc:docMk/>
            <pc:sldMk cId="0" sldId="355"/>
            <ac:spMk id="505865" creationId="{00000000-0000-0000-0000-000000000000}"/>
          </ac:spMkLst>
        </pc:spChg>
        <pc:grpChg chg="add del">
          <ac:chgData name="Vui Le Ba" userId="052109168efbc39a" providerId="LiveId" clId="{40CFB830-F6EC-4A1B-AE1F-B620D0FFC1BE}" dt="2020-12-23T06:25:24.436" v="870" actId="478"/>
          <ac:grpSpMkLst>
            <pc:docMk/>
            <pc:sldMk cId="0" sldId="355"/>
            <ac:grpSpMk id="123908" creationId="{00000000-0000-0000-0000-000000000000}"/>
          </ac:grpSpMkLst>
        </pc:grpChg>
        <pc:picChg chg="mod">
          <ac:chgData name="Vui Le Ba" userId="052109168efbc39a" providerId="LiveId" clId="{40CFB830-F6EC-4A1B-AE1F-B620D0FFC1BE}" dt="2020-12-23T06:25:31.238" v="871" actId="1076"/>
          <ac:picMkLst>
            <pc:docMk/>
            <pc:sldMk cId="0" sldId="355"/>
            <ac:picMk id="123909" creationId="{00000000-0000-0000-0000-000000000000}"/>
          </ac:picMkLst>
        </pc:picChg>
      </pc:sldChg>
      <pc:sldChg chg="addSp delSp modSp del mod chgLayout">
        <pc:chgData name="Vui Le Ba" userId="052109168efbc39a" providerId="LiveId" clId="{40CFB830-F6EC-4A1B-AE1F-B620D0FFC1BE}" dt="2020-12-23T06:25:58.110" v="874" actId="47"/>
        <pc:sldMkLst>
          <pc:docMk/>
          <pc:sldMk cId="0" sldId="356"/>
        </pc:sldMkLst>
        <pc:spChg chg="add del mod">
          <ac:chgData name="Vui Le Ba" userId="052109168efbc39a" providerId="LiveId" clId="{40CFB830-F6EC-4A1B-AE1F-B620D0FFC1BE}" dt="2020-12-23T05:58:31.666" v="181" actId="6264"/>
          <ac:spMkLst>
            <pc:docMk/>
            <pc:sldMk cId="0" sldId="356"/>
            <ac:spMk id="2" creationId="{56378DCA-3EFD-4838-B36C-D20105051796}"/>
          </ac:spMkLst>
        </pc:spChg>
        <pc:spChg chg="add del mod">
          <ac:chgData name="Vui Le Ba" userId="052109168efbc39a" providerId="LiveId" clId="{40CFB830-F6EC-4A1B-AE1F-B620D0FFC1BE}" dt="2020-12-23T05:58:31.666" v="181" actId="6264"/>
          <ac:spMkLst>
            <pc:docMk/>
            <pc:sldMk cId="0" sldId="356"/>
            <ac:spMk id="3" creationId="{734C2A4F-B669-4A1B-8239-762D1CCAA326}"/>
          </ac:spMkLst>
        </pc:spChg>
        <pc:spChg chg="add mod ord">
          <ac:chgData name="Vui Le Ba" userId="052109168efbc39a" providerId="LiveId" clId="{40CFB830-F6EC-4A1B-AE1F-B620D0FFC1BE}" dt="2020-12-23T05:58:31.666" v="181" actId="6264"/>
          <ac:spMkLst>
            <pc:docMk/>
            <pc:sldMk cId="0" sldId="356"/>
            <ac:spMk id="4" creationId="{B2D2F0ED-D1A5-4719-A0BF-538F65310C8E}"/>
          </ac:spMkLst>
        </pc:spChg>
        <pc:spChg chg="mod ord">
          <ac:chgData name="Vui Le Ba" userId="052109168efbc39a" providerId="LiveId" clId="{40CFB830-F6EC-4A1B-AE1F-B620D0FFC1BE}" dt="2020-12-23T05:58:31.666" v="181" actId="6264"/>
          <ac:spMkLst>
            <pc:docMk/>
            <pc:sldMk cId="0" sldId="356"/>
            <ac:spMk id="125954" creationId="{00000000-0000-0000-0000-000000000000}"/>
          </ac:spMkLst>
        </pc:spChg>
        <pc:spChg chg="mod ord">
          <ac:chgData name="Vui Le Ba" userId="052109168efbc39a" providerId="LiveId" clId="{40CFB830-F6EC-4A1B-AE1F-B620D0FFC1BE}" dt="2020-12-23T05:58:31.666" v="181" actId="6264"/>
          <ac:spMkLst>
            <pc:docMk/>
            <pc:sldMk cId="0" sldId="356"/>
            <ac:spMk id="125957" creationId="{00000000-0000-0000-0000-000000000000}"/>
          </ac:spMkLst>
        </pc:spChg>
        <pc:spChg chg="del mod">
          <ac:chgData name="Vui Le Ba" userId="052109168efbc39a" providerId="LiveId" clId="{40CFB830-F6EC-4A1B-AE1F-B620D0FFC1BE}" dt="2020-12-23T05:58:31.666" v="181" actId="6264"/>
          <ac:spMkLst>
            <pc:docMk/>
            <pc:sldMk cId="0" sldId="356"/>
            <ac:spMk id="125958" creationId="{00000000-0000-0000-0000-000000000000}"/>
          </ac:spMkLst>
        </pc:spChg>
      </pc:sldChg>
      <pc:sldChg chg="addSp delSp modSp mod chgLayout">
        <pc:chgData name="Vui Le Ba" userId="052109168efbc39a" providerId="LiveId" clId="{40CFB830-F6EC-4A1B-AE1F-B620D0FFC1BE}" dt="2020-12-23T07:06:30.211" v="1584"/>
        <pc:sldMkLst>
          <pc:docMk/>
          <pc:sldMk cId="0" sldId="357"/>
        </pc:sldMkLst>
        <pc:spChg chg="add del mod">
          <ac:chgData name="Vui Le Ba" userId="052109168efbc39a" providerId="LiveId" clId="{40CFB830-F6EC-4A1B-AE1F-B620D0FFC1BE}" dt="2020-12-23T05:58:31.666" v="181" actId="6264"/>
          <ac:spMkLst>
            <pc:docMk/>
            <pc:sldMk cId="0" sldId="357"/>
            <ac:spMk id="2" creationId="{686D0602-C2BA-4A89-91D4-FABDAB4E8B59}"/>
          </ac:spMkLst>
        </pc:spChg>
        <pc:spChg chg="add del mod">
          <ac:chgData name="Vui Le Ba" userId="052109168efbc39a" providerId="LiveId" clId="{40CFB830-F6EC-4A1B-AE1F-B620D0FFC1BE}" dt="2020-12-23T05:58:31.666" v="181" actId="6264"/>
          <ac:spMkLst>
            <pc:docMk/>
            <pc:sldMk cId="0" sldId="357"/>
            <ac:spMk id="3" creationId="{E5FB3EC7-36F7-4035-8842-BB8D74D1CE92}"/>
          </ac:spMkLst>
        </pc:spChg>
        <pc:spChg chg="add del mod">
          <ac:chgData name="Vui Le Ba" userId="052109168efbc39a" providerId="LiveId" clId="{40CFB830-F6EC-4A1B-AE1F-B620D0FFC1BE}" dt="2020-12-23T05:58:31.666" v="181" actId="6264"/>
          <ac:spMkLst>
            <pc:docMk/>
            <pc:sldMk cId="0" sldId="357"/>
            <ac:spMk id="4" creationId="{9FB37DF7-7309-4FA8-8A7C-34282C150CEF}"/>
          </ac:spMkLst>
        </pc:spChg>
        <pc:spChg chg="del">
          <ac:chgData name="Vui Le Ba" userId="052109168efbc39a" providerId="LiveId" clId="{40CFB830-F6EC-4A1B-AE1F-B620D0FFC1BE}" dt="2020-12-23T07:06:30.211" v="1584"/>
          <ac:spMkLst>
            <pc:docMk/>
            <pc:sldMk cId="0" sldId="357"/>
            <ac:spMk id="5" creationId="{648DB4B4-3D26-4D4D-B288-B1E2353D00A2}"/>
          </ac:spMkLst>
        </pc:spChg>
        <pc:spChg chg="del mod ord">
          <ac:chgData name="Vui Le Ba" userId="052109168efbc39a" providerId="LiveId" clId="{40CFB830-F6EC-4A1B-AE1F-B620D0FFC1BE}" dt="2020-12-23T06:24:13.560" v="853" actId="478"/>
          <ac:spMkLst>
            <pc:docMk/>
            <pc:sldMk cId="0" sldId="357"/>
            <ac:spMk id="113666" creationId="{00000000-0000-0000-0000-000000000000}"/>
          </ac:spMkLst>
        </pc:spChg>
        <pc:spChg chg="mod ord">
          <ac:chgData name="Vui Le Ba" userId="052109168efbc39a" providerId="LiveId" clId="{40CFB830-F6EC-4A1B-AE1F-B620D0FFC1BE}" dt="2020-12-23T05:58:31.666" v="181" actId="6264"/>
          <ac:spMkLst>
            <pc:docMk/>
            <pc:sldMk cId="0" sldId="357"/>
            <ac:spMk id="113667" creationId="{00000000-0000-0000-0000-000000000000}"/>
          </ac:spMkLst>
        </pc:spChg>
        <pc:spChg chg="mod ord">
          <ac:chgData name="Vui Le Ba" userId="052109168efbc39a" providerId="LiveId" clId="{40CFB830-F6EC-4A1B-AE1F-B620D0FFC1BE}" dt="2020-12-23T05:58:31.666" v="181" actId="6264"/>
          <ac:spMkLst>
            <pc:docMk/>
            <pc:sldMk cId="0" sldId="357"/>
            <ac:spMk id="113668" creationId="{00000000-0000-0000-0000-000000000000}"/>
          </ac:spMkLst>
        </pc:spChg>
        <pc:spChg chg="mod">
          <ac:chgData name="Vui Le Ba" userId="052109168efbc39a" providerId="LiveId" clId="{40CFB830-F6EC-4A1B-AE1F-B620D0FFC1BE}" dt="2020-12-23T06:24:30.727" v="855" actId="14100"/>
          <ac:spMkLst>
            <pc:docMk/>
            <pc:sldMk cId="0" sldId="357"/>
            <ac:spMk id="113670" creationId="{00000000-0000-0000-0000-000000000000}"/>
          </ac:spMkLst>
        </pc:spChg>
        <pc:grpChg chg="del">
          <ac:chgData name="Vui Le Ba" userId="052109168efbc39a" providerId="LiveId" clId="{40CFB830-F6EC-4A1B-AE1F-B620D0FFC1BE}" dt="2020-12-23T06:24:09.934" v="851" actId="478"/>
          <ac:grpSpMkLst>
            <pc:docMk/>
            <pc:sldMk cId="0" sldId="357"/>
            <ac:grpSpMk id="113669" creationId="{00000000-0000-0000-0000-000000000000}"/>
          </ac:grpSpMkLst>
        </pc:grpChg>
      </pc:sldChg>
      <pc:sldChg chg="addSp delSp modSp mod chgLayout">
        <pc:chgData name="Vui Le Ba" userId="052109168efbc39a" providerId="LiveId" clId="{40CFB830-F6EC-4A1B-AE1F-B620D0FFC1BE}" dt="2020-12-23T07:06:30.211" v="1584"/>
        <pc:sldMkLst>
          <pc:docMk/>
          <pc:sldMk cId="0" sldId="358"/>
        </pc:sldMkLst>
        <pc:spChg chg="add del mod">
          <ac:chgData name="Vui Le Ba" userId="052109168efbc39a" providerId="LiveId" clId="{40CFB830-F6EC-4A1B-AE1F-B620D0FFC1BE}" dt="2020-12-23T05:58:31.666" v="181" actId="6264"/>
          <ac:spMkLst>
            <pc:docMk/>
            <pc:sldMk cId="0" sldId="358"/>
            <ac:spMk id="2" creationId="{A2B144C8-0F36-48DB-AE95-8A3921B3C8FC}"/>
          </ac:spMkLst>
        </pc:spChg>
        <pc:spChg chg="add del mod">
          <ac:chgData name="Vui Le Ba" userId="052109168efbc39a" providerId="LiveId" clId="{40CFB830-F6EC-4A1B-AE1F-B620D0FFC1BE}" dt="2020-12-23T05:58:31.666" v="181" actId="6264"/>
          <ac:spMkLst>
            <pc:docMk/>
            <pc:sldMk cId="0" sldId="358"/>
            <ac:spMk id="3" creationId="{5BC30B10-2C0B-4C50-B825-849EF4E8D275}"/>
          </ac:spMkLst>
        </pc:spChg>
        <pc:spChg chg="add del mod">
          <ac:chgData name="Vui Le Ba" userId="052109168efbc39a" providerId="LiveId" clId="{40CFB830-F6EC-4A1B-AE1F-B620D0FFC1BE}" dt="2020-12-23T05:58:31.666" v="181" actId="6264"/>
          <ac:spMkLst>
            <pc:docMk/>
            <pc:sldMk cId="0" sldId="358"/>
            <ac:spMk id="4" creationId="{933DD9A8-9ED0-40B9-A2B4-D4CA3E297E42}"/>
          </ac:spMkLst>
        </pc:spChg>
        <pc:spChg chg="del">
          <ac:chgData name="Vui Le Ba" userId="052109168efbc39a" providerId="LiveId" clId="{40CFB830-F6EC-4A1B-AE1F-B620D0FFC1BE}" dt="2020-12-23T07:06:30.211" v="1584"/>
          <ac:spMkLst>
            <pc:docMk/>
            <pc:sldMk cId="0" sldId="358"/>
            <ac:spMk id="5" creationId="{C6ADAC05-DEDA-4792-8B6C-A7DE9DD9BE90}"/>
          </ac:spMkLst>
        </pc:spChg>
        <pc:spChg chg="del mod ord">
          <ac:chgData name="Vui Le Ba" userId="052109168efbc39a" providerId="LiveId" clId="{40CFB830-F6EC-4A1B-AE1F-B620D0FFC1BE}" dt="2020-12-23T06:26:24.203" v="881" actId="478"/>
          <ac:spMkLst>
            <pc:docMk/>
            <pc:sldMk cId="0" sldId="358"/>
            <ac:spMk id="128002" creationId="{00000000-0000-0000-0000-000000000000}"/>
          </ac:spMkLst>
        </pc:spChg>
        <pc:spChg chg="mod ord">
          <ac:chgData name="Vui Le Ba" userId="052109168efbc39a" providerId="LiveId" clId="{40CFB830-F6EC-4A1B-AE1F-B620D0FFC1BE}" dt="2020-12-23T05:58:31.666" v="181" actId="6264"/>
          <ac:spMkLst>
            <pc:docMk/>
            <pc:sldMk cId="0" sldId="358"/>
            <ac:spMk id="128003" creationId="{00000000-0000-0000-0000-000000000000}"/>
          </ac:spMkLst>
        </pc:spChg>
        <pc:spChg chg="mod ord">
          <ac:chgData name="Vui Le Ba" userId="052109168efbc39a" providerId="LiveId" clId="{40CFB830-F6EC-4A1B-AE1F-B620D0FFC1BE}" dt="2020-12-23T05:58:31.914" v="195" actId="27636"/>
          <ac:spMkLst>
            <pc:docMk/>
            <pc:sldMk cId="0" sldId="358"/>
            <ac:spMk id="128004" creationId="{00000000-0000-0000-0000-000000000000}"/>
          </ac:spMkLst>
        </pc:spChg>
        <pc:grpChg chg="del">
          <ac:chgData name="Vui Le Ba" userId="052109168efbc39a" providerId="LiveId" clId="{40CFB830-F6EC-4A1B-AE1F-B620D0FFC1BE}" dt="2020-12-23T06:26:21.860" v="880" actId="478"/>
          <ac:grpSpMkLst>
            <pc:docMk/>
            <pc:sldMk cId="0" sldId="358"/>
            <ac:grpSpMk id="128005" creationId="{00000000-0000-0000-0000-000000000000}"/>
          </ac:grpSpMkLst>
        </pc:grpChg>
      </pc:sldChg>
      <pc:sldChg chg="addSp delSp modSp mod chgLayout">
        <pc:chgData name="Vui Le Ba" userId="052109168efbc39a" providerId="LiveId" clId="{40CFB830-F6EC-4A1B-AE1F-B620D0FFC1BE}" dt="2020-12-23T07:06:30.211" v="1584"/>
        <pc:sldMkLst>
          <pc:docMk/>
          <pc:sldMk cId="0" sldId="359"/>
        </pc:sldMkLst>
        <pc:spChg chg="add del mod">
          <ac:chgData name="Vui Le Ba" userId="052109168efbc39a" providerId="LiveId" clId="{40CFB830-F6EC-4A1B-AE1F-B620D0FFC1BE}" dt="2020-12-23T05:58:31.666" v="181" actId="6264"/>
          <ac:spMkLst>
            <pc:docMk/>
            <pc:sldMk cId="0" sldId="359"/>
            <ac:spMk id="2" creationId="{7AEBC042-1CA8-40AC-BA81-915E830AEF91}"/>
          </ac:spMkLst>
        </pc:spChg>
        <pc:spChg chg="add del mod">
          <ac:chgData name="Vui Le Ba" userId="052109168efbc39a" providerId="LiveId" clId="{40CFB830-F6EC-4A1B-AE1F-B620D0FFC1BE}" dt="2020-12-23T05:58:31.666" v="181" actId="6264"/>
          <ac:spMkLst>
            <pc:docMk/>
            <pc:sldMk cId="0" sldId="359"/>
            <ac:spMk id="3" creationId="{767B1053-47A5-49F9-BF11-931135CCABF9}"/>
          </ac:spMkLst>
        </pc:spChg>
        <pc:spChg chg="add del mod">
          <ac:chgData name="Vui Le Ba" userId="052109168efbc39a" providerId="LiveId" clId="{40CFB830-F6EC-4A1B-AE1F-B620D0FFC1BE}" dt="2020-12-23T05:58:31.666" v="181" actId="6264"/>
          <ac:spMkLst>
            <pc:docMk/>
            <pc:sldMk cId="0" sldId="359"/>
            <ac:spMk id="4" creationId="{00EEAAC9-DBE3-450C-8C0C-B6C567083F40}"/>
          </ac:spMkLst>
        </pc:spChg>
        <pc:spChg chg="add del mod">
          <ac:chgData name="Vui Le Ba" userId="052109168efbc39a" providerId="LiveId" clId="{40CFB830-F6EC-4A1B-AE1F-B620D0FFC1BE}" dt="2020-12-23T06:33:03.998" v="975" actId="6264"/>
          <ac:spMkLst>
            <pc:docMk/>
            <pc:sldMk cId="0" sldId="359"/>
            <ac:spMk id="5" creationId="{25D3F96D-74EE-48D5-925C-561DE1E31A1F}"/>
          </ac:spMkLst>
        </pc:spChg>
        <pc:spChg chg="add del mod">
          <ac:chgData name="Vui Le Ba" userId="052109168efbc39a" providerId="LiveId" clId="{40CFB830-F6EC-4A1B-AE1F-B620D0FFC1BE}" dt="2020-12-23T06:33:03.998" v="975" actId="6264"/>
          <ac:spMkLst>
            <pc:docMk/>
            <pc:sldMk cId="0" sldId="359"/>
            <ac:spMk id="6" creationId="{E0ED05B7-14E8-4FA4-967F-1C0AE83AAD98}"/>
          </ac:spMkLst>
        </pc:spChg>
        <pc:spChg chg="del">
          <ac:chgData name="Vui Le Ba" userId="052109168efbc39a" providerId="LiveId" clId="{40CFB830-F6EC-4A1B-AE1F-B620D0FFC1BE}" dt="2020-12-23T07:06:30.211" v="1584"/>
          <ac:spMkLst>
            <pc:docMk/>
            <pc:sldMk cId="0" sldId="359"/>
            <ac:spMk id="7" creationId="{04932FA0-5C2A-4207-8962-BC382AEC83E5}"/>
          </ac:spMkLst>
        </pc:spChg>
        <pc:spChg chg="del mod ord">
          <ac:chgData name="Vui Le Ba" userId="052109168efbc39a" providerId="LiveId" clId="{40CFB830-F6EC-4A1B-AE1F-B620D0FFC1BE}" dt="2020-12-23T06:28:43.772" v="913" actId="478"/>
          <ac:spMkLst>
            <pc:docMk/>
            <pc:sldMk cId="0" sldId="359"/>
            <ac:spMk id="136194" creationId="{00000000-0000-0000-0000-000000000000}"/>
          </ac:spMkLst>
        </pc:spChg>
        <pc:spChg chg="mod ord">
          <ac:chgData name="Vui Le Ba" userId="052109168efbc39a" providerId="LiveId" clId="{40CFB830-F6EC-4A1B-AE1F-B620D0FFC1BE}" dt="2020-12-23T06:33:03.998" v="975" actId="6264"/>
          <ac:spMkLst>
            <pc:docMk/>
            <pc:sldMk cId="0" sldId="359"/>
            <ac:spMk id="136195" creationId="{00000000-0000-0000-0000-000000000000}"/>
          </ac:spMkLst>
        </pc:spChg>
        <pc:spChg chg="mod ord">
          <ac:chgData name="Vui Le Ba" userId="052109168efbc39a" providerId="LiveId" clId="{40CFB830-F6EC-4A1B-AE1F-B620D0FFC1BE}" dt="2020-12-23T06:33:04.001" v="976" actId="27636"/>
          <ac:spMkLst>
            <pc:docMk/>
            <pc:sldMk cId="0" sldId="359"/>
            <ac:spMk id="515075" creationId="{00000000-0000-0000-0000-000000000000}"/>
          </ac:spMkLst>
        </pc:spChg>
        <pc:grpChg chg="del">
          <ac:chgData name="Vui Le Ba" userId="052109168efbc39a" providerId="LiveId" clId="{40CFB830-F6EC-4A1B-AE1F-B620D0FFC1BE}" dt="2020-12-23T06:28:40.567" v="912" actId="478"/>
          <ac:grpSpMkLst>
            <pc:docMk/>
            <pc:sldMk cId="0" sldId="359"/>
            <ac:grpSpMk id="136197" creationId="{00000000-0000-0000-0000-000000000000}"/>
          </ac:grpSpMkLst>
        </pc:grpChg>
      </pc:sldChg>
      <pc:sldChg chg="addSp delSp modSp mod modClrScheme chgLayout">
        <pc:chgData name="Vui Le Ba" userId="052109168efbc39a" providerId="LiveId" clId="{40CFB830-F6EC-4A1B-AE1F-B620D0FFC1BE}" dt="2020-12-23T07:06:30.211" v="1584"/>
        <pc:sldMkLst>
          <pc:docMk/>
          <pc:sldMk cId="0" sldId="360"/>
        </pc:sldMkLst>
        <pc:spChg chg="add del mod">
          <ac:chgData name="Vui Le Ba" userId="052109168efbc39a" providerId="LiveId" clId="{40CFB830-F6EC-4A1B-AE1F-B620D0FFC1BE}" dt="2020-12-23T05:58:31.666" v="181" actId="6264"/>
          <ac:spMkLst>
            <pc:docMk/>
            <pc:sldMk cId="0" sldId="360"/>
            <ac:spMk id="2" creationId="{2F67FAEA-F394-45C0-802E-B21242D1C474}"/>
          </ac:spMkLst>
        </pc:spChg>
        <pc:spChg chg="add del mod">
          <ac:chgData name="Vui Le Ba" userId="052109168efbc39a" providerId="LiveId" clId="{40CFB830-F6EC-4A1B-AE1F-B620D0FFC1BE}" dt="2020-12-23T05:58:31.666" v="181" actId="6264"/>
          <ac:spMkLst>
            <pc:docMk/>
            <pc:sldMk cId="0" sldId="360"/>
            <ac:spMk id="3" creationId="{046A7F01-CA9A-47E4-A6BA-CFA2F02B1BA6}"/>
          </ac:spMkLst>
        </pc:spChg>
        <pc:spChg chg="add del mod">
          <ac:chgData name="Vui Le Ba" userId="052109168efbc39a" providerId="LiveId" clId="{40CFB830-F6EC-4A1B-AE1F-B620D0FFC1BE}" dt="2020-12-23T05:58:31.666" v="181" actId="6264"/>
          <ac:spMkLst>
            <pc:docMk/>
            <pc:sldMk cId="0" sldId="360"/>
            <ac:spMk id="4" creationId="{AE8C63EF-6590-437B-86B2-4CC2FD2A86F9}"/>
          </ac:spMkLst>
        </pc:spChg>
        <pc:spChg chg="add del mod ord">
          <ac:chgData name="Vui Le Ba" userId="052109168efbc39a" providerId="LiveId" clId="{40CFB830-F6EC-4A1B-AE1F-B620D0FFC1BE}" dt="2020-12-23T06:42:02.931" v="1133" actId="478"/>
          <ac:spMkLst>
            <pc:docMk/>
            <pc:sldMk cId="0" sldId="360"/>
            <ac:spMk id="5" creationId="{5CE30C00-C65A-4A24-85AA-146F5D3DBB12}"/>
          </ac:spMkLst>
        </pc:spChg>
        <pc:spChg chg="add del mod">
          <ac:chgData name="Vui Le Ba" userId="052109168efbc39a" providerId="LiveId" clId="{40CFB830-F6EC-4A1B-AE1F-B620D0FFC1BE}" dt="2020-12-23T06:42:09.227" v="1135" actId="6264"/>
          <ac:spMkLst>
            <pc:docMk/>
            <pc:sldMk cId="0" sldId="360"/>
            <ac:spMk id="6" creationId="{07009567-82B3-4ED7-85EB-81995AAB8780}"/>
          </ac:spMkLst>
        </pc:spChg>
        <pc:spChg chg="add del mod">
          <ac:chgData name="Vui Le Ba" userId="052109168efbc39a" providerId="LiveId" clId="{40CFB830-F6EC-4A1B-AE1F-B620D0FFC1BE}" dt="2020-12-23T06:42:09.227" v="1135" actId="6264"/>
          <ac:spMkLst>
            <pc:docMk/>
            <pc:sldMk cId="0" sldId="360"/>
            <ac:spMk id="7" creationId="{4291EE9B-DF63-4E8C-8790-06F96471A649}"/>
          </ac:spMkLst>
        </pc:spChg>
        <pc:spChg chg="add del mod ord">
          <ac:chgData name="Vui Le Ba" userId="052109168efbc39a" providerId="LiveId" clId="{40CFB830-F6EC-4A1B-AE1F-B620D0FFC1BE}" dt="2020-12-23T06:42:14.845" v="1136" actId="700"/>
          <ac:spMkLst>
            <pc:docMk/>
            <pc:sldMk cId="0" sldId="360"/>
            <ac:spMk id="8" creationId="{DB0156DB-0894-4C32-952D-EDFC52D980B7}"/>
          </ac:spMkLst>
        </pc:spChg>
        <pc:spChg chg="del">
          <ac:chgData name="Vui Le Ba" userId="052109168efbc39a" providerId="LiveId" clId="{40CFB830-F6EC-4A1B-AE1F-B620D0FFC1BE}" dt="2020-12-23T07:06:30.211" v="1584"/>
          <ac:spMkLst>
            <pc:docMk/>
            <pc:sldMk cId="0" sldId="360"/>
            <ac:spMk id="9" creationId="{33351AAE-40C1-46E8-AC35-6ABC1B1C6E19}"/>
          </ac:spMkLst>
        </pc:spChg>
        <pc:spChg chg="del mod ord">
          <ac:chgData name="Vui Le Ba" userId="052109168efbc39a" providerId="LiveId" clId="{40CFB830-F6EC-4A1B-AE1F-B620D0FFC1BE}" dt="2020-12-23T06:41:38.868" v="1128" actId="478"/>
          <ac:spMkLst>
            <pc:docMk/>
            <pc:sldMk cId="0" sldId="360"/>
            <ac:spMk id="171010" creationId="{00000000-0000-0000-0000-000000000000}"/>
          </ac:spMkLst>
        </pc:spChg>
        <pc:spChg chg="mod ord">
          <ac:chgData name="Vui Le Ba" userId="052109168efbc39a" providerId="LiveId" clId="{40CFB830-F6EC-4A1B-AE1F-B620D0FFC1BE}" dt="2020-12-23T06:42:14.845" v="1136" actId="700"/>
          <ac:spMkLst>
            <pc:docMk/>
            <pc:sldMk cId="0" sldId="360"/>
            <ac:spMk id="171011" creationId="{00000000-0000-0000-0000-000000000000}"/>
          </ac:spMkLst>
        </pc:spChg>
        <pc:spChg chg="mod ord">
          <ac:chgData name="Vui Le Ba" userId="052109168efbc39a" providerId="LiveId" clId="{40CFB830-F6EC-4A1B-AE1F-B620D0FFC1BE}" dt="2020-12-23T06:43:25.885" v="1150" actId="1076"/>
          <ac:spMkLst>
            <pc:docMk/>
            <pc:sldMk cId="0" sldId="360"/>
            <ac:spMk id="171012" creationId="{00000000-0000-0000-0000-000000000000}"/>
          </ac:spMkLst>
        </pc:spChg>
        <pc:spChg chg="del">
          <ac:chgData name="Vui Le Ba" userId="052109168efbc39a" providerId="LiveId" clId="{40CFB830-F6EC-4A1B-AE1F-B620D0FFC1BE}" dt="2020-12-23T06:42:06.386" v="1134" actId="478"/>
          <ac:spMkLst>
            <pc:docMk/>
            <pc:sldMk cId="0" sldId="360"/>
            <ac:spMk id="171013" creationId="{00000000-0000-0000-0000-000000000000}"/>
          </ac:spMkLst>
        </pc:spChg>
        <pc:spChg chg="mod">
          <ac:chgData name="Vui Le Ba" userId="052109168efbc39a" providerId="LiveId" clId="{40CFB830-F6EC-4A1B-AE1F-B620D0FFC1BE}" dt="2020-12-23T06:43:28.522" v="1151" actId="14100"/>
          <ac:spMkLst>
            <pc:docMk/>
            <pc:sldMk cId="0" sldId="360"/>
            <ac:spMk id="171014" creationId="{00000000-0000-0000-0000-000000000000}"/>
          </ac:spMkLst>
        </pc:spChg>
        <pc:spChg chg="mod">
          <ac:chgData name="Vui Le Ba" userId="052109168efbc39a" providerId="LiveId" clId="{40CFB830-F6EC-4A1B-AE1F-B620D0FFC1BE}" dt="2020-12-23T06:43:30.642" v="1152" actId="14100"/>
          <ac:spMkLst>
            <pc:docMk/>
            <pc:sldMk cId="0" sldId="360"/>
            <ac:spMk id="171015" creationId="{00000000-0000-0000-0000-000000000000}"/>
          </ac:spMkLst>
        </pc:spChg>
      </pc:sldChg>
      <pc:sldChg chg="addSp delSp modSp mod chgLayout">
        <pc:chgData name="Vui Le Ba" userId="052109168efbc39a" providerId="LiveId" clId="{40CFB830-F6EC-4A1B-AE1F-B620D0FFC1BE}" dt="2020-12-23T07:06:30.211" v="1584"/>
        <pc:sldMkLst>
          <pc:docMk/>
          <pc:sldMk cId="0" sldId="362"/>
        </pc:sldMkLst>
        <pc:spChg chg="add del mod">
          <ac:chgData name="Vui Le Ba" userId="052109168efbc39a" providerId="LiveId" clId="{40CFB830-F6EC-4A1B-AE1F-B620D0FFC1BE}" dt="2020-12-23T05:58:31.666" v="181" actId="6264"/>
          <ac:spMkLst>
            <pc:docMk/>
            <pc:sldMk cId="0" sldId="362"/>
            <ac:spMk id="2" creationId="{C2E103DE-5D55-4CB7-879E-F4BF648A9CEA}"/>
          </ac:spMkLst>
        </pc:spChg>
        <pc:spChg chg="add del mod">
          <ac:chgData name="Vui Le Ba" userId="052109168efbc39a" providerId="LiveId" clId="{40CFB830-F6EC-4A1B-AE1F-B620D0FFC1BE}" dt="2020-12-23T05:58:31.666" v="181" actId="6264"/>
          <ac:spMkLst>
            <pc:docMk/>
            <pc:sldMk cId="0" sldId="362"/>
            <ac:spMk id="3" creationId="{A1484380-84AC-4669-A1AF-DB571FBF5D6B}"/>
          </ac:spMkLst>
        </pc:spChg>
        <pc:spChg chg="add del mod ord">
          <ac:chgData name="Vui Le Ba" userId="052109168efbc39a" providerId="LiveId" clId="{40CFB830-F6EC-4A1B-AE1F-B620D0FFC1BE}" dt="2020-12-23T06:30:58.029" v="950" actId="478"/>
          <ac:spMkLst>
            <pc:docMk/>
            <pc:sldMk cId="0" sldId="362"/>
            <ac:spMk id="4" creationId="{ED4D1B46-BDE7-4E78-8464-9E2E17D2B62B}"/>
          </ac:spMkLst>
        </pc:spChg>
        <pc:spChg chg="add del mod">
          <ac:chgData name="Vui Le Ba" userId="052109168efbc39a" providerId="LiveId" clId="{40CFB830-F6EC-4A1B-AE1F-B620D0FFC1BE}" dt="2020-12-23T06:32:28.368" v="966" actId="6264"/>
          <ac:spMkLst>
            <pc:docMk/>
            <pc:sldMk cId="0" sldId="362"/>
            <ac:spMk id="5" creationId="{C19885DE-3C61-444C-BE7D-467268D8059A}"/>
          </ac:spMkLst>
        </pc:spChg>
        <pc:spChg chg="add del mod ord">
          <ac:chgData name="Vui Le Ba" userId="052109168efbc39a" providerId="LiveId" clId="{40CFB830-F6EC-4A1B-AE1F-B620D0FFC1BE}" dt="2020-12-23T06:32:32.401" v="967" actId="478"/>
          <ac:spMkLst>
            <pc:docMk/>
            <pc:sldMk cId="0" sldId="362"/>
            <ac:spMk id="6" creationId="{C1D6155F-9369-4DC6-B5FA-E1AF2F59F0B2}"/>
          </ac:spMkLst>
        </pc:spChg>
        <pc:spChg chg="del">
          <ac:chgData name="Vui Le Ba" userId="052109168efbc39a" providerId="LiveId" clId="{40CFB830-F6EC-4A1B-AE1F-B620D0FFC1BE}" dt="2020-12-23T07:06:30.211" v="1584"/>
          <ac:spMkLst>
            <pc:docMk/>
            <pc:sldMk cId="0" sldId="362"/>
            <ac:spMk id="7" creationId="{0F2A8856-925F-41A4-B0D1-B25A0F9CEF25}"/>
          </ac:spMkLst>
        </pc:spChg>
        <pc:spChg chg="del mod ord">
          <ac:chgData name="Vui Le Ba" userId="052109168efbc39a" providerId="LiveId" clId="{40CFB830-F6EC-4A1B-AE1F-B620D0FFC1BE}" dt="2020-12-23T06:31:58.727" v="958" actId="478"/>
          <ac:spMkLst>
            <pc:docMk/>
            <pc:sldMk cId="0" sldId="362"/>
            <ac:spMk id="142338" creationId="{00000000-0000-0000-0000-000000000000}"/>
          </ac:spMkLst>
        </pc:spChg>
        <pc:spChg chg="mod ord">
          <ac:chgData name="Vui Le Ba" userId="052109168efbc39a" providerId="LiveId" clId="{40CFB830-F6EC-4A1B-AE1F-B620D0FFC1BE}" dt="2020-12-23T06:32:28.368" v="966" actId="6264"/>
          <ac:spMkLst>
            <pc:docMk/>
            <pc:sldMk cId="0" sldId="362"/>
            <ac:spMk id="142339" creationId="{00000000-0000-0000-0000-000000000000}"/>
          </ac:spMkLst>
        </pc:spChg>
        <pc:spChg chg="mod">
          <ac:chgData name="Vui Le Ba" userId="052109168efbc39a" providerId="LiveId" clId="{40CFB830-F6EC-4A1B-AE1F-B620D0FFC1BE}" dt="2020-12-23T06:32:41.962" v="973" actId="1036"/>
          <ac:spMkLst>
            <pc:docMk/>
            <pc:sldMk cId="0" sldId="362"/>
            <ac:spMk id="142345" creationId="{00000000-0000-0000-0000-000000000000}"/>
          </ac:spMkLst>
        </pc:spChg>
        <pc:spChg chg="mod">
          <ac:chgData name="Vui Le Ba" userId="052109168efbc39a" providerId="LiveId" clId="{40CFB830-F6EC-4A1B-AE1F-B620D0FFC1BE}" dt="2020-12-23T06:32:41.962" v="973" actId="1036"/>
          <ac:spMkLst>
            <pc:docMk/>
            <pc:sldMk cId="0" sldId="362"/>
            <ac:spMk id="142346" creationId="{00000000-0000-0000-0000-000000000000}"/>
          </ac:spMkLst>
        </pc:spChg>
        <pc:spChg chg="mod">
          <ac:chgData name="Vui Le Ba" userId="052109168efbc39a" providerId="LiveId" clId="{40CFB830-F6EC-4A1B-AE1F-B620D0FFC1BE}" dt="2020-12-23T06:32:41.962" v="973" actId="1036"/>
          <ac:spMkLst>
            <pc:docMk/>
            <pc:sldMk cId="0" sldId="362"/>
            <ac:spMk id="142348" creationId="{00000000-0000-0000-0000-000000000000}"/>
          </ac:spMkLst>
        </pc:spChg>
        <pc:spChg chg="mod">
          <ac:chgData name="Vui Le Ba" userId="052109168efbc39a" providerId="LiveId" clId="{40CFB830-F6EC-4A1B-AE1F-B620D0FFC1BE}" dt="2020-12-23T06:32:41.962" v="973" actId="1036"/>
          <ac:spMkLst>
            <pc:docMk/>
            <pc:sldMk cId="0" sldId="362"/>
            <ac:spMk id="142349" creationId="{00000000-0000-0000-0000-000000000000}"/>
          </ac:spMkLst>
        </pc:spChg>
        <pc:spChg chg="mod">
          <ac:chgData name="Vui Le Ba" userId="052109168efbc39a" providerId="LiveId" clId="{40CFB830-F6EC-4A1B-AE1F-B620D0FFC1BE}" dt="2020-12-23T06:32:41.962" v="973" actId="1036"/>
          <ac:spMkLst>
            <pc:docMk/>
            <pc:sldMk cId="0" sldId="362"/>
            <ac:spMk id="142350" creationId="{00000000-0000-0000-0000-000000000000}"/>
          </ac:spMkLst>
        </pc:spChg>
        <pc:spChg chg="mod">
          <ac:chgData name="Vui Le Ba" userId="052109168efbc39a" providerId="LiveId" clId="{40CFB830-F6EC-4A1B-AE1F-B620D0FFC1BE}" dt="2020-12-23T06:32:41.962" v="973" actId="1036"/>
          <ac:spMkLst>
            <pc:docMk/>
            <pc:sldMk cId="0" sldId="362"/>
            <ac:spMk id="142351" creationId="{00000000-0000-0000-0000-000000000000}"/>
          </ac:spMkLst>
        </pc:spChg>
        <pc:spChg chg="mod">
          <ac:chgData name="Vui Le Ba" userId="052109168efbc39a" providerId="LiveId" clId="{40CFB830-F6EC-4A1B-AE1F-B620D0FFC1BE}" dt="2020-12-23T06:32:41.962" v="973" actId="1036"/>
          <ac:spMkLst>
            <pc:docMk/>
            <pc:sldMk cId="0" sldId="362"/>
            <ac:spMk id="142352" creationId="{00000000-0000-0000-0000-000000000000}"/>
          </ac:spMkLst>
        </pc:spChg>
        <pc:spChg chg="mod">
          <ac:chgData name="Vui Le Ba" userId="052109168efbc39a" providerId="LiveId" clId="{40CFB830-F6EC-4A1B-AE1F-B620D0FFC1BE}" dt="2020-12-23T06:32:41.962" v="973" actId="1036"/>
          <ac:spMkLst>
            <pc:docMk/>
            <pc:sldMk cId="0" sldId="362"/>
            <ac:spMk id="142353" creationId="{00000000-0000-0000-0000-000000000000}"/>
          </ac:spMkLst>
        </pc:spChg>
        <pc:spChg chg="mod">
          <ac:chgData name="Vui Le Ba" userId="052109168efbc39a" providerId="LiveId" clId="{40CFB830-F6EC-4A1B-AE1F-B620D0FFC1BE}" dt="2020-12-23T06:32:41.962" v="973" actId="1036"/>
          <ac:spMkLst>
            <pc:docMk/>
            <pc:sldMk cId="0" sldId="362"/>
            <ac:spMk id="142355" creationId="{00000000-0000-0000-0000-000000000000}"/>
          </ac:spMkLst>
        </pc:spChg>
        <pc:spChg chg="mod">
          <ac:chgData name="Vui Le Ba" userId="052109168efbc39a" providerId="LiveId" clId="{40CFB830-F6EC-4A1B-AE1F-B620D0FFC1BE}" dt="2020-12-23T06:32:41.962" v="973" actId="1036"/>
          <ac:spMkLst>
            <pc:docMk/>
            <pc:sldMk cId="0" sldId="362"/>
            <ac:spMk id="142356" creationId="{00000000-0000-0000-0000-000000000000}"/>
          </ac:spMkLst>
        </pc:spChg>
        <pc:spChg chg="mod">
          <ac:chgData name="Vui Le Ba" userId="052109168efbc39a" providerId="LiveId" clId="{40CFB830-F6EC-4A1B-AE1F-B620D0FFC1BE}" dt="2020-12-23T06:32:41.962" v="973" actId="1036"/>
          <ac:spMkLst>
            <pc:docMk/>
            <pc:sldMk cId="0" sldId="362"/>
            <ac:spMk id="142357" creationId="{00000000-0000-0000-0000-000000000000}"/>
          </ac:spMkLst>
        </pc:spChg>
        <pc:spChg chg="mod">
          <ac:chgData name="Vui Le Ba" userId="052109168efbc39a" providerId="LiveId" clId="{40CFB830-F6EC-4A1B-AE1F-B620D0FFC1BE}" dt="2020-12-23T06:32:41.962" v="973" actId="1036"/>
          <ac:spMkLst>
            <pc:docMk/>
            <pc:sldMk cId="0" sldId="362"/>
            <ac:spMk id="142358" creationId="{00000000-0000-0000-0000-000000000000}"/>
          </ac:spMkLst>
        </pc:spChg>
        <pc:spChg chg="mod">
          <ac:chgData name="Vui Le Ba" userId="052109168efbc39a" providerId="LiveId" clId="{40CFB830-F6EC-4A1B-AE1F-B620D0FFC1BE}" dt="2020-12-23T06:32:41.962" v="973" actId="1036"/>
          <ac:spMkLst>
            <pc:docMk/>
            <pc:sldMk cId="0" sldId="362"/>
            <ac:spMk id="142359" creationId="{00000000-0000-0000-0000-000000000000}"/>
          </ac:spMkLst>
        </pc:spChg>
        <pc:spChg chg="mod">
          <ac:chgData name="Vui Le Ba" userId="052109168efbc39a" providerId="LiveId" clId="{40CFB830-F6EC-4A1B-AE1F-B620D0FFC1BE}" dt="2020-12-23T06:32:41.962" v="973" actId="1036"/>
          <ac:spMkLst>
            <pc:docMk/>
            <pc:sldMk cId="0" sldId="362"/>
            <ac:spMk id="142360" creationId="{00000000-0000-0000-0000-000000000000}"/>
          </ac:spMkLst>
        </pc:spChg>
        <pc:spChg chg="mod">
          <ac:chgData name="Vui Le Ba" userId="052109168efbc39a" providerId="LiveId" clId="{40CFB830-F6EC-4A1B-AE1F-B620D0FFC1BE}" dt="2020-12-23T06:32:41.962" v="973" actId="1036"/>
          <ac:spMkLst>
            <pc:docMk/>
            <pc:sldMk cId="0" sldId="362"/>
            <ac:spMk id="142362" creationId="{00000000-0000-0000-0000-000000000000}"/>
          </ac:spMkLst>
        </pc:spChg>
        <pc:spChg chg="mod">
          <ac:chgData name="Vui Le Ba" userId="052109168efbc39a" providerId="LiveId" clId="{40CFB830-F6EC-4A1B-AE1F-B620D0FFC1BE}" dt="2020-12-23T06:32:41.962" v="973" actId="1036"/>
          <ac:spMkLst>
            <pc:docMk/>
            <pc:sldMk cId="0" sldId="362"/>
            <ac:spMk id="142363" creationId="{00000000-0000-0000-0000-000000000000}"/>
          </ac:spMkLst>
        </pc:spChg>
        <pc:spChg chg="mod">
          <ac:chgData name="Vui Le Ba" userId="052109168efbc39a" providerId="LiveId" clId="{40CFB830-F6EC-4A1B-AE1F-B620D0FFC1BE}" dt="2020-12-23T06:32:41.962" v="973" actId="1036"/>
          <ac:spMkLst>
            <pc:docMk/>
            <pc:sldMk cId="0" sldId="362"/>
            <ac:spMk id="142364" creationId="{00000000-0000-0000-0000-000000000000}"/>
          </ac:spMkLst>
        </pc:spChg>
        <pc:spChg chg="mod">
          <ac:chgData name="Vui Le Ba" userId="052109168efbc39a" providerId="LiveId" clId="{40CFB830-F6EC-4A1B-AE1F-B620D0FFC1BE}" dt="2020-12-23T06:32:41.962" v="973" actId="1036"/>
          <ac:spMkLst>
            <pc:docMk/>
            <pc:sldMk cId="0" sldId="362"/>
            <ac:spMk id="142365" creationId="{00000000-0000-0000-0000-000000000000}"/>
          </ac:spMkLst>
        </pc:spChg>
        <pc:spChg chg="mod">
          <ac:chgData name="Vui Le Ba" userId="052109168efbc39a" providerId="LiveId" clId="{40CFB830-F6EC-4A1B-AE1F-B620D0FFC1BE}" dt="2020-12-23T06:32:41.962" v="973" actId="1036"/>
          <ac:spMkLst>
            <pc:docMk/>
            <pc:sldMk cId="0" sldId="362"/>
            <ac:spMk id="142366" creationId="{00000000-0000-0000-0000-000000000000}"/>
          </ac:spMkLst>
        </pc:spChg>
        <pc:spChg chg="mod">
          <ac:chgData name="Vui Le Ba" userId="052109168efbc39a" providerId="LiveId" clId="{40CFB830-F6EC-4A1B-AE1F-B620D0FFC1BE}" dt="2020-12-23T06:32:41.962" v="973" actId="1036"/>
          <ac:spMkLst>
            <pc:docMk/>
            <pc:sldMk cId="0" sldId="362"/>
            <ac:spMk id="523282" creationId="{00000000-0000-0000-0000-000000000000}"/>
          </ac:spMkLst>
        </pc:spChg>
        <pc:grpChg chg="del">
          <ac:chgData name="Vui Le Ba" userId="052109168efbc39a" providerId="LiveId" clId="{40CFB830-F6EC-4A1B-AE1F-B620D0FFC1BE}" dt="2020-12-23T06:30:45.212" v="949" actId="478"/>
          <ac:grpSpMkLst>
            <pc:docMk/>
            <pc:sldMk cId="0" sldId="362"/>
            <ac:grpSpMk id="142340" creationId="{00000000-0000-0000-0000-000000000000}"/>
          </ac:grpSpMkLst>
        </pc:grpChg>
        <pc:grpChg chg="mod">
          <ac:chgData name="Vui Le Ba" userId="052109168efbc39a" providerId="LiveId" clId="{40CFB830-F6EC-4A1B-AE1F-B620D0FFC1BE}" dt="2020-12-23T06:32:41.962" v="973" actId="1036"/>
          <ac:grpSpMkLst>
            <pc:docMk/>
            <pc:sldMk cId="0" sldId="362"/>
            <ac:grpSpMk id="142347" creationId="{00000000-0000-0000-0000-000000000000}"/>
          </ac:grpSpMkLst>
        </pc:grpChg>
        <pc:grpChg chg="mod">
          <ac:chgData name="Vui Le Ba" userId="052109168efbc39a" providerId="LiveId" clId="{40CFB830-F6EC-4A1B-AE1F-B620D0FFC1BE}" dt="2020-12-23T06:32:41.962" v="973" actId="1036"/>
          <ac:grpSpMkLst>
            <pc:docMk/>
            <pc:sldMk cId="0" sldId="362"/>
            <ac:grpSpMk id="142354" creationId="{00000000-0000-0000-0000-000000000000}"/>
          </ac:grpSpMkLst>
        </pc:grpChg>
        <pc:grpChg chg="mod">
          <ac:chgData name="Vui Le Ba" userId="052109168efbc39a" providerId="LiveId" clId="{40CFB830-F6EC-4A1B-AE1F-B620D0FFC1BE}" dt="2020-12-23T06:32:41.962" v="973" actId="1036"/>
          <ac:grpSpMkLst>
            <pc:docMk/>
            <pc:sldMk cId="0" sldId="362"/>
            <ac:grpSpMk id="142361" creationId="{00000000-0000-0000-0000-000000000000}"/>
          </ac:grpSpMkLst>
        </pc:grpChg>
        <pc:grpChg chg="mod">
          <ac:chgData name="Vui Le Ba" userId="052109168efbc39a" providerId="LiveId" clId="{40CFB830-F6EC-4A1B-AE1F-B620D0FFC1BE}" dt="2020-12-23T06:32:41.962" v="973" actId="1036"/>
          <ac:grpSpMkLst>
            <pc:docMk/>
            <pc:sldMk cId="0" sldId="362"/>
            <ac:grpSpMk id="523318" creationId="{00000000-0000-0000-0000-000000000000}"/>
          </ac:grpSpMkLst>
        </pc:grpChg>
        <pc:grpChg chg="mod">
          <ac:chgData name="Vui Le Ba" userId="052109168efbc39a" providerId="LiveId" clId="{40CFB830-F6EC-4A1B-AE1F-B620D0FFC1BE}" dt="2020-12-23T06:32:41.962" v="973" actId="1036"/>
          <ac:grpSpMkLst>
            <pc:docMk/>
            <pc:sldMk cId="0" sldId="362"/>
            <ac:grpSpMk id="523325" creationId="{00000000-0000-0000-0000-000000000000}"/>
          </ac:grpSpMkLst>
        </pc:grpChg>
        <pc:grpChg chg="mod">
          <ac:chgData name="Vui Le Ba" userId="052109168efbc39a" providerId="LiveId" clId="{40CFB830-F6EC-4A1B-AE1F-B620D0FFC1BE}" dt="2020-12-23T06:32:41.962" v="973" actId="1036"/>
          <ac:grpSpMkLst>
            <pc:docMk/>
            <pc:sldMk cId="0" sldId="362"/>
            <ac:grpSpMk id="523326" creationId="{00000000-0000-0000-0000-000000000000}"/>
          </ac:grpSpMkLst>
        </pc:grpChg>
      </pc:sldChg>
      <pc:sldChg chg="addSp delSp modSp mod chgLayout">
        <pc:chgData name="Vui Le Ba" userId="052109168efbc39a" providerId="LiveId" clId="{40CFB830-F6EC-4A1B-AE1F-B620D0FFC1BE}" dt="2020-12-23T07:06:30.211" v="1584"/>
        <pc:sldMkLst>
          <pc:docMk/>
          <pc:sldMk cId="0" sldId="363"/>
        </pc:sldMkLst>
        <pc:spChg chg="add del mod">
          <ac:chgData name="Vui Le Ba" userId="052109168efbc39a" providerId="LiveId" clId="{40CFB830-F6EC-4A1B-AE1F-B620D0FFC1BE}" dt="2020-12-23T05:58:31.666" v="181" actId="6264"/>
          <ac:spMkLst>
            <pc:docMk/>
            <pc:sldMk cId="0" sldId="363"/>
            <ac:spMk id="2" creationId="{2BBE9098-0852-4B63-AFA9-18A6DAF9D8F1}"/>
          </ac:spMkLst>
        </pc:spChg>
        <pc:spChg chg="add del mod">
          <ac:chgData name="Vui Le Ba" userId="052109168efbc39a" providerId="LiveId" clId="{40CFB830-F6EC-4A1B-AE1F-B620D0FFC1BE}" dt="2020-12-23T05:58:31.666" v="181" actId="6264"/>
          <ac:spMkLst>
            <pc:docMk/>
            <pc:sldMk cId="0" sldId="363"/>
            <ac:spMk id="3" creationId="{2F09347C-1628-41CE-977C-FE86759C1E34}"/>
          </ac:spMkLst>
        </pc:spChg>
        <pc:spChg chg="add del mod">
          <ac:chgData name="Vui Le Ba" userId="052109168efbc39a" providerId="LiveId" clId="{40CFB830-F6EC-4A1B-AE1F-B620D0FFC1BE}" dt="2020-12-23T05:58:31.666" v="181" actId="6264"/>
          <ac:spMkLst>
            <pc:docMk/>
            <pc:sldMk cId="0" sldId="363"/>
            <ac:spMk id="4" creationId="{C9E96F2C-9AFE-4ADA-9D54-FBE5F9945D5D}"/>
          </ac:spMkLst>
        </pc:spChg>
        <pc:spChg chg="del">
          <ac:chgData name="Vui Le Ba" userId="052109168efbc39a" providerId="LiveId" clId="{40CFB830-F6EC-4A1B-AE1F-B620D0FFC1BE}" dt="2020-12-23T07:06:30.211" v="1584"/>
          <ac:spMkLst>
            <pc:docMk/>
            <pc:sldMk cId="0" sldId="363"/>
            <ac:spMk id="5" creationId="{CC8096FA-4C2C-46E0-9C7D-61E50192ADB7}"/>
          </ac:spMkLst>
        </pc:spChg>
        <pc:spChg chg="del mod ord">
          <ac:chgData name="Vui Le Ba" userId="052109168efbc39a" providerId="LiveId" clId="{40CFB830-F6EC-4A1B-AE1F-B620D0FFC1BE}" dt="2020-12-23T06:35:17.884" v="1012" actId="478"/>
          <ac:spMkLst>
            <pc:docMk/>
            <pc:sldMk cId="0" sldId="363"/>
            <ac:spMk id="152578" creationId="{00000000-0000-0000-0000-000000000000}"/>
          </ac:spMkLst>
        </pc:spChg>
        <pc:spChg chg="mod ord">
          <ac:chgData name="Vui Le Ba" userId="052109168efbc39a" providerId="LiveId" clId="{40CFB830-F6EC-4A1B-AE1F-B620D0FFC1BE}" dt="2020-12-23T05:58:31.666" v="181" actId="6264"/>
          <ac:spMkLst>
            <pc:docMk/>
            <pc:sldMk cId="0" sldId="363"/>
            <ac:spMk id="152579" creationId="{00000000-0000-0000-0000-000000000000}"/>
          </ac:spMkLst>
        </pc:spChg>
        <pc:spChg chg="mod ord">
          <ac:chgData name="Vui Le Ba" userId="052109168efbc39a" providerId="LiveId" clId="{40CFB830-F6EC-4A1B-AE1F-B620D0FFC1BE}" dt="2020-12-23T05:58:31.666" v="181" actId="6264"/>
          <ac:spMkLst>
            <pc:docMk/>
            <pc:sldMk cId="0" sldId="363"/>
            <ac:spMk id="152580" creationId="{00000000-0000-0000-0000-000000000000}"/>
          </ac:spMkLst>
        </pc:spChg>
        <pc:grpChg chg="del">
          <ac:chgData name="Vui Le Ba" userId="052109168efbc39a" providerId="LiveId" clId="{40CFB830-F6EC-4A1B-AE1F-B620D0FFC1BE}" dt="2020-12-23T06:35:18.733" v="1013" actId="478"/>
          <ac:grpSpMkLst>
            <pc:docMk/>
            <pc:sldMk cId="0" sldId="363"/>
            <ac:grpSpMk id="152581" creationId="{00000000-0000-0000-0000-000000000000}"/>
          </ac:grpSpMkLst>
        </pc:grpChg>
      </pc:sldChg>
      <pc:sldChg chg="addSp delSp modSp mod chgLayout">
        <pc:chgData name="Vui Le Ba" userId="052109168efbc39a" providerId="LiveId" clId="{40CFB830-F6EC-4A1B-AE1F-B620D0FFC1BE}" dt="2020-12-23T07:06:30.211" v="1584"/>
        <pc:sldMkLst>
          <pc:docMk/>
          <pc:sldMk cId="0" sldId="364"/>
        </pc:sldMkLst>
        <pc:spChg chg="add del mod">
          <ac:chgData name="Vui Le Ba" userId="052109168efbc39a" providerId="LiveId" clId="{40CFB830-F6EC-4A1B-AE1F-B620D0FFC1BE}" dt="2020-12-23T05:58:31.666" v="181" actId="6264"/>
          <ac:spMkLst>
            <pc:docMk/>
            <pc:sldMk cId="0" sldId="364"/>
            <ac:spMk id="2" creationId="{A579E60B-D1C3-44FD-AB6D-587E7CC245F3}"/>
          </ac:spMkLst>
        </pc:spChg>
        <pc:spChg chg="add del mod">
          <ac:chgData name="Vui Le Ba" userId="052109168efbc39a" providerId="LiveId" clId="{40CFB830-F6EC-4A1B-AE1F-B620D0FFC1BE}" dt="2020-12-23T05:58:31.666" v="181" actId="6264"/>
          <ac:spMkLst>
            <pc:docMk/>
            <pc:sldMk cId="0" sldId="364"/>
            <ac:spMk id="3" creationId="{B589C794-66C3-46F2-B249-D5B2DE257153}"/>
          </ac:spMkLst>
        </pc:spChg>
        <pc:spChg chg="add del mod">
          <ac:chgData name="Vui Le Ba" userId="052109168efbc39a" providerId="LiveId" clId="{40CFB830-F6EC-4A1B-AE1F-B620D0FFC1BE}" dt="2020-12-23T05:58:31.666" v="181" actId="6264"/>
          <ac:spMkLst>
            <pc:docMk/>
            <pc:sldMk cId="0" sldId="364"/>
            <ac:spMk id="4" creationId="{4F127DD7-EC9D-4A72-B5B1-3CD2765AF0AE}"/>
          </ac:spMkLst>
        </pc:spChg>
        <pc:spChg chg="add del mod">
          <ac:chgData name="Vui Le Ba" userId="052109168efbc39a" providerId="LiveId" clId="{40CFB830-F6EC-4A1B-AE1F-B620D0FFC1BE}" dt="2020-12-23T06:35:35.412" v="1017" actId="6264"/>
          <ac:spMkLst>
            <pc:docMk/>
            <pc:sldMk cId="0" sldId="364"/>
            <ac:spMk id="5" creationId="{3364D8DA-E3F9-413B-A604-1B199995EC6A}"/>
          </ac:spMkLst>
        </pc:spChg>
        <pc:spChg chg="add del mod">
          <ac:chgData name="Vui Le Ba" userId="052109168efbc39a" providerId="LiveId" clId="{40CFB830-F6EC-4A1B-AE1F-B620D0FFC1BE}" dt="2020-12-23T06:35:35.412" v="1017" actId="6264"/>
          <ac:spMkLst>
            <pc:docMk/>
            <pc:sldMk cId="0" sldId="364"/>
            <ac:spMk id="6" creationId="{7B1B9DCC-2D8A-4528-85BF-D510BE9FF023}"/>
          </ac:spMkLst>
        </pc:spChg>
        <pc:spChg chg="del">
          <ac:chgData name="Vui Le Ba" userId="052109168efbc39a" providerId="LiveId" clId="{40CFB830-F6EC-4A1B-AE1F-B620D0FFC1BE}" dt="2020-12-23T07:06:30.211" v="1584"/>
          <ac:spMkLst>
            <pc:docMk/>
            <pc:sldMk cId="0" sldId="364"/>
            <ac:spMk id="7" creationId="{81F0A5EA-DE2D-4AE9-AAC0-28B640C86C83}"/>
          </ac:spMkLst>
        </pc:spChg>
        <pc:spChg chg="del mod ord">
          <ac:chgData name="Vui Le Ba" userId="052109168efbc39a" providerId="LiveId" clId="{40CFB830-F6EC-4A1B-AE1F-B620D0FFC1BE}" dt="2020-12-23T06:35:23.331" v="1015" actId="478"/>
          <ac:spMkLst>
            <pc:docMk/>
            <pc:sldMk cId="0" sldId="364"/>
            <ac:spMk id="154626" creationId="{00000000-0000-0000-0000-000000000000}"/>
          </ac:spMkLst>
        </pc:spChg>
        <pc:spChg chg="mod ord">
          <ac:chgData name="Vui Le Ba" userId="052109168efbc39a" providerId="LiveId" clId="{40CFB830-F6EC-4A1B-AE1F-B620D0FFC1BE}" dt="2020-12-23T06:35:35.412" v="1017" actId="6264"/>
          <ac:spMkLst>
            <pc:docMk/>
            <pc:sldMk cId="0" sldId="364"/>
            <ac:spMk id="154627" creationId="{00000000-0000-0000-0000-000000000000}"/>
          </ac:spMkLst>
        </pc:spChg>
        <pc:spChg chg="mod ord">
          <ac:chgData name="Vui Le Ba" userId="052109168efbc39a" providerId="LiveId" clId="{40CFB830-F6EC-4A1B-AE1F-B620D0FFC1BE}" dt="2020-12-23T06:36:11.804" v="1057" actId="20577"/>
          <ac:spMkLst>
            <pc:docMk/>
            <pc:sldMk cId="0" sldId="364"/>
            <ac:spMk id="527363" creationId="{00000000-0000-0000-0000-000000000000}"/>
          </ac:spMkLst>
        </pc:spChg>
        <pc:grpChg chg="del">
          <ac:chgData name="Vui Le Ba" userId="052109168efbc39a" providerId="LiveId" clId="{40CFB830-F6EC-4A1B-AE1F-B620D0FFC1BE}" dt="2020-12-23T06:35:20.878" v="1014" actId="478"/>
          <ac:grpSpMkLst>
            <pc:docMk/>
            <pc:sldMk cId="0" sldId="364"/>
            <ac:grpSpMk id="154629" creationId="{00000000-0000-0000-0000-000000000000}"/>
          </ac:grpSpMkLst>
        </pc:grpChg>
      </pc:sldChg>
      <pc:sldChg chg="addSp delSp modSp mod modClrScheme chgLayout">
        <pc:chgData name="Vui Le Ba" userId="052109168efbc39a" providerId="LiveId" clId="{40CFB830-F6EC-4A1B-AE1F-B620D0FFC1BE}" dt="2020-12-23T07:06:30.211" v="1584"/>
        <pc:sldMkLst>
          <pc:docMk/>
          <pc:sldMk cId="0" sldId="365"/>
        </pc:sldMkLst>
        <pc:spChg chg="add del mod">
          <ac:chgData name="Vui Le Ba" userId="052109168efbc39a" providerId="LiveId" clId="{40CFB830-F6EC-4A1B-AE1F-B620D0FFC1BE}" dt="2020-12-23T05:58:31.666" v="181" actId="6264"/>
          <ac:spMkLst>
            <pc:docMk/>
            <pc:sldMk cId="0" sldId="365"/>
            <ac:spMk id="2" creationId="{8C0DCDA2-F7AF-49B4-BA4B-8E5A665AE306}"/>
          </ac:spMkLst>
        </pc:spChg>
        <pc:spChg chg="add del mod">
          <ac:chgData name="Vui Le Ba" userId="052109168efbc39a" providerId="LiveId" clId="{40CFB830-F6EC-4A1B-AE1F-B620D0FFC1BE}" dt="2020-12-23T05:58:31.666" v="181" actId="6264"/>
          <ac:spMkLst>
            <pc:docMk/>
            <pc:sldMk cId="0" sldId="365"/>
            <ac:spMk id="3" creationId="{709934A2-14FD-47AB-8ECE-C992E01AC779}"/>
          </ac:spMkLst>
        </pc:spChg>
        <pc:spChg chg="add del mod">
          <ac:chgData name="Vui Le Ba" userId="052109168efbc39a" providerId="LiveId" clId="{40CFB830-F6EC-4A1B-AE1F-B620D0FFC1BE}" dt="2020-12-23T05:58:31.666" v="181" actId="6264"/>
          <ac:spMkLst>
            <pc:docMk/>
            <pc:sldMk cId="0" sldId="365"/>
            <ac:spMk id="4" creationId="{DD19AB9C-E674-42E2-BE54-F2042ED87F67}"/>
          </ac:spMkLst>
        </pc:spChg>
        <pc:spChg chg="add del mod">
          <ac:chgData name="Vui Le Ba" userId="052109168efbc39a" providerId="LiveId" clId="{40CFB830-F6EC-4A1B-AE1F-B620D0FFC1BE}" dt="2020-12-23T05:58:31.666" v="181" actId="6264"/>
          <ac:spMkLst>
            <pc:docMk/>
            <pc:sldMk cId="0" sldId="365"/>
            <ac:spMk id="5" creationId="{63A237EB-70FB-4E13-87EE-199A1FD6C96A}"/>
          </ac:spMkLst>
        </pc:spChg>
        <pc:spChg chg="del">
          <ac:chgData name="Vui Le Ba" userId="052109168efbc39a" providerId="LiveId" clId="{40CFB830-F6EC-4A1B-AE1F-B620D0FFC1BE}" dt="2020-12-23T07:06:30.211" v="1584"/>
          <ac:spMkLst>
            <pc:docMk/>
            <pc:sldMk cId="0" sldId="365"/>
            <ac:spMk id="6" creationId="{63C4036E-67B2-40EC-92E8-807B90789D65}"/>
          </ac:spMkLst>
        </pc:spChg>
        <pc:spChg chg="del mod ord">
          <ac:chgData name="Vui Le Ba" userId="052109168efbc39a" providerId="LiveId" clId="{40CFB830-F6EC-4A1B-AE1F-B620D0FFC1BE}" dt="2020-12-23T06:36:21.176" v="1059" actId="478"/>
          <ac:spMkLst>
            <pc:docMk/>
            <pc:sldMk cId="0" sldId="365"/>
            <ac:spMk id="156674" creationId="{00000000-0000-0000-0000-000000000000}"/>
          </ac:spMkLst>
        </pc:spChg>
        <pc:spChg chg="mod ord">
          <ac:chgData name="Vui Le Ba" userId="052109168efbc39a" providerId="LiveId" clId="{40CFB830-F6EC-4A1B-AE1F-B620D0FFC1BE}" dt="2020-12-23T06:37:15.435" v="1062" actId="27636"/>
          <ac:spMkLst>
            <pc:docMk/>
            <pc:sldMk cId="0" sldId="365"/>
            <ac:spMk id="156675" creationId="{00000000-0000-0000-0000-000000000000}"/>
          </ac:spMkLst>
        </pc:spChg>
        <pc:spChg chg="mod ord">
          <ac:chgData name="Vui Le Ba" userId="052109168efbc39a" providerId="LiveId" clId="{40CFB830-F6EC-4A1B-AE1F-B620D0FFC1BE}" dt="2020-12-23T06:38:02.948" v="1081" actId="14100"/>
          <ac:spMkLst>
            <pc:docMk/>
            <pc:sldMk cId="0" sldId="365"/>
            <ac:spMk id="156676" creationId="{00000000-0000-0000-0000-000000000000}"/>
          </ac:spMkLst>
        </pc:spChg>
        <pc:spChg chg="mod">
          <ac:chgData name="Vui Le Ba" userId="052109168efbc39a" providerId="LiveId" clId="{40CFB830-F6EC-4A1B-AE1F-B620D0FFC1BE}" dt="2020-12-23T06:37:09.895" v="1060" actId="1076"/>
          <ac:spMkLst>
            <pc:docMk/>
            <pc:sldMk cId="0" sldId="365"/>
            <ac:spMk id="156678" creationId="{00000000-0000-0000-0000-000000000000}"/>
          </ac:spMkLst>
        </pc:spChg>
        <pc:spChg chg="mod">
          <ac:chgData name="Vui Le Ba" userId="052109168efbc39a" providerId="LiveId" clId="{40CFB830-F6EC-4A1B-AE1F-B620D0FFC1BE}" dt="2020-12-23T06:37:49.780" v="1078" actId="1076"/>
          <ac:spMkLst>
            <pc:docMk/>
            <pc:sldMk cId="0" sldId="365"/>
            <ac:spMk id="529419" creationId="{00000000-0000-0000-0000-000000000000}"/>
          </ac:spMkLst>
        </pc:spChg>
        <pc:grpChg chg="del">
          <ac:chgData name="Vui Le Ba" userId="052109168efbc39a" providerId="LiveId" clId="{40CFB830-F6EC-4A1B-AE1F-B620D0FFC1BE}" dt="2020-12-23T06:36:16.546" v="1058" actId="478"/>
          <ac:grpSpMkLst>
            <pc:docMk/>
            <pc:sldMk cId="0" sldId="365"/>
            <ac:grpSpMk id="156677" creationId="{00000000-0000-0000-0000-000000000000}"/>
          </ac:grpSpMkLst>
        </pc:grpChg>
        <pc:graphicFrameChg chg="mod ord">
          <ac:chgData name="Vui Le Ba" userId="052109168efbc39a" providerId="LiveId" clId="{40CFB830-F6EC-4A1B-AE1F-B620D0FFC1BE}" dt="2020-12-23T06:38:11.837" v="1082" actId="1076"/>
          <ac:graphicFrameMkLst>
            <pc:docMk/>
            <pc:sldMk cId="0" sldId="365"/>
            <ac:graphicFrameMk id="156679" creationId="{00000000-0000-0000-0000-000000000000}"/>
          </ac:graphicFrameMkLst>
        </pc:graphicFrameChg>
      </pc:sldChg>
      <pc:sldChg chg="addSp delSp modSp mod chgLayout">
        <pc:chgData name="Vui Le Ba" userId="052109168efbc39a" providerId="LiveId" clId="{40CFB830-F6EC-4A1B-AE1F-B620D0FFC1BE}" dt="2020-12-23T07:06:30.211" v="1584"/>
        <pc:sldMkLst>
          <pc:docMk/>
          <pc:sldMk cId="0" sldId="366"/>
        </pc:sldMkLst>
        <pc:spChg chg="add del mod">
          <ac:chgData name="Vui Le Ba" userId="052109168efbc39a" providerId="LiveId" clId="{40CFB830-F6EC-4A1B-AE1F-B620D0FFC1BE}" dt="2020-12-23T05:58:31.666" v="181" actId="6264"/>
          <ac:spMkLst>
            <pc:docMk/>
            <pc:sldMk cId="0" sldId="366"/>
            <ac:spMk id="2" creationId="{5B4DE12F-9BA9-4B44-A6C6-6C4005916D85}"/>
          </ac:spMkLst>
        </pc:spChg>
        <pc:spChg chg="add del mod">
          <ac:chgData name="Vui Le Ba" userId="052109168efbc39a" providerId="LiveId" clId="{40CFB830-F6EC-4A1B-AE1F-B620D0FFC1BE}" dt="2020-12-23T05:58:31.666" v="181" actId="6264"/>
          <ac:spMkLst>
            <pc:docMk/>
            <pc:sldMk cId="0" sldId="366"/>
            <ac:spMk id="3" creationId="{2D4161A5-3A66-4CA7-B777-E5F9A59361C6}"/>
          </ac:spMkLst>
        </pc:spChg>
        <pc:spChg chg="add del mod">
          <ac:chgData name="Vui Le Ba" userId="052109168efbc39a" providerId="LiveId" clId="{40CFB830-F6EC-4A1B-AE1F-B620D0FFC1BE}" dt="2020-12-23T05:58:31.666" v="181" actId="6264"/>
          <ac:spMkLst>
            <pc:docMk/>
            <pc:sldMk cId="0" sldId="366"/>
            <ac:spMk id="4" creationId="{1CB5E218-E80B-4873-8DC7-D14DC12EC453}"/>
          </ac:spMkLst>
        </pc:spChg>
        <pc:spChg chg="del">
          <ac:chgData name="Vui Le Ba" userId="052109168efbc39a" providerId="LiveId" clId="{40CFB830-F6EC-4A1B-AE1F-B620D0FFC1BE}" dt="2020-12-23T07:06:30.211" v="1584"/>
          <ac:spMkLst>
            <pc:docMk/>
            <pc:sldMk cId="0" sldId="366"/>
            <ac:spMk id="5" creationId="{8B91C35A-8A3F-4FE0-A19A-83B607709BCC}"/>
          </ac:spMkLst>
        </pc:spChg>
        <pc:spChg chg="del mod ord">
          <ac:chgData name="Vui Le Ba" userId="052109168efbc39a" providerId="LiveId" clId="{40CFB830-F6EC-4A1B-AE1F-B620D0FFC1BE}" dt="2020-12-23T06:38:26.603" v="1085" actId="478"/>
          <ac:spMkLst>
            <pc:docMk/>
            <pc:sldMk cId="0" sldId="366"/>
            <ac:spMk id="158722" creationId="{00000000-0000-0000-0000-000000000000}"/>
          </ac:spMkLst>
        </pc:spChg>
        <pc:spChg chg="mod ord">
          <ac:chgData name="Vui Le Ba" userId="052109168efbc39a" providerId="LiveId" clId="{40CFB830-F6EC-4A1B-AE1F-B620D0FFC1BE}" dt="2020-12-23T05:58:31.666" v="181" actId="6264"/>
          <ac:spMkLst>
            <pc:docMk/>
            <pc:sldMk cId="0" sldId="366"/>
            <ac:spMk id="158723" creationId="{00000000-0000-0000-0000-000000000000}"/>
          </ac:spMkLst>
        </pc:spChg>
        <pc:spChg chg="mod">
          <ac:chgData name="Vui Le Ba" userId="052109168efbc39a" providerId="LiveId" clId="{40CFB830-F6EC-4A1B-AE1F-B620D0FFC1BE}" dt="2020-12-23T06:38:47.952" v="1090" actId="1076"/>
          <ac:spMkLst>
            <pc:docMk/>
            <pc:sldMk cId="0" sldId="366"/>
            <ac:spMk id="158726" creationId="{00000000-0000-0000-0000-000000000000}"/>
          </ac:spMkLst>
        </pc:spChg>
        <pc:spChg chg="mod ord">
          <ac:chgData name="Vui Le Ba" userId="052109168efbc39a" providerId="LiveId" clId="{40CFB830-F6EC-4A1B-AE1F-B620D0FFC1BE}" dt="2020-12-23T06:38:43.203" v="1089" actId="14100"/>
          <ac:spMkLst>
            <pc:docMk/>
            <pc:sldMk cId="0" sldId="366"/>
            <ac:spMk id="531459" creationId="{00000000-0000-0000-0000-000000000000}"/>
          </ac:spMkLst>
        </pc:spChg>
        <pc:spChg chg="mod">
          <ac:chgData name="Vui Le Ba" userId="052109168efbc39a" providerId="LiveId" clId="{40CFB830-F6EC-4A1B-AE1F-B620D0FFC1BE}" dt="2020-12-23T06:38:38.735" v="1088" actId="14100"/>
          <ac:spMkLst>
            <pc:docMk/>
            <pc:sldMk cId="0" sldId="366"/>
            <ac:spMk id="531465" creationId="{00000000-0000-0000-0000-000000000000}"/>
          </ac:spMkLst>
        </pc:spChg>
        <pc:grpChg chg="del">
          <ac:chgData name="Vui Le Ba" userId="052109168efbc39a" providerId="LiveId" clId="{40CFB830-F6EC-4A1B-AE1F-B620D0FFC1BE}" dt="2020-12-23T06:38:16.499" v="1083" actId="478"/>
          <ac:grpSpMkLst>
            <pc:docMk/>
            <pc:sldMk cId="0" sldId="366"/>
            <ac:grpSpMk id="158725" creationId="{00000000-0000-0000-0000-000000000000}"/>
          </ac:grpSpMkLst>
        </pc:grpChg>
      </pc:sldChg>
      <pc:sldChg chg="addSp delSp modSp mod chgLayout">
        <pc:chgData name="Vui Le Ba" userId="052109168efbc39a" providerId="LiveId" clId="{40CFB830-F6EC-4A1B-AE1F-B620D0FFC1BE}" dt="2020-12-23T07:06:30.211" v="1584"/>
        <pc:sldMkLst>
          <pc:docMk/>
          <pc:sldMk cId="0" sldId="367"/>
        </pc:sldMkLst>
        <pc:spChg chg="add del mod">
          <ac:chgData name="Vui Le Ba" userId="052109168efbc39a" providerId="LiveId" clId="{40CFB830-F6EC-4A1B-AE1F-B620D0FFC1BE}" dt="2020-12-23T05:58:31.666" v="181" actId="6264"/>
          <ac:spMkLst>
            <pc:docMk/>
            <pc:sldMk cId="0" sldId="367"/>
            <ac:spMk id="2" creationId="{AB58C404-8DA5-4485-9DCC-3A135225CAE9}"/>
          </ac:spMkLst>
        </pc:spChg>
        <pc:spChg chg="add del mod">
          <ac:chgData name="Vui Le Ba" userId="052109168efbc39a" providerId="LiveId" clId="{40CFB830-F6EC-4A1B-AE1F-B620D0FFC1BE}" dt="2020-12-23T05:58:31.666" v="181" actId="6264"/>
          <ac:spMkLst>
            <pc:docMk/>
            <pc:sldMk cId="0" sldId="367"/>
            <ac:spMk id="3" creationId="{86BB1DA8-3539-4D53-85EA-A5DDA1E03052}"/>
          </ac:spMkLst>
        </pc:spChg>
        <pc:spChg chg="add del mod">
          <ac:chgData name="Vui Le Ba" userId="052109168efbc39a" providerId="LiveId" clId="{40CFB830-F6EC-4A1B-AE1F-B620D0FFC1BE}" dt="2020-12-23T05:58:31.666" v="181" actId="6264"/>
          <ac:spMkLst>
            <pc:docMk/>
            <pc:sldMk cId="0" sldId="367"/>
            <ac:spMk id="4" creationId="{0982C169-90A7-46AA-8172-43C16FF19263}"/>
          </ac:spMkLst>
        </pc:spChg>
        <pc:spChg chg="del">
          <ac:chgData name="Vui Le Ba" userId="052109168efbc39a" providerId="LiveId" clId="{40CFB830-F6EC-4A1B-AE1F-B620D0FFC1BE}" dt="2020-12-23T07:06:30.211" v="1584"/>
          <ac:spMkLst>
            <pc:docMk/>
            <pc:sldMk cId="0" sldId="367"/>
            <ac:spMk id="5" creationId="{9CE5F718-2C9A-4779-8C65-C9CBEB0132EC}"/>
          </ac:spMkLst>
        </pc:spChg>
        <pc:spChg chg="del mod ord">
          <ac:chgData name="Vui Le Ba" userId="052109168efbc39a" providerId="LiveId" clId="{40CFB830-F6EC-4A1B-AE1F-B620D0FFC1BE}" dt="2020-12-23T06:39:04.028" v="1092" actId="478"/>
          <ac:spMkLst>
            <pc:docMk/>
            <pc:sldMk cId="0" sldId="367"/>
            <ac:spMk id="160770" creationId="{00000000-0000-0000-0000-000000000000}"/>
          </ac:spMkLst>
        </pc:spChg>
        <pc:spChg chg="mod ord">
          <ac:chgData name="Vui Le Ba" userId="052109168efbc39a" providerId="LiveId" clId="{40CFB830-F6EC-4A1B-AE1F-B620D0FFC1BE}" dt="2020-12-23T05:58:31.666" v="181" actId="6264"/>
          <ac:spMkLst>
            <pc:docMk/>
            <pc:sldMk cId="0" sldId="367"/>
            <ac:spMk id="160771" creationId="{00000000-0000-0000-0000-000000000000}"/>
          </ac:spMkLst>
        </pc:spChg>
        <pc:spChg chg="mod ord">
          <ac:chgData name="Vui Le Ba" userId="052109168efbc39a" providerId="LiveId" clId="{40CFB830-F6EC-4A1B-AE1F-B620D0FFC1BE}" dt="2020-12-23T06:39:00.011" v="1091" actId="12"/>
          <ac:spMkLst>
            <pc:docMk/>
            <pc:sldMk cId="0" sldId="367"/>
            <ac:spMk id="160772" creationId="{00000000-0000-0000-0000-000000000000}"/>
          </ac:spMkLst>
        </pc:spChg>
        <pc:spChg chg="mod">
          <ac:chgData name="Vui Le Ba" userId="052109168efbc39a" providerId="LiveId" clId="{40CFB830-F6EC-4A1B-AE1F-B620D0FFC1BE}" dt="2020-12-23T06:39:09.500" v="1094" actId="1076"/>
          <ac:spMkLst>
            <pc:docMk/>
            <pc:sldMk cId="0" sldId="367"/>
            <ac:spMk id="160774" creationId="{00000000-0000-0000-0000-000000000000}"/>
          </ac:spMkLst>
        </pc:spChg>
        <pc:grpChg chg="del">
          <ac:chgData name="Vui Le Ba" userId="052109168efbc39a" providerId="LiveId" clId="{40CFB830-F6EC-4A1B-AE1F-B620D0FFC1BE}" dt="2020-12-23T06:39:05.131" v="1093" actId="478"/>
          <ac:grpSpMkLst>
            <pc:docMk/>
            <pc:sldMk cId="0" sldId="367"/>
            <ac:grpSpMk id="160773" creationId="{00000000-0000-0000-0000-000000000000}"/>
          </ac:grpSpMkLst>
        </pc:grpChg>
      </pc:sldChg>
      <pc:sldChg chg="addSp delSp modSp mod chgLayout">
        <pc:chgData name="Vui Le Ba" userId="052109168efbc39a" providerId="LiveId" clId="{40CFB830-F6EC-4A1B-AE1F-B620D0FFC1BE}" dt="2020-12-23T07:06:30.211" v="1584"/>
        <pc:sldMkLst>
          <pc:docMk/>
          <pc:sldMk cId="0" sldId="368"/>
        </pc:sldMkLst>
        <pc:spChg chg="add del mod">
          <ac:chgData name="Vui Le Ba" userId="052109168efbc39a" providerId="LiveId" clId="{40CFB830-F6EC-4A1B-AE1F-B620D0FFC1BE}" dt="2020-12-23T05:58:31.666" v="181" actId="6264"/>
          <ac:spMkLst>
            <pc:docMk/>
            <pc:sldMk cId="0" sldId="368"/>
            <ac:spMk id="2" creationId="{29CCAB6F-DE54-4495-AC63-3792E85E37B8}"/>
          </ac:spMkLst>
        </pc:spChg>
        <pc:spChg chg="add del mod">
          <ac:chgData name="Vui Le Ba" userId="052109168efbc39a" providerId="LiveId" clId="{40CFB830-F6EC-4A1B-AE1F-B620D0FFC1BE}" dt="2020-12-23T05:58:31.666" v="181" actId="6264"/>
          <ac:spMkLst>
            <pc:docMk/>
            <pc:sldMk cId="0" sldId="368"/>
            <ac:spMk id="3" creationId="{B6A910AD-08C4-4A41-A3FA-B678B3FEF040}"/>
          </ac:spMkLst>
        </pc:spChg>
        <pc:spChg chg="add del mod">
          <ac:chgData name="Vui Le Ba" userId="052109168efbc39a" providerId="LiveId" clId="{40CFB830-F6EC-4A1B-AE1F-B620D0FFC1BE}" dt="2020-12-23T05:58:31.666" v="181" actId="6264"/>
          <ac:spMkLst>
            <pc:docMk/>
            <pc:sldMk cId="0" sldId="368"/>
            <ac:spMk id="4" creationId="{006B5318-EAB1-4140-AFC7-BE5E934A5717}"/>
          </ac:spMkLst>
        </pc:spChg>
        <pc:spChg chg="del">
          <ac:chgData name="Vui Le Ba" userId="052109168efbc39a" providerId="LiveId" clId="{40CFB830-F6EC-4A1B-AE1F-B620D0FFC1BE}" dt="2020-12-23T07:06:30.211" v="1584"/>
          <ac:spMkLst>
            <pc:docMk/>
            <pc:sldMk cId="0" sldId="368"/>
            <ac:spMk id="5" creationId="{7E04CE34-DD8B-4B3D-981B-CE61883272D9}"/>
          </ac:spMkLst>
        </pc:spChg>
        <pc:spChg chg="del mod ord">
          <ac:chgData name="Vui Le Ba" userId="052109168efbc39a" providerId="LiveId" clId="{40CFB830-F6EC-4A1B-AE1F-B620D0FFC1BE}" dt="2020-12-23T06:39:38.043" v="1103" actId="478"/>
          <ac:spMkLst>
            <pc:docMk/>
            <pc:sldMk cId="0" sldId="368"/>
            <ac:spMk id="162818" creationId="{00000000-0000-0000-0000-000000000000}"/>
          </ac:spMkLst>
        </pc:spChg>
        <pc:spChg chg="mod ord">
          <ac:chgData name="Vui Le Ba" userId="052109168efbc39a" providerId="LiveId" clId="{40CFB830-F6EC-4A1B-AE1F-B620D0FFC1BE}" dt="2020-12-23T05:58:31.666" v="181" actId="6264"/>
          <ac:spMkLst>
            <pc:docMk/>
            <pc:sldMk cId="0" sldId="368"/>
            <ac:spMk id="162819" creationId="{00000000-0000-0000-0000-000000000000}"/>
          </ac:spMkLst>
        </pc:spChg>
        <pc:spChg chg="mod">
          <ac:chgData name="Vui Le Ba" userId="052109168efbc39a" providerId="LiveId" clId="{40CFB830-F6EC-4A1B-AE1F-B620D0FFC1BE}" dt="2020-12-23T06:39:26.225" v="1097" actId="1076"/>
          <ac:spMkLst>
            <pc:docMk/>
            <pc:sldMk cId="0" sldId="368"/>
            <ac:spMk id="162822" creationId="{00000000-0000-0000-0000-000000000000}"/>
          </ac:spMkLst>
        </pc:spChg>
        <pc:spChg chg="mod ord">
          <ac:chgData name="Vui Le Ba" userId="052109168efbc39a" providerId="LiveId" clId="{40CFB830-F6EC-4A1B-AE1F-B620D0FFC1BE}" dt="2020-12-23T06:39:33.591" v="1101" actId="5793"/>
          <ac:spMkLst>
            <pc:docMk/>
            <pc:sldMk cId="0" sldId="368"/>
            <ac:spMk id="535555" creationId="{00000000-0000-0000-0000-000000000000}"/>
          </ac:spMkLst>
        </pc:spChg>
        <pc:grpChg chg="del">
          <ac:chgData name="Vui Le Ba" userId="052109168efbc39a" providerId="LiveId" clId="{40CFB830-F6EC-4A1B-AE1F-B620D0FFC1BE}" dt="2020-12-23T06:39:23.547" v="1096" actId="478"/>
          <ac:grpSpMkLst>
            <pc:docMk/>
            <pc:sldMk cId="0" sldId="368"/>
            <ac:grpSpMk id="162821" creationId="{00000000-0000-0000-0000-000000000000}"/>
          </ac:grpSpMkLst>
        </pc:grpChg>
      </pc:sldChg>
      <pc:sldChg chg="addSp delSp modSp mod modAnim chgLayout">
        <pc:chgData name="Vui Le Ba" userId="052109168efbc39a" providerId="LiveId" clId="{40CFB830-F6EC-4A1B-AE1F-B620D0FFC1BE}" dt="2020-12-23T07:06:30.211" v="1584"/>
        <pc:sldMkLst>
          <pc:docMk/>
          <pc:sldMk cId="0" sldId="369"/>
        </pc:sldMkLst>
        <pc:spChg chg="add del mod">
          <ac:chgData name="Vui Le Ba" userId="052109168efbc39a" providerId="LiveId" clId="{40CFB830-F6EC-4A1B-AE1F-B620D0FFC1BE}" dt="2020-12-23T05:58:31.666" v="181" actId="6264"/>
          <ac:spMkLst>
            <pc:docMk/>
            <pc:sldMk cId="0" sldId="369"/>
            <ac:spMk id="2" creationId="{98409467-7E6E-4EF4-B201-036F7139D730}"/>
          </ac:spMkLst>
        </pc:spChg>
        <pc:spChg chg="add del mod">
          <ac:chgData name="Vui Le Ba" userId="052109168efbc39a" providerId="LiveId" clId="{40CFB830-F6EC-4A1B-AE1F-B620D0FFC1BE}" dt="2020-12-23T05:58:31.666" v="181" actId="6264"/>
          <ac:spMkLst>
            <pc:docMk/>
            <pc:sldMk cId="0" sldId="369"/>
            <ac:spMk id="3" creationId="{7C2887C6-4840-4534-9840-9757180A7856}"/>
          </ac:spMkLst>
        </pc:spChg>
        <pc:spChg chg="add del mod ord">
          <ac:chgData name="Vui Le Ba" userId="052109168efbc39a" providerId="LiveId" clId="{40CFB830-F6EC-4A1B-AE1F-B620D0FFC1BE}" dt="2020-12-23T06:39:56.572" v="1108" actId="478"/>
          <ac:spMkLst>
            <pc:docMk/>
            <pc:sldMk cId="0" sldId="369"/>
            <ac:spMk id="4" creationId="{ED63686A-E9A4-46D5-9DF7-DE287C8EBDC7}"/>
          </ac:spMkLst>
        </pc:spChg>
        <pc:spChg chg="del">
          <ac:chgData name="Vui Le Ba" userId="052109168efbc39a" providerId="LiveId" clId="{40CFB830-F6EC-4A1B-AE1F-B620D0FFC1BE}" dt="2020-12-23T07:06:30.211" v="1584"/>
          <ac:spMkLst>
            <pc:docMk/>
            <pc:sldMk cId="0" sldId="369"/>
            <ac:spMk id="5" creationId="{C2DD2AEC-08FD-4D4F-B0A4-6DC8AB8C68B4}"/>
          </ac:spMkLst>
        </pc:spChg>
        <pc:spChg chg="del mod ord">
          <ac:chgData name="Vui Le Ba" userId="052109168efbc39a" providerId="LiveId" clId="{40CFB830-F6EC-4A1B-AE1F-B620D0FFC1BE}" dt="2020-12-23T06:39:44.580" v="1105" actId="478"/>
          <ac:spMkLst>
            <pc:docMk/>
            <pc:sldMk cId="0" sldId="369"/>
            <ac:spMk id="164866" creationId="{00000000-0000-0000-0000-000000000000}"/>
          </ac:spMkLst>
        </pc:spChg>
        <pc:spChg chg="mod ord">
          <ac:chgData name="Vui Le Ba" userId="052109168efbc39a" providerId="LiveId" clId="{40CFB830-F6EC-4A1B-AE1F-B620D0FFC1BE}" dt="2020-12-23T05:58:31.666" v="181" actId="6264"/>
          <ac:spMkLst>
            <pc:docMk/>
            <pc:sldMk cId="0" sldId="369"/>
            <ac:spMk id="164867" creationId="{00000000-0000-0000-0000-000000000000}"/>
          </ac:spMkLst>
        </pc:spChg>
        <pc:spChg chg="mod">
          <ac:chgData name="Vui Le Ba" userId="052109168efbc39a" providerId="LiveId" clId="{40CFB830-F6EC-4A1B-AE1F-B620D0FFC1BE}" dt="2020-12-23T06:40:39.100" v="1119" actId="20577"/>
          <ac:spMkLst>
            <pc:docMk/>
            <pc:sldMk cId="0" sldId="369"/>
            <ac:spMk id="164869" creationId="{00000000-0000-0000-0000-000000000000}"/>
          </ac:spMkLst>
        </pc:spChg>
        <pc:spChg chg="add del">
          <ac:chgData name="Vui Le Ba" userId="052109168efbc39a" providerId="LiveId" clId="{40CFB830-F6EC-4A1B-AE1F-B620D0FFC1BE}" dt="2020-12-23T06:39:52.830" v="1107" actId="478"/>
          <ac:spMkLst>
            <pc:docMk/>
            <pc:sldMk cId="0" sldId="369"/>
            <ac:spMk id="539659" creationId="{00000000-0000-0000-0000-000000000000}"/>
          </ac:spMkLst>
        </pc:spChg>
        <pc:grpChg chg="del">
          <ac:chgData name="Vui Le Ba" userId="052109168efbc39a" providerId="LiveId" clId="{40CFB830-F6EC-4A1B-AE1F-B620D0FFC1BE}" dt="2020-12-23T06:39:40.402" v="1104" actId="478"/>
          <ac:grpSpMkLst>
            <pc:docMk/>
            <pc:sldMk cId="0" sldId="369"/>
            <ac:grpSpMk id="164868" creationId="{00000000-0000-0000-0000-000000000000}"/>
          </ac:grpSpMkLst>
        </pc:grpChg>
      </pc:sldChg>
      <pc:sldChg chg="addSp delSp modSp mod modAnim chgLayout">
        <pc:chgData name="Vui Le Ba" userId="052109168efbc39a" providerId="LiveId" clId="{40CFB830-F6EC-4A1B-AE1F-B620D0FFC1BE}" dt="2020-12-23T07:06:30.211" v="1584"/>
        <pc:sldMkLst>
          <pc:docMk/>
          <pc:sldMk cId="0" sldId="370"/>
        </pc:sldMkLst>
        <pc:spChg chg="add del mod">
          <ac:chgData name="Vui Le Ba" userId="052109168efbc39a" providerId="LiveId" clId="{40CFB830-F6EC-4A1B-AE1F-B620D0FFC1BE}" dt="2020-12-23T05:58:31.666" v="181" actId="6264"/>
          <ac:spMkLst>
            <pc:docMk/>
            <pc:sldMk cId="0" sldId="370"/>
            <ac:spMk id="2" creationId="{81E4B5A0-2E1A-489A-A7A3-4372CE70E5E6}"/>
          </ac:spMkLst>
        </pc:spChg>
        <pc:spChg chg="add del mod">
          <ac:chgData name="Vui Le Ba" userId="052109168efbc39a" providerId="LiveId" clId="{40CFB830-F6EC-4A1B-AE1F-B620D0FFC1BE}" dt="2020-12-23T05:58:31.666" v="181" actId="6264"/>
          <ac:spMkLst>
            <pc:docMk/>
            <pc:sldMk cId="0" sldId="370"/>
            <ac:spMk id="3" creationId="{DA2651EB-79A2-4CFD-BF96-1712EF3E2CCA}"/>
          </ac:spMkLst>
        </pc:spChg>
        <pc:spChg chg="add del mod ord">
          <ac:chgData name="Vui Le Ba" userId="052109168efbc39a" providerId="LiveId" clId="{40CFB830-F6EC-4A1B-AE1F-B620D0FFC1BE}" dt="2020-12-23T06:45:51.019" v="1181" actId="6264"/>
          <ac:spMkLst>
            <pc:docMk/>
            <pc:sldMk cId="0" sldId="370"/>
            <ac:spMk id="4" creationId="{24E6E492-508F-4FD1-8204-33F9E5DEF8B0}"/>
          </ac:spMkLst>
        </pc:spChg>
        <pc:spChg chg="add del mod">
          <ac:chgData name="Vui Le Ba" userId="052109168efbc39a" providerId="LiveId" clId="{40CFB830-F6EC-4A1B-AE1F-B620D0FFC1BE}" dt="2020-12-23T06:45:51.019" v="1181" actId="6264"/>
          <ac:spMkLst>
            <pc:docMk/>
            <pc:sldMk cId="0" sldId="370"/>
            <ac:spMk id="5" creationId="{98741814-55B4-49BE-A056-AC5B7899D645}"/>
          </ac:spMkLst>
        </pc:spChg>
        <pc:spChg chg="add del mod">
          <ac:chgData name="Vui Le Ba" userId="052109168efbc39a" providerId="LiveId" clId="{40CFB830-F6EC-4A1B-AE1F-B620D0FFC1BE}" dt="2020-12-23T06:45:51.019" v="1181" actId="6264"/>
          <ac:spMkLst>
            <pc:docMk/>
            <pc:sldMk cId="0" sldId="370"/>
            <ac:spMk id="6" creationId="{35289B16-3C15-4B92-B741-CC35B59440D9}"/>
          </ac:spMkLst>
        </pc:spChg>
        <pc:spChg chg="add mod ord">
          <ac:chgData name="Vui Le Ba" userId="052109168efbc39a" providerId="LiveId" clId="{40CFB830-F6EC-4A1B-AE1F-B620D0FFC1BE}" dt="2020-12-23T06:46:06.098" v="1230" actId="20577"/>
          <ac:spMkLst>
            <pc:docMk/>
            <pc:sldMk cId="0" sldId="370"/>
            <ac:spMk id="7" creationId="{A084ED14-1ECC-49A2-8A82-3B8668AA996C}"/>
          </ac:spMkLst>
        </pc:spChg>
        <pc:spChg chg="del">
          <ac:chgData name="Vui Le Ba" userId="052109168efbc39a" providerId="LiveId" clId="{40CFB830-F6EC-4A1B-AE1F-B620D0FFC1BE}" dt="2020-12-23T07:06:30.211" v="1584"/>
          <ac:spMkLst>
            <pc:docMk/>
            <pc:sldMk cId="0" sldId="370"/>
            <ac:spMk id="8" creationId="{28D5D103-3561-4529-B60F-E2906F7A67FB}"/>
          </ac:spMkLst>
        </pc:spChg>
        <pc:spChg chg="del mod ord">
          <ac:chgData name="Vui Le Ba" userId="052109168efbc39a" providerId="LiveId" clId="{40CFB830-F6EC-4A1B-AE1F-B620D0FFC1BE}" dt="2020-12-23T06:46:26.673" v="1248" actId="478"/>
          <ac:spMkLst>
            <pc:docMk/>
            <pc:sldMk cId="0" sldId="370"/>
            <ac:spMk id="179202" creationId="{00000000-0000-0000-0000-000000000000}"/>
          </ac:spMkLst>
        </pc:spChg>
        <pc:spChg chg="mod ord">
          <ac:chgData name="Vui Le Ba" userId="052109168efbc39a" providerId="LiveId" clId="{40CFB830-F6EC-4A1B-AE1F-B620D0FFC1BE}" dt="2020-12-23T06:46:22.003" v="1247" actId="20577"/>
          <ac:spMkLst>
            <pc:docMk/>
            <pc:sldMk cId="0" sldId="370"/>
            <ac:spMk id="179204" creationId="{00000000-0000-0000-0000-000000000000}"/>
          </ac:spMkLst>
        </pc:spChg>
        <pc:spChg chg="del">
          <ac:chgData name="Vui Le Ba" userId="052109168efbc39a" providerId="LiveId" clId="{40CFB830-F6EC-4A1B-AE1F-B620D0FFC1BE}" dt="2020-12-23T06:45:54.186" v="1183" actId="478"/>
          <ac:spMkLst>
            <pc:docMk/>
            <pc:sldMk cId="0" sldId="370"/>
            <ac:spMk id="179205" creationId="{00000000-0000-0000-0000-000000000000}"/>
          </ac:spMkLst>
        </pc:spChg>
        <pc:spChg chg="del">
          <ac:chgData name="Vui Le Ba" userId="052109168efbc39a" providerId="LiveId" clId="{40CFB830-F6EC-4A1B-AE1F-B620D0FFC1BE}" dt="2020-12-23T06:45:55.798" v="1184" actId="478"/>
          <ac:spMkLst>
            <pc:docMk/>
            <pc:sldMk cId="0" sldId="370"/>
            <ac:spMk id="179206" creationId="{00000000-0000-0000-0000-000000000000}"/>
          </ac:spMkLst>
        </pc:spChg>
        <pc:spChg chg="del">
          <ac:chgData name="Vui Le Ba" userId="052109168efbc39a" providerId="LiveId" clId="{40CFB830-F6EC-4A1B-AE1F-B620D0FFC1BE}" dt="2020-12-23T06:45:52.806" v="1182" actId="478"/>
          <ac:spMkLst>
            <pc:docMk/>
            <pc:sldMk cId="0" sldId="370"/>
            <ac:spMk id="571394" creationId="{00000000-0000-0000-0000-000000000000}"/>
          </ac:spMkLst>
        </pc:spChg>
      </pc:sldChg>
      <pc:sldChg chg="addSp delSp modSp mod chgLayout">
        <pc:chgData name="Vui Le Ba" userId="052109168efbc39a" providerId="LiveId" clId="{40CFB830-F6EC-4A1B-AE1F-B620D0FFC1BE}" dt="2020-12-23T07:06:30.211" v="1584"/>
        <pc:sldMkLst>
          <pc:docMk/>
          <pc:sldMk cId="0" sldId="371"/>
        </pc:sldMkLst>
        <pc:spChg chg="add del mod">
          <ac:chgData name="Vui Le Ba" userId="052109168efbc39a" providerId="LiveId" clId="{40CFB830-F6EC-4A1B-AE1F-B620D0FFC1BE}" dt="2020-12-23T05:58:31.666" v="181" actId="6264"/>
          <ac:spMkLst>
            <pc:docMk/>
            <pc:sldMk cId="0" sldId="371"/>
            <ac:spMk id="2" creationId="{F9612B9A-FF03-49BF-9CE8-CEFBB43A2CF8}"/>
          </ac:spMkLst>
        </pc:spChg>
        <pc:spChg chg="add del mod">
          <ac:chgData name="Vui Le Ba" userId="052109168efbc39a" providerId="LiveId" clId="{40CFB830-F6EC-4A1B-AE1F-B620D0FFC1BE}" dt="2020-12-23T05:58:31.666" v="181" actId="6264"/>
          <ac:spMkLst>
            <pc:docMk/>
            <pc:sldMk cId="0" sldId="371"/>
            <ac:spMk id="3" creationId="{894A7C4F-3D25-44E9-BE4B-B77B83724825}"/>
          </ac:spMkLst>
        </pc:spChg>
        <pc:spChg chg="add del mod ord">
          <ac:chgData name="Vui Le Ba" userId="052109168efbc39a" providerId="LiveId" clId="{40CFB830-F6EC-4A1B-AE1F-B620D0FFC1BE}" dt="2020-12-23T06:46:35.290" v="1250" actId="6264"/>
          <ac:spMkLst>
            <pc:docMk/>
            <pc:sldMk cId="0" sldId="371"/>
            <ac:spMk id="4" creationId="{9BB6F71A-A625-4314-BA5E-B1EC13D7BF7E}"/>
          </ac:spMkLst>
        </pc:spChg>
        <pc:spChg chg="add del mod">
          <ac:chgData name="Vui Le Ba" userId="052109168efbc39a" providerId="LiveId" clId="{40CFB830-F6EC-4A1B-AE1F-B620D0FFC1BE}" dt="2020-12-23T06:46:35.290" v="1250" actId="6264"/>
          <ac:spMkLst>
            <pc:docMk/>
            <pc:sldMk cId="0" sldId="371"/>
            <ac:spMk id="5" creationId="{9E384CA8-181A-4E63-9E6E-3EFEC7C4218B}"/>
          </ac:spMkLst>
        </pc:spChg>
        <pc:spChg chg="add del mod">
          <ac:chgData name="Vui Le Ba" userId="052109168efbc39a" providerId="LiveId" clId="{40CFB830-F6EC-4A1B-AE1F-B620D0FFC1BE}" dt="2020-12-23T06:46:35.290" v="1250" actId="6264"/>
          <ac:spMkLst>
            <pc:docMk/>
            <pc:sldMk cId="0" sldId="371"/>
            <ac:spMk id="6" creationId="{4659CAF9-6184-4557-BB1E-93DEC2D6F352}"/>
          </ac:spMkLst>
        </pc:spChg>
        <pc:spChg chg="add mod ord">
          <ac:chgData name="Vui Le Ba" userId="052109168efbc39a" providerId="LiveId" clId="{40CFB830-F6EC-4A1B-AE1F-B620D0FFC1BE}" dt="2020-12-23T06:46:57.272" v="1254"/>
          <ac:spMkLst>
            <pc:docMk/>
            <pc:sldMk cId="0" sldId="371"/>
            <ac:spMk id="7" creationId="{0DAD2BCC-DAA1-488A-A621-209B52454ED3}"/>
          </ac:spMkLst>
        </pc:spChg>
        <pc:spChg chg="del">
          <ac:chgData name="Vui Le Ba" userId="052109168efbc39a" providerId="LiveId" clId="{40CFB830-F6EC-4A1B-AE1F-B620D0FFC1BE}" dt="2020-12-23T07:06:30.211" v="1584"/>
          <ac:spMkLst>
            <pc:docMk/>
            <pc:sldMk cId="0" sldId="371"/>
            <ac:spMk id="8" creationId="{712FA8C5-838E-4E05-8684-1E5579812F93}"/>
          </ac:spMkLst>
        </pc:spChg>
        <pc:spChg chg="del mod ord">
          <ac:chgData name="Vui Le Ba" userId="052109168efbc39a" providerId="LiveId" clId="{40CFB830-F6EC-4A1B-AE1F-B620D0FFC1BE}" dt="2020-12-23T06:46:42.885" v="1251" actId="478"/>
          <ac:spMkLst>
            <pc:docMk/>
            <pc:sldMk cId="0" sldId="371"/>
            <ac:spMk id="181250" creationId="{00000000-0000-0000-0000-000000000000}"/>
          </ac:spMkLst>
        </pc:spChg>
        <pc:spChg chg="mod ord">
          <ac:chgData name="Vui Le Ba" userId="052109168efbc39a" providerId="LiveId" clId="{40CFB830-F6EC-4A1B-AE1F-B620D0FFC1BE}" dt="2020-12-23T06:46:35.290" v="1250" actId="6264"/>
          <ac:spMkLst>
            <pc:docMk/>
            <pc:sldMk cId="0" sldId="371"/>
            <ac:spMk id="181251" creationId="{00000000-0000-0000-0000-000000000000}"/>
          </ac:spMkLst>
        </pc:spChg>
        <pc:spChg chg="del mod">
          <ac:chgData name="Vui Le Ba" userId="052109168efbc39a" providerId="LiveId" clId="{40CFB830-F6EC-4A1B-AE1F-B620D0FFC1BE}" dt="2020-12-23T06:46:55.952" v="1253" actId="478"/>
          <ac:spMkLst>
            <pc:docMk/>
            <pc:sldMk cId="0" sldId="371"/>
            <ac:spMk id="181253" creationId="{00000000-0000-0000-0000-000000000000}"/>
          </ac:spMkLst>
        </pc:spChg>
        <pc:grpChg chg="del">
          <ac:chgData name="Vui Le Ba" userId="052109168efbc39a" providerId="LiveId" clId="{40CFB830-F6EC-4A1B-AE1F-B620D0FFC1BE}" dt="2020-12-23T06:46:31.810" v="1249" actId="478"/>
          <ac:grpSpMkLst>
            <pc:docMk/>
            <pc:sldMk cId="0" sldId="371"/>
            <ac:grpSpMk id="181252" creationId="{00000000-0000-0000-0000-000000000000}"/>
          </ac:grpSpMkLst>
        </pc:grpChg>
      </pc:sldChg>
      <pc:sldChg chg="addSp delSp modSp mod chgLayout">
        <pc:chgData name="Vui Le Ba" userId="052109168efbc39a" providerId="LiveId" clId="{40CFB830-F6EC-4A1B-AE1F-B620D0FFC1BE}" dt="2020-12-23T07:06:30.211" v="1584"/>
        <pc:sldMkLst>
          <pc:docMk/>
          <pc:sldMk cId="0" sldId="372"/>
        </pc:sldMkLst>
        <pc:spChg chg="add del mod">
          <ac:chgData name="Vui Le Ba" userId="052109168efbc39a" providerId="LiveId" clId="{40CFB830-F6EC-4A1B-AE1F-B620D0FFC1BE}" dt="2020-12-23T05:58:31.666" v="181" actId="6264"/>
          <ac:spMkLst>
            <pc:docMk/>
            <pc:sldMk cId="0" sldId="372"/>
            <ac:spMk id="2" creationId="{EEBDA67C-0062-4CAE-A35A-125BC3E2144E}"/>
          </ac:spMkLst>
        </pc:spChg>
        <pc:spChg chg="add del mod">
          <ac:chgData name="Vui Le Ba" userId="052109168efbc39a" providerId="LiveId" clId="{40CFB830-F6EC-4A1B-AE1F-B620D0FFC1BE}" dt="2020-12-23T05:58:31.666" v="181" actId="6264"/>
          <ac:spMkLst>
            <pc:docMk/>
            <pc:sldMk cId="0" sldId="372"/>
            <ac:spMk id="3" creationId="{45619E27-7C42-4091-9E1B-6091B5455312}"/>
          </ac:spMkLst>
        </pc:spChg>
        <pc:spChg chg="add del mod">
          <ac:chgData name="Vui Le Ba" userId="052109168efbc39a" providerId="LiveId" clId="{40CFB830-F6EC-4A1B-AE1F-B620D0FFC1BE}" dt="2020-12-23T05:58:31.666" v="181" actId="6264"/>
          <ac:spMkLst>
            <pc:docMk/>
            <pc:sldMk cId="0" sldId="372"/>
            <ac:spMk id="4" creationId="{A1CF66BD-88A5-4F04-8DF0-BB9C0768D542}"/>
          </ac:spMkLst>
        </pc:spChg>
        <pc:spChg chg="del">
          <ac:chgData name="Vui Le Ba" userId="052109168efbc39a" providerId="LiveId" clId="{40CFB830-F6EC-4A1B-AE1F-B620D0FFC1BE}" dt="2020-12-23T07:06:30.211" v="1584"/>
          <ac:spMkLst>
            <pc:docMk/>
            <pc:sldMk cId="0" sldId="372"/>
            <ac:spMk id="5" creationId="{58741570-973A-4A07-A9D0-3D56EB2E24CC}"/>
          </ac:spMkLst>
        </pc:spChg>
        <pc:spChg chg="del mod ord">
          <ac:chgData name="Vui Le Ba" userId="052109168efbc39a" providerId="LiveId" clId="{40CFB830-F6EC-4A1B-AE1F-B620D0FFC1BE}" dt="2020-12-23T06:47:19.082" v="1256" actId="478"/>
          <ac:spMkLst>
            <pc:docMk/>
            <pc:sldMk cId="0" sldId="372"/>
            <ac:spMk id="183298" creationId="{00000000-0000-0000-0000-000000000000}"/>
          </ac:spMkLst>
        </pc:spChg>
        <pc:spChg chg="mod ord">
          <ac:chgData name="Vui Le Ba" userId="052109168efbc39a" providerId="LiveId" clId="{40CFB830-F6EC-4A1B-AE1F-B620D0FFC1BE}" dt="2020-12-23T05:58:31.666" v="181" actId="6264"/>
          <ac:spMkLst>
            <pc:docMk/>
            <pc:sldMk cId="0" sldId="372"/>
            <ac:spMk id="183299" creationId="{00000000-0000-0000-0000-000000000000}"/>
          </ac:spMkLst>
        </pc:spChg>
        <pc:spChg chg="mod ord">
          <ac:chgData name="Vui Le Ba" userId="052109168efbc39a" providerId="LiveId" clId="{40CFB830-F6EC-4A1B-AE1F-B620D0FFC1BE}" dt="2020-12-23T05:58:31.666" v="181" actId="6264"/>
          <ac:spMkLst>
            <pc:docMk/>
            <pc:sldMk cId="0" sldId="372"/>
            <ac:spMk id="183300" creationId="{00000000-0000-0000-0000-000000000000}"/>
          </ac:spMkLst>
        </pc:spChg>
        <pc:grpChg chg="del">
          <ac:chgData name="Vui Le Ba" userId="052109168efbc39a" providerId="LiveId" clId="{40CFB830-F6EC-4A1B-AE1F-B620D0FFC1BE}" dt="2020-12-23T06:47:17.246" v="1255" actId="478"/>
          <ac:grpSpMkLst>
            <pc:docMk/>
            <pc:sldMk cId="0" sldId="372"/>
            <ac:grpSpMk id="183301" creationId="{00000000-0000-0000-0000-000000000000}"/>
          </ac:grpSpMkLst>
        </pc:grpChg>
      </pc:sldChg>
      <pc:sldChg chg="addSp delSp modSp mod chgLayout">
        <pc:chgData name="Vui Le Ba" userId="052109168efbc39a" providerId="LiveId" clId="{40CFB830-F6EC-4A1B-AE1F-B620D0FFC1BE}" dt="2020-12-23T07:06:30.211" v="1584"/>
        <pc:sldMkLst>
          <pc:docMk/>
          <pc:sldMk cId="0" sldId="373"/>
        </pc:sldMkLst>
        <pc:spChg chg="add del mod">
          <ac:chgData name="Vui Le Ba" userId="052109168efbc39a" providerId="LiveId" clId="{40CFB830-F6EC-4A1B-AE1F-B620D0FFC1BE}" dt="2020-12-23T05:58:31.666" v="181" actId="6264"/>
          <ac:spMkLst>
            <pc:docMk/>
            <pc:sldMk cId="0" sldId="373"/>
            <ac:spMk id="2" creationId="{A98FE88F-C811-4813-962D-B6840D436B04}"/>
          </ac:spMkLst>
        </pc:spChg>
        <pc:spChg chg="add del mod">
          <ac:chgData name="Vui Le Ba" userId="052109168efbc39a" providerId="LiveId" clId="{40CFB830-F6EC-4A1B-AE1F-B620D0FFC1BE}" dt="2020-12-23T05:58:31.666" v="181" actId="6264"/>
          <ac:spMkLst>
            <pc:docMk/>
            <pc:sldMk cId="0" sldId="373"/>
            <ac:spMk id="3" creationId="{E7586E9F-A921-4C23-9399-CB9963B6B1BA}"/>
          </ac:spMkLst>
        </pc:spChg>
        <pc:spChg chg="add del mod">
          <ac:chgData name="Vui Le Ba" userId="052109168efbc39a" providerId="LiveId" clId="{40CFB830-F6EC-4A1B-AE1F-B620D0FFC1BE}" dt="2020-12-23T05:58:31.666" v="181" actId="6264"/>
          <ac:spMkLst>
            <pc:docMk/>
            <pc:sldMk cId="0" sldId="373"/>
            <ac:spMk id="4" creationId="{72F79E7D-F140-4832-A081-83D2DAA7C8BD}"/>
          </ac:spMkLst>
        </pc:spChg>
        <pc:spChg chg="del">
          <ac:chgData name="Vui Le Ba" userId="052109168efbc39a" providerId="LiveId" clId="{40CFB830-F6EC-4A1B-AE1F-B620D0FFC1BE}" dt="2020-12-23T07:06:30.211" v="1584"/>
          <ac:spMkLst>
            <pc:docMk/>
            <pc:sldMk cId="0" sldId="373"/>
            <ac:spMk id="5" creationId="{27B26B86-ECD1-4198-BAFC-F655F2FE1463}"/>
          </ac:spMkLst>
        </pc:spChg>
        <pc:spChg chg="del mod ord">
          <ac:chgData name="Vui Le Ba" userId="052109168efbc39a" providerId="LiveId" clId="{40CFB830-F6EC-4A1B-AE1F-B620D0FFC1BE}" dt="2020-12-23T06:47:23.510" v="1258" actId="478"/>
          <ac:spMkLst>
            <pc:docMk/>
            <pc:sldMk cId="0" sldId="373"/>
            <ac:spMk id="184322" creationId="{00000000-0000-0000-0000-000000000000}"/>
          </ac:spMkLst>
        </pc:spChg>
        <pc:spChg chg="mod ord">
          <ac:chgData name="Vui Le Ba" userId="052109168efbc39a" providerId="LiveId" clId="{40CFB830-F6EC-4A1B-AE1F-B620D0FFC1BE}" dt="2020-12-23T06:50:09.774" v="1310" actId="5793"/>
          <ac:spMkLst>
            <pc:docMk/>
            <pc:sldMk cId="0" sldId="373"/>
            <ac:spMk id="184323" creationId="{00000000-0000-0000-0000-000000000000}"/>
          </ac:spMkLst>
        </pc:spChg>
        <pc:spChg chg="mod ord">
          <ac:chgData name="Vui Le Ba" userId="052109168efbc39a" providerId="LiveId" clId="{40CFB830-F6EC-4A1B-AE1F-B620D0FFC1BE}" dt="2020-12-23T05:58:31.666" v="181" actId="6264"/>
          <ac:spMkLst>
            <pc:docMk/>
            <pc:sldMk cId="0" sldId="373"/>
            <ac:spMk id="184324" creationId="{00000000-0000-0000-0000-000000000000}"/>
          </ac:spMkLst>
        </pc:spChg>
        <pc:grpChg chg="del">
          <ac:chgData name="Vui Le Ba" userId="052109168efbc39a" providerId="LiveId" clId="{40CFB830-F6EC-4A1B-AE1F-B620D0FFC1BE}" dt="2020-12-23T06:47:21.404" v="1257" actId="478"/>
          <ac:grpSpMkLst>
            <pc:docMk/>
            <pc:sldMk cId="0" sldId="373"/>
            <ac:grpSpMk id="184325" creationId="{00000000-0000-0000-0000-000000000000}"/>
          </ac:grpSpMkLst>
        </pc:grpChg>
      </pc:sldChg>
      <pc:sldChg chg="addSp delSp modSp mod chgLayout">
        <pc:chgData name="Vui Le Ba" userId="052109168efbc39a" providerId="LiveId" clId="{40CFB830-F6EC-4A1B-AE1F-B620D0FFC1BE}" dt="2020-12-23T07:06:30.211" v="1584"/>
        <pc:sldMkLst>
          <pc:docMk/>
          <pc:sldMk cId="0" sldId="374"/>
        </pc:sldMkLst>
        <pc:spChg chg="add del mod">
          <ac:chgData name="Vui Le Ba" userId="052109168efbc39a" providerId="LiveId" clId="{40CFB830-F6EC-4A1B-AE1F-B620D0FFC1BE}" dt="2020-12-23T05:58:31.666" v="181" actId="6264"/>
          <ac:spMkLst>
            <pc:docMk/>
            <pc:sldMk cId="0" sldId="374"/>
            <ac:spMk id="2" creationId="{2ECED6B3-38C7-4177-B70F-46E9ECBA43CD}"/>
          </ac:spMkLst>
        </pc:spChg>
        <pc:spChg chg="add del mod">
          <ac:chgData name="Vui Le Ba" userId="052109168efbc39a" providerId="LiveId" clId="{40CFB830-F6EC-4A1B-AE1F-B620D0FFC1BE}" dt="2020-12-23T05:58:31.666" v="181" actId="6264"/>
          <ac:spMkLst>
            <pc:docMk/>
            <pc:sldMk cId="0" sldId="374"/>
            <ac:spMk id="3" creationId="{9F323A16-24D0-466D-95B8-6C991DB6A1C5}"/>
          </ac:spMkLst>
        </pc:spChg>
        <pc:spChg chg="add del mod">
          <ac:chgData name="Vui Le Ba" userId="052109168efbc39a" providerId="LiveId" clId="{40CFB830-F6EC-4A1B-AE1F-B620D0FFC1BE}" dt="2020-12-23T05:58:31.666" v="181" actId="6264"/>
          <ac:spMkLst>
            <pc:docMk/>
            <pc:sldMk cId="0" sldId="374"/>
            <ac:spMk id="4" creationId="{E01F4DD9-8FFE-44BC-8C53-FD9B254EB513}"/>
          </ac:spMkLst>
        </pc:spChg>
        <pc:spChg chg="add del mod">
          <ac:chgData name="Vui Le Ba" userId="052109168efbc39a" providerId="LiveId" clId="{40CFB830-F6EC-4A1B-AE1F-B620D0FFC1BE}" dt="2020-12-23T06:47:27.576" v="1260" actId="6264"/>
          <ac:spMkLst>
            <pc:docMk/>
            <pc:sldMk cId="0" sldId="374"/>
            <ac:spMk id="5" creationId="{3D7C7344-385E-409F-BA6C-E0FBB45707C4}"/>
          </ac:spMkLst>
        </pc:spChg>
        <pc:spChg chg="add del mod">
          <ac:chgData name="Vui Le Ba" userId="052109168efbc39a" providerId="LiveId" clId="{40CFB830-F6EC-4A1B-AE1F-B620D0FFC1BE}" dt="2020-12-23T06:47:27.576" v="1260" actId="6264"/>
          <ac:spMkLst>
            <pc:docMk/>
            <pc:sldMk cId="0" sldId="374"/>
            <ac:spMk id="6" creationId="{618FE7BA-2415-4C23-8FA5-1DE85FF60918}"/>
          </ac:spMkLst>
        </pc:spChg>
        <pc:spChg chg="add del mod">
          <ac:chgData name="Vui Le Ba" userId="052109168efbc39a" providerId="LiveId" clId="{40CFB830-F6EC-4A1B-AE1F-B620D0FFC1BE}" dt="2020-12-23T06:47:27.576" v="1260" actId="6264"/>
          <ac:spMkLst>
            <pc:docMk/>
            <pc:sldMk cId="0" sldId="374"/>
            <ac:spMk id="7" creationId="{0914FAC6-850D-4F8C-94DB-A8C1D83A685D}"/>
          </ac:spMkLst>
        </pc:spChg>
        <pc:spChg chg="del">
          <ac:chgData name="Vui Le Ba" userId="052109168efbc39a" providerId="LiveId" clId="{40CFB830-F6EC-4A1B-AE1F-B620D0FFC1BE}" dt="2020-12-23T07:06:30.211" v="1584"/>
          <ac:spMkLst>
            <pc:docMk/>
            <pc:sldMk cId="0" sldId="374"/>
            <ac:spMk id="8" creationId="{D1CEF8DD-2967-4E6C-9D60-FCFB26A5A4A2}"/>
          </ac:spMkLst>
        </pc:spChg>
        <pc:spChg chg="del mod ord">
          <ac:chgData name="Vui Le Ba" userId="052109168efbc39a" providerId="LiveId" clId="{40CFB830-F6EC-4A1B-AE1F-B620D0FFC1BE}" dt="2020-12-23T06:47:29.693" v="1261" actId="478"/>
          <ac:spMkLst>
            <pc:docMk/>
            <pc:sldMk cId="0" sldId="374"/>
            <ac:spMk id="185346" creationId="{00000000-0000-0000-0000-000000000000}"/>
          </ac:spMkLst>
        </pc:spChg>
        <pc:spChg chg="mod ord">
          <ac:chgData name="Vui Le Ba" userId="052109168efbc39a" providerId="LiveId" clId="{40CFB830-F6EC-4A1B-AE1F-B620D0FFC1BE}" dt="2020-12-23T06:47:27.576" v="1260" actId="6264"/>
          <ac:spMkLst>
            <pc:docMk/>
            <pc:sldMk cId="0" sldId="374"/>
            <ac:spMk id="185348" creationId="{00000000-0000-0000-0000-000000000000}"/>
          </ac:spMkLst>
        </pc:spChg>
        <pc:spChg chg="mod">
          <ac:chgData name="Vui Le Ba" userId="052109168efbc39a" providerId="LiveId" clId="{40CFB830-F6EC-4A1B-AE1F-B620D0FFC1BE}" dt="2020-12-23T06:55:56.124" v="1426" actId="114"/>
          <ac:spMkLst>
            <pc:docMk/>
            <pc:sldMk cId="0" sldId="374"/>
            <ac:spMk id="185349" creationId="{00000000-0000-0000-0000-000000000000}"/>
          </ac:spMkLst>
        </pc:spChg>
        <pc:spChg chg="mod ord">
          <ac:chgData name="Vui Le Ba" userId="052109168efbc39a" providerId="LiveId" clId="{40CFB830-F6EC-4A1B-AE1F-B620D0FFC1BE}" dt="2020-12-23T06:47:32.562" v="1262" actId="14100"/>
          <ac:spMkLst>
            <pc:docMk/>
            <pc:sldMk cId="0" sldId="374"/>
            <ac:spMk id="577538" creationId="{00000000-0000-0000-0000-000000000000}"/>
          </ac:spMkLst>
        </pc:spChg>
        <pc:grpChg chg="del">
          <ac:chgData name="Vui Le Ba" userId="052109168efbc39a" providerId="LiveId" clId="{40CFB830-F6EC-4A1B-AE1F-B620D0FFC1BE}" dt="2020-12-23T06:47:25.281" v="1259" actId="478"/>
          <ac:grpSpMkLst>
            <pc:docMk/>
            <pc:sldMk cId="0" sldId="374"/>
            <ac:grpSpMk id="185350" creationId="{00000000-0000-0000-0000-000000000000}"/>
          </ac:grpSpMkLst>
        </pc:grpChg>
      </pc:sldChg>
      <pc:sldChg chg="addSp delSp modSp mod chgLayout">
        <pc:chgData name="Vui Le Ba" userId="052109168efbc39a" providerId="LiveId" clId="{40CFB830-F6EC-4A1B-AE1F-B620D0FFC1BE}" dt="2020-12-23T07:06:30.211" v="1584"/>
        <pc:sldMkLst>
          <pc:docMk/>
          <pc:sldMk cId="0" sldId="375"/>
        </pc:sldMkLst>
        <pc:spChg chg="add del mod">
          <ac:chgData name="Vui Le Ba" userId="052109168efbc39a" providerId="LiveId" clId="{40CFB830-F6EC-4A1B-AE1F-B620D0FFC1BE}" dt="2020-12-23T05:58:31.666" v="181" actId="6264"/>
          <ac:spMkLst>
            <pc:docMk/>
            <pc:sldMk cId="0" sldId="375"/>
            <ac:spMk id="2" creationId="{6B0284A7-08C7-4544-8735-91FBD9DF3A62}"/>
          </ac:spMkLst>
        </pc:spChg>
        <pc:spChg chg="add del mod">
          <ac:chgData name="Vui Le Ba" userId="052109168efbc39a" providerId="LiveId" clId="{40CFB830-F6EC-4A1B-AE1F-B620D0FFC1BE}" dt="2020-12-23T05:58:31.666" v="181" actId="6264"/>
          <ac:spMkLst>
            <pc:docMk/>
            <pc:sldMk cId="0" sldId="375"/>
            <ac:spMk id="3" creationId="{1A0215C8-3C22-4153-AE40-F44E07C5580E}"/>
          </ac:spMkLst>
        </pc:spChg>
        <pc:spChg chg="add del mod ord">
          <ac:chgData name="Vui Le Ba" userId="052109168efbc39a" providerId="LiveId" clId="{40CFB830-F6EC-4A1B-AE1F-B620D0FFC1BE}" dt="2020-12-23T06:47:52.323" v="1264" actId="6264"/>
          <ac:spMkLst>
            <pc:docMk/>
            <pc:sldMk cId="0" sldId="375"/>
            <ac:spMk id="4" creationId="{11AF63CF-7643-4271-AE47-8DEC45ADE57D}"/>
          </ac:spMkLst>
        </pc:spChg>
        <pc:spChg chg="add del mod">
          <ac:chgData name="Vui Le Ba" userId="052109168efbc39a" providerId="LiveId" clId="{40CFB830-F6EC-4A1B-AE1F-B620D0FFC1BE}" dt="2020-12-23T06:47:52.323" v="1264" actId="6264"/>
          <ac:spMkLst>
            <pc:docMk/>
            <pc:sldMk cId="0" sldId="375"/>
            <ac:spMk id="5" creationId="{CA878890-74A1-4406-BB47-FE29FC957433}"/>
          </ac:spMkLst>
        </pc:spChg>
        <pc:spChg chg="add del mod">
          <ac:chgData name="Vui Le Ba" userId="052109168efbc39a" providerId="LiveId" clId="{40CFB830-F6EC-4A1B-AE1F-B620D0FFC1BE}" dt="2020-12-23T06:47:52.323" v="1264" actId="6264"/>
          <ac:spMkLst>
            <pc:docMk/>
            <pc:sldMk cId="0" sldId="375"/>
            <ac:spMk id="6" creationId="{BC075613-DA2C-45FB-85D1-F478916C7EAD}"/>
          </ac:spMkLst>
        </pc:spChg>
        <pc:spChg chg="add del mod ord">
          <ac:chgData name="Vui Le Ba" userId="052109168efbc39a" providerId="LiveId" clId="{40CFB830-F6EC-4A1B-AE1F-B620D0FFC1BE}" dt="2020-12-23T06:48:00.993" v="1266" actId="478"/>
          <ac:spMkLst>
            <pc:docMk/>
            <pc:sldMk cId="0" sldId="375"/>
            <ac:spMk id="7" creationId="{F66AABF4-45F4-4AB0-B2EA-286348EA13CF}"/>
          </ac:spMkLst>
        </pc:spChg>
        <pc:spChg chg="del">
          <ac:chgData name="Vui Le Ba" userId="052109168efbc39a" providerId="LiveId" clId="{40CFB830-F6EC-4A1B-AE1F-B620D0FFC1BE}" dt="2020-12-23T07:06:30.211" v="1584"/>
          <ac:spMkLst>
            <pc:docMk/>
            <pc:sldMk cId="0" sldId="375"/>
            <ac:spMk id="8" creationId="{28CF3944-7AA9-473F-A7E5-232F36C5475B}"/>
          </ac:spMkLst>
        </pc:spChg>
        <pc:spChg chg="del mod ord">
          <ac:chgData name="Vui Le Ba" userId="052109168efbc39a" providerId="LiveId" clId="{40CFB830-F6EC-4A1B-AE1F-B620D0FFC1BE}" dt="2020-12-23T06:47:55.076" v="1265" actId="478"/>
          <ac:spMkLst>
            <pc:docMk/>
            <pc:sldMk cId="0" sldId="375"/>
            <ac:spMk id="186370" creationId="{00000000-0000-0000-0000-000000000000}"/>
          </ac:spMkLst>
        </pc:spChg>
        <pc:spChg chg="mod ord">
          <ac:chgData name="Vui Le Ba" userId="052109168efbc39a" providerId="LiveId" clId="{40CFB830-F6EC-4A1B-AE1F-B620D0FFC1BE}" dt="2020-12-23T06:47:52.323" v="1264" actId="6264"/>
          <ac:spMkLst>
            <pc:docMk/>
            <pc:sldMk cId="0" sldId="375"/>
            <ac:spMk id="186371" creationId="{00000000-0000-0000-0000-000000000000}"/>
          </ac:spMkLst>
        </pc:spChg>
        <pc:spChg chg="mod">
          <ac:chgData name="Vui Le Ba" userId="052109168efbc39a" providerId="LiveId" clId="{40CFB830-F6EC-4A1B-AE1F-B620D0FFC1BE}" dt="2020-12-23T06:49:12.771" v="1292" actId="20577"/>
          <ac:spMkLst>
            <pc:docMk/>
            <pc:sldMk cId="0" sldId="375"/>
            <ac:spMk id="186373" creationId="{00000000-0000-0000-0000-000000000000}"/>
          </ac:spMkLst>
        </pc:spChg>
        <pc:spChg chg="mod">
          <ac:chgData name="Vui Le Ba" userId="052109168efbc39a" providerId="LiveId" clId="{40CFB830-F6EC-4A1B-AE1F-B620D0FFC1BE}" dt="2020-12-23T06:49:18.618" v="1295" actId="1036"/>
          <ac:spMkLst>
            <pc:docMk/>
            <pc:sldMk cId="0" sldId="375"/>
            <ac:spMk id="578568" creationId="{00000000-0000-0000-0000-000000000000}"/>
          </ac:spMkLst>
        </pc:spChg>
        <pc:grpChg chg="del">
          <ac:chgData name="Vui Le Ba" userId="052109168efbc39a" providerId="LiveId" clId="{40CFB830-F6EC-4A1B-AE1F-B620D0FFC1BE}" dt="2020-12-23T06:47:49.942" v="1263" actId="478"/>
          <ac:grpSpMkLst>
            <pc:docMk/>
            <pc:sldMk cId="0" sldId="375"/>
            <ac:grpSpMk id="186372" creationId="{00000000-0000-0000-0000-000000000000}"/>
          </ac:grpSpMkLst>
        </pc:grpChg>
      </pc:sldChg>
      <pc:sldChg chg="addSp delSp modSp mod chgLayout">
        <pc:chgData name="Vui Le Ba" userId="052109168efbc39a" providerId="LiveId" clId="{40CFB830-F6EC-4A1B-AE1F-B620D0FFC1BE}" dt="2020-12-23T07:06:30.211" v="1584"/>
        <pc:sldMkLst>
          <pc:docMk/>
          <pc:sldMk cId="0" sldId="376"/>
        </pc:sldMkLst>
        <pc:spChg chg="add del mod">
          <ac:chgData name="Vui Le Ba" userId="052109168efbc39a" providerId="LiveId" clId="{40CFB830-F6EC-4A1B-AE1F-B620D0FFC1BE}" dt="2020-12-23T05:58:31.666" v="181" actId="6264"/>
          <ac:spMkLst>
            <pc:docMk/>
            <pc:sldMk cId="0" sldId="376"/>
            <ac:spMk id="2" creationId="{57DED31C-EBA7-4875-B5AB-4FD5037F2D26}"/>
          </ac:spMkLst>
        </pc:spChg>
        <pc:spChg chg="add del mod">
          <ac:chgData name="Vui Le Ba" userId="052109168efbc39a" providerId="LiveId" clId="{40CFB830-F6EC-4A1B-AE1F-B620D0FFC1BE}" dt="2020-12-23T05:58:31.666" v="181" actId="6264"/>
          <ac:spMkLst>
            <pc:docMk/>
            <pc:sldMk cId="0" sldId="376"/>
            <ac:spMk id="3" creationId="{018AF332-F8CF-49FF-A197-C3E2BB651E95}"/>
          </ac:spMkLst>
        </pc:spChg>
        <pc:spChg chg="add del mod">
          <ac:chgData name="Vui Le Ba" userId="052109168efbc39a" providerId="LiveId" clId="{40CFB830-F6EC-4A1B-AE1F-B620D0FFC1BE}" dt="2020-12-23T05:58:31.666" v="181" actId="6264"/>
          <ac:spMkLst>
            <pc:docMk/>
            <pc:sldMk cId="0" sldId="376"/>
            <ac:spMk id="4" creationId="{38AA002E-B841-485A-B436-F9B58D37A45E}"/>
          </ac:spMkLst>
        </pc:spChg>
        <pc:spChg chg="del">
          <ac:chgData name="Vui Le Ba" userId="052109168efbc39a" providerId="LiveId" clId="{40CFB830-F6EC-4A1B-AE1F-B620D0FFC1BE}" dt="2020-12-23T07:06:30.211" v="1584"/>
          <ac:spMkLst>
            <pc:docMk/>
            <pc:sldMk cId="0" sldId="376"/>
            <ac:spMk id="5" creationId="{8BBCCFDB-FB6F-47D9-8DFB-FFAE08EC38FB}"/>
          </ac:spMkLst>
        </pc:spChg>
        <pc:spChg chg="del mod ord">
          <ac:chgData name="Vui Le Ba" userId="052109168efbc39a" providerId="LiveId" clId="{40CFB830-F6EC-4A1B-AE1F-B620D0FFC1BE}" dt="2020-12-23T06:50:21.703" v="1312" actId="478"/>
          <ac:spMkLst>
            <pc:docMk/>
            <pc:sldMk cId="0" sldId="376"/>
            <ac:spMk id="187394" creationId="{00000000-0000-0000-0000-000000000000}"/>
          </ac:spMkLst>
        </pc:spChg>
        <pc:spChg chg="mod ord">
          <ac:chgData name="Vui Le Ba" userId="052109168efbc39a" providerId="LiveId" clId="{40CFB830-F6EC-4A1B-AE1F-B620D0FFC1BE}" dt="2020-12-23T05:58:31.666" v="181" actId="6264"/>
          <ac:spMkLst>
            <pc:docMk/>
            <pc:sldMk cId="0" sldId="376"/>
            <ac:spMk id="187395" creationId="{00000000-0000-0000-0000-000000000000}"/>
          </ac:spMkLst>
        </pc:spChg>
        <pc:spChg chg="mod ord">
          <ac:chgData name="Vui Le Ba" userId="052109168efbc39a" providerId="LiveId" clId="{40CFB830-F6EC-4A1B-AE1F-B620D0FFC1BE}" dt="2020-12-23T05:58:31.666" v="181" actId="6264"/>
          <ac:spMkLst>
            <pc:docMk/>
            <pc:sldMk cId="0" sldId="376"/>
            <ac:spMk id="187396" creationId="{00000000-0000-0000-0000-000000000000}"/>
          </ac:spMkLst>
        </pc:spChg>
        <pc:grpChg chg="del">
          <ac:chgData name="Vui Le Ba" userId="052109168efbc39a" providerId="LiveId" clId="{40CFB830-F6EC-4A1B-AE1F-B620D0FFC1BE}" dt="2020-12-23T06:50:18.843" v="1311" actId="478"/>
          <ac:grpSpMkLst>
            <pc:docMk/>
            <pc:sldMk cId="0" sldId="376"/>
            <ac:grpSpMk id="187397" creationId="{00000000-0000-0000-0000-000000000000}"/>
          </ac:grpSpMkLst>
        </pc:grpChg>
      </pc:sldChg>
      <pc:sldChg chg="addSp delSp modSp mod chgLayout">
        <pc:chgData name="Vui Le Ba" userId="052109168efbc39a" providerId="LiveId" clId="{40CFB830-F6EC-4A1B-AE1F-B620D0FFC1BE}" dt="2020-12-23T07:06:30.211" v="1584"/>
        <pc:sldMkLst>
          <pc:docMk/>
          <pc:sldMk cId="0" sldId="377"/>
        </pc:sldMkLst>
        <pc:spChg chg="add del mod">
          <ac:chgData name="Vui Le Ba" userId="052109168efbc39a" providerId="LiveId" clId="{40CFB830-F6EC-4A1B-AE1F-B620D0FFC1BE}" dt="2020-12-23T05:58:31.666" v="181" actId="6264"/>
          <ac:spMkLst>
            <pc:docMk/>
            <pc:sldMk cId="0" sldId="377"/>
            <ac:spMk id="2" creationId="{0FAC11CF-3FED-4F13-B97D-97B0D7103452}"/>
          </ac:spMkLst>
        </pc:spChg>
        <pc:spChg chg="add del mod">
          <ac:chgData name="Vui Le Ba" userId="052109168efbc39a" providerId="LiveId" clId="{40CFB830-F6EC-4A1B-AE1F-B620D0FFC1BE}" dt="2020-12-23T05:58:31.666" v="181" actId="6264"/>
          <ac:spMkLst>
            <pc:docMk/>
            <pc:sldMk cId="0" sldId="377"/>
            <ac:spMk id="3" creationId="{72D74BE5-9CFB-4422-9EA1-8C5412718005}"/>
          </ac:spMkLst>
        </pc:spChg>
        <pc:spChg chg="add del mod">
          <ac:chgData name="Vui Le Ba" userId="052109168efbc39a" providerId="LiveId" clId="{40CFB830-F6EC-4A1B-AE1F-B620D0FFC1BE}" dt="2020-12-23T05:58:31.666" v="181" actId="6264"/>
          <ac:spMkLst>
            <pc:docMk/>
            <pc:sldMk cId="0" sldId="377"/>
            <ac:spMk id="4" creationId="{94E3A978-426C-40DE-8CC0-CE9073664ED7}"/>
          </ac:spMkLst>
        </pc:spChg>
        <pc:spChg chg="add del mod">
          <ac:chgData name="Vui Le Ba" userId="052109168efbc39a" providerId="LiveId" clId="{40CFB830-F6EC-4A1B-AE1F-B620D0FFC1BE}" dt="2020-12-23T06:50:29.699" v="1314" actId="6264"/>
          <ac:spMkLst>
            <pc:docMk/>
            <pc:sldMk cId="0" sldId="377"/>
            <ac:spMk id="5" creationId="{DB9B18A9-DF38-4194-89EB-0B4759F16A75}"/>
          </ac:spMkLst>
        </pc:spChg>
        <pc:spChg chg="add del mod">
          <ac:chgData name="Vui Le Ba" userId="052109168efbc39a" providerId="LiveId" clId="{40CFB830-F6EC-4A1B-AE1F-B620D0FFC1BE}" dt="2020-12-23T06:50:29.699" v="1314" actId="6264"/>
          <ac:spMkLst>
            <pc:docMk/>
            <pc:sldMk cId="0" sldId="377"/>
            <ac:spMk id="6" creationId="{63B74305-D1F5-49FF-8198-9897BC2D89A4}"/>
          </ac:spMkLst>
        </pc:spChg>
        <pc:spChg chg="add del mod">
          <ac:chgData name="Vui Le Ba" userId="052109168efbc39a" providerId="LiveId" clId="{40CFB830-F6EC-4A1B-AE1F-B620D0FFC1BE}" dt="2020-12-23T06:50:29.699" v="1314" actId="6264"/>
          <ac:spMkLst>
            <pc:docMk/>
            <pc:sldMk cId="0" sldId="377"/>
            <ac:spMk id="7" creationId="{6F5734A8-F174-48E0-AF99-72DE5412E906}"/>
          </ac:spMkLst>
        </pc:spChg>
        <pc:spChg chg="del">
          <ac:chgData name="Vui Le Ba" userId="052109168efbc39a" providerId="LiveId" clId="{40CFB830-F6EC-4A1B-AE1F-B620D0FFC1BE}" dt="2020-12-23T07:06:30.211" v="1584"/>
          <ac:spMkLst>
            <pc:docMk/>
            <pc:sldMk cId="0" sldId="377"/>
            <ac:spMk id="8" creationId="{8CE7F1C3-D2CC-4150-9B3C-C819B0A99327}"/>
          </ac:spMkLst>
        </pc:spChg>
        <pc:spChg chg="del mod ord">
          <ac:chgData name="Vui Le Ba" userId="052109168efbc39a" providerId="LiveId" clId="{40CFB830-F6EC-4A1B-AE1F-B620D0FFC1BE}" dt="2020-12-23T06:50:39.688" v="1324" actId="478"/>
          <ac:spMkLst>
            <pc:docMk/>
            <pc:sldMk cId="0" sldId="377"/>
            <ac:spMk id="188418" creationId="{00000000-0000-0000-0000-000000000000}"/>
          </ac:spMkLst>
        </pc:spChg>
        <pc:spChg chg="mod ord">
          <ac:chgData name="Vui Le Ba" userId="052109168efbc39a" providerId="LiveId" clId="{40CFB830-F6EC-4A1B-AE1F-B620D0FFC1BE}" dt="2020-12-23T06:50:59.362" v="1341" actId="20577"/>
          <ac:spMkLst>
            <pc:docMk/>
            <pc:sldMk cId="0" sldId="377"/>
            <ac:spMk id="188419" creationId="{00000000-0000-0000-0000-000000000000}"/>
          </ac:spMkLst>
        </pc:spChg>
        <pc:spChg chg="mod ord">
          <ac:chgData name="Vui Le Ba" userId="052109168efbc39a" providerId="LiveId" clId="{40CFB830-F6EC-4A1B-AE1F-B620D0FFC1BE}" dt="2020-12-23T06:50:29.699" v="1314" actId="6264"/>
          <ac:spMkLst>
            <pc:docMk/>
            <pc:sldMk cId="0" sldId="377"/>
            <ac:spMk id="188420" creationId="{00000000-0000-0000-0000-000000000000}"/>
          </ac:spMkLst>
        </pc:spChg>
        <pc:spChg chg="mod">
          <ac:chgData name="Vui Le Ba" userId="052109168efbc39a" providerId="LiveId" clId="{40CFB830-F6EC-4A1B-AE1F-B620D0FFC1BE}" dt="2020-12-23T06:50:35.727" v="1323" actId="1035"/>
          <ac:spMkLst>
            <pc:docMk/>
            <pc:sldMk cId="0" sldId="377"/>
            <ac:spMk id="580612" creationId="{00000000-0000-0000-0000-000000000000}"/>
          </ac:spMkLst>
        </pc:spChg>
        <pc:spChg chg="mod">
          <ac:chgData name="Vui Le Ba" userId="052109168efbc39a" providerId="LiveId" clId="{40CFB830-F6EC-4A1B-AE1F-B620D0FFC1BE}" dt="2020-12-23T06:50:35.727" v="1323" actId="1035"/>
          <ac:spMkLst>
            <pc:docMk/>
            <pc:sldMk cId="0" sldId="377"/>
            <ac:spMk id="580613" creationId="{00000000-0000-0000-0000-000000000000}"/>
          </ac:spMkLst>
        </pc:spChg>
        <pc:grpChg chg="del">
          <ac:chgData name="Vui Le Ba" userId="052109168efbc39a" providerId="LiveId" clId="{40CFB830-F6EC-4A1B-AE1F-B620D0FFC1BE}" dt="2020-12-23T06:50:23.794" v="1313" actId="478"/>
          <ac:grpSpMkLst>
            <pc:docMk/>
            <pc:sldMk cId="0" sldId="377"/>
            <ac:grpSpMk id="188423" creationId="{00000000-0000-0000-0000-000000000000}"/>
          </ac:grpSpMkLst>
        </pc:grpChg>
      </pc:sldChg>
      <pc:sldChg chg="addSp delSp modSp mod chgLayout">
        <pc:chgData name="Vui Le Ba" userId="052109168efbc39a" providerId="LiveId" clId="{40CFB830-F6EC-4A1B-AE1F-B620D0FFC1BE}" dt="2020-12-23T07:06:30.211" v="1584"/>
        <pc:sldMkLst>
          <pc:docMk/>
          <pc:sldMk cId="0" sldId="378"/>
        </pc:sldMkLst>
        <pc:spChg chg="add del mod">
          <ac:chgData name="Vui Le Ba" userId="052109168efbc39a" providerId="LiveId" clId="{40CFB830-F6EC-4A1B-AE1F-B620D0FFC1BE}" dt="2020-12-23T05:58:31.666" v="181" actId="6264"/>
          <ac:spMkLst>
            <pc:docMk/>
            <pc:sldMk cId="0" sldId="378"/>
            <ac:spMk id="2" creationId="{8A1C3395-F30E-456F-A33F-D7968A5B4530}"/>
          </ac:spMkLst>
        </pc:spChg>
        <pc:spChg chg="add del mod">
          <ac:chgData name="Vui Le Ba" userId="052109168efbc39a" providerId="LiveId" clId="{40CFB830-F6EC-4A1B-AE1F-B620D0FFC1BE}" dt="2020-12-23T05:58:31.666" v="181" actId="6264"/>
          <ac:spMkLst>
            <pc:docMk/>
            <pc:sldMk cId="0" sldId="378"/>
            <ac:spMk id="3" creationId="{D889B11C-F2EA-4A40-9B47-F04BD223A27F}"/>
          </ac:spMkLst>
        </pc:spChg>
        <pc:spChg chg="add del mod">
          <ac:chgData name="Vui Le Ba" userId="052109168efbc39a" providerId="LiveId" clId="{40CFB830-F6EC-4A1B-AE1F-B620D0FFC1BE}" dt="2020-12-23T05:58:31.666" v="181" actId="6264"/>
          <ac:spMkLst>
            <pc:docMk/>
            <pc:sldMk cId="0" sldId="378"/>
            <ac:spMk id="4" creationId="{47B2AA9F-FB8F-439B-9D67-629436703AF9}"/>
          </ac:spMkLst>
        </pc:spChg>
        <pc:spChg chg="del">
          <ac:chgData name="Vui Le Ba" userId="052109168efbc39a" providerId="LiveId" clId="{40CFB830-F6EC-4A1B-AE1F-B620D0FFC1BE}" dt="2020-12-23T07:06:30.211" v="1584"/>
          <ac:spMkLst>
            <pc:docMk/>
            <pc:sldMk cId="0" sldId="378"/>
            <ac:spMk id="5" creationId="{9423B3E2-3CDA-432C-B36C-EEA560431F65}"/>
          </ac:spMkLst>
        </pc:spChg>
        <pc:spChg chg="del mod ord">
          <ac:chgData name="Vui Le Ba" userId="052109168efbc39a" providerId="LiveId" clId="{40CFB830-F6EC-4A1B-AE1F-B620D0FFC1BE}" dt="2020-12-23T06:51:11.893" v="1343" actId="478"/>
          <ac:spMkLst>
            <pc:docMk/>
            <pc:sldMk cId="0" sldId="378"/>
            <ac:spMk id="190466" creationId="{00000000-0000-0000-0000-000000000000}"/>
          </ac:spMkLst>
        </pc:spChg>
        <pc:spChg chg="mod ord">
          <ac:chgData name="Vui Le Ba" userId="052109168efbc39a" providerId="LiveId" clId="{40CFB830-F6EC-4A1B-AE1F-B620D0FFC1BE}" dt="2020-12-23T05:58:31.666" v="181" actId="6264"/>
          <ac:spMkLst>
            <pc:docMk/>
            <pc:sldMk cId="0" sldId="378"/>
            <ac:spMk id="190467" creationId="{00000000-0000-0000-0000-000000000000}"/>
          </ac:spMkLst>
        </pc:spChg>
        <pc:grpChg chg="del">
          <ac:chgData name="Vui Le Ba" userId="052109168efbc39a" providerId="LiveId" clId="{40CFB830-F6EC-4A1B-AE1F-B620D0FFC1BE}" dt="2020-12-23T06:51:07.613" v="1342" actId="478"/>
          <ac:grpSpMkLst>
            <pc:docMk/>
            <pc:sldMk cId="0" sldId="378"/>
            <ac:grpSpMk id="190494" creationId="{00000000-0000-0000-0000-000000000000}"/>
          </ac:grpSpMkLst>
        </pc:grpChg>
        <pc:graphicFrameChg chg="mod ord">
          <ac:chgData name="Vui Le Ba" userId="052109168efbc39a" providerId="LiveId" clId="{40CFB830-F6EC-4A1B-AE1F-B620D0FFC1BE}" dt="2020-12-23T05:58:31.666" v="181" actId="6264"/>
          <ac:graphicFrameMkLst>
            <pc:docMk/>
            <pc:sldMk cId="0" sldId="378"/>
            <ac:graphicFrameMk id="582659" creationId="{00000000-0000-0000-0000-000000000000}"/>
          </ac:graphicFrameMkLst>
        </pc:graphicFrameChg>
      </pc:sldChg>
      <pc:sldChg chg="addSp delSp modSp mod chgLayout">
        <pc:chgData name="Vui Le Ba" userId="052109168efbc39a" providerId="LiveId" clId="{40CFB830-F6EC-4A1B-AE1F-B620D0FFC1BE}" dt="2020-12-23T07:06:30.211" v="1584"/>
        <pc:sldMkLst>
          <pc:docMk/>
          <pc:sldMk cId="0" sldId="379"/>
        </pc:sldMkLst>
        <pc:spChg chg="add del mod">
          <ac:chgData name="Vui Le Ba" userId="052109168efbc39a" providerId="LiveId" clId="{40CFB830-F6EC-4A1B-AE1F-B620D0FFC1BE}" dt="2020-12-23T05:58:31.666" v="181" actId="6264"/>
          <ac:spMkLst>
            <pc:docMk/>
            <pc:sldMk cId="0" sldId="379"/>
            <ac:spMk id="2" creationId="{E5B39323-C16C-4AD1-A9A2-E59A8F78B4F9}"/>
          </ac:spMkLst>
        </pc:spChg>
        <pc:spChg chg="add del mod">
          <ac:chgData name="Vui Le Ba" userId="052109168efbc39a" providerId="LiveId" clId="{40CFB830-F6EC-4A1B-AE1F-B620D0FFC1BE}" dt="2020-12-23T05:58:31.666" v="181" actId="6264"/>
          <ac:spMkLst>
            <pc:docMk/>
            <pc:sldMk cId="0" sldId="379"/>
            <ac:spMk id="3" creationId="{71D97EEA-894C-4E4B-A786-E9C0CF0230CE}"/>
          </ac:spMkLst>
        </pc:spChg>
        <pc:spChg chg="add del mod">
          <ac:chgData name="Vui Le Ba" userId="052109168efbc39a" providerId="LiveId" clId="{40CFB830-F6EC-4A1B-AE1F-B620D0FFC1BE}" dt="2020-12-23T05:58:31.666" v="181" actId="6264"/>
          <ac:spMkLst>
            <pc:docMk/>
            <pc:sldMk cId="0" sldId="379"/>
            <ac:spMk id="4" creationId="{027AFC60-CFF3-48C8-9C60-D6B669E9BE0B}"/>
          </ac:spMkLst>
        </pc:spChg>
        <pc:spChg chg="add del mod">
          <ac:chgData name="Vui Le Ba" userId="052109168efbc39a" providerId="LiveId" clId="{40CFB830-F6EC-4A1B-AE1F-B620D0FFC1BE}" dt="2020-12-23T06:51:25.127" v="1346" actId="6264"/>
          <ac:spMkLst>
            <pc:docMk/>
            <pc:sldMk cId="0" sldId="379"/>
            <ac:spMk id="5" creationId="{1885CB17-89C9-4BD4-B792-8B9726C2EBA0}"/>
          </ac:spMkLst>
        </pc:spChg>
        <pc:spChg chg="add del mod">
          <ac:chgData name="Vui Le Ba" userId="052109168efbc39a" providerId="LiveId" clId="{40CFB830-F6EC-4A1B-AE1F-B620D0FFC1BE}" dt="2020-12-23T06:51:25.127" v="1346" actId="6264"/>
          <ac:spMkLst>
            <pc:docMk/>
            <pc:sldMk cId="0" sldId="379"/>
            <ac:spMk id="6" creationId="{A1FAE37A-9283-4132-AD39-40C96F5BBA25}"/>
          </ac:spMkLst>
        </pc:spChg>
        <pc:spChg chg="del">
          <ac:chgData name="Vui Le Ba" userId="052109168efbc39a" providerId="LiveId" clId="{40CFB830-F6EC-4A1B-AE1F-B620D0FFC1BE}" dt="2020-12-23T07:06:30.211" v="1584"/>
          <ac:spMkLst>
            <pc:docMk/>
            <pc:sldMk cId="0" sldId="379"/>
            <ac:spMk id="7" creationId="{2C118DC0-8520-46B3-9DBB-ABE8CBD994DB}"/>
          </ac:spMkLst>
        </pc:spChg>
        <pc:spChg chg="del mod ord">
          <ac:chgData name="Vui Le Ba" userId="052109168efbc39a" providerId="LiveId" clId="{40CFB830-F6EC-4A1B-AE1F-B620D0FFC1BE}" dt="2020-12-23T06:51:20.477" v="1345" actId="478"/>
          <ac:spMkLst>
            <pc:docMk/>
            <pc:sldMk cId="0" sldId="379"/>
            <ac:spMk id="191490" creationId="{00000000-0000-0000-0000-000000000000}"/>
          </ac:spMkLst>
        </pc:spChg>
        <pc:spChg chg="mod ord">
          <ac:chgData name="Vui Le Ba" userId="052109168efbc39a" providerId="LiveId" clId="{40CFB830-F6EC-4A1B-AE1F-B620D0FFC1BE}" dt="2020-12-23T06:51:25.127" v="1346" actId="6264"/>
          <ac:spMkLst>
            <pc:docMk/>
            <pc:sldMk cId="0" sldId="379"/>
            <ac:spMk id="191491" creationId="{00000000-0000-0000-0000-000000000000}"/>
          </ac:spMkLst>
        </pc:spChg>
        <pc:spChg chg="mod">
          <ac:chgData name="Vui Le Ba" userId="052109168efbc39a" providerId="LiveId" clId="{40CFB830-F6EC-4A1B-AE1F-B620D0FFC1BE}" dt="2020-12-23T06:51:48.648" v="1352" actId="6549"/>
          <ac:spMkLst>
            <pc:docMk/>
            <pc:sldMk cId="0" sldId="379"/>
            <ac:spMk id="583709" creationId="{00000000-0000-0000-0000-000000000000}"/>
          </ac:spMkLst>
        </pc:spChg>
        <pc:grpChg chg="del">
          <ac:chgData name="Vui Le Ba" userId="052109168efbc39a" providerId="LiveId" clId="{40CFB830-F6EC-4A1B-AE1F-B620D0FFC1BE}" dt="2020-12-23T06:51:13.712" v="1344" actId="478"/>
          <ac:grpSpMkLst>
            <pc:docMk/>
            <pc:sldMk cId="0" sldId="379"/>
            <ac:grpSpMk id="191519" creationId="{00000000-0000-0000-0000-000000000000}"/>
          </ac:grpSpMkLst>
        </pc:grpChg>
        <pc:graphicFrameChg chg="mod ord">
          <ac:chgData name="Vui Le Ba" userId="052109168efbc39a" providerId="LiveId" clId="{40CFB830-F6EC-4A1B-AE1F-B620D0FFC1BE}" dt="2020-12-23T06:51:25.127" v="1346" actId="6264"/>
          <ac:graphicFrameMkLst>
            <pc:docMk/>
            <pc:sldMk cId="0" sldId="379"/>
            <ac:graphicFrameMk id="583683" creationId="{00000000-0000-0000-0000-000000000000}"/>
          </ac:graphicFrameMkLst>
        </pc:graphicFrameChg>
      </pc:sldChg>
      <pc:sldChg chg="addSp delSp modSp mod chgLayout">
        <pc:chgData name="Vui Le Ba" userId="052109168efbc39a" providerId="LiveId" clId="{40CFB830-F6EC-4A1B-AE1F-B620D0FFC1BE}" dt="2020-12-23T07:06:30.211" v="1584"/>
        <pc:sldMkLst>
          <pc:docMk/>
          <pc:sldMk cId="0" sldId="380"/>
        </pc:sldMkLst>
        <pc:spChg chg="add del mod">
          <ac:chgData name="Vui Le Ba" userId="052109168efbc39a" providerId="LiveId" clId="{40CFB830-F6EC-4A1B-AE1F-B620D0FFC1BE}" dt="2020-12-23T05:58:31.666" v="181" actId="6264"/>
          <ac:spMkLst>
            <pc:docMk/>
            <pc:sldMk cId="0" sldId="380"/>
            <ac:spMk id="2" creationId="{00EACE47-E496-4DEF-9D69-456D6CA9169E}"/>
          </ac:spMkLst>
        </pc:spChg>
        <pc:spChg chg="add del mod">
          <ac:chgData name="Vui Le Ba" userId="052109168efbc39a" providerId="LiveId" clId="{40CFB830-F6EC-4A1B-AE1F-B620D0FFC1BE}" dt="2020-12-23T05:58:31.666" v="181" actId="6264"/>
          <ac:spMkLst>
            <pc:docMk/>
            <pc:sldMk cId="0" sldId="380"/>
            <ac:spMk id="3" creationId="{2140E46D-5745-450B-9FAA-C6F46692CB45}"/>
          </ac:spMkLst>
        </pc:spChg>
        <pc:spChg chg="add del mod">
          <ac:chgData name="Vui Le Ba" userId="052109168efbc39a" providerId="LiveId" clId="{40CFB830-F6EC-4A1B-AE1F-B620D0FFC1BE}" dt="2020-12-23T05:58:31.666" v="181" actId="6264"/>
          <ac:spMkLst>
            <pc:docMk/>
            <pc:sldMk cId="0" sldId="380"/>
            <ac:spMk id="4" creationId="{42E93D6D-D9D5-4DFB-BC43-C8F74130A80B}"/>
          </ac:spMkLst>
        </pc:spChg>
        <pc:spChg chg="del">
          <ac:chgData name="Vui Le Ba" userId="052109168efbc39a" providerId="LiveId" clId="{40CFB830-F6EC-4A1B-AE1F-B620D0FFC1BE}" dt="2020-12-23T07:06:30.211" v="1584"/>
          <ac:spMkLst>
            <pc:docMk/>
            <pc:sldMk cId="0" sldId="380"/>
            <ac:spMk id="5" creationId="{1C4E7BD2-657B-4CD1-B574-8AE73C177C47}"/>
          </ac:spMkLst>
        </pc:spChg>
        <pc:spChg chg="del mod ord">
          <ac:chgData name="Vui Le Ba" userId="052109168efbc39a" providerId="LiveId" clId="{40CFB830-F6EC-4A1B-AE1F-B620D0FFC1BE}" dt="2020-12-23T06:52:25.042" v="1354" actId="478"/>
          <ac:spMkLst>
            <pc:docMk/>
            <pc:sldMk cId="0" sldId="380"/>
            <ac:spMk id="192514" creationId="{00000000-0000-0000-0000-000000000000}"/>
          </ac:spMkLst>
        </pc:spChg>
        <pc:spChg chg="mod ord">
          <ac:chgData name="Vui Le Ba" userId="052109168efbc39a" providerId="LiveId" clId="{40CFB830-F6EC-4A1B-AE1F-B620D0FFC1BE}" dt="2020-12-23T05:58:31.666" v="181" actId="6264"/>
          <ac:spMkLst>
            <pc:docMk/>
            <pc:sldMk cId="0" sldId="380"/>
            <ac:spMk id="192515" creationId="{00000000-0000-0000-0000-000000000000}"/>
          </ac:spMkLst>
        </pc:spChg>
        <pc:grpChg chg="del">
          <ac:chgData name="Vui Le Ba" userId="052109168efbc39a" providerId="LiveId" clId="{40CFB830-F6EC-4A1B-AE1F-B620D0FFC1BE}" dt="2020-12-23T06:52:22.835" v="1353" actId="478"/>
          <ac:grpSpMkLst>
            <pc:docMk/>
            <pc:sldMk cId="0" sldId="380"/>
            <ac:grpSpMk id="192546" creationId="{00000000-0000-0000-0000-000000000000}"/>
          </ac:grpSpMkLst>
        </pc:grpChg>
        <pc:graphicFrameChg chg="mod ord">
          <ac:chgData name="Vui Le Ba" userId="052109168efbc39a" providerId="LiveId" clId="{40CFB830-F6EC-4A1B-AE1F-B620D0FFC1BE}" dt="2020-12-23T05:58:31.666" v="181" actId="6264"/>
          <ac:graphicFrameMkLst>
            <pc:docMk/>
            <pc:sldMk cId="0" sldId="380"/>
            <ac:graphicFrameMk id="584707" creationId="{00000000-0000-0000-0000-000000000000}"/>
          </ac:graphicFrameMkLst>
        </pc:graphicFrameChg>
      </pc:sldChg>
      <pc:sldChg chg="addSp delSp modSp mod chgLayout">
        <pc:chgData name="Vui Le Ba" userId="052109168efbc39a" providerId="LiveId" clId="{40CFB830-F6EC-4A1B-AE1F-B620D0FFC1BE}" dt="2020-12-23T07:06:30.211" v="1584"/>
        <pc:sldMkLst>
          <pc:docMk/>
          <pc:sldMk cId="0" sldId="381"/>
        </pc:sldMkLst>
        <pc:spChg chg="add del mod">
          <ac:chgData name="Vui Le Ba" userId="052109168efbc39a" providerId="LiveId" clId="{40CFB830-F6EC-4A1B-AE1F-B620D0FFC1BE}" dt="2020-12-23T05:58:31.666" v="181" actId="6264"/>
          <ac:spMkLst>
            <pc:docMk/>
            <pc:sldMk cId="0" sldId="381"/>
            <ac:spMk id="2" creationId="{1C963137-F6E7-4B30-8880-63077E246B8C}"/>
          </ac:spMkLst>
        </pc:spChg>
        <pc:spChg chg="add del mod">
          <ac:chgData name="Vui Le Ba" userId="052109168efbc39a" providerId="LiveId" clId="{40CFB830-F6EC-4A1B-AE1F-B620D0FFC1BE}" dt="2020-12-23T05:58:31.666" v="181" actId="6264"/>
          <ac:spMkLst>
            <pc:docMk/>
            <pc:sldMk cId="0" sldId="381"/>
            <ac:spMk id="3" creationId="{B5967812-D68B-493F-AF33-CC17D5D94D27}"/>
          </ac:spMkLst>
        </pc:spChg>
        <pc:spChg chg="add del mod">
          <ac:chgData name="Vui Le Ba" userId="052109168efbc39a" providerId="LiveId" clId="{40CFB830-F6EC-4A1B-AE1F-B620D0FFC1BE}" dt="2020-12-23T05:58:31.666" v="181" actId="6264"/>
          <ac:spMkLst>
            <pc:docMk/>
            <pc:sldMk cId="0" sldId="381"/>
            <ac:spMk id="4" creationId="{3B3B45CC-FFF7-46CC-8BAC-FC74F598DAF8}"/>
          </ac:spMkLst>
        </pc:spChg>
        <pc:spChg chg="add del mod">
          <ac:chgData name="Vui Le Ba" userId="052109168efbc39a" providerId="LiveId" clId="{40CFB830-F6EC-4A1B-AE1F-B620D0FFC1BE}" dt="2020-12-23T06:53:54.931" v="1380" actId="6264"/>
          <ac:spMkLst>
            <pc:docMk/>
            <pc:sldMk cId="0" sldId="381"/>
            <ac:spMk id="5" creationId="{7C0C4C47-DE76-41F0-BF8E-26CBBE986576}"/>
          </ac:spMkLst>
        </pc:spChg>
        <pc:spChg chg="add del mod">
          <ac:chgData name="Vui Le Ba" userId="052109168efbc39a" providerId="LiveId" clId="{40CFB830-F6EC-4A1B-AE1F-B620D0FFC1BE}" dt="2020-12-23T06:53:54.931" v="1380" actId="6264"/>
          <ac:spMkLst>
            <pc:docMk/>
            <pc:sldMk cId="0" sldId="381"/>
            <ac:spMk id="6" creationId="{F72B4800-02E8-4DC4-AE9C-11E03FB3523F}"/>
          </ac:spMkLst>
        </pc:spChg>
        <pc:spChg chg="del">
          <ac:chgData name="Vui Le Ba" userId="052109168efbc39a" providerId="LiveId" clId="{40CFB830-F6EC-4A1B-AE1F-B620D0FFC1BE}" dt="2020-12-23T07:06:30.211" v="1584"/>
          <ac:spMkLst>
            <pc:docMk/>
            <pc:sldMk cId="0" sldId="381"/>
            <ac:spMk id="7" creationId="{42CD0B6C-C5DC-4AC6-8087-B45E8791EA90}"/>
          </ac:spMkLst>
        </pc:spChg>
        <pc:spChg chg="del mod ord">
          <ac:chgData name="Vui Le Ba" userId="052109168efbc39a" providerId="LiveId" clId="{40CFB830-F6EC-4A1B-AE1F-B620D0FFC1BE}" dt="2020-12-23T06:52:30.355" v="1356" actId="478"/>
          <ac:spMkLst>
            <pc:docMk/>
            <pc:sldMk cId="0" sldId="381"/>
            <ac:spMk id="193538" creationId="{00000000-0000-0000-0000-000000000000}"/>
          </ac:spMkLst>
        </pc:spChg>
        <pc:spChg chg="mod ord">
          <ac:chgData name="Vui Le Ba" userId="052109168efbc39a" providerId="LiveId" clId="{40CFB830-F6EC-4A1B-AE1F-B620D0FFC1BE}" dt="2020-12-23T06:53:54.931" v="1380" actId="6264"/>
          <ac:spMkLst>
            <pc:docMk/>
            <pc:sldMk cId="0" sldId="381"/>
            <ac:spMk id="193539" creationId="{00000000-0000-0000-0000-000000000000}"/>
          </ac:spMkLst>
        </pc:spChg>
        <pc:spChg chg="mod ord">
          <ac:chgData name="Vui Le Ba" userId="052109168efbc39a" providerId="LiveId" clId="{40CFB830-F6EC-4A1B-AE1F-B620D0FFC1BE}" dt="2020-12-23T06:53:54.931" v="1380" actId="6264"/>
          <ac:spMkLst>
            <pc:docMk/>
            <pc:sldMk cId="0" sldId="381"/>
            <ac:spMk id="193540" creationId="{00000000-0000-0000-0000-000000000000}"/>
          </ac:spMkLst>
        </pc:spChg>
        <pc:grpChg chg="del">
          <ac:chgData name="Vui Le Ba" userId="052109168efbc39a" providerId="LiveId" clId="{40CFB830-F6EC-4A1B-AE1F-B620D0FFC1BE}" dt="2020-12-23T06:52:26.963" v="1355" actId="478"/>
          <ac:grpSpMkLst>
            <pc:docMk/>
            <pc:sldMk cId="0" sldId="381"/>
            <ac:grpSpMk id="193541" creationId="{00000000-0000-0000-0000-000000000000}"/>
          </ac:grpSpMkLst>
        </pc:grpChg>
      </pc:sldChg>
      <pc:sldChg chg="addSp delSp modSp mod chgLayout">
        <pc:chgData name="Vui Le Ba" userId="052109168efbc39a" providerId="LiveId" clId="{40CFB830-F6EC-4A1B-AE1F-B620D0FFC1BE}" dt="2020-12-23T07:06:30.211" v="1584"/>
        <pc:sldMkLst>
          <pc:docMk/>
          <pc:sldMk cId="0" sldId="382"/>
        </pc:sldMkLst>
        <pc:spChg chg="add del mod">
          <ac:chgData name="Vui Le Ba" userId="052109168efbc39a" providerId="LiveId" clId="{40CFB830-F6EC-4A1B-AE1F-B620D0FFC1BE}" dt="2020-12-23T05:58:31.666" v="181" actId="6264"/>
          <ac:spMkLst>
            <pc:docMk/>
            <pc:sldMk cId="0" sldId="382"/>
            <ac:spMk id="2" creationId="{4810E675-155C-4482-9F4F-D2DBB8A98D8D}"/>
          </ac:spMkLst>
        </pc:spChg>
        <pc:spChg chg="add del mod">
          <ac:chgData name="Vui Le Ba" userId="052109168efbc39a" providerId="LiveId" clId="{40CFB830-F6EC-4A1B-AE1F-B620D0FFC1BE}" dt="2020-12-23T05:58:31.666" v="181" actId="6264"/>
          <ac:spMkLst>
            <pc:docMk/>
            <pc:sldMk cId="0" sldId="382"/>
            <ac:spMk id="3" creationId="{49CDFEAD-9F9C-498C-BC8F-214F5A8EEBB4}"/>
          </ac:spMkLst>
        </pc:spChg>
        <pc:spChg chg="add del mod">
          <ac:chgData name="Vui Le Ba" userId="052109168efbc39a" providerId="LiveId" clId="{40CFB830-F6EC-4A1B-AE1F-B620D0FFC1BE}" dt="2020-12-23T05:58:31.666" v="181" actId="6264"/>
          <ac:spMkLst>
            <pc:docMk/>
            <pc:sldMk cId="0" sldId="382"/>
            <ac:spMk id="4" creationId="{7EC9BDB9-6D3B-4ECA-90CD-FD7FAF354C2F}"/>
          </ac:spMkLst>
        </pc:spChg>
        <pc:spChg chg="add del mod">
          <ac:chgData name="Vui Le Ba" userId="052109168efbc39a" providerId="LiveId" clId="{40CFB830-F6EC-4A1B-AE1F-B620D0FFC1BE}" dt="2020-12-23T06:53:36.286" v="1375" actId="6264"/>
          <ac:spMkLst>
            <pc:docMk/>
            <pc:sldMk cId="0" sldId="382"/>
            <ac:spMk id="5" creationId="{66B475AF-7B33-452D-BD32-CCFBB241552C}"/>
          </ac:spMkLst>
        </pc:spChg>
        <pc:spChg chg="add del mod">
          <ac:chgData name="Vui Le Ba" userId="052109168efbc39a" providerId="LiveId" clId="{40CFB830-F6EC-4A1B-AE1F-B620D0FFC1BE}" dt="2020-12-23T06:53:36.286" v="1375" actId="6264"/>
          <ac:spMkLst>
            <pc:docMk/>
            <pc:sldMk cId="0" sldId="382"/>
            <ac:spMk id="6" creationId="{64441FD7-A106-4489-AE25-95C8EE53DB8E}"/>
          </ac:spMkLst>
        </pc:spChg>
        <pc:spChg chg="del">
          <ac:chgData name="Vui Le Ba" userId="052109168efbc39a" providerId="LiveId" clId="{40CFB830-F6EC-4A1B-AE1F-B620D0FFC1BE}" dt="2020-12-23T07:06:30.211" v="1584"/>
          <ac:spMkLst>
            <pc:docMk/>
            <pc:sldMk cId="0" sldId="382"/>
            <ac:spMk id="7" creationId="{68E41B6E-EAC7-43E1-A810-57BFDEBD0462}"/>
          </ac:spMkLst>
        </pc:spChg>
        <pc:spChg chg="del mod ord">
          <ac:chgData name="Vui Le Ba" userId="052109168efbc39a" providerId="LiveId" clId="{40CFB830-F6EC-4A1B-AE1F-B620D0FFC1BE}" dt="2020-12-23T06:53:02.560" v="1363" actId="478"/>
          <ac:spMkLst>
            <pc:docMk/>
            <pc:sldMk cId="0" sldId="382"/>
            <ac:spMk id="194562" creationId="{00000000-0000-0000-0000-000000000000}"/>
          </ac:spMkLst>
        </pc:spChg>
        <pc:spChg chg="mod ord">
          <ac:chgData name="Vui Le Ba" userId="052109168efbc39a" providerId="LiveId" clId="{40CFB830-F6EC-4A1B-AE1F-B620D0FFC1BE}" dt="2020-12-23T06:53:36.286" v="1375" actId="6264"/>
          <ac:spMkLst>
            <pc:docMk/>
            <pc:sldMk cId="0" sldId="382"/>
            <ac:spMk id="194563" creationId="{00000000-0000-0000-0000-000000000000}"/>
          </ac:spMkLst>
        </pc:spChg>
        <pc:spChg chg="mod ord">
          <ac:chgData name="Vui Le Ba" userId="052109168efbc39a" providerId="LiveId" clId="{40CFB830-F6EC-4A1B-AE1F-B620D0FFC1BE}" dt="2020-12-23T06:53:36.286" v="1375" actId="6264"/>
          <ac:spMkLst>
            <pc:docMk/>
            <pc:sldMk cId="0" sldId="382"/>
            <ac:spMk id="194564" creationId="{00000000-0000-0000-0000-000000000000}"/>
          </ac:spMkLst>
        </pc:spChg>
        <pc:grpChg chg="del">
          <ac:chgData name="Vui Le Ba" userId="052109168efbc39a" providerId="LiveId" clId="{40CFB830-F6EC-4A1B-AE1F-B620D0FFC1BE}" dt="2020-12-23T06:53:03.747" v="1364" actId="478"/>
          <ac:grpSpMkLst>
            <pc:docMk/>
            <pc:sldMk cId="0" sldId="382"/>
            <ac:grpSpMk id="194566" creationId="{00000000-0000-0000-0000-000000000000}"/>
          </ac:grpSpMkLst>
        </pc:grpChg>
      </pc:sldChg>
      <pc:sldChg chg="addSp delSp modSp mod chgLayout">
        <pc:chgData name="Vui Le Ba" userId="052109168efbc39a" providerId="LiveId" clId="{40CFB830-F6EC-4A1B-AE1F-B620D0FFC1BE}" dt="2020-12-23T07:06:30.211" v="1584"/>
        <pc:sldMkLst>
          <pc:docMk/>
          <pc:sldMk cId="0" sldId="383"/>
        </pc:sldMkLst>
        <pc:spChg chg="add del mod">
          <ac:chgData name="Vui Le Ba" userId="052109168efbc39a" providerId="LiveId" clId="{40CFB830-F6EC-4A1B-AE1F-B620D0FFC1BE}" dt="2020-12-23T05:58:31.666" v="181" actId="6264"/>
          <ac:spMkLst>
            <pc:docMk/>
            <pc:sldMk cId="0" sldId="383"/>
            <ac:spMk id="2" creationId="{7C642D2E-B108-4F85-A4B8-D8AC8B7FD2E0}"/>
          </ac:spMkLst>
        </pc:spChg>
        <pc:spChg chg="add del mod">
          <ac:chgData name="Vui Le Ba" userId="052109168efbc39a" providerId="LiveId" clId="{40CFB830-F6EC-4A1B-AE1F-B620D0FFC1BE}" dt="2020-12-23T05:58:31.666" v="181" actId="6264"/>
          <ac:spMkLst>
            <pc:docMk/>
            <pc:sldMk cId="0" sldId="383"/>
            <ac:spMk id="3" creationId="{BDE4BB6F-7104-4272-9E67-1697FD067A74}"/>
          </ac:spMkLst>
        </pc:spChg>
        <pc:spChg chg="add del mod">
          <ac:chgData name="Vui Le Ba" userId="052109168efbc39a" providerId="LiveId" clId="{40CFB830-F6EC-4A1B-AE1F-B620D0FFC1BE}" dt="2020-12-23T05:58:31.666" v="181" actId="6264"/>
          <ac:spMkLst>
            <pc:docMk/>
            <pc:sldMk cId="0" sldId="383"/>
            <ac:spMk id="4" creationId="{4FD71A6A-9DB8-4525-8280-3450946BC5E2}"/>
          </ac:spMkLst>
        </pc:spChg>
        <pc:spChg chg="add del mod">
          <ac:chgData name="Vui Le Ba" userId="052109168efbc39a" providerId="LiveId" clId="{40CFB830-F6EC-4A1B-AE1F-B620D0FFC1BE}" dt="2020-12-23T06:53:32.312" v="1374" actId="6264"/>
          <ac:spMkLst>
            <pc:docMk/>
            <pc:sldMk cId="0" sldId="383"/>
            <ac:spMk id="5" creationId="{4F962983-4211-4731-8159-C54D243E7CF1}"/>
          </ac:spMkLst>
        </pc:spChg>
        <pc:spChg chg="add del mod">
          <ac:chgData name="Vui Le Ba" userId="052109168efbc39a" providerId="LiveId" clId="{40CFB830-F6EC-4A1B-AE1F-B620D0FFC1BE}" dt="2020-12-23T06:53:32.312" v="1374" actId="6264"/>
          <ac:spMkLst>
            <pc:docMk/>
            <pc:sldMk cId="0" sldId="383"/>
            <ac:spMk id="6" creationId="{607D09D3-4B38-4A48-8687-0658437FF8C0}"/>
          </ac:spMkLst>
        </pc:spChg>
        <pc:spChg chg="del">
          <ac:chgData name="Vui Le Ba" userId="052109168efbc39a" providerId="LiveId" clId="{40CFB830-F6EC-4A1B-AE1F-B620D0FFC1BE}" dt="2020-12-23T07:06:30.211" v="1584"/>
          <ac:spMkLst>
            <pc:docMk/>
            <pc:sldMk cId="0" sldId="383"/>
            <ac:spMk id="7" creationId="{067D3DE7-6BEA-4ED5-9129-91D47651351B}"/>
          </ac:spMkLst>
        </pc:spChg>
        <pc:spChg chg="del mod ord">
          <ac:chgData name="Vui Le Ba" userId="052109168efbc39a" providerId="LiveId" clId="{40CFB830-F6EC-4A1B-AE1F-B620D0FFC1BE}" dt="2020-12-23T06:53:11.807" v="1367" actId="478"/>
          <ac:spMkLst>
            <pc:docMk/>
            <pc:sldMk cId="0" sldId="383"/>
            <ac:spMk id="195586" creationId="{00000000-0000-0000-0000-000000000000}"/>
          </ac:spMkLst>
        </pc:spChg>
        <pc:spChg chg="mod ord">
          <ac:chgData name="Vui Le Ba" userId="052109168efbc39a" providerId="LiveId" clId="{40CFB830-F6EC-4A1B-AE1F-B620D0FFC1BE}" dt="2020-12-23T06:53:32.312" v="1374" actId="6264"/>
          <ac:spMkLst>
            <pc:docMk/>
            <pc:sldMk cId="0" sldId="383"/>
            <ac:spMk id="195588" creationId="{00000000-0000-0000-0000-000000000000}"/>
          </ac:spMkLst>
        </pc:spChg>
        <pc:spChg chg="mod ord">
          <ac:chgData name="Vui Le Ba" userId="052109168efbc39a" providerId="LiveId" clId="{40CFB830-F6EC-4A1B-AE1F-B620D0FFC1BE}" dt="2020-12-23T06:53:32.312" v="1374" actId="6264"/>
          <ac:spMkLst>
            <pc:docMk/>
            <pc:sldMk cId="0" sldId="383"/>
            <ac:spMk id="587778" creationId="{00000000-0000-0000-0000-000000000000}"/>
          </ac:spMkLst>
        </pc:spChg>
        <pc:grpChg chg="del">
          <ac:chgData name="Vui Le Ba" userId="052109168efbc39a" providerId="LiveId" clId="{40CFB830-F6EC-4A1B-AE1F-B620D0FFC1BE}" dt="2020-12-23T06:53:07.243" v="1365" actId="478"/>
          <ac:grpSpMkLst>
            <pc:docMk/>
            <pc:sldMk cId="0" sldId="383"/>
            <ac:grpSpMk id="195589" creationId="{00000000-0000-0000-0000-000000000000}"/>
          </ac:grpSpMkLst>
        </pc:grpChg>
      </pc:sldChg>
      <pc:sldChg chg="addSp delSp modSp mod chgLayout">
        <pc:chgData name="Vui Le Ba" userId="052109168efbc39a" providerId="LiveId" clId="{40CFB830-F6EC-4A1B-AE1F-B620D0FFC1BE}" dt="2020-12-23T07:06:30.211" v="1584"/>
        <pc:sldMkLst>
          <pc:docMk/>
          <pc:sldMk cId="0" sldId="384"/>
        </pc:sldMkLst>
        <pc:spChg chg="add del mod">
          <ac:chgData name="Vui Le Ba" userId="052109168efbc39a" providerId="LiveId" clId="{40CFB830-F6EC-4A1B-AE1F-B620D0FFC1BE}" dt="2020-12-23T05:58:31.666" v="181" actId="6264"/>
          <ac:spMkLst>
            <pc:docMk/>
            <pc:sldMk cId="0" sldId="384"/>
            <ac:spMk id="2" creationId="{F036410D-9953-43B9-AAF7-01A003743537}"/>
          </ac:spMkLst>
        </pc:spChg>
        <pc:spChg chg="add del mod">
          <ac:chgData name="Vui Le Ba" userId="052109168efbc39a" providerId="LiveId" clId="{40CFB830-F6EC-4A1B-AE1F-B620D0FFC1BE}" dt="2020-12-23T05:58:31.666" v="181" actId="6264"/>
          <ac:spMkLst>
            <pc:docMk/>
            <pc:sldMk cId="0" sldId="384"/>
            <ac:spMk id="3" creationId="{2329F5BA-556D-4F9A-A81B-E2D5CF48F6A4}"/>
          </ac:spMkLst>
        </pc:spChg>
        <pc:spChg chg="add del mod">
          <ac:chgData name="Vui Le Ba" userId="052109168efbc39a" providerId="LiveId" clId="{40CFB830-F6EC-4A1B-AE1F-B620D0FFC1BE}" dt="2020-12-23T05:58:31.666" v="181" actId="6264"/>
          <ac:spMkLst>
            <pc:docMk/>
            <pc:sldMk cId="0" sldId="384"/>
            <ac:spMk id="4" creationId="{DB4A53BD-6CB3-474C-A026-C1D556B78EB4}"/>
          </ac:spMkLst>
        </pc:spChg>
        <pc:spChg chg="add del mod">
          <ac:chgData name="Vui Le Ba" userId="052109168efbc39a" providerId="LiveId" clId="{40CFB830-F6EC-4A1B-AE1F-B620D0FFC1BE}" dt="2020-12-23T06:53:29.889" v="1373" actId="6264"/>
          <ac:spMkLst>
            <pc:docMk/>
            <pc:sldMk cId="0" sldId="384"/>
            <ac:spMk id="5" creationId="{6CBB14CE-8004-4424-AD19-305F4D96EE58}"/>
          </ac:spMkLst>
        </pc:spChg>
        <pc:spChg chg="add del mod">
          <ac:chgData name="Vui Le Ba" userId="052109168efbc39a" providerId="LiveId" clId="{40CFB830-F6EC-4A1B-AE1F-B620D0FFC1BE}" dt="2020-12-23T06:53:29.889" v="1373" actId="6264"/>
          <ac:spMkLst>
            <pc:docMk/>
            <pc:sldMk cId="0" sldId="384"/>
            <ac:spMk id="6" creationId="{A67B7E21-727D-469F-8BFC-03023DB6DF94}"/>
          </ac:spMkLst>
        </pc:spChg>
        <pc:spChg chg="add del mod">
          <ac:chgData name="Vui Le Ba" userId="052109168efbc39a" providerId="LiveId" clId="{40CFB830-F6EC-4A1B-AE1F-B620D0FFC1BE}" dt="2020-12-23T06:53:29.889" v="1373" actId="6264"/>
          <ac:spMkLst>
            <pc:docMk/>
            <pc:sldMk cId="0" sldId="384"/>
            <ac:spMk id="7" creationId="{3925DFF1-1495-469F-8F78-96D981DF1380}"/>
          </ac:spMkLst>
        </pc:spChg>
        <pc:spChg chg="del">
          <ac:chgData name="Vui Le Ba" userId="052109168efbc39a" providerId="LiveId" clId="{40CFB830-F6EC-4A1B-AE1F-B620D0FFC1BE}" dt="2020-12-23T07:06:30.211" v="1584"/>
          <ac:spMkLst>
            <pc:docMk/>
            <pc:sldMk cId="0" sldId="384"/>
            <ac:spMk id="8" creationId="{BAE538A9-067A-46F9-9F1C-9102F2C83549}"/>
          </ac:spMkLst>
        </pc:spChg>
        <pc:spChg chg="del mod ord">
          <ac:chgData name="Vui Le Ba" userId="052109168efbc39a" providerId="LiveId" clId="{40CFB830-F6EC-4A1B-AE1F-B620D0FFC1BE}" dt="2020-12-23T06:54:09.770" v="1383" actId="478"/>
          <ac:spMkLst>
            <pc:docMk/>
            <pc:sldMk cId="0" sldId="384"/>
            <ac:spMk id="196610" creationId="{00000000-0000-0000-0000-000000000000}"/>
          </ac:spMkLst>
        </pc:spChg>
        <pc:spChg chg="mod ord">
          <ac:chgData name="Vui Le Ba" userId="052109168efbc39a" providerId="LiveId" clId="{40CFB830-F6EC-4A1B-AE1F-B620D0FFC1BE}" dt="2020-12-23T06:53:29.889" v="1373" actId="6264"/>
          <ac:spMkLst>
            <pc:docMk/>
            <pc:sldMk cId="0" sldId="384"/>
            <ac:spMk id="196612" creationId="{00000000-0000-0000-0000-000000000000}"/>
          </ac:spMkLst>
        </pc:spChg>
        <pc:spChg chg="mod ord">
          <ac:chgData name="Vui Le Ba" userId="052109168efbc39a" providerId="LiveId" clId="{40CFB830-F6EC-4A1B-AE1F-B620D0FFC1BE}" dt="2020-12-23T06:54:01.611" v="1381" actId="12"/>
          <ac:spMkLst>
            <pc:docMk/>
            <pc:sldMk cId="0" sldId="384"/>
            <ac:spMk id="588802" creationId="{00000000-0000-0000-0000-000000000000}"/>
          </ac:spMkLst>
        </pc:spChg>
        <pc:spChg chg="mod">
          <ac:chgData name="Vui Le Ba" userId="052109168efbc39a" providerId="LiveId" clId="{40CFB830-F6EC-4A1B-AE1F-B620D0FFC1BE}" dt="2020-12-23T06:54:07.494" v="1382" actId="1076"/>
          <ac:spMkLst>
            <pc:docMk/>
            <pc:sldMk cId="0" sldId="384"/>
            <ac:spMk id="588804" creationId="{00000000-0000-0000-0000-000000000000}"/>
          </ac:spMkLst>
        </pc:spChg>
        <pc:grpChg chg="del">
          <ac:chgData name="Vui Le Ba" userId="052109168efbc39a" providerId="LiveId" clId="{40CFB830-F6EC-4A1B-AE1F-B620D0FFC1BE}" dt="2020-12-23T06:53:21.604" v="1371" actId="478"/>
          <ac:grpSpMkLst>
            <pc:docMk/>
            <pc:sldMk cId="0" sldId="384"/>
            <ac:grpSpMk id="196614" creationId="{00000000-0000-0000-0000-000000000000}"/>
          </ac:grpSpMkLst>
        </pc:grpChg>
      </pc:sldChg>
      <pc:sldChg chg="addSp delSp modSp mod modAnim chgLayout">
        <pc:chgData name="Vui Le Ba" userId="052109168efbc39a" providerId="LiveId" clId="{40CFB830-F6EC-4A1B-AE1F-B620D0FFC1BE}" dt="2020-12-23T07:06:30.211" v="1584"/>
        <pc:sldMkLst>
          <pc:docMk/>
          <pc:sldMk cId="0" sldId="385"/>
        </pc:sldMkLst>
        <pc:spChg chg="add del mod">
          <ac:chgData name="Vui Le Ba" userId="052109168efbc39a" providerId="LiveId" clId="{40CFB830-F6EC-4A1B-AE1F-B620D0FFC1BE}" dt="2020-12-23T05:58:31.666" v="181" actId="6264"/>
          <ac:spMkLst>
            <pc:docMk/>
            <pc:sldMk cId="0" sldId="385"/>
            <ac:spMk id="2" creationId="{E27014A7-ABE2-45BA-B270-A2A1D05C03F8}"/>
          </ac:spMkLst>
        </pc:spChg>
        <pc:spChg chg="add del mod">
          <ac:chgData name="Vui Le Ba" userId="052109168efbc39a" providerId="LiveId" clId="{40CFB830-F6EC-4A1B-AE1F-B620D0FFC1BE}" dt="2020-12-23T05:58:31.666" v="181" actId="6264"/>
          <ac:spMkLst>
            <pc:docMk/>
            <pc:sldMk cId="0" sldId="385"/>
            <ac:spMk id="3" creationId="{C7B0034C-55FB-4D0D-B85D-EFB74125BB9F}"/>
          </ac:spMkLst>
        </pc:spChg>
        <pc:spChg chg="add del mod">
          <ac:chgData name="Vui Le Ba" userId="052109168efbc39a" providerId="LiveId" clId="{40CFB830-F6EC-4A1B-AE1F-B620D0FFC1BE}" dt="2020-12-23T05:58:31.666" v="181" actId="6264"/>
          <ac:spMkLst>
            <pc:docMk/>
            <pc:sldMk cId="0" sldId="385"/>
            <ac:spMk id="4" creationId="{F5394F4E-5EED-4F9C-B081-F18C2163D3D3}"/>
          </ac:spMkLst>
        </pc:spChg>
        <pc:spChg chg="del">
          <ac:chgData name="Vui Le Ba" userId="052109168efbc39a" providerId="LiveId" clId="{40CFB830-F6EC-4A1B-AE1F-B620D0FFC1BE}" dt="2020-12-23T07:06:30.211" v="1584"/>
          <ac:spMkLst>
            <pc:docMk/>
            <pc:sldMk cId="0" sldId="385"/>
            <ac:spMk id="5" creationId="{3E357CB4-D71B-4E56-9A3F-71FB076E7212}"/>
          </ac:spMkLst>
        </pc:spChg>
        <pc:spChg chg="del mod ord">
          <ac:chgData name="Vui Le Ba" userId="052109168efbc39a" providerId="LiveId" clId="{40CFB830-F6EC-4A1B-AE1F-B620D0FFC1BE}" dt="2020-12-23T06:54:18.126" v="1386" actId="478"/>
          <ac:spMkLst>
            <pc:docMk/>
            <pc:sldMk cId="0" sldId="385"/>
            <ac:spMk id="197634" creationId="{00000000-0000-0000-0000-000000000000}"/>
          </ac:spMkLst>
        </pc:spChg>
        <pc:spChg chg="mod ord">
          <ac:chgData name="Vui Le Ba" userId="052109168efbc39a" providerId="LiveId" clId="{40CFB830-F6EC-4A1B-AE1F-B620D0FFC1BE}" dt="2020-12-23T05:58:31.666" v="181" actId="6264"/>
          <ac:spMkLst>
            <pc:docMk/>
            <pc:sldMk cId="0" sldId="385"/>
            <ac:spMk id="197636" creationId="{00000000-0000-0000-0000-000000000000}"/>
          </ac:spMkLst>
        </pc:spChg>
        <pc:spChg chg="mod">
          <ac:chgData name="Vui Le Ba" userId="052109168efbc39a" providerId="LiveId" clId="{40CFB830-F6EC-4A1B-AE1F-B620D0FFC1BE}" dt="2020-12-23T06:54:15.668" v="1385" actId="1076"/>
          <ac:spMkLst>
            <pc:docMk/>
            <pc:sldMk cId="0" sldId="385"/>
            <ac:spMk id="197637" creationId="{00000000-0000-0000-0000-000000000000}"/>
          </ac:spMkLst>
        </pc:spChg>
        <pc:spChg chg="mod ord">
          <ac:chgData name="Vui Le Ba" userId="052109168efbc39a" providerId="LiveId" clId="{40CFB830-F6EC-4A1B-AE1F-B620D0FFC1BE}" dt="2020-12-23T06:54:51.549" v="1396" actId="20577"/>
          <ac:spMkLst>
            <pc:docMk/>
            <pc:sldMk cId="0" sldId="385"/>
            <ac:spMk id="589826" creationId="{00000000-0000-0000-0000-000000000000}"/>
          </ac:spMkLst>
        </pc:spChg>
        <pc:grpChg chg="del">
          <ac:chgData name="Vui Le Ba" userId="052109168efbc39a" providerId="LiveId" clId="{40CFB830-F6EC-4A1B-AE1F-B620D0FFC1BE}" dt="2020-12-23T06:54:12.038" v="1384" actId="478"/>
          <ac:grpSpMkLst>
            <pc:docMk/>
            <pc:sldMk cId="0" sldId="385"/>
            <ac:grpSpMk id="197638" creationId="{00000000-0000-0000-0000-000000000000}"/>
          </ac:grpSpMkLst>
        </pc:grpChg>
      </pc:sldChg>
      <pc:sldChg chg="addSp delSp modSp mod chgLayout">
        <pc:chgData name="Vui Le Ba" userId="052109168efbc39a" providerId="LiveId" clId="{40CFB830-F6EC-4A1B-AE1F-B620D0FFC1BE}" dt="2020-12-23T07:06:30.211" v="1584"/>
        <pc:sldMkLst>
          <pc:docMk/>
          <pc:sldMk cId="0" sldId="386"/>
        </pc:sldMkLst>
        <pc:spChg chg="add del mod">
          <ac:chgData name="Vui Le Ba" userId="052109168efbc39a" providerId="LiveId" clId="{40CFB830-F6EC-4A1B-AE1F-B620D0FFC1BE}" dt="2020-12-23T05:58:31.666" v="181" actId="6264"/>
          <ac:spMkLst>
            <pc:docMk/>
            <pc:sldMk cId="0" sldId="386"/>
            <ac:spMk id="2" creationId="{91154554-834D-4A46-91D1-73E819263718}"/>
          </ac:spMkLst>
        </pc:spChg>
        <pc:spChg chg="add del mod">
          <ac:chgData name="Vui Le Ba" userId="052109168efbc39a" providerId="LiveId" clId="{40CFB830-F6EC-4A1B-AE1F-B620D0FFC1BE}" dt="2020-12-23T05:58:31.666" v="181" actId="6264"/>
          <ac:spMkLst>
            <pc:docMk/>
            <pc:sldMk cId="0" sldId="386"/>
            <ac:spMk id="3" creationId="{F0E569D0-28FF-4E6C-8D24-A978E6E2851E}"/>
          </ac:spMkLst>
        </pc:spChg>
        <pc:spChg chg="add del mod">
          <ac:chgData name="Vui Le Ba" userId="052109168efbc39a" providerId="LiveId" clId="{40CFB830-F6EC-4A1B-AE1F-B620D0FFC1BE}" dt="2020-12-23T05:58:31.666" v="181" actId="6264"/>
          <ac:spMkLst>
            <pc:docMk/>
            <pc:sldMk cId="0" sldId="386"/>
            <ac:spMk id="4" creationId="{32011302-E428-4B70-8A07-0E726C75BB83}"/>
          </ac:spMkLst>
        </pc:spChg>
        <pc:spChg chg="del">
          <ac:chgData name="Vui Le Ba" userId="052109168efbc39a" providerId="LiveId" clId="{40CFB830-F6EC-4A1B-AE1F-B620D0FFC1BE}" dt="2020-12-23T07:06:30.211" v="1584"/>
          <ac:spMkLst>
            <pc:docMk/>
            <pc:sldMk cId="0" sldId="386"/>
            <ac:spMk id="5" creationId="{3C8F46B8-6B47-4D21-8685-9529936003A4}"/>
          </ac:spMkLst>
        </pc:spChg>
        <pc:spChg chg="del mod ord">
          <ac:chgData name="Vui Le Ba" userId="052109168efbc39a" providerId="LiveId" clId="{40CFB830-F6EC-4A1B-AE1F-B620D0FFC1BE}" dt="2020-12-23T06:54:57.202" v="1398" actId="478"/>
          <ac:spMkLst>
            <pc:docMk/>
            <pc:sldMk cId="0" sldId="386"/>
            <ac:spMk id="198658" creationId="{00000000-0000-0000-0000-000000000000}"/>
          </ac:spMkLst>
        </pc:spChg>
        <pc:spChg chg="mod ord">
          <ac:chgData name="Vui Le Ba" userId="052109168efbc39a" providerId="LiveId" clId="{40CFB830-F6EC-4A1B-AE1F-B620D0FFC1BE}" dt="2020-12-23T05:58:31.666" v="181" actId="6264"/>
          <ac:spMkLst>
            <pc:docMk/>
            <pc:sldMk cId="0" sldId="386"/>
            <ac:spMk id="198659" creationId="{00000000-0000-0000-0000-000000000000}"/>
          </ac:spMkLst>
        </pc:spChg>
        <pc:spChg chg="mod ord">
          <ac:chgData name="Vui Le Ba" userId="052109168efbc39a" providerId="LiveId" clId="{40CFB830-F6EC-4A1B-AE1F-B620D0FFC1BE}" dt="2020-12-23T05:58:31.666" v="181" actId="6264"/>
          <ac:spMkLst>
            <pc:docMk/>
            <pc:sldMk cId="0" sldId="386"/>
            <ac:spMk id="198660" creationId="{00000000-0000-0000-0000-000000000000}"/>
          </ac:spMkLst>
        </pc:spChg>
        <pc:grpChg chg="del">
          <ac:chgData name="Vui Le Ba" userId="052109168efbc39a" providerId="LiveId" clId="{40CFB830-F6EC-4A1B-AE1F-B620D0FFC1BE}" dt="2020-12-23T06:54:55.461" v="1397" actId="478"/>
          <ac:grpSpMkLst>
            <pc:docMk/>
            <pc:sldMk cId="0" sldId="386"/>
            <ac:grpSpMk id="198661" creationId="{00000000-0000-0000-0000-000000000000}"/>
          </ac:grpSpMkLst>
        </pc:grpChg>
      </pc:sldChg>
      <pc:sldChg chg="addSp delSp modSp mod chgLayout">
        <pc:chgData name="Vui Le Ba" userId="052109168efbc39a" providerId="LiveId" clId="{40CFB830-F6EC-4A1B-AE1F-B620D0FFC1BE}" dt="2020-12-23T07:06:30.211" v="1584"/>
        <pc:sldMkLst>
          <pc:docMk/>
          <pc:sldMk cId="0" sldId="387"/>
        </pc:sldMkLst>
        <pc:spChg chg="add del mod">
          <ac:chgData name="Vui Le Ba" userId="052109168efbc39a" providerId="LiveId" clId="{40CFB830-F6EC-4A1B-AE1F-B620D0FFC1BE}" dt="2020-12-23T05:58:31.666" v="181" actId="6264"/>
          <ac:spMkLst>
            <pc:docMk/>
            <pc:sldMk cId="0" sldId="387"/>
            <ac:spMk id="2" creationId="{29275AE6-CF91-4429-A428-B72349C2201E}"/>
          </ac:spMkLst>
        </pc:spChg>
        <pc:spChg chg="add del mod">
          <ac:chgData name="Vui Le Ba" userId="052109168efbc39a" providerId="LiveId" clId="{40CFB830-F6EC-4A1B-AE1F-B620D0FFC1BE}" dt="2020-12-23T05:58:31.666" v="181" actId="6264"/>
          <ac:spMkLst>
            <pc:docMk/>
            <pc:sldMk cId="0" sldId="387"/>
            <ac:spMk id="3" creationId="{21C729C5-570B-440E-91F5-ABD850760D75}"/>
          </ac:spMkLst>
        </pc:spChg>
        <pc:spChg chg="add del mod">
          <ac:chgData name="Vui Le Ba" userId="052109168efbc39a" providerId="LiveId" clId="{40CFB830-F6EC-4A1B-AE1F-B620D0FFC1BE}" dt="2020-12-23T05:58:31.666" v="181" actId="6264"/>
          <ac:spMkLst>
            <pc:docMk/>
            <pc:sldMk cId="0" sldId="387"/>
            <ac:spMk id="4" creationId="{301F031C-DCD9-402B-8A73-A1FCFE03841A}"/>
          </ac:spMkLst>
        </pc:spChg>
        <pc:spChg chg="del">
          <ac:chgData name="Vui Le Ba" userId="052109168efbc39a" providerId="LiveId" clId="{40CFB830-F6EC-4A1B-AE1F-B620D0FFC1BE}" dt="2020-12-23T07:06:30.211" v="1584"/>
          <ac:spMkLst>
            <pc:docMk/>
            <pc:sldMk cId="0" sldId="387"/>
            <ac:spMk id="5" creationId="{36FBF2A6-38C8-4C25-8057-CFECC6343C1A}"/>
          </ac:spMkLst>
        </pc:spChg>
        <pc:spChg chg="del mod ord">
          <ac:chgData name="Vui Le Ba" userId="052109168efbc39a" providerId="LiveId" clId="{40CFB830-F6EC-4A1B-AE1F-B620D0FFC1BE}" dt="2020-12-23T06:55:01.862" v="1400" actId="478"/>
          <ac:spMkLst>
            <pc:docMk/>
            <pc:sldMk cId="0" sldId="387"/>
            <ac:spMk id="199682" creationId="{00000000-0000-0000-0000-000000000000}"/>
          </ac:spMkLst>
        </pc:spChg>
        <pc:spChg chg="mod ord">
          <ac:chgData name="Vui Le Ba" userId="052109168efbc39a" providerId="LiveId" clId="{40CFB830-F6EC-4A1B-AE1F-B620D0FFC1BE}" dt="2020-12-23T06:55:18.351" v="1418" actId="20577"/>
          <ac:spMkLst>
            <pc:docMk/>
            <pc:sldMk cId="0" sldId="387"/>
            <ac:spMk id="199683" creationId="{00000000-0000-0000-0000-000000000000}"/>
          </ac:spMkLst>
        </pc:spChg>
        <pc:spChg chg="mod ord">
          <ac:chgData name="Vui Le Ba" userId="052109168efbc39a" providerId="LiveId" clId="{40CFB830-F6EC-4A1B-AE1F-B620D0FFC1BE}" dt="2020-12-23T05:58:31.666" v="181" actId="6264"/>
          <ac:spMkLst>
            <pc:docMk/>
            <pc:sldMk cId="0" sldId="387"/>
            <ac:spMk id="199684" creationId="{00000000-0000-0000-0000-000000000000}"/>
          </ac:spMkLst>
        </pc:spChg>
        <pc:grpChg chg="del">
          <ac:chgData name="Vui Le Ba" userId="052109168efbc39a" providerId="LiveId" clId="{40CFB830-F6EC-4A1B-AE1F-B620D0FFC1BE}" dt="2020-12-23T06:54:59.524" v="1399" actId="478"/>
          <ac:grpSpMkLst>
            <pc:docMk/>
            <pc:sldMk cId="0" sldId="387"/>
            <ac:grpSpMk id="199685" creationId="{00000000-0000-0000-0000-000000000000}"/>
          </ac:grpSpMkLst>
        </pc:grpChg>
      </pc:sldChg>
      <pc:sldChg chg="addSp delSp modSp mod chgLayout">
        <pc:chgData name="Vui Le Ba" userId="052109168efbc39a" providerId="LiveId" clId="{40CFB830-F6EC-4A1B-AE1F-B620D0FFC1BE}" dt="2020-12-23T07:06:30.211" v="1584"/>
        <pc:sldMkLst>
          <pc:docMk/>
          <pc:sldMk cId="0" sldId="388"/>
        </pc:sldMkLst>
        <pc:spChg chg="add del mod">
          <ac:chgData name="Vui Le Ba" userId="052109168efbc39a" providerId="LiveId" clId="{40CFB830-F6EC-4A1B-AE1F-B620D0FFC1BE}" dt="2020-12-23T05:58:31.666" v="181" actId="6264"/>
          <ac:spMkLst>
            <pc:docMk/>
            <pc:sldMk cId="0" sldId="388"/>
            <ac:spMk id="2" creationId="{C9B4CCDD-B18D-4A25-B556-765D49D9A878}"/>
          </ac:spMkLst>
        </pc:spChg>
        <pc:spChg chg="add del mod">
          <ac:chgData name="Vui Le Ba" userId="052109168efbc39a" providerId="LiveId" clId="{40CFB830-F6EC-4A1B-AE1F-B620D0FFC1BE}" dt="2020-12-23T05:58:31.666" v="181" actId="6264"/>
          <ac:spMkLst>
            <pc:docMk/>
            <pc:sldMk cId="0" sldId="388"/>
            <ac:spMk id="3" creationId="{98B9990B-7022-4652-9F5A-46348074D621}"/>
          </ac:spMkLst>
        </pc:spChg>
        <pc:spChg chg="add del mod">
          <ac:chgData name="Vui Le Ba" userId="052109168efbc39a" providerId="LiveId" clId="{40CFB830-F6EC-4A1B-AE1F-B620D0FFC1BE}" dt="2020-12-23T05:58:31.666" v="181" actId="6264"/>
          <ac:spMkLst>
            <pc:docMk/>
            <pc:sldMk cId="0" sldId="388"/>
            <ac:spMk id="4" creationId="{E39DDFEC-76C4-4855-A66E-99B265935309}"/>
          </ac:spMkLst>
        </pc:spChg>
        <pc:spChg chg="add del mod">
          <ac:chgData name="Vui Le Ba" userId="052109168efbc39a" providerId="LiveId" clId="{40CFB830-F6EC-4A1B-AE1F-B620D0FFC1BE}" dt="2020-12-23T06:55:28.541" v="1421" actId="6264"/>
          <ac:spMkLst>
            <pc:docMk/>
            <pc:sldMk cId="0" sldId="388"/>
            <ac:spMk id="5" creationId="{1CBB6816-F71D-44CE-9DE9-949F43C8CCAC}"/>
          </ac:spMkLst>
        </pc:spChg>
        <pc:spChg chg="add del mod">
          <ac:chgData name="Vui Le Ba" userId="052109168efbc39a" providerId="LiveId" clId="{40CFB830-F6EC-4A1B-AE1F-B620D0FFC1BE}" dt="2020-12-23T06:55:28.541" v="1421" actId="6264"/>
          <ac:spMkLst>
            <pc:docMk/>
            <pc:sldMk cId="0" sldId="388"/>
            <ac:spMk id="6" creationId="{8873F2D4-FA82-4A57-87B3-EFABD836D3E4}"/>
          </ac:spMkLst>
        </pc:spChg>
        <pc:spChg chg="del">
          <ac:chgData name="Vui Le Ba" userId="052109168efbc39a" providerId="LiveId" clId="{40CFB830-F6EC-4A1B-AE1F-B620D0FFC1BE}" dt="2020-12-23T07:06:30.211" v="1584"/>
          <ac:spMkLst>
            <pc:docMk/>
            <pc:sldMk cId="0" sldId="388"/>
            <ac:spMk id="7" creationId="{76C9616C-50D4-4243-92A8-DAD4B16B0BA3}"/>
          </ac:spMkLst>
        </pc:spChg>
        <pc:spChg chg="del mod ord">
          <ac:chgData name="Vui Le Ba" userId="052109168efbc39a" providerId="LiveId" clId="{40CFB830-F6EC-4A1B-AE1F-B620D0FFC1BE}" dt="2020-12-23T06:55:26.534" v="1420" actId="478"/>
          <ac:spMkLst>
            <pc:docMk/>
            <pc:sldMk cId="0" sldId="388"/>
            <ac:spMk id="200706" creationId="{00000000-0000-0000-0000-000000000000}"/>
          </ac:spMkLst>
        </pc:spChg>
        <pc:spChg chg="mod ord">
          <ac:chgData name="Vui Le Ba" userId="052109168efbc39a" providerId="LiveId" clId="{40CFB830-F6EC-4A1B-AE1F-B620D0FFC1BE}" dt="2020-12-23T06:55:28.541" v="1421" actId="6264"/>
          <ac:spMkLst>
            <pc:docMk/>
            <pc:sldMk cId="0" sldId="388"/>
            <ac:spMk id="200708" creationId="{00000000-0000-0000-0000-000000000000}"/>
          </ac:spMkLst>
        </pc:spChg>
        <pc:spChg chg="mod">
          <ac:chgData name="Vui Le Ba" userId="052109168efbc39a" providerId="LiveId" clId="{40CFB830-F6EC-4A1B-AE1F-B620D0FFC1BE}" dt="2020-12-23T06:55:48.320" v="1425" actId="404"/>
          <ac:spMkLst>
            <pc:docMk/>
            <pc:sldMk cId="0" sldId="388"/>
            <ac:spMk id="200710" creationId="{00000000-0000-0000-0000-000000000000}"/>
          </ac:spMkLst>
        </pc:spChg>
        <pc:spChg chg="mod ord">
          <ac:chgData name="Vui Le Ba" userId="052109168efbc39a" providerId="LiveId" clId="{40CFB830-F6EC-4A1B-AE1F-B620D0FFC1BE}" dt="2020-12-23T06:55:32.464" v="1422" actId="14100"/>
          <ac:spMkLst>
            <pc:docMk/>
            <pc:sldMk cId="0" sldId="388"/>
            <ac:spMk id="592898" creationId="{00000000-0000-0000-0000-000000000000}"/>
          </ac:spMkLst>
        </pc:spChg>
        <pc:grpChg chg="del">
          <ac:chgData name="Vui Le Ba" userId="052109168efbc39a" providerId="LiveId" clId="{40CFB830-F6EC-4A1B-AE1F-B620D0FFC1BE}" dt="2020-12-23T06:55:24.060" v="1419" actId="478"/>
          <ac:grpSpMkLst>
            <pc:docMk/>
            <pc:sldMk cId="0" sldId="388"/>
            <ac:grpSpMk id="200709" creationId="{00000000-0000-0000-0000-000000000000}"/>
          </ac:grpSpMkLst>
        </pc:grpChg>
      </pc:sldChg>
      <pc:sldChg chg="addSp delSp modSp mod chgLayout">
        <pc:chgData name="Vui Le Ba" userId="052109168efbc39a" providerId="LiveId" clId="{40CFB830-F6EC-4A1B-AE1F-B620D0FFC1BE}" dt="2020-12-23T07:06:30.211" v="1584"/>
        <pc:sldMkLst>
          <pc:docMk/>
          <pc:sldMk cId="0" sldId="389"/>
        </pc:sldMkLst>
        <pc:spChg chg="add del mod">
          <ac:chgData name="Vui Le Ba" userId="052109168efbc39a" providerId="LiveId" clId="{40CFB830-F6EC-4A1B-AE1F-B620D0FFC1BE}" dt="2020-12-23T05:58:31.666" v="181" actId="6264"/>
          <ac:spMkLst>
            <pc:docMk/>
            <pc:sldMk cId="0" sldId="389"/>
            <ac:spMk id="2" creationId="{373091B0-6AEB-4D97-ACEB-DADE0FA1562E}"/>
          </ac:spMkLst>
        </pc:spChg>
        <pc:spChg chg="add del mod">
          <ac:chgData name="Vui Le Ba" userId="052109168efbc39a" providerId="LiveId" clId="{40CFB830-F6EC-4A1B-AE1F-B620D0FFC1BE}" dt="2020-12-23T05:58:31.666" v="181" actId="6264"/>
          <ac:spMkLst>
            <pc:docMk/>
            <pc:sldMk cId="0" sldId="389"/>
            <ac:spMk id="3" creationId="{FD900545-6933-4FE9-BC7C-E8F9C9900B73}"/>
          </ac:spMkLst>
        </pc:spChg>
        <pc:spChg chg="add del mod">
          <ac:chgData name="Vui Le Ba" userId="052109168efbc39a" providerId="LiveId" clId="{40CFB830-F6EC-4A1B-AE1F-B620D0FFC1BE}" dt="2020-12-23T05:58:31.666" v="181" actId="6264"/>
          <ac:spMkLst>
            <pc:docMk/>
            <pc:sldMk cId="0" sldId="389"/>
            <ac:spMk id="4" creationId="{42DC9964-753C-4B62-89F0-A4F415D830CD}"/>
          </ac:spMkLst>
        </pc:spChg>
        <pc:spChg chg="del">
          <ac:chgData name="Vui Le Ba" userId="052109168efbc39a" providerId="LiveId" clId="{40CFB830-F6EC-4A1B-AE1F-B620D0FFC1BE}" dt="2020-12-23T07:06:30.211" v="1584"/>
          <ac:spMkLst>
            <pc:docMk/>
            <pc:sldMk cId="0" sldId="389"/>
            <ac:spMk id="5" creationId="{BC38C2EB-5B60-4D74-A7E0-D187842B2B39}"/>
          </ac:spMkLst>
        </pc:spChg>
        <pc:spChg chg="del mod ord">
          <ac:chgData name="Vui Le Ba" userId="052109168efbc39a" providerId="LiveId" clId="{40CFB830-F6EC-4A1B-AE1F-B620D0FFC1BE}" dt="2020-12-23T06:56:09.311" v="1429" actId="478"/>
          <ac:spMkLst>
            <pc:docMk/>
            <pc:sldMk cId="0" sldId="389"/>
            <ac:spMk id="201730" creationId="{00000000-0000-0000-0000-000000000000}"/>
          </ac:spMkLst>
        </pc:spChg>
        <pc:spChg chg="mod ord">
          <ac:chgData name="Vui Le Ba" userId="052109168efbc39a" providerId="LiveId" clId="{40CFB830-F6EC-4A1B-AE1F-B620D0FFC1BE}" dt="2020-12-23T06:56:05.942" v="1428" actId="12"/>
          <ac:spMkLst>
            <pc:docMk/>
            <pc:sldMk cId="0" sldId="389"/>
            <ac:spMk id="201731" creationId="{00000000-0000-0000-0000-000000000000}"/>
          </ac:spMkLst>
        </pc:spChg>
        <pc:spChg chg="mod ord">
          <ac:chgData name="Vui Le Ba" userId="052109168efbc39a" providerId="LiveId" clId="{40CFB830-F6EC-4A1B-AE1F-B620D0FFC1BE}" dt="2020-12-23T05:58:31.666" v="181" actId="6264"/>
          <ac:spMkLst>
            <pc:docMk/>
            <pc:sldMk cId="0" sldId="389"/>
            <ac:spMk id="201732" creationId="{00000000-0000-0000-0000-000000000000}"/>
          </ac:spMkLst>
        </pc:spChg>
        <pc:grpChg chg="del">
          <ac:chgData name="Vui Le Ba" userId="052109168efbc39a" providerId="LiveId" clId="{40CFB830-F6EC-4A1B-AE1F-B620D0FFC1BE}" dt="2020-12-23T06:56:01.998" v="1427" actId="478"/>
          <ac:grpSpMkLst>
            <pc:docMk/>
            <pc:sldMk cId="0" sldId="389"/>
            <ac:grpSpMk id="201733" creationId="{00000000-0000-0000-0000-000000000000}"/>
          </ac:grpSpMkLst>
        </pc:grpChg>
      </pc:sldChg>
      <pc:sldChg chg="addSp delSp modSp mod chgLayout">
        <pc:chgData name="Vui Le Ba" userId="052109168efbc39a" providerId="LiveId" clId="{40CFB830-F6EC-4A1B-AE1F-B620D0FFC1BE}" dt="2020-12-23T07:06:30.211" v="1584"/>
        <pc:sldMkLst>
          <pc:docMk/>
          <pc:sldMk cId="0" sldId="390"/>
        </pc:sldMkLst>
        <pc:spChg chg="add del mod">
          <ac:chgData name="Vui Le Ba" userId="052109168efbc39a" providerId="LiveId" clId="{40CFB830-F6EC-4A1B-AE1F-B620D0FFC1BE}" dt="2020-12-23T05:58:31.666" v="181" actId="6264"/>
          <ac:spMkLst>
            <pc:docMk/>
            <pc:sldMk cId="0" sldId="390"/>
            <ac:spMk id="2" creationId="{E8FA88C6-CC37-4F6D-8525-8AFDCBFE6D34}"/>
          </ac:spMkLst>
        </pc:spChg>
        <pc:spChg chg="add del mod">
          <ac:chgData name="Vui Le Ba" userId="052109168efbc39a" providerId="LiveId" clId="{40CFB830-F6EC-4A1B-AE1F-B620D0FFC1BE}" dt="2020-12-23T05:58:31.666" v="181" actId="6264"/>
          <ac:spMkLst>
            <pc:docMk/>
            <pc:sldMk cId="0" sldId="390"/>
            <ac:spMk id="3" creationId="{FA709EE5-5DE9-487F-8950-A5175C13C8CB}"/>
          </ac:spMkLst>
        </pc:spChg>
        <pc:spChg chg="add del mod">
          <ac:chgData name="Vui Le Ba" userId="052109168efbc39a" providerId="LiveId" clId="{40CFB830-F6EC-4A1B-AE1F-B620D0FFC1BE}" dt="2020-12-23T05:58:31.666" v="181" actId="6264"/>
          <ac:spMkLst>
            <pc:docMk/>
            <pc:sldMk cId="0" sldId="390"/>
            <ac:spMk id="4" creationId="{C767F536-F930-4E82-9C85-AB63598C00B9}"/>
          </ac:spMkLst>
        </pc:spChg>
        <pc:spChg chg="add del mod">
          <ac:chgData name="Vui Le Ba" userId="052109168efbc39a" providerId="LiveId" clId="{40CFB830-F6EC-4A1B-AE1F-B620D0FFC1BE}" dt="2020-12-23T06:56:17.176" v="1431" actId="6264"/>
          <ac:spMkLst>
            <pc:docMk/>
            <pc:sldMk cId="0" sldId="390"/>
            <ac:spMk id="5" creationId="{78551D25-9EB5-4DFD-A3A8-D47A9C3363D8}"/>
          </ac:spMkLst>
        </pc:spChg>
        <pc:spChg chg="add del mod">
          <ac:chgData name="Vui Le Ba" userId="052109168efbc39a" providerId="LiveId" clId="{40CFB830-F6EC-4A1B-AE1F-B620D0FFC1BE}" dt="2020-12-23T06:56:17.176" v="1431" actId="6264"/>
          <ac:spMkLst>
            <pc:docMk/>
            <pc:sldMk cId="0" sldId="390"/>
            <ac:spMk id="6" creationId="{EFAF6F32-6957-4E34-AE80-898C945BE555}"/>
          </ac:spMkLst>
        </pc:spChg>
        <pc:spChg chg="del">
          <ac:chgData name="Vui Le Ba" userId="052109168efbc39a" providerId="LiveId" clId="{40CFB830-F6EC-4A1B-AE1F-B620D0FFC1BE}" dt="2020-12-23T07:06:30.211" v="1584"/>
          <ac:spMkLst>
            <pc:docMk/>
            <pc:sldMk cId="0" sldId="390"/>
            <ac:spMk id="7" creationId="{FD98C29E-BAFA-437D-89FF-AD98F1833D33}"/>
          </ac:spMkLst>
        </pc:spChg>
        <pc:spChg chg="del mod ord">
          <ac:chgData name="Vui Le Ba" userId="052109168efbc39a" providerId="LiveId" clId="{40CFB830-F6EC-4A1B-AE1F-B620D0FFC1BE}" dt="2020-12-23T06:56:12.584" v="1430" actId="478"/>
          <ac:spMkLst>
            <pc:docMk/>
            <pc:sldMk cId="0" sldId="390"/>
            <ac:spMk id="202754" creationId="{00000000-0000-0000-0000-000000000000}"/>
          </ac:spMkLst>
        </pc:spChg>
        <pc:spChg chg="mod ord">
          <ac:chgData name="Vui Le Ba" userId="052109168efbc39a" providerId="LiveId" clId="{40CFB830-F6EC-4A1B-AE1F-B620D0FFC1BE}" dt="2020-12-23T06:56:17.176" v="1431" actId="6264"/>
          <ac:spMkLst>
            <pc:docMk/>
            <pc:sldMk cId="0" sldId="390"/>
            <ac:spMk id="202755" creationId="{00000000-0000-0000-0000-000000000000}"/>
          </ac:spMkLst>
        </pc:spChg>
        <pc:spChg chg="mod ord">
          <ac:chgData name="Vui Le Ba" userId="052109168efbc39a" providerId="LiveId" clId="{40CFB830-F6EC-4A1B-AE1F-B620D0FFC1BE}" dt="2020-12-23T06:56:17.176" v="1431" actId="6264"/>
          <ac:spMkLst>
            <pc:docMk/>
            <pc:sldMk cId="0" sldId="390"/>
            <ac:spMk id="202756" creationId="{00000000-0000-0000-0000-000000000000}"/>
          </ac:spMkLst>
        </pc:spChg>
        <pc:spChg chg="mod">
          <ac:chgData name="Vui Le Ba" userId="052109168efbc39a" providerId="LiveId" clId="{40CFB830-F6EC-4A1B-AE1F-B620D0FFC1BE}" dt="2020-12-23T06:56:38.284" v="1438" actId="404"/>
          <ac:spMkLst>
            <pc:docMk/>
            <pc:sldMk cId="0" sldId="390"/>
            <ac:spMk id="202758" creationId="{00000000-0000-0000-0000-000000000000}"/>
          </ac:spMkLst>
        </pc:spChg>
        <pc:grpChg chg="del">
          <ac:chgData name="Vui Le Ba" userId="052109168efbc39a" providerId="LiveId" clId="{40CFB830-F6EC-4A1B-AE1F-B620D0FFC1BE}" dt="2020-12-23T06:56:18.416" v="1432" actId="478"/>
          <ac:grpSpMkLst>
            <pc:docMk/>
            <pc:sldMk cId="0" sldId="390"/>
            <ac:grpSpMk id="202757" creationId="{00000000-0000-0000-0000-000000000000}"/>
          </ac:grpSpMkLst>
        </pc:grpChg>
        <pc:picChg chg="mod">
          <ac:chgData name="Vui Le Ba" userId="052109168efbc39a" providerId="LiveId" clId="{40CFB830-F6EC-4A1B-AE1F-B620D0FFC1BE}" dt="2020-12-23T06:56:41.699" v="1439" actId="1076"/>
          <ac:picMkLst>
            <pc:docMk/>
            <pc:sldMk cId="0" sldId="390"/>
            <ac:picMk id="202759" creationId="{00000000-0000-0000-0000-000000000000}"/>
          </ac:picMkLst>
        </pc:picChg>
        <pc:picChg chg="mod">
          <ac:chgData name="Vui Le Ba" userId="052109168efbc39a" providerId="LiveId" clId="{40CFB830-F6EC-4A1B-AE1F-B620D0FFC1BE}" dt="2020-12-23T06:56:43.519" v="1440" actId="1076"/>
          <ac:picMkLst>
            <pc:docMk/>
            <pc:sldMk cId="0" sldId="390"/>
            <ac:picMk id="202760" creationId="{00000000-0000-0000-0000-000000000000}"/>
          </ac:picMkLst>
        </pc:picChg>
      </pc:sldChg>
      <pc:sldChg chg="addSp delSp modSp mod chgLayout">
        <pc:chgData name="Vui Le Ba" userId="052109168efbc39a" providerId="LiveId" clId="{40CFB830-F6EC-4A1B-AE1F-B620D0FFC1BE}" dt="2020-12-23T07:06:30.211" v="1584"/>
        <pc:sldMkLst>
          <pc:docMk/>
          <pc:sldMk cId="0" sldId="391"/>
        </pc:sldMkLst>
        <pc:spChg chg="add del mod">
          <ac:chgData name="Vui Le Ba" userId="052109168efbc39a" providerId="LiveId" clId="{40CFB830-F6EC-4A1B-AE1F-B620D0FFC1BE}" dt="2020-12-23T05:58:31.666" v="181" actId="6264"/>
          <ac:spMkLst>
            <pc:docMk/>
            <pc:sldMk cId="0" sldId="391"/>
            <ac:spMk id="2" creationId="{92AC1581-DC0B-42D0-AA36-71AA43F90C67}"/>
          </ac:spMkLst>
        </pc:spChg>
        <pc:spChg chg="add del mod">
          <ac:chgData name="Vui Le Ba" userId="052109168efbc39a" providerId="LiveId" clId="{40CFB830-F6EC-4A1B-AE1F-B620D0FFC1BE}" dt="2020-12-23T05:58:31.666" v="181" actId="6264"/>
          <ac:spMkLst>
            <pc:docMk/>
            <pc:sldMk cId="0" sldId="391"/>
            <ac:spMk id="3" creationId="{7B3314F3-C59E-4834-A842-F11120B598E2}"/>
          </ac:spMkLst>
        </pc:spChg>
        <pc:spChg chg="add del mod">
          <ac:chgData name="Vui Le Ba" userId="052109168efbc39a" providerId="LiveId" clId="{40CFB830-F6EC-4A1B-AE1F-B620D0FFC1BE}" dt="2020-12-23T05:58:31.666" v="181" actId="6264"/>
          <ac:spMkLst>
            <pc:docMk/>
            <pc:sldMk cId="0" sldId="391"/>
            <ac:spMk id="4" creationId="{804F2A53-3BE7-4DE4-AEFE-C0934BA26250}"/>
          </ac:spMkLst>
        </pc:spChg>
        <pc:spChg chg="del">
          <ac:chgData name="Vui Le Ba" userId="052109168efbc39a" providerId="LiveId" clId="{40CFB830-F6EC-4A1B-AE1F-B620D0FFC1BE}" dt="2020-12-23T07:06:30.211" v="1584"/>
          <ac:spMkLst>
            <pc:docMk/>
            <pc:sldMk cId="0" sldId="391"/>
            <ac:spMk id="5" creationId="{C6CAB876-F683-4187-BD1A-F5AB390C4FFB}"/>
          </ac:spMkLst>
        </pc:spChg>
        <pc:spChg chg="del mod ord">
          <ac:chgData name="Vui Le Ba" userId="052109168efbc39a" providerId="LiveId" clId="{40CFB830-F6EC-4A1B-AE1F-B620D0FFC1BE}" dt="2020-12-23T06:56:50.871" v="1442" actId="478"/>
          <ac:spMkLst>
            <pc:docMk/>
            <pc:sldMk cId="0" sldId="391"/>
            <ac:spMk id="203778" creationId="{00000000-0000-0000-0000-000000000000}"/>
          </ac:spMkLst>
        </pc:spChg>
        <pc:spChg chg="mod ord">
          <ac:chgData name="Vui Le Ba" userId="052109168efbc39a" providerId="LiveId" clId="{40CFB830-F6EC-4A1B-AE1F-B620D0FFC1BE}" dt="2020-12-23T05:58:31.666" v="181" actId="6264"/>
          <ac:spMkLst>
            <pc:docMk/>
            <pc:sldMk cId="0" sldId="391"/>
            <ac:spMk id="203779" creationId="{00000000-0000-0000-0000-000000000000}"/>
          </ac:spMkLst>
        </pc:spChg>
        <pc:grpChg chg="del">
          <ac:chgData name="Vui Le Ba" userId="052109168efbc39a" providerId="LiveId" clId="{40CFB830-F6EC-4A1B-AE1F-B620D0FFC1BE}" dt="2020-12-23T06:56:48.828" v="1441" actId="478"/>
          <ac:grpSpMkLst>
            <pc:docMk/>
            <pc:sldMk cId="0" sldId="391"/>
            <ac:grpSpMk id="203780" creationId="{00000000-0000-0000-0000-000000000000}"/>
          </ac:grpSpMkLst>
        </pc:grpChg>
        <pc:graphicFrameChg chg="mod ord">
          <ac:chgData name="Vui Le Ba" userId="052109168efbc39a" providerId="LiveId" clId="{40CFB830-F6EC-4A1B-AE1F-B620D0FFC1BE}" dt="2020-12-23T05:58:31.666" v="181" actId="6264"/>
          <ac:graphicFrameMkLst>
            <pc:docMk/>
            <pc:sldMk cId="0" sldId="391"/>
            <ac:graphicFrameMk id="595975" creationId="{00000000-0000-0000-0000-000000000000}"/>
          </ac:graphicFrameMkLst>
        </pc:graphicFrameChg>
      </pc:sldChg>
      <pc:sldChg chg="addSp delSp modSp mod chgLayout">
        <pc:chgData name="Vui Le Ba" userId="052109168efbc39a" providerId="LiveId" clId="{40CFB830-F6EC-4A1B-AE1F-B620D0FFC1BE}" dt="2020-12-23T07:06:30.211" v="1584"/>
        <pc:sldMkLst>
          <pc:docMk/>
          <pc:sldMk cId="0" sldId="392"/>
        </pc:sldMkLst>
        <pc:spChg chg="add del mod">
          <ac:chgData name="Vui Le Ba" userId="052109168efbc39a" providerId="LiveId" clId="{40CFB830-F6EC-4A1B-AE1F-B620D0FFC1BE}" dt="2020-12-23T05:58:31.666" v="181" actId="6264"/>
          <ac:spMkLst>
            <pc:docMk/>
            <pc:sldMk cId="0" sldId="392"/>
            <ac:spMk id="2" creationId="{5ADABD3B-DEEF-4010-A5C6-5263BDE4BA6E}"/>
          </ac:spMkLst>
        </pc:spChg>
        <pc:spChg chg="add del mod">
          <ac:chgData name="Vui Le Ba" userId="052109168efbc39a" providerId="LiveId" clId="{40CFB830-F6EC-4A1B-AE1F-B620D0FFC1BE}" dt="2020-12-23T05:58:31.666" v="181" actId="6264"/>
          <ac:spMkLst>
            <pc:docMk/>
            <pc:sldMk cId="0" sldId="392"/>
            <ac:spMk id="3" creationId="{26F38994-8EE9-43FB-83CF-FB4009ACD7FE}"/>
          </ac:spMkLst>
        </pc:spChg>
        <pc:spChg chg="add del mod">
          <ac:chgData name="Vui Le Ba" userId="052109168efbc39a" providerId="LiveId" clId="{40CFB830-F6EC-4A1B-AE1F-B620D0FFC1BE}" dt="2020-12-23T05:58:31.666" v="181" actId="6264"/>
          <ac:spMkLst>
            <pc:docMk/>
            <pc:sldMk cId="0" sldId="392"/>
            <ac:spMk id="4" creationId="{6C0E5047-E97C-497E-B299-A7CDF732C024}"/>
          </ac:spMkLst>
        </pc:spChg>
        <pc:spChg chg="del">
          <ac:chgData name="Vui Le Ba" userId="052109168efbc39a" providerId="LiveId" clId="{40CFB830-F6EC-4A1B-AE1F-B620D0FFC1BE}" dt="2020-12-23T07:06:30.211" v="1584"/>
          <ac:spMkLst>
            <pc:docMk/>
            <pc:sldMk cId="0" sldId="392"/>
            <ac:spMk id="5" creationId="{E43BBDD5-8615-404A-B9FD-7F26EAC0C6D7}"/>
          </ac:spMkLst>
        </pc:spChg>
        <pc:spChg chg="del mod ord">
          <ac:chgData name="Vui Le Ba" userId="052109168efbc39a" providerId="LiveId" clId="{40CFB830-F6EC-4A1B-AE1F-B620D0FFC1BE}" dt="2020-12-23T06:56:55.845" v="1444" actId="478"/>
          <ac:spMkLst>
            <pc:docMk/>
            <pc:sldMk cId="0" sldId="392"/>
            <ac:spMk id="204802" creationId="{00000000-0000-0000-0000-000000000000}"/>
          </ac:spMkLst>
        </pc:spChg>
        <pc:spChg chg="mod ord">
          <ac:chgData name="Vui Le Ba" userId="052109168efbc39a" providerId="LiveId" clId="{40CFB830-F6EC-4A1B-AE1F-B620D0FFC1BE}" dt="2020-12-23T05:58:31.666" v="181" actId="6264"/>
          <ac:spMkLst>
            <pc:docMk/>
            <pc:sldMk cId="0" sldId="392"/>
            <ac:spMk id="204803" creationId="{00000000-0000-0000-0000-000000000000}"/>
          </ac:spMkLst>
        </pc:spChg>
        <pc:grpChg chg="del">
          <ac:chgData name="Vui Le Ba" userId="052109168efbc39a" providerId="LiveId" clId="{40CFB830-F6EC-4A1B-AE1F-B620D0FFC1BE}" dt="2020-12-23T06:56:53.561" v="1443" actId="478"/>
          <ac:grpSpMkLst>
            <pc:docMk/>
            <pc:sldMk cId="0" sldId="392"/>
            <ac:grpSpMk id="204804" creationId="{00000000-0000-0000-0000-000000000000}"/>
          </ac:grpSpMkLst>
        </pc:grpChg>
        <pc:graphicFrameChg chg="mod ord">
          <ac:chgData name="Vui Le Ba" userId="052109168efbc39a" providerId="LiveId" clId="{40CFB830-F6EC-4A1B-AE1F-B620D0FFC1BE}" dt="2020-12-23T05:58:31.666" v="181" actId="6264"/>
          <ac:graphicFrameMkLst>
            <pc:docMk/>
            <pc:sldMk cId="0" sldId="392"/>
            <ac:graphicFrameMk id="596999" creationId="{00000000-0000-0000-0000-000000000000}"/>
          </ac:graphicFrameMkLst>
        </pc:graphicFrameChg>
      </pc:sldChg>
      <pc:sldChg chg="addSp delSp modSp mod chgLayout">
        <pc:chgData name="Vui Le Ba" userId="052109168efbc39a" providerId="LiveId" clId="{40CFB830-F6EC-4A1B-AE1F-B620D0FFC1BE}" dt="2020-12-23T07:06:30.211" v="1584"/>
        <pc:sldMkLst>
          <pc:docMk/>
          <pc:sldMk cId="0" sldId="393"/>
        </pc:sldMkLst>
        <pc:spChg chg="add del mod">
          <ac:chgData name="Vui Le Ba" userId="052109168efbc39a" providerId="LiveId" clId="{40CFB830-F6EC-4A1B-AE1F-B620D0FFC1BE}" dt="2020-12-23T05:58:31.666" v="181" actId="6264"/>
          <ac:spMkLst>
            <pc:docMk/>
            <pc:sldMk cId="0" sldId="393"/>
            <ac:spMk id="2" creationId="{C257C4DA-40EF-422D-B5F4-75804B4F13C3}"/>
          </ac:spMkLst>
        </pc:spChg>
        <pc:spChg chg="add del mod">
          <ac:chgData name="Vui Le Ba" userId="052109168efbc39a" providerId="LiveId" clId="{40CFB830-F6EC-4A1B-AE1F-B620D0FFC1BE}" dt="2020-12-23T05:58:31.666" v="181" actId="6264"/>
          <ac:spMkLst>
            <pc:docMk/>
            <pc:sldMk cId="0" sldId="393"/>
            <ac:spMk id="3" creationId="{E668ADE0-5FBA-4DFA-AB72-CA8E2C0D0793}"/>
          </ac:spMkLst>
        </pc:spChg>
        <pc:spChg chg="add del mod ord">
          <ac:chgData name="Vui Le Ba" userId="052109168efbc39a" providerId="LiveId" clId="{40CFB830-F6EC-4A1B-AE1F-B620D0FFC1BE}" dt="2020-12-23T06:57:12.275" v="1448" actId="478"/>
          <ac:spMkLst>
            <pc:docMk/>
            <pc:sldMk cId="0" sldId="393"/>
            <ac:spMk id="4" creationId="{54F06C9B-CFD5-4F5A-A6AF-B179FD4CABE1}"/>
          </ac:spMkLst>
        </pc:spChg>
        <pc:spChg chg="del">
          <ac:chgData name="Vui Le Ba" userId="052109168efbc39a" providerId="LiveId" clId="{40CFB830-F6EC-4A1B-AE1F-B620D0FFC1BE}" dt="2020-12-23T07:06:30.211" v="1584"/>
          <ac:spMkLst>
            <pc:docMk/>
            <pc:sldMk cId="0" sldId="393"/>
            <ac:spMk id="5" creationId="{6AB833A0-356F-4046-AA83-20CB432A6C0C}"/>
          </ac:spMkLst>
        </pc:spChg>
        <pc:spChg chg="del mod ord">
          <ac:chgData name="Vui Le Ba" userId="052109168efbc39a" providerId="LiveId" clId="{40CFB830-F6EC-4A1B-AE1F-B620D0FFC1BE}" dt="2020-12-23T06:56:58.429" v="1445" actId="478"/>
          <ac:spMkLst>
            <pc:docMk/>
            <pc:sldMk cId="0" sldId="393"/>
            <ac:spMk id="205826" creationId="{00000000-0000-0000-0000-000000000000}"/>
          </ac:spMkLst>
        </pc:spChg>
        <pc:spChg chg="mod ord">
          <ac:chgData name="Vui Le Ba" userId="052109168efbc39a" providerId="LiveId" clId="{40CFB830-F6EC-4A1B-AE1F-B620D0FFC1BE}" dt="2020-12-23T05:58:31.666" v="181" actId="6264"/>
          <ac:spMkLst>
            <pc:docMk/>
            <pc:sldMk cId="0" sldId="393"/>
            <ac:spMk id="205827" creationId="{00000000-0000-0000-0000-000000000000}"/>
          </ac:spMkLst>
        </pc:spChg>
        <pc:spChg chg="mod">
          <ac:chgData name="Vui Le Ba" userId="052109168efbc39a" providerId="LiveId" clId="{40CFB830-F6EC-4A1B-AE1F-B620D0FFC1BE}" dt="2020-12-23T06:57:27.551" v="1453" actId="403"/>
          <ac:spMkLst>
            <pc:docMk/>
            <pc:sldMk cId="0" sldId="393"/>
            <ac:spMk id="205829" creationId="{00000000-0000-0000-0000-000000000000}"/>
          </ac:spMkLst>
        </pc:spChg>
        <pc:grpChg chg="del">
          <ac:chgData name="Vui Le Ba" userId="052109168efbc39a" providerId="LiveId" clId="{40CFB830-F6EC-4A1B-AE1F-B620D0FFC1BE}" dt="2020-12-23T06:56:59.647" v="1446" actId="478"/>
          <ac:grpSpMkLst>
            <pc:docMk/>
            <pc:sldMk cId="0" sldId="393"/>
            <ac:grpSpMk id="205828" creationId="{00000000-0000-0000-0000-000000000000}"/>
          </ac:grpSpMkLst>
        </pc:grpChg>
      </pc:sldChg>
      <pc:sldChg chg="addSp delSp modSp mod chgLayout">
        <pc:chgData name="Vui Le Ba" userId="052109168efbc39a" providerId="LiveId" clId="{40CFB830-F6EC-4A1B-AE1F-B620D0FFC1BE}" dt="2020-12-23T07:06:30.211" v="1584"/>
        <pc:sldMkLst>
          <pc:docMk/>
          <pc:sldMk cId="0" sldId="394"/>
        </pc:sldMkLst>
        <pc:spChg chg="add del mod">
          <ac:chgData name="Vui Le Ba" userId="052109168efbc39a" providerId="LiveId" clId="{40CFB830-F6EC-4A1B-AE1F-B620D0FFC1BE}" dt="2020-12-23T05:58:31.666" v="181" actId="6264"/>
          <ac:spMkLst>
            <pc:docMk/>
            <pc:sldMk cId="0" sldId="394"/>
            <ac:spMk id="2" creationId="{4BC6C850-32FB-4A26-9AA5-EE1173F364F9}"/>
          </ac:spMkLst>
        </pc:spChg>
        <pc:spChg chg="add del mod">
          <ac:chgData name="Vui Le Ba" userId="052109168efbc39a" providerId="LiveId" clId="{40CFB830-F6EC-4A1B-AE1F-B620D0FFC1BE}" dt="2020-12-23T05:58:31.666" v="181" actId="6264"/>
          <ac:spMkLst>
            <pc:docMk/>
            <pc:sldMk cId="0" sldId="394"/>
            <ac:spMk id="3" creationId="{138CD20D-2BFD-4979-97C8-16B2818B32B8}"/>
          </ac:spMkLst>
        </pc:spChg>
        <pc:spChg chg="add del mod ord">
          <ac:chgData name="Vui Le Ba" userId="052109168efbc39a" providerId="LiveId" clId="{40CFB830-F6EC-4A1B-AE1F-B620D0FFC1BE}" dt="2020-12-23T06:57:39.678" v="1454" actId="478"/>
          <ac:spMkLst>
            <pc:docMk/>
            <pc:sldMk cId="0" sldId="394"/>
            <ac:spMk id="4" creationId="{03599775-13A5-4E60-B19A-6BCD1F858AF4}"/>
          </ac:spMkLst>
        </pc:spChg>
        <pc:spChg chg="del">
          <ac:chgData name="Vui Le Ba" userId="052109168efbc39a" providerId="LiveId" clId="{40CFB830-F6EC-4A1B-AE1F-B620D0FFC1BE}" dt="2020-12-23T07:06:30.211" v="1584"/>
          <ac:spMkLst>
            <pc:docMk/>
            <pc:sldMk cId="0" sldId="394"/>
            <ac:spMk id="5" creationId="{1A91F261-4C6E-4055-B6BD-A7365C597E8B}"/>
          </ac:spMkLst>
        </pc:spChg>
        <pc:spChg chg="add del mod">
          <ac:chgData name="Vui Le Ba" userId="052109168efbc39a" providerId="LiveId" clId="{40CFB830-F6EC-4A1B-AE1F-B620D0FFC1BE}" dt="2020-12-23T06:58:24.401" v="1462" actId="478"/>
          <ac:spMkLst>
            <pc:docMk/>
            <pc:sldMk cId="0" sldId="394"/>
            <ac:spMk id="12" creationId="{510DF4C9-CE08-4F6C-A3E5-19BC45846DE8}"/>
          </ac:spMkLst>
        </pc:spChg>
        <pc:spChg chg="del mod ord">
          <ac:chgData name="Vui Le Ba" userId="052109168efbc39a" providerId="LiveId" clId="{40CFB830-F6EC-4A1B-AE1F-B620D0FFC1BE}" dt="2020-12-23T06:57:58.637" v="1458" actId="478"/>
          <ac:spMkLst>
            <pc:docMk/>
            <pc:sldMk cId="0" sldId="394"/>
            <ac:spMk id="206850" creationId="{00000000-0000-0000-0000-000000000000}"/>
          </ac:spMkLst>
        </pc:spChg>
        <pc:spChg chg="mod ord">
          <ac:chgData name="Vui Le Ba" userId="052109168efbc39a" providerId="LiveId" clId="{40CFB830-F6EC-4A1B-AE1F-B620D0FFC1BE}" dt="2020-12-23T05:58:31.666" v="181" actId="6264"/>
          <ac:spMkLst>
            <pc:docMk/>
            <pc:sldMk cId="0" sldId="394"/>
            <ac:spMk id="206851" creationId="{00000000-0000-0000-0000-000000000000}"/>
          </ac:spMkLst>
        </pc:spChg>
        <pc:spChg chg="mod">
          <ac:chgData name="Vui Le Ba" userId="052109168efbc39a" providerId="LiveId" clId="{40CFB830-F6EC-4A1B-AE1F-B620D0FFC1BE}" dt="2020-12-23T06:58:20.531" v="1461" actId="14100"/>
          <ac:spMkLst>
            <pc:docMk/>
            <pc:sldMk cId="0" sldId="394"/>
            <ac:spMk id="206853" creationId="{00000000-0000-0000-0000-000000000000}"/>
          </ac:spMkLst>
        </pc:spChg>
        <pc:grpChg chg="del">
          <ac:chgData name="Vui Le Ba" userId="052109168efbc39a" providerId="LiveId" clId="{40CFB830-F6EC-4A1B-AE1F-B620D0FFC1BE}" dt="2020-12-23T06:57:55.406" v="1456" actId="478"/>
          <ac:grpSpMkLst>
            <pc:docMk/>
            <pc:sldMk cId="0" sldId="394"/>
            <ac:grpSpMk id="206852" creationId="{00000000-0000-0000-0000-000000000000}"/>
          </ac:grpSpMkLst>
        </pc:grpChg>
      </pc:sldChg>
      <pc:sldChg chg="addSp delSp modSp mod chgLayout">
        <pc:chgData name="Vui Le Ba" userId="052109168efbc39a" providerId="LiveId" clId="{40CFB830-F6EC-4A1B-AE1F-B620D0FFC1BE}" dt="2020-12-23T07:06:30.211" v="1584"/>
        <pc:sldMkLst>
          <pc:docMk/>
          <pc:sldMk cId="0" sldId="395"/>
        </pc:sldMkLst>
        <pc:spChg chg="add del mod">
          <ac:chgData name="Vui Le Ba" userId="052109168efbc39a" providerId="LiveId" clId="{40CFB830-F6EC-4A1B-AE1F-B620D0FFC1BE}" dt="2020-12-23T05:58:31.666" v="181" actId="6264"/>
          <ac:spMkLst>
            <pc:docMk/>
            <pc:sldMk cId="0" sldId="395"/>
            <ac:spMk id="2" creationId="{4B743D74-C610-4EA9-BE5F-EB50A93FCF6B}"/>
          </ac:spMkLst>
        </pc:spChg>
        <pc:spChg chg="add del mod">
          <ac:chgData name="Vui Le Ba" userId="052109168efbc39a" providerId="LiveId" clId="{40CFB830-F6EC-4A1B-AE1F-B620D0FFC1BE}" dt="2020-12-23T05:58:31.666" v="181" actId="6264"/>
          <ac:spMkLst>
            <pc:docMk/>
            <pc:sldMk cId="0" sldId="395"/>
            <ac:spMk id="3" creationId="{261DA197-4172-4BE0-883F-0BB6AB4D5126}"/>
          </ac:spMkLst>
        </pc:spChg>
        <pc:spChg chg="add mod ord">
          <ac:chgData name="Vui Le Ba" userId="052109168efbc39a" providerId="LiveId" clId="{40CFB830-F6EC-4A1B-AE1F-B620D0FFC1BE}" dt="2020-12-23T05:58:31.666" v="181" actId="6264"/>
          <ac:spMkLst>
            <pc:docMk/>
            <pc:sldMk cId="0" sldId="395"/>
            <ac:spMk id="4" creationId="{0185CFEC-1316-4718-AF32-E3EBEB9DD411}"/>
          </ac:spMkLst>
        </pc:spChg>
        <pc:spChg chg="del">
          <ac:chgData name="Vui Le Ba" userId="052109168efbc39a" providerId="LiveId" clId="{40CFB830-F6EC-4A1B-AE1F-B620D0FFC1BE}" dt="2020-12-23T07:06:30.211" v="1584"/>
          <ac:spMkLst>
            <pc:docMk/>
            <pc:sldMk cId="0" sldId="395"/>
            <ac:spMk id="5" creationId="{84FFA690-04B5-45C6-B109-7835B041DA9E}"/>
          </ac:spMkLst>
        </pc:spChg>
        <pc:spChg chg="del mod ord">
          <ac:chgData name="Vui Le Ba" userId="052109168efbc39a" providerId="LiveId" clId="{40CFB830-F6EC-4A1B-AE1F-B620D0FFC1BE}" dt="2020-12-23T06:58:34.933" v="1464" actId="478"/>
          <ac:spMkLst>
            <pc:docMk/>
            <pc:sldMk cId="0" sldId="395"/>
            <ac:spMk id="207874" creationId="{00000000-0000-0000-0000-000000000000}"/>
          </ac:spMkLst>
        </pc:spChg>
        <pc:spChg chg="mod ord">
          <ac:chgData name="Vui Le Ba" userId="052109168efbc39a" providerId="LiveId" clId="{40CFB830-F6EC-4A1B-AE1F-B620D0FFC1BE}" dt="2020-12-23T05:58:31.666" v="181" actId="6264"/>
          <ac:spMkLst>
            <pc:docMk/>
            <pc:sldMk cId="0" sldId="395"/>
            <ac:spMk id="207875" creationId="{00000000-0000-0000-0000-000000000000}"/>
          </ac:spMkLst>
        </pc:spChg>
        <pc:grpChg chg="del">
          <ac:chgData name="Vui Le Ba" userId="052109168efbc39a" providerId="LiveId" clId="{40CFB830-F6EC-4A1B-AE1F-B620D0FFC1BE}" dt="2020-12-23T06:58:32.474" v="1463" actId="478"/>
          <ac:grpSpMkLst>
            <pc:docMk/>
            <pc:sldMk cId="0" sldId="395"/>
            <ac:grpSpMk id="207876" creationId="{00000000-0000-0000-0000-000000000000}"/>
          </ac:grpSpMkLst>
        </pc:grpChg>
      </pc:sldChg>
      <pc:sldChg chg="addSp delSp modSp mod chgLayout">
        <pc:chgData name="Vui Le Ba" userId="052109168efbc39a" providerId="LiveId" clId="{40CFB830-F6EC-4A1B-AE1F-B620D0FFC1BE}" dt="2020-12-23T07:06:30.211" v="1584"/>
        <pc:sldMkLst>
          <pc:docMk/>
          <pc:sldMk cId="0" sldId="396"/>
        </pc:sldMkLst>
        <pc:spChg chg="add del mod">
          <ac:chgData name="Vui Le Ba" userId="052109168efbc39a" providerId="LiveId" clId="{40CFB830-F6EC-4A1B-AE1F-B620D0FFC1BE}" dt="2020-12-23T05:58:31.666" v="181" actId="6264"/>
          <ac:spMkLst>
            <pc:docMk/>
            <pc:sldMk cId="0" sldId="396"/>
            <ac:spMk id="2" creationId="{5BE03922-0990-4E3E-BC9D-6D37C0961CF3}"/>
          </ac:spMkLst>
        </pc:spChg>
        <pc:spChg chg="add del mod">
          <ac:chgData name="Vui Le Ba" userId="052109168efbc39a" providerId="LiveId" clId="{40CFB830-F6EC-4A1B-AE1F-B620D0FFC1BE}" dt="2020-12-23T05:58:31.666" v="181" actId="6264"/>
          <ac:spMkLst>
            <pc:docMk/>
            <pc:sldMk cId="0" sldId="396"/>
            <ac:spMk id="3" creationId="{D2400037-399F-4606-83BD-5DA22B2C2395}"/>
          </ac:spMkLst>
        </pc:spChg>
        <pc:spChg chg="add del mod">
          <ac:chgData name="Vui Le Ba" userId="052109168efbc39a" providerId="LiveId" clId="{40CFB830-F6EC-4A1B-AE1F-B620D0FFC1BE}" dt="2020-12-23T05:58:31.666" v="181" actId="6264"/>
          <ac:spMkLst>
            <pc:docMk/>
            <pc:sldMk cId="0" sldId="396"/>
            <ac:spMk id="4" creationId="{4E4FDD8D-D6DA-4E32-B026-1BE36F30F154}"/>
          </ac:spMkLst>
        </pc:spChg>
        <pc:spChg chg="del">
          <ac:chgData name="Vui Le Ba" userId="052109168efbc39a" providerId="LiveId" clId="{40CFB830-F6EC-4A1B-AE1F-B620D0FFC1BE}" dt="2020-12-23T07:06:30.211" v="1584"/>
          <ac:spMkLst>
            <pc:docMk/>
            <pc:sldMk cId="0" sldId="396"/>
            <ac:spMk id="5" creationId="{E332DF81-073A-4287-AAFE-51B2D51F604D}"/>
          </ac:spMkLst>
        </pc:spChg>
        <pc:spChg chg="del mod ord">
          <ac:chgData name="Vui Le Ba" userId="052109168efbc39a" providerId="LiveId" clId="{40CFB830-F6EC-4A1B-AE1F-B620D0FFC1BE}" dt="2020-12-23T06:58:49.970" v="1466" actId="478"/>
          <ac:spMkLst>
            <pc:docMk/>
            <pc:sldMk cId="0" sldId="396"/>
            <ac:spMk id="208898" creationId="{00000000-0000-0000-0000-000000000000}"/>
          </ac:spMkLst>
        </pc:spChg>
        <pc:spChg chg="mod ord">
          <ac:chgData name="Vui Le Ba" userId="052109168efbc39a" providerId="LiveId" clId="{40CFB830-F6EC-4A1B-AE1F-B620D0FFC1BE}" dt="2020-12-23T06:58:52.524" v="1467" actId="5793"/>
          <ac:spMkLst>
            <pc:docMk/>
            <pc:sldMk cId="0" sldId="396"/>
            <ac:spMk id="208899" creationId="{00000000-0000-0000-0000-000000000000}"/>
          </ac:spMkLst>
        </pc:spChg>
        <pc:spChg chg="mod ord">
          <ac:chgData name="Vui Le Ba" userId="052109168efbc39a" providerId="LiveId" clId="{40CFB830-F6EC-4A1B-AE1F-B620D0FFC1BE}" dt="2020-12-23T05:58:31.666" v="181" actId="6264"/>
          <ac:spMkLst>
            <pc:docMk/>
            <pc:sldMk cId="0" sldId="396"/>
            <ac:spMk id="208900" creationId="{00000000-0000-0000-0000-000000000000}"/>
          </ac:spMkLst>
        </pc:spChg>
        <pc:grpChg chg="del">
          <ac:chgData name="Vui Le Ba" userId="052109168efbc39a" providerId="LiveId" clId="{40CFB830-F6EC-4A1B-AE1F-B620D0FFC1BE}" dt="2020-12-23T06:58:46.977" v="1465" actId="478"/>
          <ac:grpSpMkLst>
            <pc:docMk/>
            <pc:sldMk cId="0" sldId="396"/>
            <ac:grpSpMk id="208901" creationId="{00000000-0000-0000-0000-000000000000}"/>
          </ac:grpSpMkLst>
        </pc:grpChg>
      </pc:sldChg>
      <pc:sldChg chg="addSp delSp modSp mod chgLayout">
        <pc:chgData name="Vui Le Ba" userId="052109168efbc39a" providerId="LiveId" clId="{40CFB830-F6EC-4A1B-AE1F-B620D0FFC1BE}" dt="2020-12-23T07:06:30.211" v="1584"/>
        <pc:sldMkLst>
          <pc:docMk/>
          <pc:sldMk cId="0" sldId="397"/>
        </pc:sldMkLst>
        <pc:spChg chg="add del mod">
          <ac:chgData name="Vui Le Ba" userId="052109168efbc39a" providerId="LiveId" clId="{40CFB830-F6EC-4A1B-AE1F-B620D0FFC1BE}" dt="2020-12-23T05:58:31.666" v="181" actId="6264"/>
          <ac:spMkLst>
            <pc:docMk/>
            <pc:sldMk cId="0" sldId="397"/>
            <ac:spMk id="2" creationId="{21AD9FB7-6CA9-4AA9-8651-E359DAE40AF5}"/>
          </ac:spMkLst>
        </pc:spChg>
        <pc:spChg chg="add del mod">
          <ac:chgData name="Vui Le Ba" userId="052109168efbc39a" providerId="LiveId" clId="{40CFB830-F6EC-4A1B-AE1F-B620D0FFC1BE}" dt="2020-12-23T05:58:31.666" v="181" actId="6264"/>
          <ac:spMkLst>
            <pc:docMk/>
            <pc:sldMk cId="0" sldId="397"/>
            <ac:spMk id="3" creationId="{4CA37B0E-3922-44DC-A582-86DA54072BCE}"/>
          </ac:spMkLst>
        </pc:spChg>
        <pc:spChg chg="add del mod">
          <ac:chgData name="Vui Le Ba" userId="052109168efbc39a" providerId="LiveId" clId="{40CFB830-F6EC-4A1B-AE1F-B620D0FFC1BE}" dt="2020-12-23T05:58:31.666" v="181" actId="6264"/>
          <ac:spMkLst>
            <pc:docMk/>
            <pc:sldMk cId="0" sldId="397"/>
            <ac:spMk id="4" creationId="{549D47ED-59D8-4CFB-9F27-2637952122EE}"/>
          </ac:spMkLst>
        </pc:spChg>
        <pc:spChg chg="del">
          <ac:chgData name="Vui Le Ba" userId="052109168efbc39a" providerId="LiveId" clId="{40CFB830-F6EC-4A1B-AE1F-B620D0FFC1BE}" dt="2020-12-23T07:06:30.211" v="1584"/>
          <ac:spMkLst>
            <pc:docMk/>
            <pc:sldMk cId="0" sldId="397"/>
            <ac:spMk id="5" creationId="{3908F528-2E63-4323-A38E-E4FB8D35AC6D}"/>
          </ac:spMkLst>
        </pc:spChg>
        <pc:spChg chg="del mod ord">
          <ac:chgData name="Vui Le Ba" userId="052109168efbc39a" providerId="LiveId" clId="{40CFB830-F6EC-4A1B-AE1F-B620D0FFC1BE}" dt="2020-12-23T06:59:04.907" v="1474" actId="478"/>
          <ac:spMkLst>
            <pc:docMk/>
            <pc:sldMk cId="0" sldId="397"/>
            <ac:spMk id="209922" creationId="{00000000-0000-0000-0000-000000000000}"/>
          </ac:spMkLst>
        </pc:spChg>
        <pc:spChg chg="mod ord">
          <ac:chgData name="Vui Le Ba" userId="052109168efbc39a" providerId="LiveId" clId="{40CFB830-F6EC-4A1B-AE1F-B620D0FFC1BE}" dt="2020-12-23T06:59:01.935" v="1473" actId="5793"/>
          <ac:spMkLst>
            <pc:docMk/>
            <pc:sldMk cId="0" sldId="397"/>
            <ac:spMk id="209923" creationId="{00000000-0000-0000-0000-000000000000}"/>
          </ac:spMkLst>
        </pc:spChg>
        <pc:spChg chg="mod ord">
          <ac:chgData name="Vui Le Ba" userId="052109168efbc39a" providerId="LiveId" clId="{40CFB830-F6EC-4A1B-AE1F-B620D0FFC1BE}" dt="2020-12-23T05:58:31.666" v="181" actId="6264"/>
          <ac:spMkLst>
            <pc:docMk/>
            <pc:sldMk cId="0" sldId="397"/>
            <ac:spMk id="209924" creationId="{00000000-0000-0000-0000-000000000000}"/>
          </ac:spMkLst>
        </pc:spChg>
        <pc:grpChg chg="del">
          <ac:chgData name="Vui Le Ba" userId="052109168efbc39a" providerId="LiveId" clId="{40CFB830-F6EC-4A1B-AE1F-B620D0FFC1BE}" dt="2020-12-23T06:59:07.559" v="1475" actId="478"/>
          <ac:grpSpMkLst>
            <pc:docMk/>
            <pc:sldMk cId="0" sldId="397"/>
            <ac:grpSpMk id="209925" creationId="{00000000-0000-0000-0000-000000000000}"/>
          </ac:grpSpMkLst>
        </pc:grpChg>
      </pc:sldChg>
      <pc:sldChg chg="addSp delSp modSp mod modClrScheme chgLayout">
        <pc:chgData name="Vui Le Ba" userId="052109168efbc39a" providerId="LiveId" clId="{40CFB830-F6EC-4A1B-AE1F-B620D0FFC1BE}" dt="2020-12-23T07:06:30.211" v="1584"/>
        <pc:sldMkLst>
          <pc:docMk/>
          <pc:sldMk cId="0" sldId="398"/>
        </pc:sldMkLst>
        <pc:spChg chg="add del mod">
          <ac:chgData name="Vui Le Ba" userId="052109168efbc39a" providerId="LiveId" clId="{40CFB830-F6EC-4A1B-AE1F-B620D0FFC1BE}" dt="2020-12-23T05:58:31.666" v="181" actId="6264"/>
          <ac:spMkLst>
            <pc:docMk/>
            <pc:sldMk cId="0" sldId="398"/>
            <ac:spMk id="2" creationId="{819AB1E6-853C-4D8E-B9FA-12FA36BD8599}"/>
          </ac:spMkLst>
        </pc:spChg>
        <pc:spChg chg="add del mod">
          <ac:chgData name="Vui Le Ba" userId="052109168efbc39a" providerId="LiveId" clId="{40CFB830-F6EC-4A1B-AE1F-B620D0FFC1BE}" dt="2020-12-23T05:58:31.666" v="181" actId="6264"/>
          <ac:spMkLst>
            <pc:docMk/>
            <pc:sldMk cId="0" sldId="398"/>
            <ac:spMk id="3" creationId="{B4260F46-6C54-4387-825D-7CAEAF911BE2}"/>
          </ac:spMkLst>
        </pc:spChg>
        <pc:spChg chg="add del mod">
          <ac:chgData name="Vui Le Ba" userId="052109168efbc39a" providerId="LiveId" clId="{40CFB830-F6EC-4A1B-AE1F-B620D0FFC1BE}" dt="2020-12-23T05:58:31.666" v="181" actId="6264"/>
          <ac:spMkLst>
            <pc:docMk/>
            <pc:sldMk cId="0" sldId="398"/>
            <ac:spMk id="4" creationId="{D0BE1412-5BD0-462B-A9D9-F1967F8AE2CD}"/>
          </ac:spMkLst>
        </pc:spChg>
        <pc:spChg chg="add del mod">
          <ac:chgData name="Vui Le Ba" userId="052109168efbc39a" providerId="LiveId" clId="{40CFB830-F6EC-4A1B-AE1F-B620D0FFC1BE}" dt="2020-12-23T05:58:31.666" v="181" actId="6264"/>
          <ac:spMkLst>
            <pc:docMk/>
            <pc:sldMk cId="0" sldId="398"/>
            <ac:spMk id="5" creationId="{D6DD8125-41B6-45AE-950A-CF7E04B955F2}"/>
          </ac:spMkLst>
        </pc:spChg>
        <pc:spChg chg="add del mod ord">
          <ac:chgData name="Vui Le Ba" userId="052109168efbc39a" providerId="LiveId" clId="{40CFB830-F6EC-4A1B-AE1F-B620D0FFC1BE}" dt="2020-12-23T07:00:29.337" v="1492" actId="700"/>
          <ac:spMkLst>
            <pc:docMk/>
            <pc:sldMk cId="0" sldId="398"/>
            <ac:spMk id="6" creationId="{9CB66BBD-EC25-4990-8DEB-2572B77FD8E2}"/>
          </ac:spMkLst>
        </pc:spChg>
        <pc:spChg chg="del">
          <ac:chgData name="Vui Le Ba" userId="052109168efbc39a" providerId="LiveId" clId="{40CFB830-F6EC-4A1B-AE1F-B620D0FFC1BE}" dt="2020-12-23T07:06:30.211" v="1584"/>
          <ac:spMkLst>
            <pc:docMk/>
            <pc:sldMk cId="0" sldId="398"/>
            <ac:spMk id="7" creationId="{8CDA803D-99F6-4070-ADF1-097D21ABB343}"/>
          </ac:spMkLst>
        </pc:spChg>
        <pc:spChg chg="del mod ord">
          <ac:chgData name="Vui Le Ba" userId="052109168efbc39a" providerId="LiveId" clId="{40CFB830-F6EC-4A1B-AE1F-B620D0FFC1BE}" dt="2020-12-23T07:00:32.733" v="1494" actId="478"/>
          <ac:spMkLst>
            <pc:docMk/>
            <pc:sldMk cId="0" sldId="398"/>
            <ac:spMk id="212994" creationId="{00000000-0000-0000-0000-000000000000}"/>
          </ac:spMkLst>
        </pc:spChg>
        <pc:spChg chg="mod ord">
          <ac:chgData name="Vui Le Ba" userId="052109168efbc39a" providerId="LiveId" clId="{40CFB830-F6EC-4A1B-AE1F-B620D0FFC1BE}" dt="2020-12-23T07:00:29.351" v="1493" actId="27636"/>
          <ac:spMkLst>
            <pc:docMk/>
            <pc:sldMk cId="0" sldId="398"/>
            <ac:spMk id="212995" creationId="{00000000-0000-0000-0000-000000000000}"/>
          </ac:spMkLst>
        </pc:spChg>
        <pc:spChg chg="mod ord">
          <ac:chgData name="Vui Le Ba" userId="052109168efbc39a" providerId="LiveId" clId="{40CFB830-F6EC-4A1B-AE1F-B620D0FFC1BE}" dt="2020-12-23T07:01:04.561" v="1503" actId="5793"/>
          <ac:spMkLst>
            <pc:docMk/>
            <pc:sldMk cId="0" sldId="398"/>
            <ac:spMk id="212996" creationId="{00000000-0000-0000-0000-000000000000}"/>
          </ac:spMkLst>
        </pc:spChg>
        <pc:spChg chg="mod">
          <ac:chgData name="Vui Le Ba" userId="052109168efbc39a" providerId="LiveId" clId="{40CFB830-F6EC-4A1B-AE1F-B620D0FFC1BE}" dt="2020-12-23T07:00:51.985" v="1499" actId="1076"/>
          <ac:spMkLst>
            <pc:docMk/>
            <pc:sldMk cId="0" sldId="398"/>
            <ac:spMk id="213000" creationId="{00000000-0000-0000-0000-000000000000}"/>
          </ac:spMkLst>
        </pc:spChg>
        <pc:spChg chg="mod">
          <ac:chgData name="Vui Le Ba" userId="052109168efbc39a" providerId="LiveId" clId="{40CFB830-F6EC-4A1B-AE1F-B620D0FFC1BE}" dt="2020-12-23T07:00:51.985" v="1499" actId="1076"/>
          <ac:spMkLst>
            <pc:docMk/>
            <pc:sldMk cId="0" sldId="398"/>
            <ac:spMk id="213001" creationId="{00000000-0000-0000-0000-000000000000}"/>
          </ac:spMkLst>
        </pc:spChg>
        <pc:spChg chg="mod">
          <ac:chgData name="Vui Le Ba" userId="052109168efbc39a" providerId="LiveId" clId="{40CFB830-F6EC-4A1B-AE1F-B620D0FFC1BE}" dt="2020-12-23T07:00:51.985" v="1499" actId="1076"/>
          <ac:spMkLst>
            <pc:docMk/>
            <pc:sldMk cId="0" sldId="398"/>
            <ac:spMk id="213002" creationId="{00000000-0000-0000-0000-000000000000}"/>
          </ac:spMkLst>
        </pc:spChg>
        <pc:spChg chg="mod">
          <ac:chgData name="Vui Le Ba" userId="052109168efbc39a" providerId="LiveId" clId="{40CFB830-F6EC-4A1B-AE1F-B620D0FFC1BE}" dt="2020-12-23T07:00:51.985" v="1499" actId="1076"/>
          <ac:spMkLst>
            <pc:docMk/>
            <pc:sldMk cId="0" sldId="398"/>
            <ac:spMk id="213003" creationId="{00000000-0000-0000-0000-000000000000}"/>
          </ac:spMkLst>
        </pc:spChg>
        <pc:spChg chg="mod">
          <ac:chgData name="Vui Le Ba" userId="052109168efbc39a" providerId="LiveId" clId="{40CFB830-F6EC-4A1B-AE1F-B620D0FFC1BE}" dt="2020-12-23T07:00:51.985" v="1499" actId="1076"/>
          <ac:spMkLst>
            <pc:docMk/>
            <pc:sldMk cId="0" sldId="398"/>
            <ac:spMk id="213004" creationId="{00000000-0000-0000-0000-000000000000}"/>
          </ac:spMkLst>
        </pc:spChg>
        <pc:spChg chg="mod">
          <ac:chgData name="Vui Le Ba" userId="052109168efbc39a" providerId="LiveId" clId="{40CFB830-F6EC-4A1B-AE1F-B620D0FFC1BE}" dt="2020-12-23T07:00:51.985" v="1499" actId="1076"/>
          <ac:spMkLst>
            <pc:docMk/>
            <pc:sldMk cId="0" sldId="398"/>
            <ac:spMk id="213005" creationId="{00000000-0000-0000-0000-000000000000}"/>
          </ac:spMkLst>
        </pc:spChg>
        <pc:spChg chg="mod">
          <ac:chgData name="Vui Le Ba" userId="052109168efbc39a" providerId="LiveId" clId="{40CFB830-F6EC-4A1B-AE1F-B620D0FFC1BE}" dt="2020-12-23T07:00:51.985" v="1499" actId="1076"/>
          <ac:spMkLst>
            <pc:docMk/>
            <pc:sldMk cId="0" sldId="398"/>
            <ac:spMk id="213006" creationId="{00000000-0000-0000-0000-000000000000}"/>
          </ac:spMkLst>
        </pc:spChg>
        <pc:spChg chg="mod">
          <ac:chgData name="Vui Le Ba" userId="052109168efbc39a" providerId="LiveId" clId="{40CFB830-F6EC-4A1B-AE1F-B620D0FFC1BE}" dt="2020-12-23T07:00:51.985" v="1499" actId="1076"/>
          <ac:spMkLst>
            <pc:docMk/>
            <pc:sldMk cId="0" sldId="398"/>
            <ac:spMk id="213007" creationId="{00000000-0000-0000-0000-000000000000}"/>
          </ac:spMkLst>
        </pc:spChg>
        <pc:spChg chg="mod">
          <ac:chgData name="Vui Le Ba" userId="052109168efbc39a" providerId="LiveId" clId="{40CFB830-F6EC-4A1B-AE1F-B620D0FFC1BE}" dt="2020-12-23T07:00:51.985" v="1499" actId="1076"/>
          <ac:spMkLst>
            <pc:docMk/>
            <pc:sldMk cId="0" sldId="398"/>
            <ac:spMk id="213008" creationId="{00000000-0000-0000-0000-000000000000}"/>
          </ac:spMkLst>
        </pc:spChg>
        <pc:spChg chg="mod">
          <ac:chgData name="Vui Le Ba" userId="052109168efbc39a" providerId="LiveId" clId="{40CFB830-F6EC-4A1B-AE1F-B620D0FFC1BE}" dt="2020-12-23T07:00:51.985" v="1499" actId="1076"/>
          <ac:spMkLst>
            <pc:docMk/>
            <pc:sldMk cId="0" sldId="398"/>
            <ac:spMk id="213009" creationId="{00000000-0000-0000-0000-000000000000}"/>
          </ac:spMkLst>
        </pc:spChg>
        <pc:spChg chg="mod">
          <ac:chgData name="Vui Le Ba" userId="052109168efbc39a" providerId="LiveId" clId="{40CFB830-F6EC-4A1B-AE1F-B620D0FFC1BE}" dt="2020-12-23T07:00:51.985" v="1499" actId="1076"/>
          <ac:spMkLst>
            <pc:docMk/>
            <pc:sldMk cId="0" sldId="398"/>
            <ac:spMk id="213010" creationId="{00000000-0000-0000-0000-000000000000}"/>
          </ac:spMkLst>
        </pc:spChg>
        <pc:spChg chg="mod">
          <ac:chgData name="Vui Le Ba" userId="052109168efbc39a" providerId="LiveId" clId="{40CFB830-F6EC-4A1B-AE1F-B620D0FFC1BE}" dt="2020-12-23T07:00:51.985" v="1499" actId="1076"/>
          <ac:spMkLst>
            <pc:docMk/>
            <pc:sldMk cId="0" sldId="398"/>
            <ac:spMk id="213011" creationId="{00000000-0000-0000-0000-000000000000}"/>
          </ac:spMkLst>
        </pc:spChg>
        <pc:spChg chg="mod">
          <ac:chgData name="Vui Le Ba" userId="052109168efbc39a" providerId="LiveId" clId="{40CFB830-F6EC-4A1B-AE1F-B620D0FFC1BE}" dt="2020-12-23T07:00:51.985" v="1499" actId="1076"/>
          <ac:spMkLst>
            <pc:docMk/>
            <pc:sldMk cId="0" sldId="398"/>
            <ac:spMk id="213012" creationId="{00000000-0000-0000-0000-000000000000}"/>
          </ac:spMkLst>
        </pc:spChg>
        <pc:spChg chg="mod">
          <ac:chgData name="Vui Le Ba" userId="052109168efbc39a" providerId="LiveId" clId="{40CFB830-F6EC-4A1B-AE1F-B620D0FFC1BE}" dt="2020-12-23T07:00:51.985" v="1499" actId="1076"/>
          <ac:spMkLst>
            <pc:docMk/>
            <pc:sldMk cId="0" sldId="398"/>
            <ac:spMk id="213013" creationId="{00000000-0000-0000-0000-000000000000}"/>
          </ac:spMkLst>
        </pc:spChg>
        <pc:spChg chg="mod">
          <ac:chgData name="Vui Le Ba" userId="052109168efbc39a" providerId="LiveId" clId="{40CFB830-F6EC-4A1B-AE1F-B620D0FFC1BE}" dt="2020-12-23T07:00:51.985" v="1499" actId="1076"/>
          <ac:spMkLst>
            <pc:docMk/>
            <pc:sldMk cId="0" sldId="398"/>
            <ac:spMk id="213014" creationId="{00000000-0000-0000-0000-000000000000}"/>
          </ac:spMkLst>
        </pc:spChg>
        <pc:spChg chg="mod">
          <ac:chgData name="Vui Le Ba" userId="052109168efbc39a" providerId="LiveId" clId="{40CFB830-F6EC-4A1B-AE1F-B620D0FFC1BE}" dt="2020-12-23T07:00:51.985" v="1499" actId="1076"/>
          <ac:spMkLst>
            <pc:docMk/>
            <pc:sldMk cId="0" sldId="398"/>
            <ac:spMk id="213015" creationId="{00000000-0000-0000-0000-000000000000}"/>
          </ac:spMkLst>
        </pc:spChg>
        <pc:spChg chg="mod">
          <ac:chgData name="Vui Le Ba" userId="052109168efbc39a" providerId="LiveId" clId="{40CFB830-F6EC-4A1B-AE1F-B620D0FFC1BE}" dt="2020-12-23T07:00:51.985" v="1499" actId="1076"/>
          <ac:spMkLst>
            <pc:docMk/>
            <pc:sldMk cId="0" sldId="398"/>
            <ac:spMk id="213016" creationId="{00000000-0000-0000-0000-000000000000}"/>
          </ac:spMkLst>
        </pc:spChg>
        <pc:spChg chg="mod">
          <ac:chgData name="Vui Le Ba" userId="052109168efbc39a" providerId="LiveId" clId="{40CFB830-F6EC-4A1B-AE1F-B620D0FFC1BE}" dt="2020-12-23T07:00:51.985" v="1499" actId="1076"/>
          <ac:spMkLst>
            <pc:docMk/>
            <pc:sldMk cId="0" sldId="398"/>
            <ac:spMk id="213017" creationId="{00000000-0000-0000-0000-000000000000}"/>
          </ac:spMkLst>
        </pc:spChg>
        <pc:spChg chg="mod">
          <ac:chgData name="Vui Le Ba" userId="052109168efbc39a" providerId="LiveId" clId="{40CFB830-F6EC-4A1B-AE1F-B620D0FFC1BE}" dt="2020-12-23T07:00:51.985" v="1499" actId="1076"/>
          <ac:spMkLst>
            <pc:docMk/>
            <pc:sldMk cId="0" sldId="398"/>
            <ac:spMk id="213018" creationId="{00000000-0000-0000-0000-000000000000}"/>
          </ac:spMkLst>
        </pc:spChg>
        <pc:spChg chg="mod">
          <ac:chgData name="Vui Le Ba" userId="052109168efbc39a" providerId="LiveId" clId="{40CFB830-F6EC-4A1B-AE1F-B620D0FFC1BE}" dt="2020-12-23T07:00:51.985" v="1499" actId="1076"/>
          <ac:spMkLst>
            <pc:docMk/>
            <pc:sldMk cId="0" sldId="398"/>
            <ac:spMk id="213019" creationId="{00000000-0000-0000-0000-000000000000}"/>
          </ac:spMkLst>
        </pc:spChg>
        <pc:spChg chg="mod">
          <ac:chgData name="Vui Le Ba" userId="052109168efbc39a" providerId="LiveId" clId="{40CFB830-F6EC-4A1B-AE1F-B620D0FFC1BE}" dt="2020-12-23T07:00:51.985" v="1499" actId="1076"/>
          <ac:spMkLst>
            <pc:docMk/>
            <pc:sldMk cId="0" sldId="398"/>
            <ac:spMk id="213020" creationId="{00000000-0000-0000-0000-000000000000}"/>
          </ac:spMkLst>
        </pc:spChg>
        <pc:spChg chg="mod">
          <ac:chgData name="Vui Le Ba" userId="052109168efbc39a" providerId="LiveId" clId="{40CFB830-F6EC-4A1B-AE1F-B620D0FFC1BE}" dt="2020-12-23T07:00:51.985" v="1499" actId="1076"/>
          <ac:spMkLst>
            <pc:docMk/>
            <pc:sldMk cId="0" sldId="398"/>
            <ac:spMk id="213021" creationId="{00000000-0000-0000-0000-000000000000}"/>
          </ac:spMkLst>
        </pc:spChg>
        <pc:spChg chg="mod">
          <ac:chgData name="Vui Le Ba" userId="052109168efbc39a" providerId="LiveId" clId="{40CFB830-F6EC-4A1B-AE1F-B620D0FFC1BE}" dt="2020-12-23T07:00:51.985" v="1499" actId="1076"/>
          <ac:spMkLst>
            <pc:docMk/>
            <pc:sldMk cId="0" sldId="398"/>
            <ac:spMk id="213022" creationId="{00000000-0000-0000-0000-000000000000}"/>
          </ac:spMkLst>
        </pc:spChg>
        <pc:spChg chg="mod">
          <ac:chgData name="Vui Le Ba" userId="052109168efbc39a" providerId="LiveId" clId="{40CFB830-F6EC-4A1B-AE1F-B620D0FFC1BE}" dt="2020-12-23T07:00:51.985" v="1499" actId="1076"/>
          <ac:spMkLst>
            <pc:docMk/>
            <pc:sldMk cId="0" sldId="398"/>
            <ac:spMk id="213023" creationId="{00000000-0000-0000-0000-000000000000}"/>
          </ac:spMkLst>
        </pc:spChg>
        <pc:spChg chg="mod">
          <ac:chgData name="Vui Le Ba" userId="052109168efbc39a" providerId="LiveId" clId="{40CFB830-F6EC-4A1B-AE1F-B620D0FFC1BE}" dt="2020-12-23T07:00:51.985" v="1499" actId="1076"/>
          <ac:spMkLst>
            <pc:docMk/>
            <pc:sldMk cId="0" sldId="398"/>
            <ac:spMk id="213024" creationId="{00000000-0000-0000-0000-000000000000}"/>
          </ac:spMkLst>
        </pc:spChg>
        <pc:grpChg chg="del">
          <ac:chgData name="Vui Le Ba" userId="052109168efbc39a" providerId="LiveId" clId="{40CFB830-F6EC-4A1B-AE1F-B620D0FFC1BE}" dt="2020-12-23T07:00:34.901" v="1495" actId="478"/>
          <ac:grpSpMkLst>
            <pc:docMk/>
            <pc:sldMk cId="0" sldId="398"/>
            <ac:grpSpMk id="212997" creationId="{00000000-0000-0000-0000-000000000000}"/>
          </ac:grpSpMkLst>
        </pc:grpChg>
        <pc:grpChg chg="mod">
          <ac:chgData name="Vui Le Ba" userId="052109168efbc39a" providerId="LiveId" clId="{40CFB830-F6EC-4A1B-AE1F-B620D0FFC1BE}" dt="2020-12-23T07:00:51.985" v="1499" actId="1076"/>
          <ac:grpSpMkLst>
            <pc:docMk/>
            <pc:sldMk cId="0" sldId="398"/>
            <ac:grpSpMk id="212999" creationId="{00000000-0000-0000-0000-000000000000}"/>
          </ac:grpSpMkLst>
        </pc:grpChg>
        <pc:graphicFrameChg chg="mod ord">
          <ac:chgData name="Vui Le Ba" userId="052109168efbc39a" providerId="LiveId" clId="{40CFB830-F6EC-4A1B-AE1F-B620D0FFC1BE}" dt="2020-12-23T07:00:59.824" v="1502" actId="14100"/>
          <ac:graphicFrameMkLst>
            <pc:docMk/>
            <pc:sldMk cId="0" sldId="398"/>
            <ac:graphicFrameMk id="212998" creationId="{00000000-0000-0000-0000-000000000000}"/>
          </ac:graphicFrameMkLst>
        </pc:graphicFrameChg>
      </pc:sldChg>
      <pc:sldChg chg="addSp delSp modSp del mod chgLayout">
        <pc:chgData name="Vui Le Ba" userId="052109168efbc39a" providerId="LiveId" clId="{40CFB830-F6EC-4A1B-AE1F-B620D0FFC1BE}" dt="2020-12-23T07:04:41.424" v="1530" actId="47"/>
        <pc:sldMkLst>
          <pc:docMk/>
          <pc:sldMk cId="0" sldId="399"/>
        </pc:sldMkLst>
        <pc:spChg chg="add del mod">
          <ac:chgData name="Vui Le Ba" userId="052109168efbc39a" providerId="LiveId" clId="{40CFB830-F6EC-4A1B-AE1F-B620D0FFC1BE}" dt="2020-12-23T05:58:31.666" v="181" actId="6264"/>
          <ac:spMkLst>
            <pc:docMk/>
            <pc:sldMk cId="0" sldId="399"/>
            <ac:spMk id="2" creationId="{8168BCEF-A69C-4814-B0C4-C769D872CD63}"/>
          </ac:spMkLst>
        </pc:spChg>
        <pc:spChg chg="add del mod">
          <ac:chgData name="Vui Le Ba" userId="052109168efbc39a" providerId="LiveId" clId="{40CFB830-F6EC-4A1B-AE1F-B620D0FFC1BE}" dt="2020-12-23T05:58:31.666" v="181" actId="6264"/>
          <ac:spMkLst>
            <pc:docMk/>
            <pc:sldMk cId="0" sldId="399"/>
            <ac:spMk id="3" creationId="{27052926-D099-47D3-AA7D-B1DBC2A82266}"/>
          </ac:spMkLst>
        </pc:spChg>
        <pc:spChg chg="add mod ord">
          <ac:chgData name="Vui Le Ba" userId="052109168efbc39a" providerId="LiveId" clId="{40CFB830-F6EC-4A1B-AE1F-B620D0FFC1BE}" dt="2020-12-23T05:58:31.666" v="181" actId="6264"/>
          <ac:spMkLst>
            <pc:docMk/>
            <pc:sldMk cId="0" sldId="399"/>
            <ac:spMk id="4" creationId="{917819A9-12C7-4B36-87EF-A68B1CC3096B}"/>
          </ac:spMkLst>
        </pc:spChg>
        <pc:spChg chg="mod ord">
          <ac:chgData name="Vui Le Ba" userId="052109168efbc39a" providerId="LiveId" clId="{40CFB830-F6EC-4A1B-AE1F-B620D0FFC1BE}" dt="2020-12-23T05:58:31.666" v="181" actId="6264"/>
          <ac:spMkLst>
            <pc:docMk/>
            <pc:sldMk cId="0" sldId="399"/>
            <ac:spMk id="217090" creationId="{00000000-0000-0000-0000-000000000000}"/>
          </ac:spMkLst>
        </pc:spChg>
        <pc:spChg chg="mod ord">
          <ac:chgData name="Vui Le Ba" userId="052109168efbc39a" providerId="LiveId" clId="{40CFB830-F6EC-4A1B-AE1F-B620D0FFC1BE}" dt="2020-12-23T05:58:31.666" v="181" actId="6264"/>
          <ac:spMkLst>
            <pc:docMk/>
            <pc:sldMk cId="0" sldId="399"/>
            <ac:spMk id="217093" creationId="{00000000-0000-0000-0000-000000000000}"/>
          </ac:spMkLst>
        </pc:spChg>
        <pc:spChg chg="mod">
          <ac:chgData name="Vui Le Ba" userId="052109168efbc39a" providerId="LiveId" clId="{40CFB830-F6EC-4A1B-AE1F-B620D0FFC1BE}" dt="2020-12-23T07:03:28.500" v="1523" actId="1076"/>
          <ac:spMkLst>
            <pc:docMk/>
            <pc:sldMk cId="0" sldId="399"/>
            <ac:spMk id="604162" creationId="{00000000-0000-0000-0000-000000000000}"/>
          </ac:spMkLst>
        </pc:spChg>
        <pc:spChg chg="mod">
          <ac:chgData name="Vui Le Ba" userId="052109168efbc39a" providerId="LiveId" clId="{40CFB830-F6EC-4A1B-AE1F-B620D0FFC1BE}" dt="2020-12-23T07:03:27.814" v="1522" actId="1076"/>
          <ac:spMkLst>
            <pc:docMk/>
            <pc:sldMk cId="0" sldId="399"/>
            <ac:spMk id="604163" creationId="{00000000-0000-0000-0000-000000000000}"/>
          </ac:spMkLst>
        </pc:spChg>
      </pc:sldChg>
      <pc:sldChg chg="addSp delSp modSp mod chgLayout">
        <pc:chgData name="Vui Le Ba" userId="052109168efbc39a" providerId="LiveId" clId="{40CFB830-F6EC-4A1B-AE1F-B620D0FFC1BE}" dt="2020-12-23T07:06:30.211" v="1584"/>
        <pc:sldMkLst>
          <pc:docMk/>
          <pc:sldMk cId="0" sldId="400"/>
        </pc:sldMkLst>
        <pc:spChg chg="add del mod">
          <ac:chgData name="Vui Le Ba" userId="052109168efbc39a" providerId="LiveId" clId="{40CFB830-F6EC-4A1B-AE1F-B620D0FFC1BE}" dt="2020-12-23T05:58:31.666" v="181" actId="6264"/>
          <ac:spMkLst>
            <pc:docMk/>
            <pc:sldMk cId="0" sldId="400"/>
            <ac:spMk id="2" creationId="{66D7BE1D-64F8-4506-8FE3-8BFE7BF476FB}"/>
          </ac:spMkLst>
        </pc:spChg>
        <pc:spChg chg="add del mod">
          <ac:chgData name="Vui Le Ba" userId="052109168efbc39a" providerId="LiveId" clId="{40CFB830-F6EC-4A1B-AE1F-B620D0FFC1BE}" dt="2020-12-23T05:58:31.666" v="181" actId="6264"/>
          <ac:spMkLst>
            <pc:docMk/>
            <pc:sldMk cId="0" sldId="400"/>
            <ac:spMk id="3" creationId="{C8BA1481-A19C-48CC-9043-E9D5E4755E5C}"/>
          </ac:spMkLst>
        </pc:spChg>
        <pc:spChg chg="add mod ord">
          <ac:chgData name="Vui Le Ba" userId="052109168efbc39a" providerId="LiveId" clId="{40CFB830-F6EC-4A1B-AE1F-B620D0FFC1BE}" dt="2020-12-23T07:06:11.960" v="1583" actId="20577"/>
          <ac:spMkLst>
            <pc:docMk/>
            <pc:sldMk cId="0" sldId="400"/>
            <ac:spMk id="4" creationId="{26E0F1A3-50DD-4E97-A69A-BDA79D7F6A9C}"/>
          </ac:spMkLst>
        </pc:spChg>
        <pc:spChg chg="add del mod">
          <ac:chgData name="Vui Le Ba" userId="052109168efbc39a" providerId="LiveId" clId="{40CFB830-F6EC-4A1B-AE1F-B620D0FFC1BE}" dt="2020-12-23T07:05:32.043" v="1547" actId="6264"/>
          <ac:spMkLst>
            <pc:docMk/>
            <pc:sldMk cId="0" sldId="400"/>
            <ac:spMk id="5" creationId="{A5C8B32A-CFD8-4D42-80DB-DB8EA7E0BAB2}"/>
          </ac:spMkLst>
        </pc:spChg>
        <pc:spChg chg="add del mod">
          <ac:chgData name="Vui Le Ba" userId="052109168efbc39a" providerId="LiveId" clId="{40CFB830-F6EC-4A1B-AE1F-B620D0FFC1BE}" dt="2020-12-23T07:05:32.043" v="1547" actId="6264"/>
          <ac:spMkLst>
            <pc:docMk/>
            <pc:sldMk cId="0" sldId="400"/>
            <ac:spMk id="6" creationId="{170D873C-A9D7-4A02-B3B8-1A7CEFA2D95C}"/>
          </ac:spMkLst>
        </pc:spChg>
        <pc:spChg chg="del">
          <ac:chgData name="Vui Le Ba" userId="052109168efbc39a" providerId="LiveId" clId="{40CFB830-F6EC-4A1B-AE1F-B620D0FFC1BE}" dt="2020-12-23T07:06:30.211" v="1584"/>
          <ac:spMkLst>
            <pc:docMk/>
            <pc:sldMk cId="0" sldId="400"/>
            <ac:spMk id="7" creationId="{BE870F02-92EA-45DB-89CF-0EF3FD8C9E5D}"/>
          </ac:spMkLst>
        </pc:spChg>
        <pc:spChg chg="del mod ord">
          <ac:chgData name="Vui Le Ba" userId="052109168efbc39a" providerId="LiveId" clId="{40CFB830-F6EC-4A1B-AE1F-B620D0FFC1BE}" dt="2020-12-23T07:05:16.607" v="1538" actId="478"/>
          <ac:spMkLst>
            <pc:docMk/>
            <pc:sldMk cId="0" sldId="400"/>
            <ac:spMk id="219138" creationId="{00000000-0000-0000-0000-000000000000}"/>
          </ac:spMkLst>
        </pc:spChg>
        <pc:spChg chg="mod ord">
          <ac:chgData name="Vui Le Ba" userId="052109168efbc39a" providerId="LiveId" clId="{40CFB830-F6EC-4A1B-AE1F-B620D0FFC1BE}" dt="2020-12-23T07:05:32.043" v="1547" actId="6264"/>
          <ac:spMkLst>
            <pc:docMk/>
            <pc:sldMk cId="0" sldId="400"/>
            <ac:spMk id="219139" creationId="{00000000-0000-0000-0000-000000000000}"/>
          </ac:spMkLst>
        </pc:spChg>
        <pc:spChg chg="del mod">
          <ac:chgData name="Vui Le Ba" userId="052109168efbc39a" providerId="LiveId" clId="{40CFB830-F6EC-4A1B-AE1F-B620D0FFC1BE}" dt="2020-12-23T07:05:05.388" v="1535" actId="478"/>
          <ac:spMkLst>
            <pc:docMk/>
            <pc:sldMk cId="0" sldId="400"/>
            <ac:spMk id="219141" creationId="{00000000-0000-0000-0000-000000000000}"/>
          </ac:spMkLst>
        </pc:spChg>
        <pc:grpChg chg="add del">
          <ac:chgData name="Vui Le Ba" userId="052109168efbc39a" providerId="LiveId" clId="{40CFB830-F6EC-4A1B-AE1F-B620D0FFC1BE}" dt="2020-12-23T07:04:59.970" v="1533" actId="478"/>
          <ac:grpSpMkLst>
            <pc:docMk/>
            <pc:sldMk cId="0" sldId="400"/>
            <ac:grpSpMk id="219140" creationId="{00000000-0000-0000-0000-000000000000}"/>
          </ac:grpSpMkLst>
        </pc:grpChg>
      </pc:sldChg>
      <pc:sldChg chg="addSp delSp modSp mod chgLayout">
        <pc:chgData name="Vui Le Ba" userId="052109168efbc39a" providerId="LiveId" clId="{40CFB830-F6EC-4A1B-AE1F-B620D0FFC1BE}" dt="2020-12-23T07:07:35.506" v="1620" actId="478"/>
        <pc:sldMkLst>
          <pc:docMk/>
          <pc:sldMk cId="0" sldId="401"/>
        </pc:sldMkLst>
        <pc:spChg chg="add del mod">
          <ac:chgData name="Vui Le Ba" userId="052109168efbc39a" providerId="LiveId" clId="{40CFB830-F6EC-4A1B-AE1F-B620D0FFC1BE}" dt="2020-12-23T05:58:31.666" v="181" actId="6264"/>
          <ac:spMkLst>
            <pc:docMk/>
            <pc:sldMk cId="0" sldId="401"/>
            <ac:spMk id="2" creationId="{19D0E1B2-B5E9-41CE-8A4F-D9FB2DE33809}"/>
          </ac:spMkLst>
        </pc:spChg>
        <pc:spChg chg="add del mod">
          <ac:chgData name="Vui Le Ba" userId="052109168efbc39a" providerId="LiveId" clId="{40CFB830-F6EC-4A1B-AE1F-B620D0FFC1BE}" dt="2020-12-23T05:58:31.666" v="181" actId="6264"/>
          <ac:spMkLst>
            <pc:docMk/>
            <pc:sldMk cId="0" sldId="401"/>
            <ac:spMk id="3" creationId="{B7D3CA16-06F3-4369-B221-B1F377AA0B25}"/>
          </ac:spMkLst>
        </pc:spChg>
        <pc:spChg chg="add mod ord">
          <ac:chgData name="Vui Le Ba" userId="052109168efbc39a" providerId="LiveId" clId="{40CFB830-F6EC-4A1B-AE1F-B620D0FFC1BE}" dt="2020-12-23T07:07:29.661" v="1619" actId="20577"/>
          <ac:spMkLst>
            <pc:docMk/>
            <pc:sldMk cId="0" sldId="401"/>
            <ac:spMk id="4" creationId="{EDDC3909-2246-4F46-9D77-D1AEDFD2651F}"/>
          </ac:spMkLst>
        </pc:spChg>
        <pc:spChg chg="del">
          <ac:chgData name="Vui Le Ba" userId="052109168efbc39a" providerId="LiveId" clId="{40CFB830-F6EC-4A1B-AE1F-B620D0FFC1BE}" dt="2020-12-23T07:06:30.211" v="1584"/>
          <ac:spMkLst>
            <pc:docMk/>
            <pc:sldMk cId="0" sldId="401"/>
            <ac:spMk id="5" creationId="{57DF5107-B799-4410-BCE5-1AEDF98D09CC}"/>
          </ac:spMkLst>
        </pc:spChg>
        <pc:spChg chg="add del mod">
          <ac:chgData name="Vui Le Ba" userId="052109168efbc39a" providerId="LiveId" clId="{40CFB830-F6EC-4A1B-AE1F-B620D0FFC1BE}" dt="2020-12-23T07:07:01.493" v="1588" actId="6264"/>
          <ac:spMkLst>
            <pc:docMk/>
            <pc:sldMk cId="0" sldId="401"/>
            <ac:spMk id="6" creationId="{4621B776-2527-4849-832A-40392EDD3A4C}"/>
          </ac:spMkLst>
        </pc:spChg>
        <pc:spChg chg="add del mod">
          <ac:chgData name="Vui Le Ba" userId="052109168efbc39a" providerId="LiveId" clId="{40CFB830-F6EC-4A1B-AE1F-B620D0FFC1BE}" dt="2020-12-23T07:07:01.493" v="1588" actId="6264"/>
          <ac:spMkLst>
            <pc:docMk/>
            <pc:sldMk cId="0" sldId="401"/>
            <ac:spMk id="7" creationId="{CBBC925E-BAFD-4DA9-9A93-63605ACE6A53}"/>
          </ac:spMkLst>
        </pc:spChg>
        <pc:spChg chg="add del mod">
          <ac:chgData name="Vui Le Ba" userId="052109168efbc39a" providerId="LiveId" clId="{40CFB830-F6EC-4A1B-AE1F-B620D0FFC1BE}" dt="2020-12-23T07:07:01.493" v="1588" actId="6264"/>
          <ac:spMkLst>
            <pc:docMk/>
            <pc:sldMk cId="0" sldId="401"/>
            <ac:spMk id="8" creationId="{D57137AF-3432-4990-B1AD-EE4D9B8B0C72}"/>
          </ac:spMkLst>
        </pc:spChg>
        <pc:spChg chg="add del mod ord">
          <ac:chgData name="Vui Le Ba" userId="052109168efbc39a" providerId="LiveId" clId="{40CFB830-F6EC-4A1B-AE1F-B620D0FFC1BE}" dt="2020-12-23T07:07:35.506" v="1620" actId="478"/>
          <ac:spMkLst>
            <pc:docMk/>
            <pc:sldMk cId="0" sldId="401"/>
            <ac:spMk id="221186" creationId="{00000000-0000-0000-0000-000000000000}"/>
          </ac:spMkLst>
        </pc:spChg>
        <pc:spChg chg="mod ord">
          <ac:chgData name="Vui Le Ba" userId="052109168efbc39a" providerId="LiveId" clId="{40CFB830-F6EC-4A1B-AE1F-B620D0FFC1BE}" dt="2020-12-23T07:07:01.493" v="1588" actId="6264"/>
          <ac:spMkLst>
            <pc:docMk/>
            <pc:sldMk cId="0" sldId="401"/>
            <ac:spMk id="221187" creationId="{00000000-0000-0000-0000-000000000000}"/>
          </ac:spMkLst>
        </pc:spChg>
        <pc:spChg chg="del mod">
          <ac:chgData name="Vui Le Ba" userId="052109168efbc39a" providerId="LiveId" clId="{40CFB830-F6EC-4A1B-AE1F-B620D0FFC1BE}" dt="2020-12-23T07:06:57.138" v="1586" actId="478"/>
          <ac:spMkLst>
            <pc:docMk/>
            <pc:sldMk cId="0" sldId="401"/>
            <ac:spMk id="221189" creationId="{00000000-0000-0000-0000-000000000000}"/>
          </ac:spMkLst>
        </pc:spChg>
        <pc:grpChg chg="del">
          <ac:chgData name="Vui Le Ba" userId="052109168efbc39a" providerId="LiveId" clId="{40CFB830-F6EC-4A1B-AE1F-B620D0FFC1BE}" dt="2020-12-23T07:07:04.343" v="1589" actId="478"/>
          <ac:grpSpMkLst>
            <pc:docMk/>
            <pc:sldMk cId="0" sldId="401"/>
            <ac:grpSpMk id="221188" creationId="{00000000-0000-0000-0000-000000000000}"/>
          </ac:grpSpMkLst>
        </pc:grpChg>
      </pc:sldChg>
      <pc:sldChg chg="addSp delSp modSp mod chgLayout">
        <pc:chgData name="Vui Le Ba" userId="052109168efbc39a" providerId="LiveId" clId="{40CFB830-F6EC-4A1B-AE1F-B620D0FFC1BE}" dt="2020-12-23T07:08:31.888" v="1637" actId="478"/>
        <pc:sldMkLst>
          <pc:docMk/>
          <pc:sldMk cId="0" sldId="402"/>
        </pc:sldMkLst>
        <pc:spChg chg="add del mod">
          <ac:chgData name="Vui Le Ba" userId="052109168efbc39a" providerId="LiveId" clId="{40CFB830-F6EC-4A1B-AE1F-B620D0FFC1BE}" dt="2020-12-23T05:58:31.666" v="181" actId="6264"/>
          <ac:spMkLst>
            <pc:docMk/>
            <pc:sldMk cId="0" sldId="402"/>
            <ac:spMk id="2" creationId="{75DF8DD3-35D6-4C61-A9F0-FC6CDA0A0A72}"/>
          </ac:spMkLst>
        </pc:spChg>
        <pc:spChg chg="add del mod">
          <ac:chgData name="Vui Le Ba" userId="052109168efbc39a" providerId="LiveId" clId="{40CFB830-F6EC-4A1B-AE1F-B620D0FFC1BE}" dt="2020-12-23T05:58:31.666" v="181" actId="6264"/>
          <ac:spMkLst>
            <pc:docMk/>
            <pc:sldMk cId="0" sldId="402"/>
            <ac:spMk id="3" creationId="{C39B0E79-3C8B-494D-906D-9F4CDB94BD22}"/>
          </ac:spMkLst>
        </pc:spChg>
        <pc:spChg chg="add mod ord">
          <ac:chgData name="Vui Le Ba" userId="052109168efbc39a" providerId="LiveId" clId="{40CFB830-F6EC-4A1B-AE1F-B620D0FFC1BE}" dt="2020-12-23T07:08:27.676" v="1636" actId="20577"/>
          <ac:spMkLst>
            <pc:docMk/>
            <pc:sldMk cId="0" sldId="402"/>
            <ac:spMk id="4" creationId="{018FF178-E2F9-4286-BE3C-E4306FD9F1F1}"/>
          </ac:spMkLst>
        </pc:spChg>
        <pc:spChg chg="del">
          <ac:chgData name="Vui Le Ba" userId="052109168efbc39a" providerId="LiveId" clId="{40CFB830-F6EC-4A1B-AE1F-B620D0FFC1BE}" dt="2020-12-23T07:06:30.211" v="1584"/>
          <ac:spMkLst>
            <pc:docMk/>
            <pc:sldMk cId="0" sldId="402"/>
            <ac:spMk id="5" creationId="{E624962B-F81B-4F09-A2DA-C18D5B911898}"/>
          </ac:spMkLst>
        </pc:spChg>
        <pc:spChg chg="add del mod">
          <ac:chgData name="Vui Le Ba" userId="052109168efbc39a" providerId="LiveId" clId="{40CFB830-F6EC-4A1B-AE1F-B620D0FFC1BE}" dt="2020-12-23T07:08:19.662" v="1624" actId="6264"/>
          <ac:spMkLst>
            <pc:docMk/>
            <pc:sldMk cId="0" sldId="402"/>
            <ac:spMk id="6" creationId="{6F236CA1-2A40-4189-B1EE-34E4B8B7939B}"/>
          </ac:spMkLst>
        </pc:spChg>
        <pc:spChg chg="add del mod">
          <ac:chgData name="Vui Le Ba" userId="052109168efbc39a" providerId="LiveId" clId="{40CFB830-F6EC-4A1B-AE1F-B620D0FFC1BE}" dt="2020-12-23T07:08:19.662" v="1624" actId="6264"/>
          <ac:spMkLst>
            <pc:docMk/>
            <pc:sldMk cId="0" sldId="402"/>
            <ac:spMk id="7" creationId="{E7009F47-9386-4693-8AC1-5AB77624004C}"/>
          </ac:spMkLst>
        </pc:spChg>
        <pc:spChg chg="add del mod">
          <ac:chgData name="Vui Le Ba" userId="052109168efbc39a" providerId="LiveId" clId="{40CFB830-F6EC-4A1B-AE1F-B620D0FFC1BE}" dt="2020-12-23T07:08:19.662" v="1624" actId="6264"/>
          <ac:spMkLst>
            <pc:docMk/>
            <pc:sldMk cId="0" sldId="402"/>
            <ac:spMk id="8" creationId="{D23A2A26-B5DE-4715-8978-72B9D0DCAF1E}"/>
          </ac:spMkLst>
        </pc:spChg>
        <pc:spChg chg="add del mod ord">
          <ac:chgData name="Vui Le Ba" userId="052109168efbc39a" providerId="LiveId" clId="{40CFB830-F6EC-4A1B-AE1F-B620D0FFC1BE}" dt="2020-12-23T07:08:31.888" v="1637" actId="478"/>
          <ac:spMkLst>
            <pc:docMk/>
            <pc:sldMk cId="0" sldId="402"/>
            <ac:spMk id="223234" creationId="{00000000-0000-0000-0000-000000000000}"/>
          </ac:spMkLst>
        </pc:spChg>
        <pc:spChg chg="mod ord">
          <ac:chgData name="Vui Le Ba" userId="052109168efbc39a" providerId="LiveId" clId="{40CFB830-F6EC-4A1B-AE1F-B620D0FFC1BE}" dt="2020-12-23T07:08:19.662" v="1624" actId="6264"/>
          <ac:spMkLst>
            <pc:docMk/>
            <pc:sldMk cId="0" sldId="402"/>
            <ac:spMk id="223235" creationId="{00000000-0000-0000-0000-000000000000}"/>
          </ac:spMkLst>
        </pc:spChg>
        <pc:spChg chg="mod">
          <ac:chgData name="Vui Le Ba" userId="052109168efbc39a" providerId="LiveId" clId="{40CFB830-F6EC-4A1B-AE1F-B620D0FFC1BE}" dt="2020-12-23T07:07:49.859" v="1622" actId="21"/>
          <ac:spMkLst>
            <pc:docMk/>
            <pc:sldMk cId="0" sldId="402"/>
            <ac:spMk id="223237" creationId="{00000000-0000-0000-0000-000000000000}"/>
          </ac:spMkLst>
        </pc:spChg>
        <pc:grpChg chg="del">
          <ac:chgData name="Vui Le Ba" userId="052109168efbc39a" providerId="LiveId" clId="{40CFB830-F6EC-4A1B-AE1F-B620D0FFC1BE}" dt="2020-12-23T07:07:47.239" v="1621" actId="478"/>
          <ac:grpSpMkLst>
            <pc:docMk/>
            <pc:sldMk cId="0" sldId="402"/>
            <ac:grpSpMk id="223236" creationId="{00000000-0000-0000-0000-000000000000}"/>
          </ac:grpSpMkLst>
        </pc:grpChg>
      </pc:sldChg>
      <pc:sldChg chg="addSp delSp modSp mod chgLayout">
        <pc:chgData name="Vui Le Ba" userId="052109168efbc39a" providerId="LiveId" clId="{40CFB830-F6EC-4A1B-AE1F-B620D0FFC1BE}" dt="2020-12-23T07:09:42.943" v="1658" actId="20577"/>
        <pc:sldMkLst>
          <pc:docMk/>
          <pc:sldMk cId="0" sldId="403"/>
        </pc:sldMkLst>
        <pc:spChg chg="add del mod">
          <ac:chgData name="Vui Le Ba" userId="052109168efbc39a" providerId="LiveId" clId="{40CFB830-F6EC-4A1B-AE1F-B620D0FFC1BE}" dt="2020-12-23T05:58:31.666" v="181" actId="6264"/>
          <ac:spMkLst>
            <pc:docMk/>
            <pc:sldMk cId="0" sldId="403"/>
            <ac:spMk id="2" creationId="{CCD7ECAC-1E77-4848-867B-DEA1DC9979FA}"/>
          </ac:spMkLst>
        </pc:spChg>
        <pc:spChg chg="add del mod">
          <ac:chgData name="Vui Le Ba" userId="052109168efbc39a" providerId="LiveId" clId="{40CFB830-F6EC-4A1B-AE1F-B620D0FFC1BE}" dt="2020-12-23T05:58:31.666" v="181" actId="6264"/>
          <ac:spMkLst>
            <pc:docMk/>
            <pc:sldMk cId="0" sldId="403"/>
            <ac:spMk id="3" creationId="{1E2F7102-66DC-4B1E-884F-5B0E7C2E054A}"/>
          </ac:spMkLst>
        </pc:spChg>
        <pc:spChg chg="add del mod ord">
          <ac:chgData name="Vui Le Ba" userId="052109168efbc39a" providerId="LiveId" clId="{40CFB830-F6EC-4A1B-AE1F-B620D0FFC1BE}" dt="2020-12-23T07:08:38.921" v="1638" actId="6264"/>
          <ac:spMkLst>
            <pc:docMk/>
            <pc:sldMk cId="0" sldId="403"/>
            <ac:spMk id="4" creationId="{DEACA8F0-55E7-4648-986E-8EC219FB6F9D}"/>
          </ac:spMkLst>
        </pc:spChg>
        <pc:spChg chg="del">
          <ac:chgData name="Vui Le Ba" userId="052109168efbc39a" providerId="LiveId" clId="{40CFB830-F6EC-4A1B-AE1F-B620D0FFC1BE}" dt="2020-12-23T07:06:30.211" v="1584"/>
          <ac:spMkLst>
            <pc:docMk/>
            <pc:sldMk cId="0" sldId="403"/>
            <ac:spMk id="5" creationId="{A8D3258B-DA42-4959-8E26-851D9D5752AF}"/>
          </ac:spMkLst>
        </pc:spChg>
        <pc:spChg chg="add del mod">
          <ac:chgData name="Vui Le Ba" userId="052109168efbc39a" providerId="LiveId" clId="{40CFB830-F6EC-4A1B-AE1F-B620D0FFC1BE}" dt="2020-12-23T07:08:38.921" v="1638" actId="6264"/>
          <ac:spMkLst>
            <pc:docMk/>
            <pc:sldMk cId="0" sldId="403"/>
            <ac:spMk id="6" creationId="{BD7827E1-6D33-4F49-AF70-6A4A237BB76B}"/>
          </ac:spMkLst>
        </pc:spChg>
        <pc:spChg chg="add del mod">
          <ac:chgData name="Vui Le Ba" userId="052109168efbc39a" providerId="LiveId" clId="{40CFB830-F6EC-4A1B-AE1F-B620D0FFC1BE}" dt="2020-12-23T07:08:38.921" v="1638" actId="6264"/>
          <ac:spMkLst>
            <pc:docMk/>
            <pc:sldMk cId="0" sldId="403"/>
            <ac:spMk id="7" creationId="{F2AE3853-A37E-4B81-B884-E1106576CDBF}"/>
          </ac:spMkLst>
        </pc:spChg>
        <pc:spChg chg="add del mod ord">
          <ac:chgData name="Vui Le Ba" userId="052109168efbc39a" providerId="LiveId" clId="{40CFB830-F6EC-4A1B-AE1F-B620D0FFC1BE}" dt="2020-12-23T07:08:47.711" v="1640" actId="478"/>
          <ac:spMkLst>
            <pc:docMk/>
            <pc:sldMk cId="0" sldId="403"/>
            <ac:spMk id="8" creationId="{EE234442-B023-4656-9F1A-A2F3BFA9BF6E}"/>
          </ac:spMkLst>
        </pc:spChg>
        <pc:spChg chg="add del mod ord">
          <ac:chgData name="Vui Le Ba" userId="052109168efbc39a" providerId="LiveId" clId="{40CFB830-F6EC-4A1B-AE1F-B620D0FFC1BE}" dt="2020-12-23T07:09:07.712" v="1644" actId="478"/>
          <ac:spMkLst>
            <pc:docMk/>
            <pc:sldMk cId="0" sldId="403"/>
            <ac:spMk id="225282" creationId="{00000000-0000-0000-0000-000000000000}"/>
          </ac:spMkLst>
        </pc:spChg>
        <pc:spChg chg="mod ord">
          <ac:chgData name="Vui Le Ba" userId="052109168efbc39a" providerId="LiveId" clId="{40CFB830-F6EC-4A1B-AE1F-B620D0FFC1BE}" dt="2020-12-23T07:08:38.921" v="1638" actId="6264"/>
          <ac:spMkLst>
            <pc:docMk/>
            <pc:sldMk cId="0" sldId="403"/>
            <ac:spMk id="225283" creationId="{00000000-0000-0000-0000-000000000000}"/>
          </ac:spMkLst>
        </pc:spChg>
        <pc:spChg chg="mod">
          <ac:chgData name="Vui Le Ba" userId="052109168efbc39a" providerId="LiveId" clId="{40CFB830-F6EC-4A1B-AE1F-B620D0FFC1BE}" dt="2020-12-23T07:09:42.943" v="1658" actId="20577"/>
          <ac:spMkLst>
            <pc:docMk/>
            <pc:sldMk cId="0" sldId="403"/>
            <ac:spMk id="225285" creationId="{00000000-0000-0000-0000-000000000000}"/>
          </ac:spMkLst>
        </pc:spChg>
        <pc:grpChg chg="del">
          <ac:chgData name="Vui Le Ba" userId="052109168efbc39a" providerId="LiveId" clId="{40CFB830-F6EC-4A1B-AE1F-B620D0FFC1BE}" dt="2020-12-23T07:08:40.223" v="1639" actId="478"/>
          <ac:grpSpMkLst>
            <pc:docMk/>
            <pc:sldMk cId="0" sldId="403"/>
            <ac:grpSpMk id="225284" creationId="{00000000-0000-0000-0000-000000000000}"/>
          </ac:grpSpMkLst>
        </pc:grpChg>
      </pc:sldChg>
      <pc:sldChg chg="addSp delSp modSp mod chgLayout">
        <pc:chgData name="Vui Le Ba" userId="052109168efbc39a" providerId="LiveId" clId="{40CFB830-F6EC-4A1B-AE1F-B620D0FFC1BE}" dt="2020-12-23T07:10:00.194" v="1663" actId="478"/>
        <pc:sldMkLst>
          <pc:docMk/>
          <pc:sldMk cId="0" sldId="404"/>
        </pc:sldMkLst>
        <pc:spChg chg="add del mod">
          <ac:chgData name="Vui Le Ba" userId="052109168efbc39a" providerId="LiveId" clId="{40CFB830-F6EC-4A1B-AE1F-B620D0FFC1BE}" dt="2020-12-23T05:58:31.666" v="181" actId="6264"/>
          <ac:spMkLst>
            <pc:docMk/>
            <pc:sldMk cId="0" sldId="404"/>
            <ac:spMk id="2" creationId="{13D2F593-9C58-46E7-A797-AD797BE0DABD}"/>
          </ac:spMkLst>
        </pc:spChg>
        <pc:spChg chg="add del mod">
          <ac:chgData name="Vui Le Ba" userId="052109168efbc39a" providerId="LiveId" clId="{40CFB830-F6EC-4A1B-AE1F-B620D0FFC1BE}" dt="2020-12-23T05:58:31.666" v="181" actId="6264"/>
          <ac:spMkLst>
            <pc:docMk/>
            <pc:sldMk cId="0" sldId="404"/>
            <ac:spMk id="3" creationId="{B03C4EDE-FCD2-414F-AEA2-44BB683AC632}"/>
          </ac:spMkLst>
        </pc:spChg>
        <pc:spChg chg="add del mod ord">
          <ac:chgData name="Vui Le Ba" userId="052109168efbc39a" providerId="LiveId" clId="{40CFB830-F6EC-4A1B-AE1F-B620D0FFC1BE}" dt="2020-12-23T07:09:51.694" v="1659" actId="478"/>
          <ac:spMkLst>
            <pc:docMk/>
            <pc:sldMk cId="0" sldId="404"/>
            <ac:spMk id="4" creationId="{BCC6C2E6-EFFD-4296-9C4C-AD54CEC2D2A8}"/>
          </ac:spMkLst>
        </pc:spChg>
        <pc:spChg chg="del">
          <ac:chgData name="Vui Le Ba" userId="052109168efbc39a" providerId="LiveId" clId="{40CFB830-F6EC-4A1B-AE1F-B620D0FFC1BE}" dt="2020-12-23T07:06:30.211" v="1584"/>
          <ac:spMkLst>
            <pc:docMk/>
            <pc:sldMk cId="0" sldId="404"/>
            <ac:spMk id="5" creationId="{03CC1BC8-01FE-4844-9AC3-F7809C1EEC83}"/>
          </ac:spMkLst>
        </pc:spChg>
        <pc:spChg chg="add del mod">
          <ac:chgData name="Vui Le Ba" userId="052109168efbc39a" providerId="LiveId" clId="{40CFB830-F6EC-4A1B-AE1F-B620D0FFC1BE}" dt="2020-12-23T07:09:57.932" v="1662" actId="6264"/>
          <ac:spMkLst>
            <pc:docMk/>
            <pc:sldMk cId="0" sldId="404"/>
            <ac:spMk id="6" creationId="{BCF4C3DA-27C9-4E46-9AD9-18F59597129F}"/>
          </ac:spMkLst>
        </pc:spChg>
        <pc:spChg chg="add del mod ord">
          <ac:chgData name="Vui Le Ba" userId="052109168efbc39a" providerId="LiveId" clId="{40CFB830-F6EC-4A1B-AE1F-B620D0FFC1BE}" dt="2020-12-23T07:10:00.194" v="1663" actId="478"/>
          <ac:spMkLst>
            <pc:docMk/>
            <pc:sldMk cId="0" sldId="404"/>
            <ac:spMk id="7" creationId="{DFD715D9-AB99-463C-85E5-F24B2289DDD9}"/>
          </ac:spMkLst>
        </pc:spChg>
        <pc:spChg chg="add del mod ord">
          <ac:chgData name="Vui Le Ba" userId="052109168efbc39a" providerId="LiveId" clId="{40CFB830-F6EC-4A1B-AE1F-B620D0FFC1BE}" dt="2020-12-23T07:09:54.753" v="1661" actId="478"/>
          <ac:spMkLst>
            <pc:docMk/>
            <pc:sldMk cId="0" sldId="404"/>
            <ac:spMk id="227330" creationId="{00000000-0000-0000-0000-000000000000}"/>
          </ac:spMkLst>
        </pc:spChg>
        <pc:spChg chg="mod ord">
          <ac:chgData name="Vui Le Ba" userId="052109168efbc39a" providerId="LiveId" clId="{40CFB830-F6EC-4A1B-AE1F-B620D0FFC1BE}" dt="2020-12-23T07:09:57.932" v="1662" actId="6264"/>
          <ac:spMkLst>
            <pc:docMk/>
            <pc:sldMk cId="0" sldId="404"/>
            <ac:spMk id="227331" creationId="{00000000-0000-0000-0000-000000000000}"/>
          </ac:spMkLst>
        </pc:spChg>
        <pc:grpChg chg="del">
          <ac:chgData name="Vui Le Ba" userId="052109168efbc39a" providerId="LiveId" clId="{40CFB830-F6EC-4A1B-AE1F-B620D0FFC1BE}" dt="2020-12-23T07:09:52.465" v="1660" actId="478"/>
          <ac:grpSpMkLst>
            <pc:docMk/>
            <pc:sldMk cId="0" sldId="404"/>
            <ac:grpSpMk id="227332" creationId="{00000000-0000-0000-0000-000000000000}"/>
          </ac:grpSpMkLst>
        </pc:grpChg>
      </pc:sldChg>
      <pc:sldChg chg="addSp delSp modSp mod modClrScheme chgLayout">
        <pc:chgData name="Vui Le Ba" userId="052109168efbc39a" providerId="LiveId" clId="{40CFB830-F6EC-4A1B-AE1F-B620D0FFC1BE}" dt="2020-12-23T07:10:18.367" v="1682" actId="20577"/>
        <pc:sldMkLst>
          <pc:docMk/>
          <pc:sldMk cId="0" sldId="405"/>
        </pc:sldMkLst>
        <pc:spChg chg="add del mod">
          <ac:chgData name="Vui Le Ba" userId="052109168efbc39a" providerId="LiveId" clId="{40CFB830-F6EC-4A1B-AE1F-B620D0FFC1BE}" dt="2020-12-23T05:58:31.666" v="181" actId="6264"/>
          <ac:spMkLst>
            <pc:docMk/>
            <pc:sldMk cId="0" sldId="405"/>
            <ac:spMk id="2" creationId="{6F2D0126-4EDC-425C-B3E8-319D3357F031}"/>
          </ac:spMkLst>
        </pc:spChg>
        <pc:spChg chg="add del mod">
          <ac:chgData name="Vui Le Ba" userId="052109168efbc39a" providerId="LiveId" clId="{40CFB830-F6EC-4A1B-AE1F-B620D0FFC1BE}" dt="2020-12-23T05:58:31.666" v="181" actId="6264"/>
          <ac:spMkLst>
            <pc:docMk/>
            <pc:sldMk cId="0" sldId="405"/>
            <ac:spMk id="3" creationId="{F8B86ABE-53C9-4A00-9396-87C0041E5285}"/>
          </ac:spMkLst>
        </pc:spChg>
        <pc:spChg chg="add del mod">
          <ac:chgData name="Vui Le Ba" userId="052109168efbc39a" providerId="LiveId" clId="{40CFB830-F6EC-4A1B-AE1F-B620D0FFC1BE}" dt="2020-12-23T05:58:31.666" v="181" actId="6264"/>
          <ac:spMkLst>
            <pc:docMk/>
            <pc:sldMk cId="0" sldId="405"/>
            <ac:spMk id="4" creationId="{515510F5-7E43-4A6C-927C-307B4E304A5A}"/>
          </ac:spMkLst>
        </pc:spChg>
        <pc:spChg chg="add del mod ord">
          <ac:chgData name="Vui Le Ba" userId="052109168efbc39a" providerId="LiveId" clId="{40CFB830-F6EC-4A1B-AE1F-B620D0FFC1BE}" dt="2020-12-23T07:10:09.425" v="1664" actId="700"/>
          <ac:spMkLst>
            <pc:docMk/>
            <pc:sldMk cId="0" sldId="405"/>
            <ac:spMk id="5" creationId="{DF577B93-5D10-485C-8877-E316B4A879DB}"/>
          </ac:spMkLst>
        </pc:spChg>
        <pc:spChg chg="del">
          <ac:chgData name="Vui Le Ba" userId="052109168efbc39a" providerId="LiveId" clId="{40CFB830-F6EC-4A1B-AE1F-B620D0FFC1BE}" dt="2020-12-23T07:06:30.211" v="1584"/>
          <ac:spMkLst>
            <pc:docMk/>
            <pc:sldMk cId="0" sldId="405"/>
            <ac:spMk id="6" creationId="{BB67FF4C-A88B-4863-9EC9-D1F20DD28ED6}"/>
          </ac:spMkLst>
        </pc:spChg>
        <pc:spChg chg="add del mod ord">
          <ac:chgData name="Vui Le Ba" userId="052109168efbc39a" providerId="LiveId" clId="{40CFB830-F6EC-4A1B-AE1F-B620D0FFC1BE}" dt="2020-12-23T07:10:13.609" v="1667" actId="478"/>
          <ac:spMkLst>
            <pc:docMk/>
            <pc:sldMk cId="0" sldId="405"/>
            <ac:spMk id="229378" creationId="{00000000-0000-0000-0000-000000000000}"/>
          </ac:spMkLst>
        </pc:spChg>
        <pc:spChg chg="mod ord">
          <ac:chgData name="Vui Le Ba" userId="052109168efbc39a" providerId="LiveId" clId="{40CFB830-F6EC-4A1B-AE1F-B620D0FFC1BE}" dt="2020-12-23T07:10:18.367" v="1682" actId="20577"/>
          <ac:spMkLst>
            <pc:docMk/>
            <pc:sldMk cId="0" sldId="405"/>
            <ac:spMk id="229379" creationId="{00000000-0000-0000-0000-000000000000}"/>
          </ac:spMkLst>
        </pc:spChg>
        <pc:spChg chg="mod ord">
          <ac:chgData name="Vui Le Ba" userId="052109168efbc39a" providerId="LiveId" clId="{40CFB830-F6EC-4A1B-AE1F-B620D0FFC1BE}" dt="2020-12-23T07:10:09.443" v="1665" actId="27636"/>
          <ac:spMkLst>
            <pc:docMk/>
            <pc:sldMk cId="0" sldId="405"/>
            <ac:spMk id="229380" creationId="{00000000-0000-0000-0000-000000000000}"/>
          </ac:spMkLst>
        </pc:spChg>
        <pc:spChg chg="del">
          <ac:chgData name="Vui Le Ba" userId="052109168efbc39a" providerId="LiveId" clId="{40CFB830-F6EC-4A1B-AE1F-B620D0FFC1BE}" dt="2020-12-23T07:10:11.366" v="1666" actId="478"/>
          <ac:spMkLst>
            <pc:docMk/>
            <pc:sldMk cId="0" sldId="405"/>
            <ac:spMk id="229381" creationId="{00000000-0000-0000-0000-000000000000}"/>
          </ac:spMkLst>
        </pc:spChg>
      </pc:sldChg>
      <pc:sldChg chg="addSp delSp modSp mod modAnim chgLayout">
        <pc:chgData name="Vui Le Ba" userId="052109168efbc39a" providerId="LiveId" clId="{40CFB830-F6EC-4A1B-AE1F-B620D0FFC1BE}" dt="2020-12-23T07:12:49.491" v="1733" actId="478"/>
        <pc:sldMkLst>
          <pc:docMk/>
          <pc:sldMk cId="0" sldId="406"/>
        </pc:sldMkLst>
        <pc:spChg chg="add del mod">
          <ac:chgData name="Vui Le Ba" userId="052109168efbc39a" providerId="LiveId" clId="{40CFB830-F6EC-4A1B-AE1F-B620D0FFC1BE}" dt="2020-12-23T05:58:31.666" v="181" actId="6264"/>
          <ac:spMkLst>
            <pc:docMk/>
            <pc:sldMk cId="0" sldId="406"/>
            <ac:spMk id="2" creationId="{671116CF-4265-49F4-AED3-E008E0FC1DCA}"/>
          </ac:spMkLst>
        </pc:spChg>
        <pc:spChg chg="add del mod">
          <ac:chgData name="Vui Le Ba" userId="052109168efbc39a" providerId="LiveId" clId="{40CFB830-F6EC-4A1B-AE1F-B620D0FFC1BE}" dt="2020-12-23T05:58:31.666" v="181" actId="6264"/>
          <ac:spMkLst>
            <pc:docMk/>
            <pc:sldMk cId="0" sldId="406"/>
            <ac:spMk id="3" creationId="{014A7CA6-F5A9-4474-91BE-16C406DA7CFB}"/>
          </ac:spMkLst>
        </pc:spChg>
        <pc:spChg chg="add del mod ord">
          <ac:chgData name="Vui Le Ba" userId="052109168efbc39a" providerId="LiveId" clId="{40CFB830-F6EC-4A1B-AE1F-B620D0FFC1BE}" dt="2020-12-23T07:12:26.993" v="1683" actId="6264"/>
          <ac:spMkLst>
            <pc:docMk/>
            <pc:sldMk cId="0" sldId="406"/>
            <ac:spMk id="4" creationId="{3680A0B1-1959-40CA-9A5A-0DC08E03F6A1}"/>
          </ac:spMkLst>
        </pc:spChg>
        <pc:spChg chg="del">
          <ac:chgData name="Vui Le Ba" userId="052109168efbc39a" providerId="LiveId" clId="{40CFB830-F6EC-4A1B-AE1F-B620D0FFC1BE}" dt="2020-12-23T07:06:30.211" v="1584"/>
          <ac:spMkLst>
            <pc:docMk/>
            <pc:sldMk cId="0" sldId="406"/>
            <ac:spMk id="5" creationId="{E73EDCE8-CB88-44A7-A731-5FBB2D350830}"/>
          </ac:spMkLst>
        </pc:spChg>
        <pc:spChg chg="add del mod">
          <ac:chgData name="Vui Le Ba" userId="052109168efbc39a" providerId="LiveId" clId="{40CFB830-F6EC-4A1B-AE1F-B620D0FFC1BE}" dt="2020-12-23T07:12:26.993" v="1683" actId="6264"/>
          <ac:spMkLst>
            <pc:docMk/>
            <pc:sldMk cId="0" sldId="406"/>
            <ac:spMk id="6" creationId="{C5CC8C69-5731-4678-8286-7463FC0063E7}"/>
          </ac:spMkLst>
        </pc:spChg>
        <pc:spChg chg="add del mod">
          <ac:chgData name="Vui Le Ba" userId="052109168efbc39a" providerId="LiveId" clId="{40CFB830-F6EC-4A1B-AE1F-B620D0FFC1BE}" dt="2020-12-23T07:12:26.993" v="1683" actId="6264"/>
          <ac:spMkLst>
            <pc:docMk/>
            <pc:sldMk cId="0" sldId="406"/>
            <ac:spMk id="7" creationId="{A393ED88-1CC8-4F02-8D29-1AB4F6BF1225}"/>
          </ac:spMkLst>
        </pc:spChg>
        <pc:spChg chg="add mod ord">
          <ac:chgData name="Vui Le Ba" userId="052109168efbc39a" providerId="LiveId" clId="{40CFB830-F6EC-4A1B-AE1F-B620D0FFC1BE}" dt="2020-12-23T07:12:43.947" v="1732" actId="20577"/>
          <ac:spMkLst>
            <pc:docMk/>
            <pc:sldMk cId="0" sldId="406"/>
            <ac:spMk id="8" creationId="{97362657-B4D8-48FB-BFB3-369FEC138E5F}"/>
          </ac:spMkLst>
        </pc:spChg>
        <pc:spChg chg="add del mod ord">
          <ac:chgData name="Vui Le Ba" userId="052109168efbc39a" providerId="LiveId" clId="{40CFB830-F6EC-4A1B-AE1F-B620D0FFC1BE}" dt="2020-12-23T07:12:49.491" v="1733" actId="478"/>
          <ac:spMkLst>
            <pc:docMk/>
            <pc:sldMk cId="0" sldId="406"/>
            <ac:spMk id="233474" creationId="{00000000-0000-0000-0000-000000000000}"/>
          </ac:spMkLst>
        </pc:spChg>
        <pc:spChg chg="mod ord">
          <ac:chgData name="Vui Le Ba" userId="052109168efbc39a" providerId="LiveId" clId="{40CFB830-F6EC-4A1B-AE1F-B620D0FFC1BE}" dt="2020-12-23T07:12:26.993" v="1683" actId="6264"/>
          <ac:spMkLst>
            <pc:docMk/>
            <pc:sldMk cId="0" sldId="406"/>
            <ac:spMk id="233476" creationId="{00000000-0000-0000-0000-000000000000}"/>
          </ac:spMkLst>
        </pc:spChg>
        <pc:spChg chg="del">
          <ac:chgData name="Vui Le Ba" userId="052109168efbc39a" providerId="LiveId" clId="{40CFB830-F6EC-4A1B-AE1F-B620D0FFC1BE}" dt="2020-12-23T07:12:33.011" v="1686" actId="478"/>
          <ac:spMkLst>
            <pc:docMk/>
            <pc:sldMk cId="0" sldId="406"/>
            <ac:spMk id="233477" creationId="{00000000-0000-0000-0000-000000000000}"/>
          </ac:spMkLst>
        </pc:spChg>
        <pc:spChg chg="del">
          <ac:chgData name="Vui Le Ba" userId="052109168efbc39a" providerId="LiveId" clId="{40CFB830-F6EC-4A1B-AE1F-B620D0FFC1BE}" dt="2020-12-23T07:12:35.445" v="1687" actId="478"/>
          <ac:spMkLst>
            <pc:docMk/>
            <pc:sldMk cId="0" sldId="406"/>
            <ac:spMk id="233478" creationId="{00000000-0000-0000-0000-000000000000}"/>
          </ac:spMkLst>
        </pc:spChg>
        <pc:spChg chg="del">
          <ac:chgData name="Vui Le Ba" userId="052109168efbc39a" providerId="LiveId" clId="{40CFB830-F6EC-4A1B-AE1F-B620D0FFC1BE}" dt="2020-12-23T07:12:32.414" v="1685" actId="478"/>
          <ac:spMkLst>
            <pc:docMk/>
            <pc:sldMk cId="0" sldId="406"/>
            <ac:spMk id="618498" creationId="{00000000-0000-0000-0000-000000000000}"/>
          </ac:spMkLst>
        </pc:spChg>
      </pc:sldChg>
      <pc:sldChg chg="addSp delSp modSp mod chgLayout">
        <pc:chgData name="Vui Le Ba" userId="052109168efbc39a" providerId="LiveId" clId="{40CFB830-F6EC-4A1B-AE1F-B620D0FFC1BE}" dt="2020-12-23T07:13:40.703" v="1743" actId="478"/>
        <pc:sldMkLst>
          <pc:docMk/>
          <pc:sldMk cId="0" sldId="407"/>
        </pc:sldMkLst>
        <pc:spChg chg="add del mod">
          <ac:chgData name="Vui Le Ba" userId="052109168efbc39a" providerId="LiveId" clId="{40CFB830-F6EC-4A1B-AE1F-B620D0FFC1BE}" dt="2020-12-23T05:58:31.666" v="181" actId="6264"/>
          <ac:spMkLst>
            <pc:docMk/>
            <pc:sldMk cId="0" sldId="407"/>
            <ac:spMk id="2" creationId="{64581562-BF14-4EB2-B682-A4CBC3A0CF74}"/>
          </ac:spMkLst>
        </pc:spChg>
        <pc:spChg chg="add del mod">
          <ac:chgData name="Vui Le Ba" userId="052109168efbc39a" providerId="LiveId" clId="{40CFB830-F6EC-4A1B-AE1F-B620D0FFC1BE}" dt="2020-12-23T05:58:31.666" v="181" actId="6264"/>
          <ac:spMkLst>
            <pc:docMk/>
            <pc:sldMk cId="0" sldId="407"/>
            <ac:spMk id="3" creationId="{D0F5EFE2-1AF7-44D4-858F-AAC6CCF8FC40}"/>
          </ac:spMkLst>
        </pc:spChg>
        <pc:spChg chg="add del mod">
          <ac:chgData name="Vui Le Ba" userId="052109168efbc39a" providerId="LiveId" clId="{40CFB830-F6EC-4A1B-AE1F-B620D0FFC1BE}" dt="2020-12-23T05:58:31.666" v="181" actId="6264"/>
          <ac:spMkLst>
            <pc:docMk/>
            <pc:sldMk cId="0" sldId="407"/>
            <ac:spMk id="4" creationId="{9EEA5AD5-FCD7-4C24-B664-DB20844181CB}"/>
          </ac:spMkLst>
        </pc:spChg>
        <pc:spChg chg="del">
          <ac:chgData name="Vui Le Ba" userId="052109168efbc39a" providerId="LiveId" clId="{40CFB830-F6EC-4A1B-AE1F-B620D0FFC1BE}" dt="2020-12-23T07:06:30.211" v="1584"/>
          <ac:spMkLst>
            <pc:docMk/>
            <pc:sldMk cId="0" sldId="407"/>
            <ac:spMk id="5" creationId="{13C861F1-FFAB-4B3F-8095-E9F6989E9060}"/>
          </ac:spMkLst>
        </pc:spChg>
        <pc:spChg chg="add del mod">
          <ac:chgData name="Vui Le Ba" userId="052109168efbc39a" providerId="LiveId" clId="{40CFB830-F6EC-4A1B-AE1F-B620D0FFC1BE}" dt="2020-12-23T07:13:03.996" v="1736" actId="6264"/>
          <ac:spMkLst>
            <pc:docMk/>
            <pc:sldMk cId="0" sldId="407"/>
            <ac:spMk id="6" creationId="{5EE6AC0E-3F78-47D5-AD3B-F0EDA3BC11B5}"/>
          </ac:spMkLst>
        </pc:spChg>
        <pc:spChg chg="add del mod">
          <ac:chgData name="Vui Le Ba" userId="052109168efbc39a" providerId="LiveId" clId="{40CFB830-F6EC-4A1B-AE1F-B620D0FFC1BE}" dt="2020-12-23T07:13:03.996" v="1736" actId="6264"/>
          <ac:spMkLst>
            <pc:docMk/>
            <pc:sldMk cId="0" sldId="407"/>
            <ac:spMk id="7" creationId="{7FB75729-9FDD-4C67-ADB0-802664144406}"/>
          </ac:spMkLst>
        </pc:spChg>
        <pc:spChg chg="add del mod ord">
          <ac:chgData name="Vui Le Ba" userId="052109168efbc39a" providerId="LiveId" clId="{40CFB830-F6EC-4A1B-AE1F-B620D0FFC1BE}" dt="2020-12-23T07:12:59.361" v="1735" actId="478"/>
          <ac:spMkLst>
            <pc:docMk/>
            <pc:sldMk cId="0" sldId="407"/>
            <ac:spMk id="235522" creationId="{00000000-0000-0000-0000-000000000000}"/>
          </ac:spMkLst>
        </pc:spChg>
        <pc:spChg chg="mod ord">
          <ac:chgData name="Vui Le Ba" userId="052109168efbc39a" providerId="LiveId" clId="{40CFB830-F6EC-4A1B-AE1F-B620D0FFC1BE}" dt="2020-12-23T07:13:03.996" v="1736" actId="6264"/>
          <ac:spMkLst>
            <pc:docMk/>
            <pc:sldMk cId="0" sldId="407"/>
            <ac:spMk id="235523" creationId="{00000000-0000-0000-0000-000000000000}"/>
          </ac:spMkLst>
        </pc:spChg>
        <pc:spChg chg="del">
          <ac:chgData name="Vui Le Ba" userId="052109168efbc39a" providerId="LiveId" clId="{40CFB830-F6EC-4A1B-AE1F-B620D0FFC1BE}" dt="2020-12-23T07:13:40.703" v="1743" actId="478"/>
          <ac:spMkLst>
            <pc:docMk/>
            <pc:sldMk cId="0" sldId="407"/>
            <ac:spMk id="235525" creationId="{00000000-0000-0000-0000-000000000000}"/>
          </ac:spMkLst>
        </pc:spChg>
        <pc:spChg chg="mod ord">
          <ac:chgData name="Vui Le Ba" userId="052109168efbc39a" providerId="LiveId" clId="{40CFB830-F6EC-4A1B-AE1F-B620D0FFC1BE}" dt="2020-12-23T07:13:03.996" v="1736" actId="6264"/>
          <ac:spMkLst>
            <pc:docMk/>
            <pc:sldMk cId="0" sldId="407"/>
            <ac:spMk id="235526" creationId="{00000000-0000-0000-0000-000000000000}"/>
          </ac:spMkLst>
        </pc:spChg>
        <pc:grpChg chg="del">
          <ac:chgData name="Vui Le Ba" userId="052109168efbc39a" providerId="LiveId" clId="{40CFB830-F6EC-4A1B-AE1F-B620D0FFC1BE}" dt="2020-12-23T07:12:56.105" v="1734" actId="478"/>
          <ac:grpSpMkLst>
            <pc:docMk/>
            <pc:sldMk cId="0" sldId="407"/>
            <ac:grpSpMk id="235524" creationId="{00000000-0000-0000-0000-000000000000}"/>
          </ac:grpSpMkLst>
        </pc:grpChg>
      </pc:sldChg>
      <pc:sldChg chg="addSp delSp modSp mod chgLayout">
        <pc:chgData name="Vui Le Ba" userId="052109168efbc39a" providerId="LiveId" clId="{40CFB830-F6EC-4A1B-AE1F-B620D0FFC1BE}" dt="2020-12-23T07:13:35.808" v="1742" actId="478"/>
        <pc:sldMkLst>
          <pc:docMk/>
          <pc:sldMk cId="0" sldId="408"/>
        </pc:sldMkLst>
        <pc:spChg chg="add del mod">
          <ac:chgData name="Vui Le Ba" userId="052109168efbc39a" providerId="LiveId" clId="{40CFB830-F6EC-4A1B-AE1F-B620D0FFC1BE}" dt="2020-12-23T05:58:31.666" v="181" actId="6264"/>
          <ac:spMkLst>
            <pc:docMk/>
            <pc:sldMk cId="0" sldId="408"/>
            <ac:spMk id="2" creationId="{D7D9BCB5-9956-49B1-8A94-0EE81D620917}"/>
          </ac:spMkLst>
        </pc:spChg>
        <pc:spChg chg="add del mod">
          <ac:chgData name="Vui Le Ba" userId="052109168efbc39a" providerId="LiveId" clId="{40CFB830-F6EC-4A1B-AE1F-B620D0FFC1BE}" dt="2020-12-23T05:58:31.666" v="181" actId="6264"/>
          <ac:spMkLst>
            <pc:docMk/>
            <pc:sldMk cId="0" sldId="408"/>
            <ac:spMk id="3" creationId="{ABD61BEB-F597-4A49-8D68-5246EDC8B492}"/>
          </ac:spMkLst>
        </pc:spChg>
        <pc:spChg chg="add del mod">
          <ac:chgData name="Vui Le Ba" userId="052109168efbc39a" providerId="LiveId" clId="{40CFB830-F6EC-4A1B-AE1F-B620D0FFC1BE}" dt="2020-12-23T05:58:31.666" v="181" actId="6264"/>
          <ac:spMkLst>
            <pc:docMk/>
            <pc:sldMk cId="0" sldId="408"/>
            <ac:spMk id="4" creationId="{D1358312-3187-44D9-8A6A-6AB11BF94637}"/>
          </ac:spMkLst>
        </pc:spChg>
        <pc:spChg chg="del">
          <ac:chgData name="Vui Le Ba" userId="052109168efbc39a" providerId="LiveId" clId="{40CFB830-F6EC-4A1B-AE1F-B620D0FFC1BE}" dt="2020-12-23T07:06:30.211" v="1584"/>
          <ac:spMkLst>
            <pc:docMk/>
            <pc:sldMk cId="0" sldId="408"/>
            <ac:spMk id="5" creationId="{577BA00E-48CC-4F91-99B3-0C99C3924B10}"/>
          </ac:spMkLst>
        </pc:spChg>
        <pc:spChg chg="add del mod ord">
          <ac:chgData name="Vui Le Ba" userId="052109168efbc39a" providerId="LiveId" clId="{40CFB830-F6EC-4A1B-AE1F-B620D0FFC1BE}" dt="2020-12-23T07:13:25.390" v="1741" actId="478"/>
          <ac:spMkLst>
            <pc:docMk/>
            <pc:sldMk cId="0" sldId="408"/>
            <ac:spMk id="237570" creationId="{00000000-0000-0000-0000-000000000000}"/>
          </ac:spMkLst>
        </pc:spChg>
        <pc:spChg chg="mod ord">
          <ac:chgData name="Vui Le Ba" userId="052109168efbc39a" providerId="LiveId" clId="{40CFB830-F6EC-4A1B-AE1F-B620D0FFC1BE}" dt="2020-12-23T05:58:31.666" v="181" actId="6264"/>
          <ac:spMkLst>
            <pc:docMk/>
            <pc:sldMk cId="0" sldId="408"/>
            <ac:spMk id="237571" creationId="{00000000-0000-0000-0000-000000000000}"/>
          </ac:spMkLst>
        </pc:spChg>
        <pc:spChg chg="del">
          <ac:chgData name="Vui Le Ba" userId="052109168efbc39a" providerId="LiveId" clId="{40CFB830-F6EC-4A1B-AE1F-B620D0FFC1BE}" dt="2020-12-23T07:13:35.808" v="1742" actId="478"/>
          <ac:spMkLst>
            <pc:docMk/>
            <pc:sldMk cId="0" sldId="408"/>
            <ac:spMk id="237573" creationId="{00000000-0000-0000-0000-000000000000}"/>
          </ac:spMkLst>
        </pc:spChg>
        <pc:spChg chg="mod ord">
          <ac:chgData name="Vui Le Ba" userId="052109168efbc39a" providerId="LiveId" clId="{40CFB830-F6EC-4A1B-AE1F-B620D0FFC1BE}" dt="2020-12-23T07:13:16.561" v="1740" actId="27636"/>
          <ac:spMkLst>
            <pc:docMk/>
            <pc:sldMk cId="0" sldId="408"/>
            <ac:spMk id="237574" creationId="{00000000-0000-0000-0000-000000000000}"/>
          </ac:spMkLst>
        </pc:spChg>
        <pc:grpChg chg="del">
          <ac:chgData name="Vui Le Ba" userId="052109168efbc39a" providerId="LiveId" clId="{40CFB830-F6EC-4A1B-AE1F-B620D0FFC1BE}" dt="2020-12-23T07:13:07.612" v="1737" actId="478"/>
          <ac:grpSpMkLst>
            <pc:docMk/>
            <pc:sldMk cId="0" sldId="408"/>
            <ac:grpSpMk id="237572" creationId="{00000000-0000-0000-0000-000000000000}"/>
          </ac:grpSpMkLst>
        </pc:grpChg>
      </pc:sldChg>
      <pc:sldChg chg="addSp delSp modSp mod chgLayout">
        <pc:chgData name="Vui Le Ba" userId="052109168efbc39a" providerId="LiveId" clId="{40CFB830-F6EC-4A1B-AE1F-B620D0FFC1BE}" dt="2020-12-23T07:15:02.904" v="1755" actId="1036"/>
        <pc:sldMkLst>
          <pc:docMk/>
          <pc:sldMk cId="0" sldId="409"/>
        </pc:sldMkLst>
        <pc:spChg chg="add del mod">
          <ac:chgData name="Vui Le Ba" userId="052109168efbc39a" providerId="LiveId" clId="{40CFB830-F6EC-4A1B-AE1F-B620D0FFC1BE}" dt="2020-12-23T05:58:31.666" v="181" actId="6264"/>
          <ac:spMkLst>
            <pc:docMk/>
            <pc:sldMk cId="0" sldId="409"/>
            <ac:spMk id="2" creationId="{35C28181-2186-4818-A467-237ECF41A205}"/>
          </ac:spMkLst>
        </pc:spChg>
        <pc:spChg chg="add del mod">
          <ac:chgData name="Vui Le Ba" userId="052109168efbc39a" providerId="LiveId" clId="{40CFB830-F6EC-4A1B-AE1F-B620D0FFC1BE}" dt="2020-12-23T05:58:31.666" v="181" actId="6264"/>
          <ac:spMkLst>
            <pc:docMk/>
            <pc:sldMk cId="0" sldId="409"/>
            <ac:spMk id="3" creationId="{106AD1BD-BF79-4E3D-9625-8DA7372C9DF6}"/>
          </ac:spMkLst>
        </pc:spChg>
        <pc:spChg chg="add del mod ord">
          <ac:chgData name="Vui Le Ba" userId="052109168efbc39a" providerId="LiveId" clId="{40CFB830-F6EC-4A1B-AE1F-B620D0FFC1BE}" dt="2020-12-23T07:14:04.752" v="1746" actId="478"/>
          <ac:spMkLst>
            <pc:docMk/>
            <pc:sldMk cId="0" sldId="409"/>
            <ac:spMk id="4" creationId="{DBDC031D-CC2B-4FD1-AF9C-17CDADBDDB13}"/>
          </ac:spMkLst>
        </pc:spChg>
        <pc:spChg chg="del">
          <ac:chgData name="Vui Le Ba" userId="052109168efbc39a" providerId="LiveId" clId="{40CFB830-F6EC-4A1B-AE1F-B620D0FFC1BE}" dt="2020-12-23T07:06:30.211" v="1584"/>
          <ac:spMkLst>
            <pc:docMk/>
            <pc:sldMk cId="0" sldId="409"/>
            <ac:spMk id="5" creationId="{83A8B24F-9766-4220-BB73-B839B49494C9}"/>
          </ac:spMkLst>
        </pc:spChg>
        <pc:spChg chg="add del mod">
          <ac:chgData name="Vui Le Ba" userId="052109168efbc39a" providerId="LiveId" clId="{40CFB830-F6EC-4A1B-AE1F-B620D0FFC1BE}" dt="2020-12-23T07:14:07.932" v="1747" actId="6264"/>
          <ac:spMkLst>
            <pc:docMk/>
            <pc:sldMk cId="0" sldId="409"/>
            <ac:spMk id="6" creationId="{C23E9227-F801-4AFC-A219-609C42301174}"/>
          </ac:spMkLst>
        </pc:spChg>
        <pc:spChg chg="add del mod ord">
          <ac:chgData name="Vui Le Ba" userId="052109168efbc39a" providerId="LiveId" clId="{40CFB830-F6EC-4A1B-AE1F-B620D0FFC1BE}" dt="2020-12-23T07:14:28.021" v="1749" actId="478"/>
          <ac:spMkLst>
            <pc:docMk/>
            <pc:sldMk cId="0" sldId="409"/>
            <ac:spMk id="7" creationId="{13159EC5-2CBB-4373-A66E-A6665D6095DC}"/>
          </ac:spMkLst>
        </pc:spChg>
        <pc:spChg chg="add del mod ord">
          <ac:chgData name="Vui Le Ba" userId="052109168efbc39a" providerId="LiveId" clId="{40CFB830-F6EC-4A1B-AE1F-B620D0FFC1BE}" dt="2020-12-23T07:13:49.126" v="1744" actId="478"/>
          <ac:spMkLst>
            <pc:docMk/>
            <pc:sldMk cId="0" sldId="409"/>
            <ac:spMk id="239618" creationId="{00000000-0000-0000-0000-000000000000}"/>
          </ac:spMkLst>
        </pc:spChg>
        <pc:spChg chg="mod ord">
          <ac:chgData name="Vui Le Ba" userId="052109168efbc39a" providerId="LiveId" clId="{40CFB830-F6EC-4A1B-AE1F-B620D0FFC1BE}" dt="2020-12-23T07:14:07.932" v="1747" actId="6264"/>
          <ac:spMkLst>
            <pc:docMk/>
            <pc:sldMk cId="0" sldId="409"/>
            <ac:spMk id="239619" creationId="{00000000-0000-0000-0000-000000000000}"/>
          </ac:spMkLst>
        </pc:spChg>
        <pc:spChg chg="mod">
          <ac:chgData name="Vui Le Ba" userId="052109168efbc39a" providerId="LiveId" clId="{40CFB830-F6EC-4A1B-AE1F-B620D0FFC1BE}" dt="2020-12-23T07:15:02.904" v="1755" actId="1036"/>
          <ac:spMkLst>
            <pc:docMk/>
            <pc:sldMk cId="0" sldId="409"/>
            <ac:spMk id="239622" creationId="{00000000-0000-0000-0000-000000000000}"/>
          </ac:spMkLst>
        </pc:spChg>
        <pc:grpChg chg="del">
          <ac:chgData name="Vui Le Ba" userId="052109168efbc39a" providerId="LiveId" clId="{40CFB830-F6EC-4A1B-AE1F-B620D0FFC1BE}" dt="2020-12-23T07:13:52.938" v="1745" actId="478"/>
          <ac:grpSpMkLst>
            <pc:docMk/>
            <pc:sldMk cId="0" sldId="409"/>
            <ac:grpSpMk id="239620" creationId="{00000000-0000-0000-0000-000000000000}"/>
          </ac:grpSpMkLst>
        </pc:grpChg>
      </pc:sldChg>
      <pc:sldChg chg="addSp delSp modSp mod chgLayout">
        <pc:chgData name="Vui Le Ba" userId="052109168efbc39a" providerId="LiveId" clId="{40CFB830-F6EC-4A1B-AE1F-B620D0FFC1BE}" dt="2020-12-23T07:17:34.214" v="1758" actId="6264"/>
        <pc:sldMkLst>
          <pc:docMk/>
          <pc:sldMk cId="0" sldId="410"/>
        </pc:sldMkLst>
        <pc:spChg chg="add del mod">
          <ac:chgData name="Vui Le Ba" userId="052109168efbc39a" providerId="LiveId" clId="{40CFB830-F6EC-4A1B-AE1F-B620D0FFC1BE}" dt="2020-12-23T05:58:31.666" v="181" actId="6264"/>
          <ac:spMkLst>
            <pc:docMk/>
            <pc:sldMk cId="0" sldId="410"/>
            <ac:spMk id="2" creationId="{941ADF21-A928-4919-8F33-26A45EFD82C8}"/>
          </ac:spMkLst>
        </pc:spChg>
        <pc:spChg chg="add del mod">
          <ac:chgData name="Vui Le Ba" userId="052109168efbc39a" providerId="LiveId" clId="{40CFB830-F6EC-4A1B-AE1F-B620D0FFC1BE}" dt="2020-12-23T05:58:31.666" v="181" actId="6264"/>
          <ac:spMkLst>
            <pc:docMk/>
            <pc:sldMk cId="0" sldId="410"/>
            <ac:spMk id="3" creationId="{4301C993-DEDD-4165-9A38-D0AC96457F79}"/>
          </ac:spMkLst>
        </pc:spChg>
        <pc:spChg chg="add del mod ord">
          <ac:chgData name="Vui Le Ba" userId="052109168efbc39a" providerId="LiveId" clId="{40CFB830-F6EC-4A1B-AE1F-B620D0FFC1BE}" dt="2020-12-23T07:17:34.214" v="1758" actId="6264"/>
          <ac:spMkLst>
            <pc:docMk/>
            <pc:sldMk cId="0" sldId="410"/>
            <ac:spMk id="4" creationId="{37DC7A16-1AB0-44F2-8268-D8DEBB4932A6}"/>
          </ac:spMkLst>
        </pc:spChg>
        <pc:spChg chg="del">
          <ac:chgData name="Vui Le Ba" userId="052109168efbc39a" providerId="LiveId" clId="{40CFB830-F6EC-4A1B-AE1F-B620D0FFC1BE}" dt="2020-12-23T07:06:30.211" v="1584"/>
          <ac:spMkLst>
            <pc:docMk/>
            <pc:sldMk cId="0" sldId="410"/>
            <ac:spMk id="5" creationId="{496F61DD-0BE2-4D97-BB9A-3245233FD7D9}"/>
          </ac:spMkLst>
        </pc:spChg>
        <pc:spChg chg="add del mod">
          <ac:chgData name="Vui Le Ba" userId="052109168efbc39a" providerId="LiveId" clId="{40CFB830-F6EC-4A1B-AE1F-B620D0FFC1BE}" dt="2020-12-23T07:17:34.214" v="1758" actId="6264"/>
          <ac:spMkLst>
            <pc:docMk/>
            <pc:sldMk cId="0" sldId="410"/>
            <ac:spMk id="6" creationId="{09D45527-2CD5-456E-9F35-8AE3799714E2}"/>
          </ac:spMkLst>
        </pc:spChg>
        <pc:spChg chg="add mod ord">
          <ac:chgData name="Vui Le Ba" userId="052109168efbc39a" providerId="LiveId" clId="{40CFB830-F6EC-4A1B-AE1F-B620D0FFC1BE}" dt="2020-12-23T07:17:34.214" v="1758" actId="6264"/>
          <ac:spMkLst>
            <pc:docMk/>
            <pc:sldMk cId="0" sldId="410"/>
            <ac:spMk id="7" creationId="{5830B73D-8236-46B7-83A3-DE66879D4066}"/>
          </ac:spMkLst>
        </pc:spChg>
        <pc:spChg chg="add del mod ord">
          <ac:chgData name="Vui Le Ba" userId="052109168efbc39a" providerId="LiveId" clId="{40CFB830-F6EC-4A1B-AE1F-B620D0FFC1BE}" dt="2020-12-23T07:17:24.383" v="1757" actId="478"/>
          <ac:spMkLst>
            <pc:docMk/>
            <pc:sldMk cId="0" sldId="410"/>
            <ac:spMk id="241666" creationId="{00000000-0000-0000-0000-000000000000}"/>
          </ac:spMkLst>
        </pc:spChg>
        <pc:spChg chg="mod ord">
          <ac:chgData name="Vui Le Ba" userId="052109168efbc39a" providerId="LiveId" clId="{40CFB830-F6EC-4A1B-AE1F-B620D0FFC1BE}" dt="2020-12-23T07:17:34.214" v="1758" actId="6264"/>
          <ac:spMkLst>
            <pc:docMk/>
            <pc:sldMk cId="0" sldId="410"/>
            <ac:spMk id="241667" creationId="{00000000-0000-0000-0000-000000000000}"/>
          </ac:spMkLst>
        </pc:spChg>
        <pc:grpChg chg="del">
          <ac:chgData name="Vui Le Ba" userId="052109168efbc39a" providerId="LiveId" clId="{40CFB830-F6EC-4A1B-AE1F-B620D0FFC1BE}" dt="2020-12-23T07:17:22.176" v="1756" actId="478"/>
          <ac:grpSpMkLst>
            <pc:docMk/>
            <pc:sldMk cId="0" sldId="410"/>
            <ac:grpSpMk id="241668" creationId="{00000000-0000-0000-0000-000000000000}"/>
          </ac:grpSpMkLst>
        </pc:grpChg>
      </pc:sldChg>
      <pc:sldChg chg="addSp delSp modSp del mod chgLayout">
        <pc:chgData name="Vui Le Ba" userId="052109168efbc39a" providerId="LiveId" clId="{40CFB830-F6EC-4A1B-AE1F-B620D0FFC1BE}" dt="2020-12-23T07:18:13.751" v="1764" actId="47"/>
        <pc:sldMkLst>
          <pc:docMk/>
          <pc:sldMk cId="0" sldId="411"/>
        </pc:sldMkLst>
        <pc:spChg chg="add del mod">
          <ac:chgData name="Vui Le Ba" userId="052109168efbc39a" providerId="LiveId" clId="{40CFB830-F6EC-4A1B-AE1F-B620D0FFC1BE}" dt="2020-12-23T05:58:31.666" v="181" actId="6264"/>
          <ac:spMkLst>
            <pc:docMk/>
            <pc:sldMk cId="0" sldId="411"/>
            <ac:spMk id="2" creationId="{955D309F-0532-477E-8BC1-11B21F857878}"/>
          </ac:spMkLst>
        </pc:spChg>
        <pc:spChg chg="add del mod">
          <ac:chgData name="Vui Le Ba" userId="052109168efbc39a" providerId="LiveId" clId="{40CFB830-F6EC-4A1B-AE1F-B620D0FFC1BE}" dt="2020-12-23T05:58:31.666" v="181" actId="6264"/>
          <ac:spMkLst>
            <pc:docMk/>
            <pc:sldMk cId="0" sldId="411"/>
            <ac:spMk id="3" creationId="{5F8A1DFE-A4B5-4168-9D08-5AF50B04C169}"/>
          </ac:spMkLst>
        </pc:spChg>
        <pc:spChg chg="add mod ord">
          <ac:chgData name="Vui Le Ba" userId="052109168efbc39a" providerId="LiveId" clId="{40CFB830-F6EC-4A1B-AE1F-B620D0FFC1BE}" dt="2020-12-23T05:58:31.666" v="181" actId="6264"/>
          <ac:spMkLst>
            <pc:docMk/>
            <pc:sldMk cId="0" sldId="411"/>
            <ac:spMk id="4" creationId="{0AA94850-E98F-4093-8589-A706D77D3E8D}"/>
          </ac:spMkLst>
        </pc:spChg>
        <pc:spChg chg="del">
          <ac:chgData name="Vui Le Ba" userId="052109168efbc39a" providerId="LiveId" clId="{40CFB830-F6EC-4A1B-AE1F-B620D0FFC1BE}" dt="2020-12-23T07:06:30.211" v="1584"/>
          <ac:spMkLst>
            <pc:docMk/>
            <pc:sldMk cId="0" sldId="411"/>
            <ac:spMk id="5" creationId="{90E720A1-2D6C-4187-A16C-05493911DE11}"/>
          </ac:spMkLst>
        </pc:spChg>
        <pc:spChg chg="add mod ord">
          <ac:chgData name="Vui Le Ba" userId="052109168efbc39a" providerId="LiveId" clId="{40CFB830-F6EC-4A1B-AE1F-B620D0FFC1BE}" dt="2020-12-23T07:06:30.211" v="1584"/>
          <ac:spMkLst>
            <pc:docMk/>
            <pc:sldMk cId="0" sldId="411"/>
            <ac:spMk id="243714" creationId="{00000000-0000-0000-0000-000000000000}"/>
          </ac:spMkLst>
        </pc:spChg>
        <pc:spChg chg="mod ord">
          <ac:chgData name="Vui Le Ba" userId="052109168efbc39a" providerId="LiveId" clId="{40CFB830-F6EC-4A1B-AE1F-B620D0FFC1BE}" dt="2020-12-23T05:58:31.666" v="181" actId="6264"/>
          <ac:spMkLst>
            <pc:docMk/>
            <pc:sldMk cId="0" sldId="411"/>
            <ac:spMk id="243717" creationId="{00000000-0000-0000-0000-000000000000}"/>
          </ac:spMkLst>
        </pc:spChg>
      </pc:sldChg>
      <pc:sldChg chg="addSp delSp modSp mod chgLayout">
        <pc:chgData name="Vui Le Ba" userId="052109168efbc39a" providerId="LiveId" clId="{40CFB830-F6EC-4A1B-AE1F-B620D0FFC1BE}" dt="2020-12-23T07:19:30.542" v="1781" actId="1036"/>
        <pc:sldMkLst>
          <pc:docMk/>
          <pc:sldMk cId="0" sldId="412"/>
        </pc:sldMkLst>
        <pc:spChg chg="add del mod">
          <ac:chgData name="Vui Le Ba" userId="052109168efbc39a" providerId="LiveId" clId="{40CFB830-F6EC-4A1B-AE1F-B620D0FFC1BE}" dt="2020-12-23T05:58:31.666" v="181" actId="6264"/>
          <ac:spMkLst>
            <pc:docMk/>
            <pc:sldMk cId="0" sldId="412"/>
            <ac:spMk id="2" creationId="{4CB3D655-81AE-4CAF-973D-05B37AB0C5CA}"/>
          </ac:spMkLst>
        </pc:spChg>
        <pc:spChg chg="add del mod">
          <ac:chgData name="Vui Le Ba" userId="052109168efbc39a" providerId="LiveId" clId="{40CFB830-F6EC-4A1B-AE1F-B620D0FFC1BE}" dt="2020-12-23T05:58:31.666" v="181" actId="6264"/>
          <ac:spMkLst>
            <pc:docMk/>
            <pc:sldMk cId="0" sldId="412"/>
            <ac:spMk id="3" creationId="{4B5539BA-317D-4933-83A5-9D1DB1B63834}"/>
          </ac:spMkLst>
        </pc:spChg>
        <pc:spChg chg="add del mod ord">
          <ac:chgData name="Vui Le Ba" userId="052109168efbc39a" providerId="LiveId" clId="{40CFB830-F6EC-4A1B-AE1F-B620D0FFC1BE}" dt="2020-12-23T07:19:13.989" v="1771" actId="6264"/>
          <ac:spMkLst>
            <pc:docMk/>
            <pc:sldMk cId="0" sldId="412"/>
            <ac:spMk id="4" creationId="{766CAAE7-6BF4-4C65-8124-B2CB9073D4E5}"/>
          </ac:spMkLst>
        </pc:spChg>
        <pc:spChg chg="del">
          <ac:chgData name="Vui Le Ba" userId="052109168efbc39a" providerId="LiveId" clId="{40CFB830-F6EC-4A1B-AE1F-B620D0FFC1BE}" dt="2020-12-23T07:06:30.211" v="1584"/>
          <ac:spMkLst>
            <pc:docMk/>
            <pc:sldMk cId="0" sldId="412"/>
            <ac:spMk id="5" creationId="{C52D30DF-DE1F-4EC4-B938-623E0135098B}"/>
          </ac:spMkLst>
        </pc:spChg>
        <pc:spChg chg="add del mod">
          <ac:chgData name="Vui Le Ba" userId="052109168efbc39a" providerId="LiveId" clId="{40CFB830-F6EC-4A1B-AE1F-B620D0FFC1BE}" dt="2020-12-23T07:19:13.989" v="1771" actId="6264"/>
          <ac:spMkLst>
            <pc:docMk/>
            <pc:sldMk cId="0" sldId="412"/>
            <ac:spMk id="6" creationId="{3DF82C4F-9DCD-4C57-8E41-9BBEEBA4775E}"/>
          </ac:spMkLst>
        </pc:spChg>
        <pc:spChg chg="add del mod">
          <ac:chgData name="Vui Le Ba" userId="052109168efbc39a" providerId="LiveId" clId="{40CFB830-F6EC-4A1B-AE1F-B620D0FFC1BE}" dt="2020-12-23T07:19:13.989" v="1771" actId="6264"/>
          <ac:spMkLst>
            <pc:docMk/>
            <pc:sldMk cId="0" sldId="412"/>
            <ac:spMk id="7" creationId="{816A992A-71B8-44AE-A264-7AECCD2BB507}"/>
          </ac:spMkLst>
        </pc:spChg>
        <pc:spChg chg="add del mod ord">
          <ac:chgData name="Vui Le Ba" userId="052109168efbc39a" providerId="LiveId" clId="{40CFB830-F6EC-4A1B-AE1F-B620D0FFC1BE}" dt="2020-12-23T07:19:21.352" v="1773" actId="478"/>
          <ac:spMkLst>
            <pc:docMk/>
            <pc:sldMk cId="0" sldId="412"/>
            <ac:spMk id="8" creationId="{5978CF03-29E7-4E59-B707-DAB223DD0280}"/>
          </ac:spMkLst>
        </pc:spChg>
        <pc:spChg chg="add del mod ord">
          <ac:chgData name="Vui Le Ba" userId="052109168efbc39a" providerId="LiveId" clId="{40CFB830-F6EC-4A1B-AE1F-B620D0FFC1BE}" dt="2020-12-23T07:19:17.391" v="1772" actId="478"/>
          <ac:spMkLst>
            <pc:docMk/>
            <pc:sldMk cId="0" sldId="412"/>
            <ac:spMk id="245762" creationId="{00000000-0000-0000-0000-000000000000}"/>
          </ac:spMkLst>
        </pc:spChg>
        <pc:spChg chg="mod ord">
          <ac:chgData name="Vui Le Ba" userId="052109168efbc39a" providerId="LiveId" clId="{40CFB830-F6EC-4A1B-AE1F-B620D0FFC1BE}" dt="2020-12-23T07:19:13.989" v="1771" actId="6264"/>
          <ac:spMkLst>
            <pc:docMk/>
            <pc:sldMk cId="0" sldId="412"/>
            <ac:spMk id="245763" creationId="{00000000-0000-0000-0000-000000000000}"/>
          </ac:spMkLst>
        </pc:spChg>
        <pc:spChg chg="mod">
          <ac:chgData name="Vui Le Ba" userId="052109168efbc39a" providerId="LiveId" clId="{40CFB830-F6EC-4A1B-AE1F-B620D0FFC1BE}" dt="2020-12-23T07:19:30.542" v="1781" actId="1036"/>
          <ac:spMkLst>
            <pc:docMk/>
            <pc:sldMk cId="0" sldId="412"/>
            <ac:spMk id="245768" creationId="{00000000-0000-0000-0000-000000000000}"/>
          </ac:spMkLst>
        </pc:spChg>
        <pc:spChg chg="mod">
          <ac:chgData name="Vui Le Ba" userId="052109168efbc39a" providerId="LiveId" clId="{40CFB830-F6EC-4A1B-AE1F-B620D0FFC1BE}" dt="2020-12-23T07:19:30.542" v="1781" actId="1036"/>
          <ac:spMkLst>
            <pc:docMk/>
            <pc:sldMk cId="0" sldId="412"/>
            <ac:spMk id="245769" creationId="{00000000-0000-0000-0000-000000000000}"/>
          </ac:spMkLst>
        </pc:spChg>
        <pc:spChg chg="mod">
          <ac:chgData name="Vui Le Ba" userId="052109168efbc39a" providerId="LiveId" clId="{40CFB830-F6EC-4A1B-AE1F-B620D0FFC1BE}" dt="2020-12-23T07:19:30.542" v="1781" actId="1036"/>
          <ac:spMkLst>
            <pc:docMk/>
            <pc:sldMk cId="0" sldId="412"/>
            <ac:spMk id="245770" creationId="{00000000-0000-0000-0000-000000000000}"/>
          </ac:spMkLst>
        </pc:spChg>
        <pc:spChg chg="mod">
          <ac:chgData name="Vui Le Ba" userId="052109168efbc39a" providerId="LiveId" clId="{40CFB830-F6EC-4A1B-AE1F-B620D0FFC1BE}" dt="2020-12-23T07:19:30.542" v="1781" actId="1036"/>
          <ac:spMkLst>
            <pc:docMk/>
            <pc:sldMk cId="0" sldId="412"/>
            <ac:spMk id="245771" creationId="{00000000-0000-0000-0000-000000000000}"/>
          </ac:spMkLst>
        </pc:spChg>
        <pc:spChg chg="mod">
          <ac:chgData name="Vui Le Ba" userId="052109168efbc39a" providerId="LiveId" clId="{40CFB830-F6EC-4A1B-AE1F-B620D0FFC1BE}" dt="2020-12-23T07:19:30.542" v="1781" actId="1036"/>
          <ac:spMkLst>
            <pc:docMk/>
            <pc:sldMk cId="0" sldId="412"/>
            <ac:spMk id="245772" creationId="{00000000-0000-0000-0000-000000000000}"/>
          </ac:spMkLst>
        </pc:spChg>
        <pc:spChg chg="mod">
          <ac:chgData name="Vui Le Ba" userId="052109168efbc39a" providerId="LiveId" clId="{40CFB830-F6EC-4A1B-AE1F-B620D0FFC1BE}" dt="2020-12-23T07:19:30.542" v="1781" actId="1036"/>
          <ac:spMkLst>
            <pc:docMk/>
            <pc:sldMk cId="0" sldId="412"/>
            <ac:spMk id="245773" creationId="{00000000-0000-0000-0000-000000000000}"/>
          </ac:spMkLst>
        </pc:spChg>
        <pc:spChg chg="mod">
          <ac:chgData name="Vui Le Ba" userId="052109168efbc39a" providerId="LiveId" clId="{40CFB830-F6EC-4A1B-AE1F-B620D0FFC1BE}" dt="2020-12-23T07:19:30.542" v="1781" actId="1036"/>
          <ac:spMkLst>
            <pc:docMk/>
            <pc:sldMk cId="0" sldId="412"/>
            <ac:spMk id="245774" creationId="{00000000-0000-0000-0000-000000000000}"/>
          </ac:spMkLst>
        </pc:spChg>
        <pc:spChg chg="mod">
          <ac:chgData name="Vui Le Ba" userId="052109168efbc39a" providerId="LiveId" clId="{40CFB830-F6EC-4A1B-AE1F-B620D0FFC1BE}" dt="2020-12-23T07:19:30.542" v="1781" actId="1036"/>
          <ac:spMkLst>
            <pc:docMk/>
            <pc:sldMk cId="0" sldId="412"/>
            <ac:spMk id="245775" creationId="{00000000-0000-0000-0000-000000000000}"/>
          </ac:spMkLst>
        </pc:spChg>
        <pc:spChg chg="mod">
          <ac:chgData name="Vui Le Ba" userId="052109168efbc39a" providerId="LiveId" clId="{40CFB830-F6EC-4A1B-AE1F-B620D0FFC1BE}" dt="2020-12-23T07:19:30.542" v="1781" actId="1036"/>
          <ac:spMkLst>
            <pc:docMk/>
            <pc:sldMk cId="0" sldId="412"/>
            <ac:spMk id="245776" creationId="{00000000-0000-0000-0000-000000000000}"/>
          </ac:spMkLst>
        </pc:spChg>
        <pc:spChg chg="mod">
          <ac:chgData name="Vui Le Ba" userId="052109168efbc39a" providerId="LiveId" clId="{40CFB830-F6EC-4A1B-AE1F-B620D0FFC1BE}" dt="2020-12-23T07:19:30.542" v="1781" actId="1036"/>
          <ac:spMkLst>
            <pc:docMk/>
            <pc:sldMk cId="0" sldId="412"/>
            <ac:spMk id="245777" creationId="{00000000-0000-0000-0000-000000000000}"/>
          </ac:spMkLst>
        </pc:spChg>
        <pc:spChg chg="mod">
          <ac:chgData name="Vui Le Ba" userId="052109168efbc39a" providerId="LiveId" clId="{40CFB830-F6EC-4A1B-AE1F-B620D0FFC1BE}" dt="2020-12-23T07:19:30.542" v="1781" actId="1036"/>
          <ac:spMkLst>
            <pc:docMk/>
            <pc:sldMk cId="0" sldId="412"/>
            <ac:spMk id="245778" creationId="{00000000-0000-0000-0000-000000000000}"/>
          </ac:spMkLst>
        </pc:spChg>
        <pc:spChg chg="mod">
          <ac:chgData name="Vui Le Ba" userId="052109168efbc39a" providerId="LiveId" clId="{40CFB830-F6EC-4A1B-AE1F-B620D0FFC1BE}" dt="2020-12-23T07:19:30.542" v="1781" actId="1036"/>
          <ac:spMkLst>
            <pc:docMk/>
            <pc:sldMk cId="0" sldId="412"/>
            <ac:spMk id="245779" creationId="{00000000-0000-0000-0000-000000000000}"/>
          </ac:spMkLst>
        </pc:spChg>
        <pc:spChg chg="mod">
          <ac:chgData name="Vui Le Ba" userId="052109168efbc39a" providerId="LiveId" clId="{40CFB830-F6EC-4A1B-AE1F-B620D0FFC1BE}" dt="2020-12-23T07:19:30.542" v="1781" actId="1036"/>
          <ac:spMkLst>
            <pc:docMk/>
            <pc:sldMk cId="0" sldId="412"/>
            <ac:spMk id="245780" creationId="{00000000-0000-0000-0000-000000000000}"/>
          </ac:spMkLst>
        </pc:spChg>
        <pc:spChg chg="mod">
          <ac:chgData name="Vui Le Ba" userId="052109168efbc39a" providerId="LiveId" clId="{40CFB830-F6EC-4A1B-AE1F-B620D0FFC1BE}" dt="2020-12-23T07:19:30.542" v="1781" actId="1036"/>
          <ac:spMkLst>
            <pc:docMk/>
            <pc:sldMk cId="0" sldId="412"/>
            <ac:spMk id="245781" creationId="{00000000-0000-0000-0000-000000000000}"/>
          </ac:spMkLst>
        </pc:spChg>
        <pc:spChg chg="mod">
          <ac:chgData name="Vui Le Ba" userId="052109168efbc39a" providerId="LiveId" clId="{40CFB830-F6EC-4A1B-AE1F-B620D0FFC1BE}" dt="2020-12-23T07:19:30.542" v="1781" actId="1036"/>
          <ac:spMkLst>
            <pc:docMk/>
            <pc:sldMk cId="0" sldId="412"/>
            <ac:spMk id="630791" creationId="{00000000-0000-0000-0000-000000000000}"/>
          </ac:spMkLst>
        </pc:spChg>
        <pc:grpChg chg="del">
          <ac:chgData name="Vui Le Ba" userId="052109168efbc39a" providerId="LiveId" clId="{40CFB830-F6EC-4A1B-AE1F-B620D0FFC1BE}" dt="2020-12-23T07:19:08.802" v="1770" actId="478"/>
          <ac:grpSpMkLst>
            <pc:docMk/>
            <pc:sldMk cId="0" sldId="412"/>
            <ac:grpSpMk id="245764" creationId="{00000000-0000-0000-0000-000000000000}"/>
          </ac:grpSpMkLst>
        </pc:grpChg>
        <pc:grpChg chg="mod">
          <ac:chgData name="Vui Le Ba" userId="052109168efbc39a" providerId="LiveId" clId="{40CFB830-F6EC-4A1B-AE1F-B620D0FFC1BE}" dt="2020-12-23T07:19:30.542" v="1781" actId="1036"/>
          <ac:grpSpMkLst>
            <pc:docMk/>
            <pc:sldMk cId="0" sldId="412"/>
            <ac:grpSpMk id="245767" creationId="{00000000-0000-0000-0000-000000000000}"/>
          </ac:grpSpMkLst>
        </pc:grpChg>
        <pc:grpChg chg="mod">
          <ac:chgData name="Vui Le Ba" userId="052109168efbc39a" providerId="LiveId" clId="{40CFB830-F6EC-4A1B-AE1F-B620D0FFC1BE}" dt="2020-12-23T07:19:30.542" v="1781" actId="1036"/>
          <ac:grpSpMkLst>
            <pc:docMk/>
            <pc:sldMk cId="0" sldId="412"/>
            <ac:grpSpMk id="630803" creationId="{00000000-0000-0000-0000-000000000000}"/>
          </ac:grpSpMkLst>
        </pc:grpChg>
      </pc:sldChg>
      <pc:sldChg chg="addSp delSp modSp mod chgLayout">
        <pc:chgData name="Vui Le Ba" userId="052109168efbc39a" providerId="LiveId" clId="{40CFB830-F6EC-4A1B-AE1F-B620D0FFC1BE}" dt="2020-12-23T07:20:42.720" v="1796" actId="14100"/>
        <pc:sldMkLst>
          <pc:docMk/>
          <pc:sldMk cId="0" sldId="413"/>
        </pc:sldMkLst>
        <pc:spChg chg="add del mod">
          <ac:chgData name="Vui Le Ba" userId="052109168efbc39a" providerId="LiveId" clId="{40CFB830-F6EC-4A1B-AE1F-B620D0FFC1BE}" dt="2020-12-23T05:58:31.666" v="181" actId="6264"/>
          <ac:spMkLst>
            <pc:docMk/>
            <pc:sldMk cId="0" sldId="413"/>
            <ac:spMk id="2" creationId="{76C13DA4-2616-41C9-959D-A02CD9AC5C8F}"/>
          </ac:spMkLst>
        </pc:spChg>
        <pc:spChg chg="add del mod">
          <ac:chgData name="Vui Le Ba" userId="052109168efbc39a" providerId="LiveId" clId="{40CFB830-F6EC-4A1B-AE1F-B620D0FFC1BE}" dt="2020-12-23T05:58:31.666" v="181" actId="6264"/>
          <ac:spMkLst>
            <pc:docMk/>
            <pc:sldMk cId="0" sldId="413"/>
            <ac:spMk id="3" creationId="{3E0A3194-DED1-482E-BE1C-5F27F343F795}"/>
          </ac:spMkLst>
        </pc:spChg>
        <pc:spChg chg="add del mod ord">
          <ac:chgData name="Vui Le Ba" userId="052109168efbc39a" providerId="LiveId" clId="{40CFB830-F6EC-4A1B-AE1F-B620D0FFC1BE}" dt="2020-12-23T07:19:43.138" v="1783" actId="6264"/>
          <ac:spMkLst>
            <pc:docMk/>
            <pc:sldMk cId="0" sldId="413"/>
            <ac:spMk id="4" creationId="{FFA669A8-5117-4D6F-956E-C88582FA6ACC}"/>
          </ac:spMkLst>
        </pc:spChg>
        <pc:spChg chg="del">
          <ac:chgData name="Vui Le Ba" userId="052109168efbc39a" providerId="LiveId" clId="{40CFB830-F6EC-4A1B-AE1F-B620D0FFC1BE}" dt="2020-12-23T07:06:30.211" v="1584"/>
          <ac:spMkLst>
            <pc:docMk/>
            <pc:sldMk cId="0" sldId="413"/>
            <ac:spMk id="5" creationId="{49844199-0DDF-44DA-8346-94624C464604}"/>
          </ac:spMkLst>
        </pc:spChg>
        <pc:spChg chg="add del mod">
          <ac:chgData name="Vui Le Ba" userId="052109168efbc39a" providerId="LiveId" clId="{40CFB830-F6EC-4A1B-AE1F-B620D0FFC1BE}" dt="2020-12-23T07:19:43.138" v="1783" actId="6264"/>
          <ac:spMkLst>
            <pc:docMk/>
            <pc:sldMk cId="0" sldId="413"/>
            <ac:spMk id="6" creationId="{C729A99A-63BB-4577-9FBD-DA68A0DCF8A3}"/>
          </ac:spMkLst>
        </pc:spChg>
        <pc:spChg chg="add del mod">
          <ac:chgData name="Vui Le Ba" userId="052109168efbc39a" providerId="LiveId" clId="{40CFB830-F6EC-4A1B-AE1F-B620D0FFC1BE}" dt="2020-12-23T07:19:43.138" v="1783" actId="6264"/>
          <ac:spMkLst>
            <pc:docMk/>
            <pc:sldMk cId="0" sldId="413"/>
            <ac:spMk id="7" creationId="{067DA31F-81DC-435D-9507-DBD1DE6211B6}"/>
          </ac:spMkLst>
        </pc:spChg>
        <pc:spChg chg="add del mod ord">
          <ac:chgData name="Vui Le Ba" userId="052109168efbc39a" providerId="LiveId" clId="{40CFB830-F6EC-4A1B-AE1F-B620D0FFC1BE}" dt="2020-12-23T07:19:46.858" v="1784" actId="478"/>
          <ac:spMkLst>
            <pc:docMk/>
            <pc:sldMk cId="0" sldId="413"/>
            <ac:spMk id="8" creationId="{E9500BF8-A6A3-4A7C-AEE2-A1F0074015AF}"/>
          </ac:spMkLst>
        </pc:spChg>
        <pc:spChg chg="add del mod ord">
          <ac:chgData name="Vui Le Ba" userId="052109168efbc39a" providerId="LiveId" clId="{40CFB830-F6EC-4A1B-AE1F-B620D0FFC1BE}" dt="2020-12-23T07:20:03.118" v="1788" actId="478"/>
          <ac:spMkLst>
            <pc:docMk/>
            <pc:sldMk cId="0" sldId="413"/>
            <ac:spMk id="247810" creationId="{00000000-0000-0000-0000-000000000000}"/>
          </ac:spMkLst>
        </pc:spChg>
        <pc:spChg chg="mod ord">
          <ac:chgData name="Vui Le Ba" userId="052109168efbc39a" providerId="LiveId" clId="{40CFB830-F6EC-4A1B-AE1F-B620D0FFC1BE}" dt="2020-12-23T07:19:43.138" v="1783" actId="6264"/>
          <ac:spMkLst>
            <pc:docMk/>
            <pc:sldMk cId="0" sldId="413"/>
            <ac:spMk id="247811" creationId="{00000000-0000-0000-0000-000000000000}"/>
          </ac:spMkLst>
        </pc:spChg>
        <pc:spChg chg="mod">
          <ac:chgData name="Vui Le Ba" userId="052109168efbc39a" providerId="LiveId" clId="{40CFB830-F6EC-4A1B-AE1F-B620D0FFC1BE}" dt="2020-12-23T07:19:59.028" v="1787" actId="1036"/>
          <ac:spMkLst>
            <pc:docMk/>
            <pc:sldMk cId="0" sldId="413"/>
            <ac:spMk id="247816" creationId="{00000000-0000-0000-0000-000000000000}"/>
          </ac:spMkLst>
        </pc:spChg>
        <pc:spChg chg="mod">
          <ac:chgData name="Vui Le Ba" userId="052109168efbc39a" providerId="LiveId" clId="{40CFB830-F6EC-4A1B-AE1F-B620D0FFC1BE}" dt="2020-12-23T07:19:59.028" v="1787" actId="1036"/>
          <ac:spMkLst>
            <pc:docMk/>
            <pc:sldMk cId="0" sldId="413"/>
            <ac:spMk id="247817" creationId="{00000000-0000-0000-0000-000000000000}"/>
          </ac:spMkLst>
        </pc:spChg>
        <pc:spChg chg="mod">
          <ac:chgData name="Vui Le Ba" userId="052109168efbc39a" providerId="LiveId" clId="{40CFB830-F6EC-4A1B-AE1F-B620D0FFC1BE}" dt="2020-12-23T07:19:59.028" v="1787" actId="1036"/>
          <ac:spMkLst>
            <pc:docMk/>
            <pc:sldMk cId="0" sldId="413"/>
            <ac:spMk id="247818" creationId="{00000000-0000-0000-0000-000000000000}"/>
          </ac:spMkLst>
        </pc:spChg>
        <pc:spChg chg="mod">
          <ac:chgData name="Vui Le Ba" userId="052109168efbc39a" providerId="LiveId" clId="{40CFB830-F6EC-4A1B-AE1F-B620D0FFC1BE}" dt="2020-12-23T07:19:59.028" v="1787" actId="1036"/>
          <ac:spMkLst>
            <pc:docMk/>
            <pc:sldMk cId="0" sldId="413"/>
            <ac:spMk id="247819" creationId="{00000000-0000-0000-0000-000000000000}"/>
          </ac:spMkLst>
        </pc:spChg>
        <pc:spChg chg="mod">
          <ac:chgData name="Vui Le Ba" userId="052109168efbc39a" providerId="LiveId" clId="{40CFB830-F6EC-4A1B-AE1F-B620D0FFC1BE}" dt="2020-12-23T07:19:59.028" v="1787" actId="1036"/>
          <ac:spMkLst>
            <pc:docMk/>
            <pc:sldMk cId="0" sldId="413"/>
            <ac:spMk id="247820" creationId="{00000000-0000-0000-0000-000000000000}"/>
          </ac:spMkLst>
        </pc:spChg>
        <pc:spChg chg="mod">
          <ac:chgData name="Vui Le Ba" userId="052109168efbc39a" providerId="LiveId" clId="{40CFB830-F6EC-4A1B-AE1F-B620D0FFC1BE}" dt="2020-12-23T07:19:59.028" v="1787" actId="1036"/>
          <ac:spMkLst>
            <pc:docMk/>
            <pc:sldMk cId="0" sldId="413"/>
            <ac:spMk id="247821" creationId="{00000000-0000-0000-0000-000000000000}"/>
          </ac:spMkLst>
        </pc:spChg>
        <pc:spChg chg="mod">
          <ac:chgData name="Vui Le Ba" userId="052109168efbc39a" providerId="LiveId" clId="{40CFB830-F6EC-4A1B-AE1F-B620D0FFC1BE}" dt="2020-12-23T07:19:59.028" v="1787" actId="1036"/>
          <ac:spMkLst>
            <pc:docMk/>
            <pc:sldMk cId="0" sldId="413"/>
            <ac:spMk id="247822" creationId="{00000000-0000-0000-0000-000000000000}"/>
          </ac:spMkLst>
        </pc:spChg>
        <pc:spChg chg="mod">
          <ac:chgData name="Vui Le Ba" userId="052109168efbc39a" providerId="LiveId" clId="{40CFB830-F6EC-4A1B-AE1F-B620D0FFC1BE}" dt="2020-12-23T07:19:59.028" v="1787" actId="1036"/>
          <ac:spMkLst>
            <pc:docMk/>
            <pc:sldMk cId="0" sldId="413"/>
            <ac:spMk id="247823" creationId="{00000000-0000-0000-0000-000000000000}"/>
          </ac:spMkLst>
        </pc:spChg>
        <pc:spChg chg="mod">
          <ac:chgData name="Vui Le Ba" userId="052109168efbc39a" providerId="LiveId" clId="{40CFB830-F6EC-4A1B-AE1F-B620D0FFC1BE}" dt="2020-12-23T07:19:59.028" v="1787" actId="1036"/>
          <ac:spMkLst>
            <pc:docMk/>
            <pc:sldMk cId="0" sldId="413"/>
            <ac:spMk id="247824" creationId="{00000000-0000-0000-0000-000000000000}"/>
          </ac:spMkLst>
        </pc:spChg>
        <pc:spChg chg="mod">
          <ac:chgData name="Vui Le Ba" userId="052109168efbc39a" providerId="LiveId" clId="{40CFB830-F6EC-4A1B-AE1F-B620D0FFC1BE}" dt="2020-12-23T07:19:59.028" v="1787" actId="1036"/>
          <ac:spMkLst>
            <pc:docMk/>
            <pc:sldMk cId="0" sldId="413"/>
            <ac:spMk id="247825" creationId="{00000000-0000-0000-0000-000000000000}"/>
          </ac:spMkLst>
        </pc:spChg>
        <pc:spChg chg="mod">
          <ac:chgData name="Vui Le Ba" userId="052109168efbc39a" providerId="LiveId" clId="{40CFB830-F6EC-4A1B-AE1F-B620D0FFC1BE}" dt="2020-12-23T07:19:59.028" v="1787" actId="1036"/>
          <ac:spMkLst>
            <pc:docMk/>
            <pc:sldMk cId="0" sldId="413"/>
            <ac:spMk id="247826" creationId="{00000000-0000-0000-0000-000000000000}"/>
          </ac:spMkLst>
        </pc:spChg>
        <pc:spChg chg="mod">
          <ac:chgData name="Vui Le Ba" userId="052109168efbc39a" providerId="LiveId" clId="{40CFB830-F6EC-4A1B-AE1F-B620D0FFC1BE}" dt="2020-12-23T07:19:59.028" v="1787" actId="1036"/>
          <ac:spMkLst>
            <pc:docMk/>
            <pc:sldMk cId="0" sldId="413"/>
            <ac:spMk id="247827" creationId="{00000000-0000-0000-0000-000000000000}"/>
          </ac:spMkLst>
        </pc:spChg>
        <pc:spChg chg="mod">
          <ac:chgData name="Vui Le Ba" userId="052109168efbc39a" providerId="LiveId" clId="{40CFB830-F6EC-4A1B-AE1F-B620D0FFC1BE}" dt="2020-12-23T07:19:59.028" v="1787" actId="1036"/>
          <ac:spMkLst>
            <pc:docMk/>
            <pc:sldMk cId="0" sldId="413"/>
            <ac:spMk id="247828" creationId="{00000000-0000-0000-0000-000000000000}"/>
          </ac:spMkLst>
        </pc:spChg>
        <pc:spChg chg="mod">
          <ac:chgData name="Vui Le Ba" userId="052109168efbc39a" providerId="LiveId" clId="{40CFB830-F6EC-4A1B-AE1F-B620D0FFC1BE}" dt="2020-12-23T07:19:59.028" v="1787" actId="1036"/>
          <ac:spMkLst>
            <pc:docMk/>
            <pc:sldMk cId="0" sldId="413"/>
            <ac:spMk id="247829" creationId="{00000000-0000-0000-0000-000000000000}"/>
          </ac:spMkLst>
        </pc:spChg>
        <pc:spChg chg="mod">
          <ac:chgData name="Vui Le Ba" userId="052109168efbc39a" providerId="LiveId" clId="{40CFB830-F6EC-4A1B-AE1F-B620D0FFC1BE}" dt="2020-12-23T07:20:42.720" v="1796" actId="14100"/>
          <ac:spMkLst>
            <pc:docMk/>
            <pc:sldMk cId="0" sldId="413"/>
            <ac:spMk id="247830" creationId="{00000000-0000-0000-0000-000000000000}"/>
          </ac:spMkLst>
        </pc:spChg>
        <pc:spChg chg="mod">
          <ac:chgData name="Vui Le Ba" userId="052109168efbc39a" providerId="LiveId" clId="{40CFB830-F6EC-4A1B-AE1F-B620D0FFC1BE}" dt="2020-12-23T07:20:42.720" v="1796" actId="14100"/>
          <ac:spMkLst>
            <pc:docMk/>
            <pc:sldMk cId="0" sldId="413"/>
            <ac:spMk id="247831" creationId="{00000000-0000-0000-0000-000000000000}"/>
          </ac:spMkLst>
        </pc:spChg>
        <pc:spChg chg="mod">
          <ac:chgData name="Vui Le Ba" userId="052109168efbc39a" providerId="LiveId" clId="{40CFB830-F6EC-4A1B-AE1F-B620D0FFC1BE}" dt="2020-12-23T07:20:37.797" v="1795" actId="14100"/>
          <ac:spMkLst>
            <pc:docMk/>
            <pc:sldMk cId="0" sldId="413"/>
            <ac:spMk id="632852" creationId="{00000000-0000-0000-0000-000000000000}"/>
          </ac:spMkLst>
        </pc:spChg>
        <pc:grpChg chg="del">
          <ac:chgData name="Vui Le Ba" userId="052109168efbc39a" providerId="LiveId" clId="{40CFB830-F6EC-4A1B-AE1F-B620D0FFC1BE}" dt="2020-12-23T07:19:40.939" v="1782" actId="478"/>
          <ac:grpSpMkLst>
            <pc:docMk/>
            <pc:sldMk cId="0" sldId="413"/>
            <ac:grpSpMk id="247812" creationId="{00000000-0000-0000-0000-000000000000}"/>
          </ac:grpSpMkLst>
        </pc:grpChg>
        <pc:grpChg chg="mod">
          <ac:chgData name="Vui Le Ba" userId="052109168efbc39a" providerId="LiveId" clId="{40CFB830-F6EC-4A1B-AE1F-B620D0FFC1BE}" dt="2020-12-23T07:19:59.028" v="1787" actId="1036"/>
          <ac:grpSpMkLst>
            <pc:docMk/>
            <pc:sldMk cId="0" sldId="413"/>
            <ac:grpSpMk id="247815" creationId="{00000000-0000-0000-0000-000000000000}"/>
          </ac:grpSpMkLst>
        </pc:grpChg>
        <pc:grpChg chg="mod">
          <ac:chgData name="Vui Le Ba" userId="052109168efbc39a" providerId="LiveId" clId="{40CFB830-F6EC-4A1B-AE1F-B620D0FFC1BE}" dt="2020-12-23T07:20:42.720" v="1796" actId="14100"/>
          <ac:grpSpMkLst>
            <pc:docMk/>
            <pc:sldMk cId="0" sldId="413"/>
            <ac:grpSpMk id="632853" creationId="{00000000-0000-0000-0000-000000000000}"/>
          </ac:grpSpMkLst>
        </pc:grpChg>
      </pc:sldChg>
      <pc:sldChg chg="addSp delSp modSp mod chgLayout">
        <pc:chgData name="Vui Le Ba" userId="052109168efbc39a" providerId="LiveId" clId="{40CFB830-F6EC-4A1B-AE1F-B620D0FFC1BE}" dt="2020-12-23T07:21:03.053" v="1801" actId="478"/>
        <pc:sldMkLst>
          <pc:docMk/>
          <pc:sldMk cId="0" sldId="414"/>
        </pc:sldMkLst>
        <pc:spChg chg="add del mod">
          <ac:chgData name="Vui Le Ba" userId="052109168efbc39a" providerId="LiveId" clId="{40CFB830-F6EC-4A1B-AE1F-B620D0FFC1BE}" dt="2020-12-23T05:58:31.666" v="181" actId="6264"/>
          <ac:spMkLst>
            <pc:docMk/>
            <pc:sldMk cId="0" sldId="414"/>
            <ac:spMk id="2" creationId="{60B5CED8-E5DF-4E48-950C-564BDA34D975}"/>
          </ac:spMkLst>
        </pc:spChg>
        <pc:spChg chg="add del mod">
          <ac:chgData name="Vui Le Ba" userId="052109168efbc39a" providerId="LiveId" clId="{40CFB830-F6EC-4A1B-AE1F-B620D0FFC1BE}" dt="2020-12-23T05:58:31.666" v="181" actId="6264"/>
          <ac:spMkLst>
            <pc:docMk/>
            <pc:sldMk cId="0" sldId="414"/>
            <ac:spMk id="3" creationId="{AE9AE2FC-2D76-4E9E-866E-88F62B28DEA6}"/>
          </ac:spMkLst>
        </pc:spChg>
        <pc:spChg chg="add del mod ord">
          <ac:chgData name="Vui Le Ba" userId="052109168efbc39a" providerId="LiveId" clId="{40CFB830-F6EC-4A1B-AE1F-B620D0FFC1BE}" dt="2020-12-23T07:21:03.053" v="1801" actId="478"/>
          <ac:spMkLst>
            <pc:docMk/>
            <pc:sldMk cId="0" sldId="414"/>
            <ac:spMk id="4" creationId="{46D6C100-5E88-4972-911C-786D140C5E71}"/>
          </ac:spMkLst>
        </pc:spChg>
        <pc:spChg chg="del">
          <ac:chgData name="Vui Le Ba" userId="052109168efbc39a" providerId="LiveId" clId="{40CFB830-F6EC-4A1B-AE1F-B620D0FFC1BE}" dt="2020-12-23T07:06:30.211" v="1584"/>
          <ac:spMkLst>
            <pc:docMk/>
            <pc:sldMk cId="0" sldId="414"/>
            <ac:spMk id="5" creationId="{8C584786-50D1-4569-9A92-5DD477387953}"/>
          </ac:spMkLst>
        </pc:spChg>
        <pc:spChg chg="add del mod ord">
          <ac:chgData name="Vui Le Ba" userId="052109168efbc39a" providerId="LiveId" clId="{40CFB830-F6EC-4A1B-AE1F-B620D0FFC1BE}" dt="2020-12-23T07:20:52.374" v="1797" actId="478"/>
          <ac:spMkLst>
            <pc:docMk/>
            <pc:sldMk cId="0" sldId="414"/>
            <ac:spMk id="249858" creationId="{00000000-0000-0000-0000-000000000000}"/>
          </ac:spMkLst>
        </pc:spChg>
        <pc:spChg chg="mod ord">
          <ac:chgData name="Vui Le Ba" userId="052109168efbc39a" providerId="LiveId" clId="{40CFB830-F6EC-4A1B-AE1F-B620D0FFC1BE}" dt="2020-12-23T05:58:31.666" v="181" actId="6264"/>
          <ac:spMkLst>
            <pc:docMk/>
            <pc:sldMk cId="0" sldId="414"/>
            <ac:spMk id="249859" creationId="{00000000-0000-0000-0000-000000000000}"/>
          </ac:spMkLst>
        </pc:spChg>
        <pc:spChg chg="add del">
          <ac:chgData name="Vui Le Ba" userId="052109168efbc39a" providerId="LiveId" clId="{40CFB830-F6EC-4A1B-AE1F-B620D0FFC1BE}" dt="2020-12-23T07:21:01.497" v="1800" actId="478"/>
          <ac:spMkLst>
            <pc:docMk/>
            <pc:sldMk cId="0" sldId="414"/>
            <ac:spMk id="634887" creationId="{00000000-0000-0000-0000-000000000000}"/>
          </ac:spMkLst>
        </pc:spChg>
        <pc:grpChg chg="del">
          <ac:chgData name="Vui Le Ba" userId="052109168efbc39a" providerId="LiveId" clId="{40CFB830-F6EC-4A1B-AE1F-B620D0FFC1BE}" dt="2020-12-23T07:20:56.197" v="1798" actId="478"/>
          <ac:grpSpMkLst>
            <pc:docMk/>
            <pc:sldMk cId="0" sldId="414"/>
            <ac:grpSpMk id="249860" creationId="{00000000-0000-0000-0000-000000000000}"/>
          </ac:grpSpMkLst>
        </pc:grpChg>
      </pc:sldChg>
      <pc:sldChg chg="addSp delSp modSp mod chgLayout">
        <pc:chgData name="Vui Le Ba" userId="052109168efbc39a" providerId="LiveId" clId="{40CFB830-F6EC-4A1B-AE1F-B620D0FFC1BE}" dt="2020-12-23T07:21:48.235" v="1816" actId="14100"/>
        <pc:sldMkLst>
          <pc:docMk/>
          <pc:sldMk cId="0" sldId="415"/>
        </pc:sldMkLst>
        <pc:spChg chg="add del mod">
          <ac:chgData name="Vui Le Ba" userId="052109168efbc39a" providerId="LiveId" clId="{40CFB830-F6EC-4A1B-AE1F-B620D0FFC1BE}" dt="2020-12-23T05:58:31.666" v="181" actId="6264"/>
          <ac:spMkLst>
            <pc:docMk/>
            <pc:sldMk cId="0" sldId="415"/>
            <ac:spMk id="2" creationId="{3AE210E9-8BF3-46A6-8DA8-ABF945D5A785}"/>
          </ac:spMkLst>
        </pc:spChg>
        <pc:spChg chg="add del mod">
          <ac:chgData name="Vui Le Ba" userId="052109168efbc39a" providerId="LiveId" clId="{40CFB830-F6EC-4A1B-AE1F-B620D0FFC1BE}" dt="2020-12-23T05:58:31.666" v="181" actId="6264"/>
          <ac:spMkLst>
            <pc:docMk/>
            <pc:sldMk cId="0" sldId="415"/>
            <ac:spMk id="3" creationId="{83233A01-A27D-48A9-9304-A269A86EC6C4}"/>
          </ac:spMkLst>
        </pc:spChg>
        <pc:spChg chg="add del mod ord">
          <ac:chgData name="Vui Le Ba" userId="052109168efbc39a" providerId="LiveId" clId="{40CFB830-F6EC-4A1B-AE1F-B620D0FFC1BE}" dt="2020-12-23T07:21:09.098" v="1803" actId="478"/>
          <ac:spMkLst>
            <pc:docMk/>
            <pc:sldMk cId="0" sldId="415"/>
            <ac:spMk id="4" creationId="{211B1CB2-3553-4ECE-A4B7-BC8F17CDD8B8}"/>
          </ac:spMkLst>
        </pc:spChg>
        <pc:spChg chg="del">
          <ac:chgData name="Vui Le Ba" userId="052109168efbc39a" providerId="LiveId" clId="{40CFB830-F6EC-4A1B-AE1F-B620D0FFC1BE}" dt="2020-12-23T07:06:30.211" v="1584"/>
          <ac:spMkLst>
            <pc:docMk/>
            <pc:sldMk cId="0" sldId="415"/>
            <ac:spMk id="5" creationId="{112179BB-0431-4129-948D-05345C254834}"/>
          </ac:spMkLst>
        </pc:spChg>
        <pc:spChg chg="add del mod">
          <ac:chgData name="Vui Le Ba" userId="052109168efbc39a" providerId="LiveId" clId="{40CFB830-F6EC-4A1B-AE1F-B620D0FFC1BE}" dt="2020-12-23T07:21:39.298" v="1813" actId="6264"/>
          <ac:spMkLst>
            <pc:docMk/>
            <pc:sldMk cId="0" sldId="415"/>
            <ac:spMk id="6" creationId="{C8ECA078-7E9A-48D5-B95E-3641066829F7}"/>
          </ac:spMkLst>
        </pc:spChg>
        <pc:spChg chg="add del mod ord">
          <ac:chgData name="Vui Le Ba" userId="052109168efbc39a" providerId="LiveId" clId="{40CFB830-F6EC-4A1B-AE1F-B620D0FFC1BE}" dt="2020-12-23T07:21:44.541" v="1815" actId="478"/>
          <ac:spMkLst>
            <pc:docMk/>
            <pc:sldMk cId="0" sldId="415"/>
            <ac:spMk id="7" creationId="{8449546A-B8F3-4535-B5C3-9DB78ED027E0}"/>
          </ac:spMkLst>
        </pc:spChg>
        <pc:spChg chg="add del mod ord">
          <ac:chgData name="Vui Le Ba" userId="052109168efbc39a" providerId="LiveId" clId="{40CFB830-F6EC-4A1B-AE1F-B620D0FFC1BE}" dt="2020-12-23T07:21:12.845" v="1804" actId="478"/>
          <ac:spMkLst>
            <pc:docMk/>
            <pc:sldMk cId="0" sldId="415"/>
            <ac:spMk id="251906" creationId="{00000000-0000-0000-0000-000000000000}"/>
          </ac:spMkLst>
        </pc:spChg>
        <pc:spChg chg="mod ord">
          <ac:chgData name="Vui Le Ba" userId="052109168efbc39a" providerId="LiveId" clId="{40CFB830-F6EC-4A1B-AE1F-B620D0FFC1BE}" dt="2020-12-23T07:21:39.303" v="1814" actId="27636"/>
          <ac:spMkLst>
            <pc:docMk/>
            <pc:sldMk cId="0" sldId="415"/>
            <ac:spMk id="251907" creationId="{00000000-0000-0000-0000-000000000000}"/>
          </ac:spMkLst>
        </pc:spChg>
        <pc:spChg chg="mod">
          <ac:chgData name="Vui Le Ba" userId="052109168efbc39a" providerId="LiveId" clId="{40CFB830-F6EC-4A1B-AE1F-B620D0FFC1BE}" dt="2020-12-23T07:21:48.235" v="1816" actId="14100"/>
          <ac:spMkLst>
            <pc:docMk/>
            <pc:sldMk cId="0" sldId="415"/>
            <ac:spMk id="251909" creationId="{00000000-0000-0000-0000-000000000000}"/>
          </ac:spMkLst>
        </pc:spChg>
        <pc:grpChg chg="del">
          <ac:chgData name="Vui Le Ba" userId="052109168efbc39a" providerId="LiveId" clId="{40CFB830-F6EC-4A1B-AE1F-B620D0FFC1BE}" dt="2020-12-23T07:21:06.764" v="1802" actId="478"/>
          <ac:grpSpMkLst>
            <pc:docMk/>
            <pc:sldMk cId="0" sldId="415"/>
            <ac:grpSpMk id="251908" creationId="{00000000-0000-0000-0000-000000000000}"/>
          </ac:grpSpMkLst>
        </pc:grpChg>
      </pc:sldChg>
      <pc:sldChg chg="addSp delSp modSp mod chgLayout">
        <pc:chgData name="Vui Le Ba" userId="052109168efbc39a" providerId="LiveId" clId="{40CFB830-F6EC-4A1B-AE1F-B620D0FFC1BE}" dt="2020-12-23T07:22:02.971" v="1825" actId="1035"/>
        <pc:sldMkLst>
          <pc:docMk/>
          <pc:sldMk cId="0" sldId="416"/>
        </pc:sldMkLst>
        <pc:spChg chg="add del mod">
          <ac:chgData name="Vui Le Ba" userId="052109168efbc39a" providerId="LiveId" clId="{40CFB830-F6EC-4A1B-AE1F-B620D0FFC1BE}" dt="2020-12-23T05:58:31.666" v="181" actId="6264"/>
          <ac:spMkLst>
            <pc:docMk/>
            <pc:sldMk cId="0" sldId="416"/>
            <ac:spMk id="2" creationId="{72DFBCBC-2C1B-48F3-8D8B-EF2EE44D7A2E}"/>
          </ac:spMkLst>
        </pc:spChg>
        <pc:spChg chg="add del mod">
          <ac:chgData name="Vui Le Ba" userId="052109168efbc39a" providerId="LiveId" clId="{40CFB830-F6EC-4A1B-AE1F-B620D0FFC1BE}" dt="2020-12-23T05:58:31.666" v="181" actId="6264"/>
          <ac:spMkLst>
            <pc:docMk/>
            <pc:sldMk cId="0" sldId="416"/>
            <ac:spMk id="3" creationId="{9470A0F0-704E-4965-A76C-B2480E249D48}"/>
          </ac:spMkLst>
        </pc:spChg>
        <pc:spChg chg="add del mod ord">
          <ac:chgData name="Vui Le Ba" userId="052109168efbc39a" providerId="LiveId" clId="{40CFB830-F6EC-4A1B-AE1F-B620D0FFC1BE}" dt="2020-12-23T07:21:54.275" v="1818" actId="6264"/>
          <ac:spMkLst>
            <pc:docMk/>
            <pc:sldMk cId="0" sldId="416"/>
            <ac:spMk id="4" creationId="{3A3D5F5A-F5BC-40A3-AEFA-2CE493A78F6B}"/>
          </ac:spMkLst>
        </pc:spChg>
        <pc:spChg chg="del">
          <ac:chgData name="Vui Le Ba" userId="052109168efbc39a" providerId="LiveId" clId="{40CFB830-F6EC-4A1B-AE1F-B620D0FFC1BE}" dt="2020-12-23T07:06:30.211" v="1584"/>
          <ac:spMkLst>
            <pc:docMk/>
            <pc:sldMk cId="0" sldId="416"/>
            <ac:spMk id="5" creationId="{04FAB2C0-1516-4B6D-8162-19D62ADE2C3B}"/>
          </ac:spMkLst>
        </pc:spChg>
        <pc:spChg chg="add del mod">
          <ac:chgData name="Vui Le Ba" userId="052109168efbc39a" providerId="LiveId" clId="{40CFB830-F6EC-4A1B-AE1F-B620D0FFC1BE}" dt="2020-12-23T07:21:54.275" v="1818" actId="6264"/>
          <ac:spMkLst>
            <pc:docMk/>
            <pc:sldMk cId="0" sldId="416"/>
            <ac:spMk id="6" creationId="{759A8979-9C12-4EA2-9EAC-0233E5A5B433}"/>
          </ac:spMkLst>
        </pc:spChg>
        <pc:spChg chg="add del mod">
          <ac:chgData name="Vui Le Ba" userId="052109168efbc39a" providerId="LiveId" clId="{40CFB830-F6EC-4A1B-AE1F-B620D0FFC1BE}" dt="2020-12-23T07:21:54.275" v="1818" actId="6264"/>
          <ac:spMkLst>
            <pc:docMk/>
            <pc:sldMk cId="0" sldId="416"/>
            <ac:spMk id="7" creationId="{7C5CC76F-2FDA-4CA5-838F-B23A45D9A566}"/>
          </ac:spMkLst>
        </pc:spChg>
        <pc:spChg chg="add del mod ord">
          <ac:chgData name="Vui Le Ba" userId="052109168efbc39a" providerId="LiveId" clId="{40CFB830-F6EC-4A1B-AE1F-B620D0FFC1BE}" dt="2020-12-23T07:21:58.143" v="1820" actId="478"/>
          <ac:spMkLst>
            <pc:docMk/>
            <pc:sldMk cId="0" sldId="416"/>
            <ac:spMk id="8" creationId="{F2A708D9-75EF-45F0-BB33-2D87BD428030}"/>
          </ac:spMkLst>
        </pc:spChg>
        <pc:spChg chg="add del mod ord">
          <ac:chgData name="Vui Le Ba" userId="052109168efbc39a" providerId="LiveId" clId="{40CFB830-F6EC-4A1B-AE1F-B620D0FFC1BE}" dt="2020-12-23T07:21:59.777" v="1821" actId="478"/>
          <ac:spMkLst>
            <pc:docMk/>
            <pc:sldMk cId="0" sldId="416"/>
            <ac:spMk id="253954" creationId="{00000000-0000-0000-0000-000000000000}"/>
          </ac:spMkLst>
        </pc:spChg>
        <pc:spChg chg="mod ord">
          <ac:chgData name="Vui Le Ba" userId="052109168efbc39a" providerId="LiveId" clId="{40CFB830-F6EC-4A1B-AE1F-B620D0FFC1BE}" dt="2020-12-23T07:21:54.277" v="1819" actId="27636"/>
          <ac:spMkLst>
            <pc:docMk/>
            <pc:sldMk cId="0" sldId="416"/>
            <ac:spMk id="253955" creationId="{00000000-0000-0000-0000-000000000000}"/>
          </ac:spMkLst>
        </pc:spChg>
        <pc:spChg chg="mod">
          <ac:chgData name="Vui Le Ba" userId="052109168efbc39a" providerId="LiveId" clId="{40CFB830-F6EC-4A1B-AE1F-B620D0FFC1BE}" dt="2020-12-23T07:22:02.971" v="1825" actId="1035"/>
          <ac:spMkLst>
            <pc:docMk/>
            <pc:sldMk cId="0" sldId="416"/>
            <ac:spMk id="253959" creationId="{00000000-0000-0000-0000-000000000000}"/>
          </ac:spMkLst>
        </pc:spChg>
        <pc:spChg chg="mod">
          <ac:chgData name="Vui Le Ba" userId="052109168efbc39a" providerId="LiveId" clId="{40CFB830-F6EC-4A1B-AE1F-B620D0FFC1BE}" dt="2020-12-23T07:22:02.971" v="1825" actId="1035"/>
          <ac:spMkLst>
            <pc:docMk/>
            <pc:sldMk cId="0" sldId="416"/>
            <ac:spMk id="253961" creationId="{00000000-0000-0000-0000-000000000000}"/>
          </ac:spMkLst>
        </pc:spChg>
        <pc:spChg chg="mod">
          <ac:chgData name="Vui Le Ba" userId="052109168efbc39a" providerId="LiveId" clId="{40CFB830-F6EC-4A1B-AE1F-B620D0FFC1BE}" dt="2020-12-23T07:22:02.971" v="1825" actId="1035"/>
          <ac:spMkLst>
            <pc:docMk/>
            <pc:sldMk cId="0" sldId="416"/>
            <ac:spMk id="638986" creationId="{00000000-0000-0000-0000-000000000000}"/>
          </ac:spMkLst>
        </pc:spChg>
        <pc:grpChg chg="del">
          <ac:chgData name="Vui Le Ba" userId="052109168efbc39a" providerId="LiveId" clId="{40CFB830-F6EC-4A1B-AE1F-B620D0FFC1BE}" dt="2020-12-23T07:21:52.181" v="1817" actId="478"/>
          <ac:grpSpMkLst>
            <pc:docMk/>
            <pc:sldMk cId="0" sldId="416"/>
            <ac:grpSpMk id="253956" creationId="{00000000-0000-0000-0000-000000000000}"/>
          </ac:grpSpMkLst>
        </pc:grpChg>
        <pc:grpChg chg="mod">
          <ac:chgData name="Vui Le Ba" userId="052109168efbc39a" providerId="LiveId" clId="{40CFB830-F6EC-4A1B-AE1F-B620D0FFC1BE}" dt="2020-12-23T07:22:02.971" v="1825" actId="1035"/>
          <ac:grpSpMkLst>
            <pc:docMk/>
            <pc:sldMk cId="0" sldId="416"/>
            <ac:grpSpMk id="638984" creationId="{00000000-0000-0000-0000-000000000000}"/>
          </ac:grpSpMkLst>
        </pc:grpChg>
      </pc:sldChg>
      <pc:sldChg chg="addSp delSp modSp mod chgLayout">
        <pc:chgData name="Vui Le Ba" userId="052109168efbc39a" providerId="LiveId" clId="{40CFB830-F6EC-4A1B-AE1F-B620D0FFC1BE}" dt="2020-12-23T07:22:32.338" v="1833" actId="14100"/>
        <pc:sldMkLst>
          <pc:docMk/>
          <pc:sldMk cId="0" sldId="417"/>
        </pc:sldMkLst>
        <pc:spChg chg="add del mod">
          <ac:chgData name="Vui Le Ba" userId="052109168efbc39a" providerId="LiveId" clId="{40CFB830-F6EC-4A1B-AE1F-B620D0FFC1BE}" dt="2020-12-23T05:58:31.666" v="181" actId="6264"/>
          <ac:spMkLst>
            <pc:docMk/>
            <pc:sldMk cId="0" sldId="417"/>
            <ac:spMk id="2" creationId="{65B2FED4-18AE-4D85-9BD4-9B8110E15606}"/>
          </ac:spMkLst>
        </pc:spChg>
        <pc:spChg chg="add del mod">
          <ac:chgData name="Vui Le Ba" userId="052109168efbc39a" providerId="LiveId" clId="{40CFB830-F6EC-4A1B-AE1F-B620D0FFC1BE}" dt="2020-12-23T05:58:31.666" v="181" actId="6264"/>
          <ac:spMkLst>
            <pc:docMk/>
            <pc:sldMk cId="0" sldId="417"/>
            <ac:spMk id="3" creationId="{0C40099B-CAC9-4B5B-BDEA-D4A0AF86A27A}"/>
          </ac:spMkLst>
        </pc:spChg>
        <pc:spChg chg="add del mod ord">
          <ac:chgData name="Vui Le Ba" userId="052109168efbc39a" providerId="LiveId" clId="{40CFB830-F6EC-4A1B-AE1F-B620D0FFC1BE}" dt="2020-12-23T07:22:13.177" v="1827" actId="478"/>
          <ac:spMkLst>
            <pc:docMk/>
            <pc:sldMk cId="0" sldId="417"/>
            <ac:spMk id="4" creationId="{1E82EFB6-CFC0-4C19-8E52-8527B921E84A}"/>
          </ac:spMkLst>
        </pc:spChg>
        <pc:spChg chg="del">
          <ac:chgData name="Vui Le Ba" userId="052109168efbc39a" providerId="LiveId" clId="{40CFB830-F6EC-4A1B-AE1F-B620D0FFC1BE}" dt="2020-12-23T07:06:30.211" v="1584"/>
          <ac:spMkLst>
            <pc:docMk/>
            <pc:sldMk cId="0" sldId="417"/>
            <ac:spMk id="5" creationId="{4A978FBB-7FFB-45DF-96CA-62778DB26563}"/>
          </ac:spMkLst>
        </pc:spChg>
        <pc:spChg chg="add del mod">
          <ac:chgData name="Vui Le Ba" userId="052109168efbc39a" providerId="LiveId" clId="{40CFB830-F6EC-4A1B-AE1F-B620D0FFC1BE}" dt="2020-12-23T07:22:15.680" v="1828" actId="6264"/>
          <ac:spMkLst>
            <pc:docMk/>
            <pc:sldMk cId="0" sldId="417"/>
            <ac:spMk id="6" creationId="{2AEBC3CE-7149-494E-A82B-82A4A5ABEC00}"/>
          </ac:spMkLst>
        </pc:spChg>
        <pc:spChg chg="add del mod">
          <ac:chgData name="Vui Le Ba" userId="052109168efbc39a" providerId="LiveId" clId="{40CFB830-F6EC-4A1B-AE1F-B620D0FFC1BE}" dt="2020-12-23T07:22:15.680" v="1828" actId="6264"/>
          <ac:spMkLst>
            <pc:docMk/>
            <pc:sldMk cId="0" sldId="417"/>
            <ac:spMk id="7" creationId="{4EAC710A-3762-4B05-9CF7-ED0826CEB881}"/>
          </ac:spMkLst>
        </pc:spChg>
        <pc:spChg chg="add del mod ord">
          <ac:chgData name="Vui Le Ba" userId="052109168efbc39a" providerId="LiveId" clId="{40CFB830-F6EC-4A1B-AE1F-B620D0FFC1BE}" dt="2020-12-23T07:22:18.868" v="1829" actId="478"/>
          <ac:spMkLst>
            <pc:docMk/>
            <pc:sldMk cId="0" sldId="417"/>
            <ac:spMk id="8" creationId="{E2BE5008-6D8A-4FC2-AA48-672D3D30FA62}"/>
          </ac:spMkLst>
        </pc:spChg>
        <pc:spChg chg="add del mod ord">
          <ac:chgData name="Vui Le Ba" userId="052109168efbc39a" providerId="LiveId" clId="{40CFB830-F6EC-4A1B-AE1F-B620D0FFC1BE}" dt="2020-12-23T07:22:20.525" v="1830" actId="478"/>
          <ac:spMkLst>
            <pc:docMk/>
            <pc:sldMk cId="0" sldId="417"/>
            <ac:spMk id="256002" creationId="{00000000-0000-0000-0000-000000000000}"/>
          </ac:spMkLst>
        </pc:spChg>
        <pc:spChg chg="mod ord">
          <ac:chgData name="Vui Le Ba" userId="052109168efbc39a" providerId="LiveId" clId="{40CFB830-F6EC-4A1B-AE1F-B620D0FFC1BE}" dt="2020-12-23T07:22:15.680" v="1828" actId="6264"/>
          <ac:spMkLst>
            <pc:docMk/>
            <pc:sldMk cId="0" sldId="417"/>
            <ac:spMk id="256003" creationId="{00000000-0000-0000-0000-000000000000}"/>
          </ac:spMkLst>
        </pc:spChg>
        <pc:spChg chg="mod">
          <ac:chgData name="Vui Le Ba" userId="052109168efbc39a" providerId="LiveId" clId="{40CFB830-F6EC-4A1B-AE1F-B620D0FFC1BE}" dt="2020-12-23T07:22:32.338" v="1833" actId="14100"/>
          <ac:spMkLst>
            <pc:docMk/>
            <pc:sldMk cId="0" sldId="417"/>
            <ac:spMk id="256005" creationId="{00000000-0000-0000-0000-000000000000}"/>
          </ac:spMkLst>
        </pc:spChg>
        <pc:grpChg chg="del">
          <ac:chgData name="Vui Le Ba" userId="052109168efbc39a" providerId="LiveId" clId="{40CFB830-F6EC-4A1B-AE1F-B620D0FFC1BE}" dt="2020-12-23T07:22:10.284" v="1826" actId="478"/>
          <ac:grpSpMkLst>
            <pc:docMk/>
            <pc:sldMk cId="0" sldId="417"/>
            <ac:grpSpMk id="256004" creationId="{00000000-0000-0000-0000-000000000000}"/>
          </ac:grpSpMkLst>
        </pc:grpChg>
      </pc:sldChg>
      <pc:sldChg chg="addSp delSp modSp mod chgLayout">
        <pc:chgData name="Vui Le Ba" userId="052109168efbc39a" providerId="LiveId" clId="{40CFB830-F6EC-4A1B-AE1F-B620D0FFC1BE}" dt="2020-12-23T07:23:06.150" v="1844" actId="1036"/>
        <pc:sldMkLst>
          <pc:docMk/>
          <pc:sldMk cId="0" sldId="418"/>
        </pc:sldMkLst>
        <pc:spChg chg="add del mod">
          <ac:chgData name="Vui Le Ba" userId="052109168efbc39a" providerId="LiveId" clId="{40CFB830-F6EC-4A1B-AE1F-B620D0FFC1BE}" dt="2020-12-23T05:58:31.666" v="181" actId="6264"/>
          <ac:spMkLst>
            <pc:docMk/>
            <pc:sldMk cId="0" sldId="418"/>
            <ac:spMk id="2" creationId="{358AEFF2-65DD-4044-A056-B10A9654BD32}"/>
          </ac:spMkLst>
        </pc:spChg>
        <pc:spChg chg="add del mod">
          <ac:chgData name="Vui Le Ba" userId="052109168efbc39a" providerId="LiveId" clId="{40CFB830-F6EC-4A1B-AE1F-B620D0FFC1BE}" dt="2020-12-23T05:58:31.666" v="181" actId="6264"/>
          <ac:spMkLst>
            <pc:docMk/>
            <pc:sldMk cId="0" sldId="418"/>
            <ac:spMk id="3" creationId="{D5DED32A-B811-4B6B-B260-43071F1861F6}"/>
          </ac:spMkLst>
        </pc:spChg>
        <pc:spChg chg="add del mod ord">
          <ac:chgData name="Vui Le Ba" userId="052109168efbc39a" providerId="LiveId" clId="{40CFB830-F6EC-4A1B-AE1F-B620D0FFC1BE}" dt="2020-12-23T07:22:42.416" v="1836" actId="478"/>
          <ac:spMkLst>
            <pc:docMk/>
            <pc:sldMk cId="0" sldId="418"/>
            <ac:spMk id="4" creationId="{3E14875C-8A79-4B9B-8322-8CE7FEC2E4C8}"/>
          </ac:spMkLst>
        </pc:spChg>
        <pc:spChg chg="del">
          <ac:chgData name="Vui Le Ba" userId="052109168efbc39a" providerId="LiveId" clId="{40CFB830-F6EC-4A1B-AE1F-B620D0FFC1BE}" dt="2020-12-23T07:06:30.211" v="1584"/>
          <ac:spMkLst>
            <pc:docMk/>
            <pc:sldMk cId="0" sldId="418"/>
            <ac:spMk id="5" creationId="{583506AB-ACB0-4D43-A10C-C0DE48B01B69}"/>
          </ac:spMkLst>
        </pc:spChg>
        <pc:spChg chg="add del mod">
          <ac:chgData name="Vui Le Ba" userId="052109168efbc39a" providerId="LiveId" clId="{40CFB830-F6EC-4A1B-AE1F-B620D0FFC1BE}" dt="2020-12-23T07:22:45.120" v="1837" actId="6264"/>
          <ac:spMkLst>
            <pc:docMk/>
            <pc:sldMk cId="0" sldId="418"/>
            <ac:spMk id="6" creationId="{44CB79BB-9C72-4955-901A-873871CBEA4B}"/>
          </ac:spMkLst>
        </pc:spChg>
        <pc:spChg chg="add del mod ord">
          <ac:chgData name="Vui Le Ba" userId="052109168efbc39a" providerId="LiveId" clId="{40CFB830-F6EC-4A1B-AE1F-B620D0FFC1BE}" dt="2020-12-23T07:22:48.270" v="1839" actId="478"/>
          <ac:spMkLst>
            <pc:docMk/>
            <pc:sldMk cId="0" sldId="418"/>
            <ac:spMk id="7" creationId="{BA036352-2CB3-4F32-A613-067C4949BEF9}"/>
          </ac:spMkLst>
        </pc:spChg>
        <pc:spChg chg="add del mod ord">
          <ac:chgData name="Vui Le Ba" userId="052109168efbc39a" providerId="LiveId" clId="{40CFB830-F6EC-4A1B-AE1F-B620D0FFC1BE}" dt="2020-12-23T07:22:39.945" v="1835" actId="478"/>
          <ac:spMkLst>
            <pc:docMk/>
            <pc:sldMk cId="0" sldId="418"/>
            <ac:spMk id="258050" creationId="{00000000-0000-0000-0000-000000000000}"/>
          </ac:spMkLst>
        </pc:spChg>
        <pc:spChg chg="mod ord">
          <ac:chgData name="Vui Le Ba" userId="052109168efbc39a" providerId="LiveId" clId="{40CFB830-F6EC-4A1B-AE1F-B620D0FFC1BE}" dt="2020-12-23T07:22:45.123" v="1838" actId="27636"/>
          <ac:spMkLst>
            <pc:docMk/>
            <pc:sldMk cId="0" sldId="418"/>
            <ac:spMk id="258051" creationId="{00000000-0000-0000-0000-000000000000}"/>
          </ac:spMkLst>
        </pc:spChg>
        <pc:grpChg chg="del">
          <ac:chgData name="Vui Le Ba" userId="052109168efbc39a" providerId="LiveId" clId="{40CFB830-F6EC-4A1B-AE1F-B620D0FFC1BE}" dt="2020-12-23T07:22:36.845" v="1834" actId="478"/>
          <ac:grpSpMkLst>
            <pc:docMk/>
            <pc:sldMk cId="0" sldId="418"/>
            <ac:grpSpMk id="258052" creationId="{00000000-0000-0000-0000-000000000000}"/>
          </ac:grpSpMkLst>
        </pc:grpChg>
        <pc:picChg chg="mod">
          <ac:chgData name="Vui Le Ba" userId="052109168efbc39a" providerId="LiveId" clId="{40CFB830-F6EC-4A1B-AE1F-B620D0FFC1BE}" dt="2020-12-23T07:23:06.150" v="1844" actId="1036"/>
          <ac:picMkLst>
            <pc:docMk/>
            <pc:sldMk cId="0" sldId="418"/>
            <ac:picMk id="643079" creationId="{00000000-0000-0000-0000-000000000000}"/>
          </ac:picMkLst>
        </pc:picChg>
        <pc:picChg chg="mod">
          <ac:chgData name="Vui Le Ba" userId="052109168efbc39a" providerId="LiveId" clId="{40CFB830-F6EC-4A1B-AE1F-B620D0FFC1BE}" dt="2020-12-23T07:23:06.150" v="1844" actId="1036"/>
          <ac:picMkLst>
            <pc:docMk/>
            <pc:sldMk cId="0" sldId="418"/>
            <ac:picMk id="643080" creationId="{00000000-0000-0000-0000-000000000000}"/>
          </ac:picMkLst>
        </pc:picChg>
        <pc:picChg chg="mod">
          <ac:chgData name="Vui Le Ba" userId="052109168efbc39a" providerId="LiveId" clId="{40CFB830-F6EC-4A1B-AE1F-B620D0FFC1BE}" dt="2020-12-23T07:23:06.150" v="1844" actId="1036"/>
          <ac:picMkLst>
            <pc:docMk/>
            <pc:sldMk cId="0" sldId="418"/>
            <ac:picMk id="643081" creationId="{00000000-0000-0000-0000-000000000000}"/>
          </ac:picMkLst>
        </pc:picChg>
        <pc:picChg chg="mod">
          <ac:chgData name="Vui Le Ba" userId="052109168efbc39a" providerId="LiveId" clId="{40CFB830-F6EC-4A1B-AE1F-B620D0FFC1BE}" dt="2020-12-23T07:23:06.150" v="1844" actId="1036"/>
          <ac:picMkLst>
            <pc:docMk/>
            <pc:sldMk cId="0" sldId="418"/>
            <ac:picMk id="643082" creationId="{00000000-0000-0000-0000-000000000000}"/>
          </ac:picMkLst>
        </pc:picChg>
      </pc:sldChg>
      <pc:sldChg chg="addSp delSp modSp mod chgLayout">
        <pc:chgData name="Vui Le Ba" userId="052109168efbc39a" providerId="LiveId" clId="{40CFB830-F6EC-4A1B-AE1F-B620D0FFC1BE}" dt="2020-12-23T07:24:21.562" v="1867" actId="478"/>
        <pc:sldMkLst>
          <pc:docMk/>
          <pc:sldMk cId="0" sldId="419"/>
        </pc:sldMkLst>
        <pc:spChg chg="add del mod">
          <ac:chgData name="Vui Le Ba" userId="052109168efbc39a" providerId="LiveId" clId="{40CFB830-F6EC-4A1B-AE1F-B620D0FFC1BE}" dt="2020-12-23T05:58:31.666" v="181" actId="6264"/>
          <ac:spMkLst>
            <pc:docMk/>
            <pc:sldMk cId="0" sldId="419"/>
            <ac:spMk id="2" creationId="{8D43E961-2581-4694-9946-2018F288EB30}"/>
          </ac:spMkLst>
        </pc:spChg>
        <pc:spChg chg="add del mod">
          <ac:chgData name="Vui Le Ba" userId="052109168efbc39a" providerId="LiveId" clId="{40CFB830-F6EC-4A1B-AE1F-B620D0FFC1BE}" dt="2020-12-23T05:58:31.666" v="181" actId="6264"/>
          <ac:spMkLst>
            <pc:docMk/>
            <pc:sldMk cId="0" sldId="419"/>
            <ac:spMk id="3" creationId="{B8D1155F-32AC-46B3-AEB9-8405F4B9D627}"/>
          </ac:spMkLst>
        </pc:spChg>
        <pc:spChg chg="add del mod ord">
          <ac:chgData name="Vui Le Ba" userId="052109168efbc39a" providerId="LiveId" clId="{40CFB830-F6EC-4A1B-AE1F-B620D0FFC1BE}" dt="2020-12-23T07:23:19.698" v="1846" actId="478"/>
          <ac:spMkLst>
            <pc:docMk/>
            <pc:sldMk cId="0" sldId="419"/>
            <ac:spMk id="4" creationId="{11777E28-4C63-45C3-9D71-FB648B3097A5}"/>
          </ac:spMkLst>
        </pc:spChg>
        <pc:spChg chg="del">
          <ac:chgData name="Vui Le Ba" userId="052109168efbc39a" providerId="LiveId" clId="{40CFB830-F6EC-4A1B-AE1F-B620D0FFC1BE}" dt="2020-12-23T07:06:30.211" v="1584"/>
          <ac:spMkLst>
            <pc:docMk/>
            <pc:sldMk cId="0" sldId="419"/>
            <ac:spMk id="5" creationId="{E2106014-D037-497D-B75D-E0BFAF647C26}"/>
          </ac:spMkLst>
        </pc:spChg>
        <pc:spChg chg="add del mod">
          <ac:chgData name="Vui Le Ba" userId="052109168efbc39a" providerId="LiveId" clId="{40CFB830-F6EC-4A1B-AE1F-B620D0FFC1BE}" dt="2020-12-23T07:24:19.363" v="1866" actId="6264"/>
          <ac:spMkLst>
            <pc:docMk/>
            <pc:sldMk cId="0" sldId="419"/>
            <ac:spMk id="6" creationId="{94D379FC-2936-4039-8C01-29BDB136531D}"/>
          </ac:spMkLst>
        </pc:spChg>
        <pc:spChg chg="add del mod ord">
          <ac:chgData name="Vui Le Ba" userId="052109168efbc39a" providerId="LiveId" clId="{40CFB830-F6EC-4A1B-AE1F-B620D0FFC1BE}" dt="2020-12-23T07:24:21.562" v="1867" actId="478"/>
          <ac:spMkLst>
            <pc:docMk/>
            <pc:sldMk cId="0" sldId="419"/>
            <ac:spMk id="7" creationId="{1A6D30F1-E466-4235-8B52-73BFBCE7FFEC}"/>
          </ac:spMkLst>
        </pc:spChg>
        <pc:spChg chg="add del mod ord">
          <ac:chgData name="Vui Le Ba" userId="052109168efbc39a" providerId="LiveId" clId="{40CFB830-F6EC-4A1B-AE1F-B620D0FFC1BE}" dt="2020-12-23T07:23:42.496" v="1854" actId="478"/>
          <ac:spMkLst>
            <pc:docMk/>
            <pc:sldMk cId="0" sldId="419"/>
            <ac:spMk id="260098" creationId="{00000000-0000-0000-0000-000000000000}"/>
          </ac:spMkLst>
        </pc:spChg>
        <pc:spChg chg="mod ord">
          <ac:chgData name="Vui Le Ba" userId="052109168efbc39a" providerId="LiveId" clId="{40CFB830-F6EC-4A1B-AE1F-B620D0FFC1BE}" dt="2020-12-23T07:24:19.363" v="1866" actId="6264"/>
          <ac:spMkLst>
            <pc:docMk/>
            <pc:sldMk cId="0" sldId="419"/>
            <ac:spMk id="260099" creationId="{00000000-0000-0000-0000-000000000000}"/>
          </ac:spMkLst>
        </pc:spChg>
        <pc:spChg chg="mod">
          <ac:chgData name="Vui Le Ba" userId="052109168efbc39a" providerId="LiveId" clId="{40CFB830-F6EC-4A1B-AE1F-B620D0FFC1BE}" dt="2020-12-23T07:23:51.100" v="1858" actId="1035"/>
          <ac:spMkLst>
            <pc:docMk/>
            <pc:sldMk cId="0" sldId="419"/>
            <ac:spMk id="645127" creationId="{00000000-0000-0000-0000-000000000000}"/>
          </ac:spMkLst>
        </pc:spChg>
        <pc:grpChg chg="del">
          <ac:chgData name="Vui Le Ba" userId="052109168efbc39a" providerId="LiveId" clId="{40CFB830-F6EC-4A1B-AE1F-B620D0FFC1BE}" dt="2020-12-23T07:23:12.934" v="1845" actId="478"/>
          <ac:grpSpMkLst>
            <pc:docMk/>
            <pc:sldMk cId="0" sldId="419"/>
            <ac:grpSpMk id="260100" creationId="{00000000-0000-0000-0000-000000000000}"/>
          </ac:grpSpMkLst>
        </pc:grpChg>
        <pc:graphicFrameChg chg="mod">
          <ac:chgData name="Vui Le Ba" userId="052109168efbc39a" providerId="LiveId" clId="{40CFB830-F6EC-4A1B-AE1F-B620D0FFC1BE}" dt="2020-12-23T07:24:01.627" v="1864" actId="1037"/>
          <ac:graphicFrameMkLst>
            <pc:docMk/>
            <pc:sldMk cId="0" sldId="419"/>
            <ac:graphicFrameMk id="260102" creationId="{00000000-0000-0000-0000-000000000000}"/>
          </ac:graphicFrameMkLst>
        </pc:graphicFrameChg>
        <pc:picChg chg="mod">
          <ac:chgData name="Vui Le Ba" userId="052109168efbc39a" providerId="LiveId" clId="{40CFB830-F6EC-4A1B-AE1F-B620D0FFC1BE}" dt="2020-12-23T07:23:36.964" v="1852" actId="14100"/>
          <ac:picMkLst>
            <pc:docMk/>
            <pc:sldMk cId="0" sldId="419"/>
            <ac:picMk id="645129" creationId="{00000000-0000-0000-0000-000000000000}"/>
          </ac:picMkLst>
        </pc:picChg>
        <pc:picChg chg="mod">
          <ac:chgData name="Vui Le Ba" userId="052109168efbc39a" providerId="LiveId" clId="{40CFB830-F6EC-4A1B-AE1F-B620D0FFC1BE}" dt="2020-12-23T07:23:34.845" v="1851" actId="1076"/>
          <ac:picMkLst>
            <pc:docMk/>
            <pc:sldMk cId="0" sldId="419"/>
            <ac:picMk id="645130" creationId="{00000000-0000-0000-0000-000000000000}"/>
          </ac:picMkLst>
        </pc:picChg>
        <pc:picChg chg="mod">
          <ac:chgData name="Vui Le Ba" userId="052109168efbc39a" providerId="LiveId" clId="{40CFB830-F6EC-4A1B-AE1F-B620D0FFC1BE}" dt="2020-12-23T07:23:39.471" v="1853" actId="1076"/>
          <ac:picMkLst>
            <pc:docMk/>
            <pc:sldMk cId="0" sldId="419"/>
            <ac:picMk id="645131" creationId="{00000000-0000-0000-0000-000000000000}"/>
          </ac:picMkLst>
        </pc:picChg>
      </pc:sldChg>
      <pc:sldChg chg="addSp delSp modSp mod chgLayout">
        <pc:chgData name="Vui Le Ba" userId="052109168efbc39a" providerId="LiveId" clId="{40CFB830-F6EC-4A1B-AE1F-B620D0FFC1BE}" dt="2020-12-23T07:26:18.702" v="1890" actId="14100"/>
        <pc:sldMkLst>
          <pc:docMk/>
          <pc:sldMk cId="0" sldId="420"/>
        </pc:sldMkLst>
        <pc:spChg chg="add del mod">
          <ac:chgData name="Vui Le Ba" userId="052109168efbc39a" providerId="LiveId" clId="{40CFB830-F6EC-4A1B-AE1F-B620D0FFC1BE}" dt="2020-12-23T05:58:31.666" v="181" actId="6264"/>
          <ac:spMkLst>
            <pc:docMk/>
            <pc:sldMk cId="0" sldId="420"/>
            <ac:spMk id="2" creationId="{6AA815C1-1C17-4FB2-BAF0-D3C5A390811B}"/>
          </ac:spMkLst>
        </pc:spChg>
        <pc:spChg chg="add del mod">
          <ac:chgData name="Vui Le Ba" userId="052109168efbc39a" providerId="LiveId" clId="{40CFB830-F6EC-4A1B-AE1F-B620D0FFC1BE}" dt="2020-12-23T05:58:31.666" v="181" actId="6264"/>
          <ac:spMkLst>
            <pc:docMk/>
            <pc:sldMk cId="0" sldId="420"/>
            <ac:spMk id="3" creationId="{D1DCD77D-D451-4395-90F2-39C012D17343}"/>
          </ac:spMkLst>
        </pc:spChg>
        <pc:spChg chg="add del mod ord">
          <ac:chgData name="Vui Le Ba" userId="052109168efbc39a" providerId="LiveId" clId="{40CFB830-F6EC-4A1B-AE1F-B620D0FFC1BE}" dt="2020-12-23T07:26:09.253" v="1887" actId="6264"/>
          <ac:spMkLst>
            <pc:docMk/>
            <pc:sldMk cId="0" sldId="420"/>
            <ac:spMk id="4" creationId="{44217ECA-4CA1-4068-8CD1-02EC23851922}"/>
          </ac:spMkLst>
        </pc:spChg>
        <pc:spChg chg="del">
          <ac:chgData name="Vui Le Ba" userId="052109168efbc39a" providerId="LiveId" clId="{40CFB830-F6EC-4A1B-AE1F-B620D0FFC1BE}" dt="2020-12-23T07:06:30.211" v="1584"/>
          <ac:spMkLst>
            <pc:docMk/>
            <pc:sldMk cId="0" sldId="420"/>
            <ac:spMk id="5" creationId="{77A2C5A2-4683-463E-ACB4-1FD8F8F8818E}"/>
          </ac:spMkLst>
        </pc:spChg>
        <pc:spChg chg="add del mod">
          <ac:chgData name="Vui Le Ba" userId="052109168efbc39a" providerId="LiveId" clId="{40CFB830-F6EC-4A1B-AE1F-B620D0FFC1BE}" dt="2020-12-23T07:26:09.253" v="1887" actId="6264"/>
          <ac:spMkLst>
            <pc:docMk/>
            <pc:sldMk cId="0" sldId="420"/>
            <ac:spMk id="6" creationId="{9CB3EFCC-DB39-4F24-B6D2-DD32EA625238}"/>
          </ac:spMkLst>
        </pc:spChg>
        <pc:spChg chg="add del mod">
          <ac:chgData name="Vui Le Ba" userId="052109168efbc39a" providerId="LiveId" clId="{40CFB830-F6EC-4A1B-AE1F-B620D0FFC1BE}" dt="2020-12-23T07:26:09.253" v="1887" actId="6264"/>
          <ac:spMkLst>
            <pc:docMk/>
            <pc:sldMk cId="0" sldId="420"/>
            <ac:spMk id="7" creationId="{5AE53932-8A5B-49DD-8651-FC5FF7359CB1}"/>
          </ac:spMkLst>
        </pc:spChg>
        <pc:spChg chg="add del mod ord">
          <ac:chgData name="Vui Le Ba" userId="052109168efbc39a" providerId="LiveId" clId="{40CFB830-F6EC-4A1B-AE1F-B620D0FFC1BE}" dt="2020-12-23T07:26:11.649" v="1888" actId="478"/>
          <ac:spMkLst>
            <pc:docMk/>
            <pc:sldMk cId="0" sldId="420"/>
            <ac:spMk id="8" creationId="{6A4F8627-B624-4FB2-A15D-6CD64813DC4E}"/>
          </ac:spMkLst>
        </pc:spChg>
        <pc:spChg chg="add del mod ord">
          <ac:chgData name="Vui Le Ba" userId="052109168efbc39a" providerId="LiveId" clId="{40CFB830-F6EC-4A1B-AE1F-B620D0FFC1BE}" dt="2020-12-23T07:26:14.190" v="1889" actId="478"/>
          <ac:spMkLst>
            <pc:docMk/>
            <pc:sldMk cId="0" sldId="420"/>
            <ac:spMk id="266242" creationId="{00000000-0000-0000-0000-000000000000}"/>
          </ac:spMkLst>
        </pc:spChg>
        <pc:spChg chg="mod ord">
          <ac:chgData name="Vui Le Ba" userId="052109168efbc39a" providerId="LiveId" clId="{40CFB830-F6EC-4A1B-AE1F-B620D0FFC1BE}" dt="2020-12-23T07:26:09.253" v="1887" actId="6264"/>
          <ac:spMkLst>
            <pc:docMk/>
            <pc:sldMk cId="0" sldId="420"/>
            <ac:spMk id="266243" creationId="{00000000-0000-0000-0000-000000000000}"/>
          </ac:spMkLst>
        </pc:spChg>
        <pc:spChg chg="mod">
          <ac:chgData name="Vui Le Ba" userId="052109168efbc39a" providerId="LiveId" clId="{40CFB830-F6EC-4A1B-AE1F-B620D0FFC1BE}" dt="2020-12-23T07:26:18.702" v="1890" actId="14100"/>
          <ac:spMkLst>
            <pc:docMk/>
            <pc:sldMk cId="0" sldId="420"/>
            <ac:spMk id="266245" creationId="{00000000-0000-0000-0000-000000000000}"/>
          </ac:spMkLst>
        </pc:spChg>
        <pc:grpChg chg="del">
          <ac:chgData name="Vui Le Ba" userId="052109168efbc39a" providerId="LiveId" clId="{40CFB830-F6EC-4A1B-AE1F-B620D0FFC1BE}" dt="2020-12-23T07:26:06.458" v="1886" actId="478"/>
          <ac:grpSpMkLst>
            <pc:docMk/>
            <pc:sldMk cId="0" sldId="420"/>
            <ac:grpSpMk id="266244" creationId="{00000000-0000-0000-0000-000000000000}"/>
          </ac:grpSpMkLst>
        </pc:grpChg>
      </pc:sldChg>
      <pc:sldChg chg="addSp delSp modSp mod chgLayout">
        <pc:chgData name="Vui Le Ba" userId="052109168efbc39a" providerId="LiveId" clId="{40CFB830-F6EC-4A1B-AE1F-B620D0FFC1BE}" dt="2020-12-23T07:27:32.654" v="1900" actId="207"/>
        <pc:sldMkLst>
          <pc:docMk/>
          <pc:sldMk cId="0" sldId="421"/>
        </pc:sldMkLst>
        <pc:spChg chg="add del mod">
          <ac:chgData name="Vui Le Ba" userId="052109168efbc39a" providerId="LiveId" clId="{40CFB830-F6EC-4A1B-AE1F-B620D0FFC1BE}" dt="2020-12-23T05:58:31.666" v="181" actId="6264"/>
          <ac:spMkLst>
            <pc:docMk/>
            <pc:sldMk cId="0" sldId="421"/>
            <ac:spMk id="2" creationId="{17E405B1-3483-4749-B59B-35C225172C52}"/>
          </ac:spMkLst>
        </pc:spChg>
        <pc:spChg chg="add del mod">
          <ac:chgData name="Vui Le Ba" userId="052109168efbc39a" providerId="LiveId" clId="{40CFB830-F6EC-4A1B-AE1F-B620D0FFC1BE}" dt="2020-12-23T05:58:31.666" v="181" actId="6264"/>
          <ac:spMkLst>
            <pc:docMk/>
            <pc:sldMk cId="0" sldId="421"/>
            <ac:spMk id="3" creationId="{05371A55-6FD0-434F-88A5-E9D46685379E}"/>
          </ac:spMkLst>
        </pc:spChg>
        <pc:spChg chg="add del mod ord">
          <ac:chgData name="Vui Le Ba" userId="052109168efbc39a" providerId="LiveId" clId="{40CFB830-F6EC-4A1B-AE1F-B620D0FFC1BE}" dt="2020-12-23T07:26:29.328" v="1894" actId="478"/>
          <ac:spMkLst>
            <pc:docMk/>
            <pc:sldMk cId="0" sldId="421"/>
            <ac:spMk id="4" creationId="{CC135986-6A4A-4735-9868-A83666C5D85F}"/>
          </ac:spMkLst>
        </pc:spChg>
        <pc:spChg chg="del">
          <ac:chgData name="Vui Le Ba" userId="052109168efbc39a" providerId="LiveId" clId="{40CFB830-F6EC-4A1B-AE1F-B620D0FFC1BE}" dt="2020-12-23T07:06:30.211" v="1584"/>
          <ac:spMkLst>
            <pc:docMk/>
            <pc:sldMk cId="0" sldId="421"/>
            <ac:spMk id="5" creationId="{17DDBFEE-4C53-4914-9819-7AA00786843C}"/>
          </ac:spMkLst>
        </pc:spChg>
        <pc:spChg chg="add del mod">
          <ac:chgData name="Vui Le Ba" userId="052109168efbc39a" providerId="LiveId" clId="{40CFB830-F6EC-4A1B-AE1F-B620D0FFC1BE}" dt="2020-12-23T07:26:44.343" v="1896" actId="6264"/>
          <ac:spMkLst>
            <pc:docMk/>
            <pc:sldMk cId="0" sldId="421"/>
            <ac:spMk id="6" creationId="{761835D4-BE52-4D25-936C-E07876EB828A}"/>
          </ac:spMkLst>
        </pc:spChg>
        <pc:spChg chg="add del mod ord">
          <ac:chgData name="Vui Le Ba" userId="052109168efbc39a" providerId="LiveId" clId="{40CFB830-F6EC-4A1B-AE1F-B620D0FFC1BE}" dt="2020-12-23T07:26:47.286" v="1897" actId="478"/>
          <ac:spMkLst>
            <pc:docMk/>
            <pc:sldMk cId="0" sldId="421"/>
            <ac:spMk id="7" creationId="{F2EF38A0-C099-4137-9406-680519018B84}"/>
          </ac:spMkLst>
        </pc:spChg>
        <pc:spChg chg="add del mod ord">
          <ac:chgData name="Vui Le Ba" userId="052109168efbc39a" providerId="LiveId" clId="{40CFB830-F6EC-4A1B-AE1F-B620D0FFC1BE}" dt="2020-12-23T07:26:31.948" v="1895" actId="478"/>
          <ac:spMkLst>
            <pc:docMk/>
            <pc:sldMk cId="0" sldId="421"/>
            <ac:spMk id="268290" creationId="{00000000-0000-0000-0000-000000000000}"/>
          </ac:spMkLst>
        </pc:spChg>
        <pc:spChg chg="mod ord">
          <ac:chgData name="Vui Le Ba" userId="052109168efbc39a" providerId="LiveId" clId="{40CFB830-F6EC-4A1B-AE1F-B620D0FFC1BE}" dt="2020-12-23T07:26:44.343" v="1896" actId="6264"/>
          <ac:spMkLst>
            <pc:docMk/>
            <pc:sldMk cId="0" sldId="421"/>
            <ac:spMk id="268291" creationId="{00000000-0000-0000-0000-000000000000}"/>
          </ac:spMkLst>
        </pc:spChg>
        <pc:spChg chg="mod">
          <ac:chgData name="Vui Le Ba" userId="052109168efbc39a" providerId="LiveId" clId="{40CFB830-F6EC-4A1B-AE1F-B620D0FFC1BE}" dt="2020-12-23T07:27:32.654" v="1900" actId="207"/>
          <ac:spMkLst>
            <pc:docMk/>
            <pc:sldMk cId="0" sldId="421"/>
            <ac:spMk id="268299" creationId="{00000000-0000-0000-0000-000000000000}"/>
          </ac:spMkLst>
        </pc:spChg>
        <pc:grpChg chg="del">
          <ac:chgData name="Vui Le Ba" userId="052109168efbc39a" providerId="LiveId" clId="{40CFB830-F6EC-4A1B-AE1F-B620D0FFC1BE}" dt="2020-12-23T07:26:23.390" v="1891" actId="478"/>
          <ac:grpSpMkLst>
            <pc:docMk/>
            <pc:sldMk cId="0" sldId="421"/>
            <ac:grpSpMk id="268292" creationId="{00000000-0000-0000-0000-000000000000}"/>
          </ac:grpSpMkLst>
        </pc:grpChg>
        <pc:grpChg chg="add del">
          <ac:chgData name="Vui Le Ba" userId="052109168efbc39a" providerId="LiveId" clId="{40CFB830-F6EC-4A1B-AE1F-B620D0FFC1BE}" dt="2020-12-23T07:26:26.688" v="1893" actId="478"/>
          <ac:grpSpMkLst>
            <pc:docMk/>
            <pc:sldMk cId="0" sldId="421"/>
            <ac:grpSpMk id="268293" creationId="{00000000-0000-0000-0000-000000000000}"/>
          </ac:grpSpMkLst>
        </pc:grpChg>
      </pc:sldChg>
      <pc:sldChg chg="addSp delSp modSp mod chgLayout">
        <pc:chgData name="Vui Le Ba" userId="052109168efbc39a" providerId="LiveId" clId="{40CFB830-F6EC-4A1B-AE1F-B620D0FFC1BE}" dt="2020-12-23T07:27:43.933" v="1903" actId="478"/>
        <pc:sldMkLst>
          <pc:docMk/>
          <pc:sldMk cId="0" sldId="422"/>
        </pc:sldMkLst>
        <pc:spChg chg="add del mod">
          <ac:chgData name="Vui Le Ba" userId="052109168efbc39a" providerId="LiveId" clId="{40CFB830-F6EC-4A1B-AE1F-B620D0FFC1BE}" dt="2020-12-23T05:58:31.666" v="181" actId="6264"/>
          <ac:spMkLst>
            <pc:docMk/>
            <pc:sldMk cId="0" sldId="422"/>
            <ac:spMk id="2" creationId="{47734ABA-5458-408A-8240-18B581F81102}"/>
          </ac:spMkLst>
        </pc:spChg>
        <pc:spChg chg="add del mod">
          <ac:chgData name="Vui Le Ba" userId="052109168efbc39a" providerId="LiveId" clId="{40CFB830-F6EC-4A1B-AE1F-B620D0FFC1BE}" dt="2020-12-23T05:58:31.666" v="181" actId="6264"/>
          <ac:spMkLst>
            <pc:docMk/>
            <pc:sldMk cId="0" sldId="422"/>
            <ac:spMk id="3" creationId="{4489FD79-576D-4CE0-A6C4-2DC65D2C74BD}"/>
          </ac:spMkLst>
        </pc:spChg>
        <pc:spChg chg="add del mod ord">
          <ac:chgData name="Vui Le Ba" userId="052109168efbc39a" providerId="LiveId" clId="{40CFB830-F6EC-4A1B-AE1F-B620D0FFC1BE}" dt="2020-12-23T07:27:43.933" v="1903" actId="478"/>
          <ac:spMkLst>
            <pc:docMk/>
            <pc:sldMk cId="0" sldId="422"/>
            <ac:spMk id="4" creationId="{EF6FAF7B-5F04-4CFF-8F00-7635347E0AF4}"/>
          </ac:spMkLst>
        </pc:spChg>
        <pc:spChg chg="del">
          <ac:chgData name="Vui Le Ba" userId="052109168efbc39a" providerId="LiveId" clId="{40CFB830-F6EC-4A1B-AE1F-B620D0FFC1BE}" dt="2020-12-23T07:06:30.211" v="1584"/>
          <ac:spMkLst>
            <pc:docMk/>
            <pc:sldMk cId="0" sldId="422"/>
            <ac:spMk id="5" creationId="{ABEA7AB4-B4E4-4721-9296-C3756333BB02}"/>
          </ac:spMkLst>
        </pc:spChg>
        <pc:spChg chg="add del mod ord">
          <ac:chgData name="Vui Le Ba" userId="052109168efbc39a" providerId="LiveId" clId="{40CFB830-F6EC-4A1B-AE1F-B620D0FFC1BE}" dt="2020-12-23T07:27:40.689" v="1902" actId="478"/>
          <ac:spMkLst>
            <pc:docMk/>
            <pc:sldMk cId="0" sldId="422"/>
            <ac:spMk id="270338" creationId="{00000000-0000-0000-0000-000000000000}"/>
          </ac:spMkLst>
        </pc:spChg>
        <pc:spChg chg="mod ord">
          <ac:chgData name="Vui Le Ba" userId="052109168efbc39a" providerId="LiveId" clId="{40CFB830-F6EC-4A1B-AE1F-B620D0FFC1BE}" dt="2020-12-23T05:58:31.666" v="181" actId="6264"/>
          <ac:spMkLst>
            <pc:docMk/>
            <pc:sldMk cId="0" sldId="422"/>
            <ac:spMk id="270339" creationId="{00000000-0000-0000-0000-000000000000}"/>
          </ac:spMkLst>
        </pc:spChg>
        <pc:grpChg chg="del">
          <ac:chgData name="Vui Le Ba" userId="052109168efbc39a" providerId="LiveId" clId="{40CFB830-F6EC-4A1B-AE1F-B620D0FFC1BE}" dt="2020-12-23T07:27:38.119" v="1901" actId="478"/>
          <ac:grpSpMkLst>
            <pc:docMk/>
            <pc:sldMk cId="0" sldId="422"/>
            <ac:grpSpMk id="270340" creationId="{00000000-0000-0000-0000-000000000000}"/>
          </ac:grpSpMkLst>
        </pc:grpChg>
      </pc:sldChg>
      <pc:sldChg chg="addSp delSp modSp mod chgLayout">
        <pc:chgData name="Vui Le Ba" userId="052109168efbc39a" providerId="LiveId" clId="{40CFB830-F6EC-4A1B-AE1F-B620D0FFC1BE}" dt="2020-12-23T07:28:29.517" v="1916" actId="1076"/>
        <pc:sldMkLst>
          <pc:docMk/>
          <pc:sldMk cId="0" sldId="423"/>
        </pc:sldMkLst>
        <pc:spChg chg="add del mod">
          <ac:chgData name="Vui Le Ba" userId="052109168efbc39a" providerId="LiveId" clId="{40CFB830-F6EC-4A1B-AE1F-B620D0FFC1BE}" dt="2020-12-23T05:58:31.666" v="181" actId="6264"/>
          <ac:spMkLst>
            <pc:docMk/>
            <pc:sldMk cId="0" sldId="423"/>
            <ac:spMk id="2" creationId="{BAB18EA1-3044-422D-8053-F6977927C88D}"/>
          </ac:spMkLst>
        </pc:spChg>
        <pc:spChg chg="add del mod">
          <ac:chgData name="Vui Le Ba" userId="052109168efbc39a" providerId="LiveId" clId="{40CFB830-F6EC-4A1B-AE1F-B620D0FFC1BE}" dt="2020-12-23T05:58:31.666" v="181" actId="6264"/>
          <ac:spMkLst>
            <pc:docMk/>
            <pc:sldMk cId="0" sldId="423"/>
            <ac:spMk id="3" creationId="{B5DFF333-5FBF-40DD-8962-9E95231C86FD}"/>
          </ac:spMkLst>
        </pc:spChg>
        <pc:spChg chg="add del mod ord">
          <ac:chgData name="Vui Le Ba" userId="052109168efbc39a" providerId="LiveId" clId="{40CFB830-F6EC-4A1B-AE1F-B620D0FFC1BE}" dt="2020-12-23T07:27:53.017" v="1907" actId="478"/>
          <ac:spMkLst>
            <pc:docMk/>
            <pc:sldMk cId="0" sldId="423"/>
            <ac:spMk id="4" creationId="{34697AA6-DA71-408F-976F-1DC0EEFF1FDE}"/>
          </ac:spMkLst>
        </pc:spChg>
        <pc:spChg chg="del">
          <ac:chgData name="Vui Le Ba" userId="052109168efbc39a" providerId="LiveId" clId="{40CFB830-F6EC-4A1B-AE1F-B620D0FFC1BE}" dt="2020-12-23T07:06:30.211" v="1584"/>
          <ac:spMkLst>
            <pc:docMk/>
            <pc:sldMk cId="0" sldId="423"/>
            <ac:spMk id="5" creationId="{78235481-0FD2-4D5D-953A-C9007D9A803A}"/>
          </ac:spMkLst>
        </pc:spChg>
        <pc:spChg chg="add del mod">
          <ac:chgData name="Vui Le Ba" userId="052109168efbc39a" providerId="LiveId" clId="{40CFB830-F6EC-4A1B-AE1F-B620D0FFC1BE}" dt="2020-12-23T07:28:18.169" v="1913" actId="6264"/>
          <ac:spMkLst>
            <pc:docMk/>
            <pc:sldMk cId="0" sldId="423"/>
            <ac:spMk id="6" creationId="{CB1EB648-E5C4-4865-8895-F7DFA34C762E}"/>
          </ac:spMkLst>
        </pc:spChg>
        <pc:spChg chg="add del mod ord">
          <ac:chgData name="Vui Le Ba" userId="052109168efbc39a" providerId="LiveId" clId="{40CFB830-F6EC-4A1B-AE1F-B620D0FFC1BE}" dt="2020-12-23T07:28:22.348" v="1915" actId="478"/>
          <ac:spMkLst>
            <pc:docMk/>
            <pc:sldMk cId="0" sldId="423"/>
            <ac:spMk id="7" creationId="{1EFD96D9-AC8B-4D26-BAF7-7D73D99A657B}"/>
          </ac:spMkLst>
        </pc:spChg>
        <pc:spChg chg="add del mod ord">
          <ac:chgData name="Vui Le Ba" userId="052109168efbc39a" providerId="LiveId" clId="{40CFB830-F6EC-4A1B-AE1F-B620D0FFC1BE}" dt="2020-12-23T07:27:54.406" v="1908" actId="478"/>
          <ac:spMkLst>
            <pc:docMk/>
            <pc:sldMk cId="0" sldId="423"/>
            <ac:spMk id="272386" creationId="{00000000-0000-0000-0000-000000000000}"/>
          </ac:spMkLst>
        </pc:spChg>
        <pc:spChg chg="mod ord">
          <ac:chgData name="Vui Le Ba" userId="052109168efbc39a" providerId="LiveId" clId="{40CFB830-F6EC-4A1B-AE1F-B620D0FFC1BE}" dt="2020-12-23T07:28:18.173" v="1914" actId="27636"/>
          <ac:spMkLst>
            <pc:docMk/>
            <pc:sldMk cId="0" sldId="423"/>
            <ac:spMk id="272387" creationId="{00000000-0000-0000-0000-000000000000}"/>
          </ac:spMkLst>
        </pc:spChg>
        <pc:spChg chg="add del mod">
          <ac:chgData name="Vui Le Ba" userId="052109168efbc39a" providerId="LiveId" clId="{40CFB830-F6EC-4A1B-AE1F-B620D0FFC1BE}" dt="2020-12-23T07:28:29.517" v="1916" actId="1076"/>
          <ac:spMkLst>
            <pc:docMk/>
            <pc:sldMk cId="0" sldId="423"/>
            <ac:spMk id="272389" creationId="{00000000-0000-0000-0000-000000000000}"/>
          </ac:spMkLst>
        </pc:spChg>
        <pc:grpChg chg="del">
          <ac:chgData name="Vui Le Ba" userId="052109168efbc39a" providerId="LiveId" clId="{40CFB830-F6EC-4A1B-AE1F-B620D0FFC1BE}" dt="2020-12-23T07:27:47.225" v="1904" actId="478"/>
          <ac:grpSpMkLst>
            <pc:docMk/>
            <pc:sldMk cId="0" sldId="423"/>
            <ac:grpSpMk id="272388" creationId="{00000000-0000-0000-0000-000000000000}"/>
          </ac:grpSpMkLst>
        </pc:grpChg>
      </pc:sldChg>
      <pc:sldChg chg="addSp delSp modSp mod chgLayout">
        <pc:chgData name="Vui Le Ba" userId="052109168efbc39a" providerId="LiveId" clId="{40CFB830-F6EC-4A1B-AE1F-B620D0FFC1BE}" dt="2020-12-23T07:28:43.058" v="1920" actId="478"/>
        <pc:sldMkLst>
          <pc:docMk/>
          <pc:sldMk cId="0" sldId="424"/>
        </pc:sldMkLst>
        <pc:spChg chg="add del mod">
          <ac:chgData name="Vui Le Ba" userId="052109168efbc39a" providerId="LiveId" clId="{40CFB830-F6EC-4A1B-AE1F-B620D0FFC1BE}" dt="2020-12-23T05:58:31.666" v="181" actId="6264"/>
          <ac:spMkLst>
            <pc:docMk/>
            <pc:sldMk cId="0" sldId="424"/>
            <ac:spMk id="2" creationId="{DAC10EC9-7421-443E-93B3-921BB34F975C}"/>
          </ac:spMkLst>
        </pc:spChg>
        <pc:spChg chg="add del mod">
          <ac:chgData name="Vui Le Ba" userId="052109168efbc39a" providerId="LiveId" clId="{40CFB830-F6EC-4A1B-AE1F-B620D0FFC1BE}" dt="2020-12-23T05:58:31.666" v="181" actId="6264"/>
          <ac:spMkLst>
            <pc:docMk/>
            <pc:sldMk cId="0" sldId="424"/>
            <ac:spMk id="3" creationId="{21218680-DFFC-425E-9F2E-34E2DA9B9A6D}"/>
          </ac:spMkLst>
        </pc:spChg>
        <pc:spChg chg="add del mod ord">
          <ac:chgData name="Vui Le Ba" userId="052109168efbc39a" providerId="LiveId" clId="{40CFB830-F6EC-4A1B-AE1F-B620D0FFC1BE}" dt="2020-12-23T07:28:14.415" v="1911" actId="6264"/>
          <ac:spMkLst>
            <pc:docMk/>
            <pc:sldMk cId="0" sldId="424"/>
            <ac:spMk id="4" creationId="{27B28379-FD84-46D5-8E3D-C476F0A631A5}"/>
          </ac:spMkLst>
        </pc:spChg>
        <pc:spChg chg="del">
          <ac:chgData name="Vui Le Ba" userId="052109168efbc39a" providerId="LiveId" clId="{40CFB830-F6EC-4A1B-AE1F-B620D0FFC1BE}" dt="2020-12-23T07:06:30.211" v="1584"/>
          <ac:spMkLst>
            <pc:docMk/>
            <pc:sldMk cId="0" sldId="424"/>
            <ac:spMk id="5" creationId="{C90CB37F-4C5A-4474-9385-D85AB8F13E2A}"/>
          </ac:spMkLst>
        </pc:spChg>
        <pc:spChg chg="add del mod">
          <ac:chgData name="Vui Le Ba" userId="052109168efbc39a" providerId="LiveId" clId="{40CFB830-F6EC-4A1B-AE1F-B620D0FFC1BE}" dt="2020-12-23T07:28:14.415" v="1911" actId="6264"/>
          <ac:spMkLst>
            <pc:docMk/>
            <pc:sldMk cId="0" sldId="424"/>
            <ac:spMk id="6" creationId="{0C6DC3A7-3172-4F52-9A3B-C29140963A95}"/>
          </ac:spMkLst>
        </pc:spChg>
        <pc:spChg chg="add del mod">
          <ac:chgData name="Vui Le Ba" userId="052109168efbc39a" providerId="LiveId" clId="{40CFB830-F6EC-4A1B-AE1F-B620D0FFC1BE}" dt="2020-12-23T07:28:14.415" v="1911" actId="6264"/>
          <ac:spMkLst>
            <pc:docMk/>
            <pc:sldMk cId="0" sldId="424"/>
            <ac:spMk id="7" creationId="{131D41A8-1CE9-495B-AFB9-AF6E0F10ABEE}"/>
          </ac:spMkLst>
        </pc:spChg>
        <pc:spChg chg="add del mod ord">
          <ac:chgData name="Vui Le Ba" userId="052109168efbc39a" providerId="LiveId" clId="{40CFB830-F6EC-4A1B-AE1F-B620D0FFC1BE}" dt="2020-12-23T07:28:34.476" v="1917" actId="478"/>
          <ac:spMkLst>
            <pc:docMk/>
            <pc:sldMk cId="0" sldId="424"/>
            <ac:spMk id="8" creationId="{A2391CDA-93A3-48AC-B60C-9F40783894AD}"/>
          </ac:spMkLst>
        </pc:spChg>
        <pc:spChg chg="add del mod">
          <ac:chgData name="Vui Le Ba" userId="052109168efbc39a" providerId="LiveId" clId="{40CFB830-F6EC-4A1B-AE1F-B620D0FFC1BE}" dt="2020-12-23T07:28:37.475" v="1918" actId="6264"/>
          <ac:spMkLst>
            <pc:docMk/>
            <pc:sldMk cId="0" sldId="424"/>
            <ac:spMk id="9" creationId="{447A2A20-4132-40CA-8881-06670D052626}"/>
          </ac:spMkLst>
        </pc:spChg>
        <pc:spChg chg="add del mod">
          <ac:chgData name="Vui Le Ba" userId="052109168efbc39a" providerId="LiveId" clId="{40CFB830-F6EC-4A1B-AE1F-B620D0FFC1BE}" dt="2020-12-23T07:28:37.475" v="1918" actId="6264"/>
          <ac:spMkLst>
            <pc:docMk/>
            <pc:sldMk cId="0" sldId="424"/>
            <ac:spMk id="10" creationId="{922EDCC2-5D16-4E88-8ECA-A7488B5323E1}"/>
          </ac:spMkLst>
        </pc:spChg>
        <pc:spChg chg="add del mod ord">
          <ac:chgData name="Vui Le Ba" userId="052109168efbc39a" providerId="LiveId" clId="{40CFB830-F6EC-4A1B-AE1F-B620D0FFC1BE}" dt="2020-12-23T07:28:41.231" v="1919" actId="478"/>
          <ac:spMkLst>
            <pc:docMk/>
            <pc:sldMk cId="0" sldId="424"/>
            <ac:spMk id="11" creationId="{A381277A-BBAB-43DF-9E5B-9E7F74C300DB}"/>
          </ac:spMkLst>
        </pc:spChg>
        <pc:spChg chg="add del mod ord">
          <ac:chgData name="Vui Le Ba" userId="052109168efbc39a" providerId="LiveId" clId="{40CFB830-F6EC-4A1B-AE1F-B620D0FFC1BE}" dt="2020-12-23T07:28:43.058" v="1920" actId="478"/>
          <ac:spMkLst>
            <pc:docMk/>
            <pc:sldMk cId="0" sldId="424"/>
            <ac:spMk id="274434" creationId="{00000000-0000-0000-0000-000000000000}"/>
          </ac:spMkLst>
        </pc:spChg>
        <pc:spChg chg="mod ord">
          <ac:chgData name="Vui Le Ba" userId="052109168efbc39a" providerId="LiveId" clId="{40CFB830-F6EC-4A1B-AE1F-B620D0FFC1BE}" dt="2020-12-23T07:28:37.475" v="1918" actId="6264"/>
          <ac:spMkLst>
            <pc:docMk/>
            <pc:sldMk cId="0" sldId="424"/>
            <ac:spMk id="274435" creationId="{00000000-0000-0000-0000-000000000000}"/>
          </ac:spMkLst>
        </pc:spChg>
        <pc:grpChg chg="del">
          <ac:chgData name="Vui Le Ba" userId="052109168efbc39a" providerId="LiveId" clId="{40CFB830-F6EC-4A1B-AE1F-B620D0FFC1BE}" dt="2020-12-23T07:28:11.822" v="1910" actId="478"/>
          <ac:grpSpMkLst>
            <pc:docMk/>
            <pc:sldMk cId="0" sldId="424"/>
            <ac:grpSpMk id="274436" creationId="{00000000-0000-0000-0000-000000000000}"/>
          </ac:grpSpMkLst>
        </pc:grpChg>
      </pc:sldChg>
      <pc:sldChg chg="addSp delSp modSp mod chgLayout">
        <pc:chgData name="Vui Le Ba" userId="052109168efbc39a" providerId="LiveId" clId="{40CFB830-F6EC-4A1B-AE1F-B620D0FFC1BE}" dt="2020-12-23T07:31:30.727" v="2006" actId="478"/>
        <pc:sldMkLst>
          <pc:docMk/>
          <pc:sldMk cId="0" sldId="425"/>
        </pc:sldMkLst>
        <pc:spChg chg="add del mod">
          <ac:chgData name="Vui Le Ba" userId="052109168efbc39a" providerId="LiveId" clId="{40CFB830-F6EC-4A1B-AE1F-B620D0FFC1BE}" dt="2020-12-23T05:58:31.666" v="181" actId="6264"/>
          <ac:spMkLst>
            <pc:docMk/>
            <pc:sldMk cId="0" sldId="425"/>
            <ac:spMk id="2" creationId="{ABF03D9F-9AD5-4071-82F5-24A358E2315D}"/>
          </ac:spMkLst>
        </pc:spChg>
        <pc:spChg chg="add del mod">
          <ac:chgData name="Vui Le Ba" userId="052109168efbc39a" providerId="LiveId" clId="{40CFB830-F6EC-4A1B-AE1F-B620D0FFC1BE}" dt="2020-12-23T05:58:31.666" v="181" actId="6264"/>
          <ac:spMkLst>
            <pc:docMk/>
            <pc:sldMk cId="0" sldId="425"/>
            <ac:spMk id="3" creationId="{8371570C-4FE3-4BE8-82CB-0DCE97731B4D}"/>
          </ac:spMkLst>
        </pc:spChg>
        <pc:spChg chg="add del mod ord">
          <ac:chgData name="Vui Le Ba" userId="052109168efbc39a" providerId="LiveId" clId="{40CFB830-F6EC-4A1B-AE1F-B620D0FFC1BE}" dt="2020-12-23T07:30:43.255" v="1946" actId="6264"/>
          <ac:spMkLst>
            <pc:docMk/>
            <pc:sldMk cId="0" sldId="425"/>
            <ac:spMk id="4" creationId="{9FC4D9C1-AC9B-4D3F-943C-B7796F26E5EE}"/>
          </ac:spMkLst>
        </pc:spChg>
        <pc:spChg chg="del">
          <ac:chgData name="Vui Le Ba" userId="052109168efbc39a" providerId="LiveId" clId="{40CFB830-F6EC-4A1B-AE1F-B620D0FFC1BE}" dt="2020-12-23T07:06:30.211" v="1584"/>
          <ac:spMkLst>
            <pc:docMk/>
            <pc:sldMk cId="0" sldId="425"/>
            <ac:spMk id="5" creationId="{73659EA8-B52E-40EF-9129-7DBC39255DDC}"/>
          </ac:spMkLst>
        </pc:spChg>
        <pc:spChg chg="add del mod">
          <ac:chgData name="Vui Le Ba" userId="052109168efbc39a" providerId="LiveId" clId="{40CFB830-F6EC-4A1B-AE1F-B620D0FFC1BE}" dt="2020-12-23T07:30:43.255" v="1946" actId="6264"/>
          <ac:spMkLst>
            <pc:docMk/>
            <pc:sldMk cId="0" sldId="425"/>
            <ac:spMk id="6" creationId="{23ED5CDD-8B91-4398-9627-A1B26EB6CE00}"/>
          </ac:spMkLst>
        </pc:spChg>
        <pc:spChg chg="add del mod">
          <ac:chgData name="Vui Le Ba" userId="052109168efbc39a" providerId="LiveId" clId="{40CFB830-F6EC-4A1B-AE1F-B620D0FFC1BE}" dt="2020-12-23T07:30:43.255" v="1946" actId="6264"/>
          <ac:spMkLst>
            <pc:docMk/>
            <pc:sldMk cId="0" sldId="425"/>
            <ac:spMk id="7" creationId="{0B3790EB-F67C-4E42-9713-29B05B052815}"/>
          </ac:spMkLst>
        </pc:spChg>
        <pc:spChg chg="add del mod ord">
          <ac:chgData name="Vui Le Ba" userId="052109168efbc39a" providerId="LiveId" clId="{40CFB830-F6EC-4A1B-AE1F-B620D0FFC1BE}" dt="2020-12-23T07:31:23.289" v="2003" actId="478"/>
          <ac:spMkLst>
            <pc:docMk/>
            <pc:sldMk cId="0" sldId="425"/>
            <ac:spMk id="8" creationId="{FF0C98FB-C82F-4E97-802F-2230BBFCE9C8}"/>
          </ac:spMkLst>
        </pc:spChg>
        <pc:spChg chg="add del mod ord">
          <ac:chgData name="Vui Le Ba" userId="052109168efbc39a" providerId="LiveId" clId="{40CFB830-F6EC-4A1B-AE1F-B620D0FFC1BE}" dt="2020-12-23T07:31:30.727" v="2006" actId="478"/>
          <ac:spMkLst>
            <pc:docMk/>
            <pc:sldMk cId="0" sldId="425"/>
            <ac:spMk id="282626" creationId="{00000000-0000-0000-0000-000000000000}"/>
          </ac:spMkLst>
        </pc:spChg>
        <pc:spChg chg="mod ord">
          <ac:chgData name="Vui Le Ba" userId="052109168efbc39a" providerId="LiveId" clId="{40CFB830-F6EC-4A1B-AE1F-B620D0FFC1BE}" dt="2020-12-23T07:30:43.255" v="1946" actId="6264"/>
          <ac:spMkLst>
            <pc:docMk/>
            <pc:sldMk cId="0" sldId="425"/>
            <ac:spMk id="282627" creationId="{00000000-0000-0000-0000-000000000000}"/>
          </ac:spMkLst>
        </pc:spChg>
        <pc:spChg chg="mod">
          <ac:chgData name="Vui Le Ba" userId="052109168efbc39a" providerId="LiveId" clId="{40CFB830-F6EC-4A1B-AE1F-B620D0FFC1BE}" dt="2020-12-23T07:31:27.238" v="2005" actId="12"/>
          <ac:spMkLst>
            <pc:docMk/>
            <pc:sldMk cId="0" sldId="425"/>
            <ac:spMk id="282629" creationId="{00000000-0000-0000-0000-000000000000}"/>
          </ac:spMkLst>
        </pc:spChg>
        <pc:grpChg chg="del">
          <ac:chgData name="Vui Le Ba" userId="052109168efbc39a" providerId="LiveId" clId="{40CFB830-F6EC-4A1B-AE1F-B620D0FFC1BE}" dt="2020-12-23T07:30:57.441" v="1998" actId="478"/>
          <ac:grpSpMkLst>
            <pc:docMk/>
            <pc:sldMk cId="0" sldId="425"/>
            <ac:grpSpMk id="282628" creationId="{00000000-0000-0000-0000-000000000000}"/>
          </ac:grpSpMkLst>
        </pc:grpChg>
      </pc:sldChg>
      <pc:sldChg chg="addSp delSp modSp mod chgLayout">
        <pc:chgData name="Vui Le Ba" userId="052109168efbc39a" providerId="LiveId" clId="{40CFB830-F6EC-4A1B-AE1F-B620D0FFC1BE}" dt="2020-12-23T07:32:00.117" v="2011" actId="478"/>
        <pc:sldMkLst>
          <pc:docMk/>
          <pc:sldMk cId="0" sldId="426"/>
        </pc:sldMkLst>
        <pc:spChg chg="add del mod">
          <ac:chgData name="Vui Le Ba" userId="052109168efbc39a" providerId="LiveId" clId="{40CFB830-F6EC-4A1B-AE1F-B620D0FFC1BE}" dt="2020-12-23T05:58:31.666" v="181" actId="6264"/>
          <ac:spMkLst>
            <pc:docMk/>
            <pc:sldMk cId="0" sldId="426"/>
            <ac:spMk id="2" creationId="{1FD8A757-4A92-4611-9646-C5FA033B01C5}"/>
          </ac:spMkLst>
        </pc:spChg>
        <pc:spChg chg="add del mod">
          <ac:chgData name="Vui Le Ba" userId="052109168efbc39a" providerId="LiveId" clId="{40CFB830-F6EC-4A1B-AE1F-B620D0FFC1BE}" dt="2020-12-23T05:58:31.666" v="181" actId="6264"/>
          <ac:spMkLst>
            <pc:docMk/>
            <pc:sldMk cId="0" sldId="426"/>
            <ac:spMk id="3" creationId="{EBAA82AB-C719-4D6C-8156-272D500A52E8}"/>
          </ac:spMkLst>
        </pc:spChg>
        <pc:spChg chg="add del mod ord">
          <ac:chgData name="Vui Le Ba" userId="052109168efbc39a" providerId="LiveId" clId="{40CFB830-F6EC-4A1B-AE1F-B620D0FFC1BE}" dt="2020-12-23T07:30:43.255" v="1946" actId="6264"/>
          <ac:spMkLst>
            <pc:docMk/>
            <pc:sldMk cId="0" sldId="426"/>
            <ac:spMk id="4" creationId="{1C2E5E9E-3234-4A22-A114-9AF44F8C7C6B}"/>
          </ac:spMkLst>
        </pc:spChg>
        <pc:spChg chg="del">
          <ac:chgData name="Vui Le Ba" userId="052109168efbc39a" providerId="LiveId" clId="{40CFB830-F6EC-4A1B-AE1F-B620D0FFC1BE}" dt="2020-12-23T07:06:30.211" v="1584"/>
          <ac:spMkLst>
            <pc:docMk/>
            <pc:sldMk cId="0" sldId="426"/>
            <ac:spMk id="5" creationId="{48D24072-13DF-47D1-9529-2A15A872F088}"/>
          </ac:spMkLst>
        </pc:spChg>
        <pc:spChg chg="add del mod">
          <ac:chgData name="Vui Le Ba" userId="052109168efbc39a" providerId="LiveId" clId="{40CFB830-F6EC-4A1B-AE1F-B620D0FFC1BE}" dt="2020-12-23T07:30:43.255" v="1946" actId="6264"/>
          <ac:spMkLst>
            <pc:docMk/>
            <pc:sldMk cId="0" sldId="426"/>
            <ac:spMk id="6" creationId="{FE225F00-D7F9-498B-907C-32F0A9E02035}"/>
          </ac:spMkLst>
        </pc:spChg>
        <pc:spChg chg="add del mod">
          <ac:chgData name="Vui Le Ba" userId="052109168efbc39a" providerId="LiveId" clId="{40CFB830-F6EC-4A1B-AE1F-B620D0FFC1BE}" dt="2020-12-23T07:30:43.255" v="1946" actId="6264"/>
          <ac:spMkLst>
            <pc:docMk/>
            <pc:sldMk cId="0" sldId="426"/>
            <ac:spMk id="7" creationId="{78E139F4-FD08-401D-A02D-C521A9611F92}"/>
          </ac:spMkLst>
        </pc:spChg>
        <pc:spChg chg="add del mod ord">
          <ac:chgData name="Vui Le Ba" userId="052109168efbc39a" providerId="LiveId" clId="{40CFB830-F6EC-4A1B-AE1F-B620D0FFC1BE}" dt="2020-12-23T07:31:49.464" v="2009" actId="478"/>
          <ac:spMkLst>
            <pc:docMk/>
            <pc:sldMk cId="0" sldId="426"/>
            <ac:spMk id="8" creationId="{14F4A484-07E9-44AA-8260-93E3BC09E38F}"/>
          </ac:spMkLst>
        </pc:spChg>
        <pc:spChg chg="add del mod ord">
          <ac:chgData name="Vui Le Ba" userId="052109168efbc39a" providerId="LiveId" clId="{40CFB830-F6EC-4A1B-AE1F-B620D0FFC1BE}" dt="2020-12-23T07:32:00.117" v="2011" actId="478"/>
          <ac:spMkLst>
            <pc:docMk/>
            <pc:sldMk cId="0" sldId="426"/>
            <ac:spMk id="284674" creationId="{00000000-0000-0000-0000-000000000000}"/>
          </ac:spMkLst>
        </pc:spChg>
        <pc:spChg chg="mod ord">
          <ac:chgData name="Vui Le Ba" userId="052109168efbc39a" providerId="LiveId" clId="{40CFB830-F6EC-4A1B-AE1F-B620D0FFC1BE}" dt="2020-12-23T07:30:43.255" v="1946" actId="6264"/>
          <ac:spMkLst>
            <pc:docMk/>
            <pc:sldMk cId="0" sldId="426"/>
            <ac:spMk id="284675" creationId="{00000000-0000-0000-0000-000000000000}"/>
          </ac:spMkLst>
        </pc:spChg>
        <pc:spChg chg="mod">
          <ac:chgData name="Vui Le Ba" userId="052109168efbc39a" providerId="LiveId" clId="{40CFB830-F6EC-4A1B-AE1F-B620D0FFC1BE}" dt="2020-12-23T07:31:53.359" v="2010" actId="14100"/>
          <ac:spMkLst>
            <pc:docMk/>
            <pc:sldMk cId="0" sldId="426"/>
            <ac:spMk id="659463" creationId="{00000000-0000-0000-0000-000000000000}"/>
          </ac:spMkLst>
        </pc:spChg>
        <pc:grpChg chg="del">
          <ac:chgData name="Vui Le Ba" userId="052109168efbc39a" providerId="LiveId" clId="{40CFB830-F6EC-4A1B-AE1F-B620D0FFC1BE}" dt="2020-12-23T07:31:01.937" v="2000" actId="478"/>
          <ac:grpSpMkLst>
            <pc:docMk/>
            <pc:sldMk cId="0" sldId="426"/>
            <ac:grpSpMk id="284676" creationId="{00000000-0000-0000-0000-000000000000}"/>
          </ac:grpSpMkLst>
        </pc:grpChg>
      </pc:sldChg>
      <pc:sldChg chg="addSp delSp modSp mod chgLayout">
        <pc:chgData name="Vui Le Ba" userId="052109168efbc39a" providerId="LiveId" clId="{40CFB830-F6EC-4A1B-AE1F-B620D0FFC1BE}" dt="2020-12-23T07:32:04.966" v="2012" actId="478"/>
        <pc:sldMkLst>
          <pc:docMk/>
          <pc:sldMk cId="0" sldId="427"/>
        </pc:sldMkLst>
        <pc:spChg chg="add del mod">
          <ac:chgData name="Vui Le Ba" userId="052109168efbc39a" providerId="LiveId" clId="{40CFB830-F6EC-4A1B-AE1F-B620D0FFC1BE}" dt="2020-12-23T05:58:31.666" v="181" actId="6264"/>
          <ac:spMkLst>
            <pc:docMk/>
            <pc:sldMk cId="0" sldId="427"/>
            <ac:spMk id="2" creationId="{33C85F87-00F6-4D0D-ACAA-91F948A408B2}"/>
          </ac:spMkLst>
        </pc:spChg>
        <pc:spChg chg="add del mod">
          <ac:chgData name="Vui Le Ba" userId="052109168efbc39a" providerId="LiveId" clId="{40CFB830-F6EC-4A1B-AE1F-B620D0FFC1BE}" dt="2020-12-23T05:58:31.666" v="181" actId="6264"/>
          <ac:spMkLst>
            <pc:docMk/>
            <pc:sldMk cId="0" sldId="427"/>
            <ac:spMk id="3" creationId="{360931E5-C55A-4BB2-A495-A6A007810C01}"/>
          </ac:spMkLst>
        </pc:spChg>
        <pc:spChg chg="add del mod ord">
          <ac:chgData name="Vui Le Ba" userId="052109168efbc39a" providerId="LiveId" clId="{40CFB830-F6EC-4A1B-AE1F-B620D0FFC1BE}" dt="2020-12-23T07:30:43.255" v="1946" actId="6264"/>
          <ac:spMkLst>
            <pc:docMk/>
            <pc:sldMk cId="0" sldId="427"/>
            <ac:spMk id="4" creationId="{EDB63480-CACE-4B91-BE3F-FB6FBDDA05D4}"/>
          </ac:spMkLst>
        </pc:spChg>
        <pc:spChg chg="del">
          <ac:chgData name="Vui Le Ba" userId="052109168efbc39a" providerId="LiveId" clId="{40CFB830-F6EC-4A1B-AE1F-B620D0FFC1BE}" dt="2020-12-23T07:06:30.211" v="1584"/>
          <ac:spMkLst>
            <pc:docMk/>
            <pc:sldMk cId="0" sldId="427"/>
            <ac:spMk id="5" creationId="{F94ED785-03CA-4D03-B04F-C5CCE2B7A80D}"/>
          </ac:spMkLst>
        </pc:spChg>
        <pc:spChg chg="add del mod">
          <ac:chgData name="Vui Le Ba" userId="052109168efbc39a" providerId="LiveId" clId="{40CFB830-F6EC-4A1B-AE1F-B620D0FFC1BE}" dt="2020-12-23T07:30:43.255" v="1946" actId="6264"/>
          <ac:spMkLst>
            <pc:docMk/>
            <pc:sldMk cId="0" sldId="427"/>
            <ac:spMk id="6" creationId="{8D77B2B9-B6A7-4F2B-9FC6-6B3422C10AC4}"/>
          </ac:spMkLst>
        </pc:spChg>
        <pc:spChg chg="add del mod">
          <ac:chgData name="Vui Le Ba" userId="052109168efbc39a" providerId="LiveId" clId="{40CFB830-F6EC-4A1B-AE1F-B620D0FFC1BE}" dt="2020-12-23T07:30:43.255" v="1946" actId="6264"/>
          <ac:spMkLst>
            <pc:docMk/>
            <pc:sldMk cId="0" sldId="427"/>
            <ac:spMk id="7" creationId="{8C6FE2B3-466C-421E-BF60-495B3AD2EB2C}"/>
          </ac:spMkLst>
        </pc:spChg>
        <pc:spChg chg="add mod ord">
          <ac:chgData name="Vui Le Ba" userId="052109168efbc39a" providerId="LiveId" clId="{40CFB830-F6EC-4A1B-AE1F-B620D0FFC1BE}" dt="2020-12-23T07:30:43.255" v="1946" actId="6264"/>
          <ac:spMkLst>
            <pc:docMk/>
            <pc:sldMk cId="0" sldId="427"/>
            <ac:spMk id="8" creationId="{130CBA23-C7E0-4C8C-9B67-DA256FF8701C}"/>
          </ac:spMkLst>
        </pc:spChg>
        <pc:spChg chg="add del mod ord">
          <ac:chgData name="Vui Le Ba" userId="052109168efbc39a" providerId="LiveId" clId="{40CFB830-F6EC-4A1B-AE1F-B620D0FFC1BE}" dt="2020-12-23T07:32:04.966" v="2012" actId="478"/>
          <ac:spMkLst>
            <pc:docMk/>
            <pc:sldMk cId="0" sldId="427"/>
            <ac:spMk id="286722" creationId="{00000000-0000-0000-0000-000000000000}"/>
          </ac:spMkLst>
        </pc:spChg>
        <pc:spChg chg="mod ord">
          <ac:chgData name="Vui Le Ba" userId="052109168efbc39a" providerId="LiveId" clId="{40CFB830-F6EC-4A1B-AE1F-B620D0FFC1BE}" dt="2020-12-23T07:30:43.345" v="1948" actId="27636"/>
          <ac:spMkLst>
            <pc:docMk/>
            <pc:sldMk cId="0" sldId="427"/>
            <ac:spMk id="286723" creationId="{00000000-0000-0000-0000-000000000000}"/>
          </ac:spMkLst>
        </pc:spChg>
        <pc:grpChg chg="del">
          <ac:chgData name="Vui Le Ba" userId="052109168efbc39a" providerId="LiveId" clId="{40CFB830-F6EC-4A1B-AE1F-B620D0FFC1BE}" dt="2020-12-23T07:30:59.986" v="1999" actId="478"/>
          <ac:grpSpMkLst>
            <pc:docMk/>
            <pc:sldMk cId="0" sldId="427"/>
            <ac:grpSpMk id="286724" creationId="{00000000-0000-0000-0000-000000000000}"/>
          </ac:grpSpMkLst>
        </pc:grpChg>
      </pc:sldChg>
      <pc:sldChg chg="addSp delSp modSp mod chgLayout">
        <pc:chgData name="Vui Le Ba" userId="052109168efbc39a" providerId="LiveId" clId="{40CFB830-F6EC-4A1B-AE1F-B620D0FFC1BE}" dt="2020-12-23T07:30:29.898" v="1945" actId="478"/>
        <pc:sldMkLst>
          <pc:docMk/>
          <pc:sldMk cId="0" sldId="428"/>
        </pc:sldMkLst>
        <pc:spChg chg="add del mod">
          <ac:chgData name="Vui Le Ba" userId="052109168efbc39a" providerId="LiveId" clId="{40CFB830-F6EC-4A1B-AE1F-B620D0FFC1BE}" dt="2020-12-23T05:58:31.666" v="181" actId="6264"/>
          <ac:spMkLst>
            <pc:docMk/>
            <pc:sldMk cId="0" sldId="428"/>
            <ac:spMk id="2" creationId="{7B4BFD0C-7775-4B57-9728-2DF4331E7FCD}"/>
          </ac:spMkLst>
        </pc:spChg>
        <pc:spChg chg="add del mod">
          <ac:chgData name="Vui Le Ba" userId="052109168efbc39a" providerId="LiveId" clId="{40CFB830-F6EC-4A1B-AE1F-B620D0FFC1BE}" dt="2020-12-23T05:58:31.666" v="181" actId="6264"/>
          <ac:spMkLst>
            <pc:docMk/>
            <pc:sldMk cId="0" sldId="428"/>
            <ac:spMk id="3" creationId="{A662FDDD-A61C-4DE1-B4DC-94ACA6775CD8}"/>
          </ac:spMkLst>
        </pc:spChg>
        <pc:spChg chg="add del mod ord">
          <ac:chgData name="Vui Le Ba" userId="052109168efbc39a" providerId="LiveId" clId="{40CFB830-F6EC-4A1B-AE1F-B620D0FFC1BE}" dt="2020-12-23T07:29:02.253" v="1922" actId="478"/>
          <ac:spMkLst>
            <pc:docMk/>
            <pc:sldMk cId="0" sldId="428"/>
            <ac:spMk id="4" creationId="{64562B18-AC7D-411D-90EA-0FBCA8F49117}"/>
          </ac:spMkLst>
        </pc:spChg>
        <pc:spChg chg="del">
          <ac:chgData name="Vui Le Ba" userId="052109168efbc39a" providerId="LiveId" clId="{40CFB830-F6EC-4A1B-AE1F-B620D0FFC1BE}" dt="2020-12-23T07:06:30.211" v="1584"/>
          <ac:spMkLst>
            <pc:docMk/>
            <pc:sldMk cId="0" sldId="428"/>
            <ac:spMk id="5" creationId="{15741984-DB62-410E-AABF-C7557E0AE258}"/>
          </ac:spMkLst>
        </pc:spChg>
        <pc:spChg chg="add del mod">
          <ac:chgData name="Vui Le Ba" userId="052109168efbc39a" providerId="LiveId" clId="{40CFB830-F6EC-4A1B-AE1F-B620D0FFC1BE}" dt="2020-12-23T07:30:27.693" v="1944" actId="6264"/>
          <ac:spMkLst>
            <pc:docMk/>
            <pc:sldMk cId="0" sldId="428"/>
            <ac:spMk id="6" creationId="{B4E8AC9A-BD3B-403A-9A40-D3038E9BA93F}"/>
          </ac:spMkLst>
        </pc:spChg>
        <pc:spChg chg="add del mod ord">
          <ac:chgData name="Vui Le Ba" userId="052109168efbc39a" providerId="LiveId" clId="{40CFB830-F6EC-4A1B-AE1F-B620D0FFC1BE}" dt="2020-12-23T07:30:29.898" v="1945" actId="478"/>
          <ac:spMkLst>
            <pc:docMk/>
            <pc:sldMk cId="0" sldId="428"/>
            <ac:spMk id="7" creationId="{43C898E1-6D68-4D10-A328-6A4CC3ACE6D2}"/>
          </ac:spMkLst>
        </pc:spChg>
        <pc:spChg chg="add del mod ord">
          <ac:chgData name="Vui Le Ba" userId="052109168efbc39a" providerId="LiveId" clId="{40CFB830-F6EC-4A1B-AE1F-B620D0FFC1BE}" dt="2020-12-23T07:29:03.927" v="1923" actId="478"/>
          <ac:spMkLst>
            <pc:docMk/>
            <pc:sldMk cId="0" sldId="428"/>
            <ac:spMk id="276482" creationId="{00000000-0000-0000-0000-000000000000}"/>
          </ac:spMkLst>
        </pc:spChg>
        <pc:spChg chg="mod ord">
          <ac:chgData name="Vui Le Ba" userId="052109168efbc39a" providerId="LiveId" clId="{40CFB830-F6EC-4A1B-AE1F-B620D0FFC1BE}" dt="2020-12-23T07:30:27.693" v="1944" actId="6264"/>
          <ac:spMkLst>
            <pc:docMk/>
            <pc:sldMk cId="0" sldId="428"/>
            <ac:spMk id="276483" creationId="{00000000-0000-0000-0000-000000000000}"/>
          </ac:spMkLst>
        </pc:spChg>
        <pc:spChg chg="mod">
          <ac:chgData name="Vui Le Ba" userId="052109168efbc39a" providerId="LiveId" clId="{40CFB830-F6EC-4A1B-AE1F-B620D0FFC1BE}" dt="2020-12-23T07:29:26.585" v="1932" actId="12"/>
          <ac:spMkLst>
            <pc:docMk/>
            <pc:sldMk cId="0" sldId="428"/>
            <ac:spMk id="276485" creationId="{00000000-0000-0000-0000-000000000000}"/>
          </ac:spMkLst>
        </pc:spChg>
        <pc:grpChg chg="del">
          <ac:chgData name="Vui Le Ba" userId="052109168efbc39a" providerId="LiveId" clId="{40CFB830-F6EC-4A1B-AE1F-B620D0FFC1BE}" dt="2020-12-23T07:28:56.909" v="1921" actId="478"/>
          <ac:grpSpMkLst>
            <pc:docMk/>
            <pc:sldMk cId="0" sldId="428"/>
            <ac:grpSpMk id="276484" creationId="{00000000-0000-0000-0000-000000000000}"/>
          </ac:grpSpMkLst>
        </pc:grpChg>
      </pc:sldChg>
      <pc:sldChg chg="addSp delSp modSp mod chgLayout">
        <pc:chgData name="Vui Le Ba" userId="052109168efbc39a" providerId="LiveId" clId="{40CFB830-F6EC-4A1B-AE1F-B620D0FFC1BE}" dt="2020-12-23T07:30:23.051" v="1943" actId="478"/>
        <pc:sldMkLst>
          <pc:docMk/>
          <pc:sldMk cId="0" sldId="429"/>
        </pc:sldMkLst>
        <pc:spChg chg="add del mod">
          <ac:chgData name="Vui Le Ba" userId="052109168efbc39a" providerId="LiveId" clId="{40CFB830-F6EC-4A1B-AE1F-B620D0FFC1BE}" dt="2020-12-23T05:58:31.666" v="181" actId="6264"/>
          <ac:spMkLst>
            <pc:docMk/>
            <pc:sldMk cId="0" sldId="429"/>
            <ac:spMk id="2" creationId="{20A1A21D-D670-4566-83FB-9F3A0A812FC6}"/>
          </ac:spMkLst>
        </pc:spChg>
        <pc:spChg chg="add del mod">
          <ac:chgData name="Vui Le Ba" userId="052109168efbc39a" providerId="LiveId" clId="{40CFB830-F6EC-4A1B-AE1F-B620D0FFC1BE}" dt="2020-12-23T05:58:31.666" v="181" actId="6264"/>
          <ac:spMkLst>
            <pc:docMk/>
            <pc:sldMk cId="0" sldId="429"/>
            <ac:spMk id="3" creationId="{55A2E106-8991-4D4D-94C8-DA4E74494650}"/>
          </ac:spMkLst>
        </pc:spChg>
        <pc:spChg chg="add del mod ord">
          <ac:chgData name="Vui Le Ba" userId="052109168efbc39a" providerId="LiveId" clId="{40CFB830-F6EC-4A1B-AE1F-B620D0FFC1BE}" dt="2020-12-23T07:29:58.320" v="1935" actId="478"/>
          <ac:spMkLst>
            <pc:docMk/>
            <pc:sldMk cId="0" sldId="429"/>
            <ac:spMk id="4" creationId="{9EA73BD8-FC23-4906-B94C-69F259964848}"/>
          </ac:spMkLst>
        </pc:spChg>
        <pc:spChg chg="del">
          <ac:chgData name="Vui Le Ba" userId="052109168efbc39a" providerId="LiveId" clId="{40CFB830-F6EC-4A1B-AE1F-B620D0FFC1BE}" dt="2020-12-23T07:06:30.211" v="1584"/>
          <ac:spMkLst>
            <pc:docMk/>
            <pc:sldMk cId="0" sldId="429"/>
            <ac:spMk id="5" creationId="{991EFDF9-9863-4B0A-A553-734CD162C573}"/>
          </ac:spMkLst>
        </pc:spChg>
        <pc:spChg chg="add del mod">
          <ac:chgData name="Vui Le Ba" userId="052109168efbc39a" providerId="LiveId" clId="{40CFB830-F6EC-4A1B-AE1F-B620D0FFC1BE}" dt="2020-12-23T07:30:19.757" v="1942" actId="6264"/>
          <ac:spMkLst>
            <pc:docMk/>
            <pc:sldMk cId="0" sldId="429"/>
            <ac:spMk id="6" creationId="{204792C0-744C-4F83-A3CA-6701429B815A}"/>
          </ac:spMkLst>
        </pc:spChg>
        <pc:spChg chg="add del mod ord">
          <ac:chgData name="Vui Le Ba" userId="052109168efbc39a" providerId="LiveId" clId="{40CFB830-F6EC-4A1B-AE1F-B620D0FFC1BE}" dt="2020-12-23T07:30:23.051" v="1943" actId="478"/>
          <ac:spMkLst>
            <pc:docMk/>
            <pc:sldMk cId="0" sldId="429"/>
            <ac:spMk id="7" creationId="{9149D61D-9EC4-4184-85B8-8874FFF2B412}"/>
          </ac:spMkLst>
        </pc:spChg>
        <pc:spChg chg="add del mod ord">
          <ac:chgData name="Vui Le Ba" userId="052109168efbc39a" providerId="LiveId" clId="{40CFB830-F6EC-4A1B-AE1F-B620D0FFC1BE}" dt="2020-12-23T07:30:00.087" v="1936" actId="478"/>
          <ac:spMkLst>
            <pc:docMk/>
            <pc:sldMk cId="0" sldId="429"/>
            <ac:spMk id="278530" creationId="{00000000-0000-0000-0000-000000000000}"/>
          </ac:spMkLst>
        </pc:spChg>
        <pc:spChg chg="mod ord">
          <ac:chgData name="Vui Le Ba" userId="052109168efbc39a" providerId="LiveId" clId="{40CFB830-F6EC-4A1B-AE1F-B620D0FFC1BE}" dt="2020-12-23T07:30:19.757" v="1942" actId="6264"/>
          <ac:spMkLst>
            <pc:docMk/>
            <pc:sldMk cId="0" sldId="429"/>
            <ac:spMk id="278531" creationId="{00000000-0000-0000-0000-000000000000}"/>
          </ac:spMkLst>
        </pc:spChg>
        <pc:spChg chg="mod">
          <ac:chgData name="Vui Le Ba" userId="052109168efbc39a" providerId="LiveId" clId="{40CFB830-F6EC-4A1B-AE1F-B620D0FFC1BE}" dt="2020-12-23T07:30:12.438" v="1940" actId="1036"/>
          <ac:spMkLst>
            <pc:docMk/>
            <pc:sldMk cId="0" sldId="429"/>
            <ac:spMk id="665607" creationId="{00000000-0000-0000-0000-000000000000}"/>
          </ac:spMkLst>
        </pc:spChg>
        <pc:grpChg chg="del">
          <ac:chgData name="Vui Le Ba" userId="052109168efbc39a" providerId="LiveId" clId="{40CFB830-F6EC-4A1B-AE1F-B620D0FFC1BE}" dt="2020-12-23T07:30:16" v="1941" actId="478"/>
          <ac:grpSpMkLst>
            <pc:docMk/>
            <pc:sldMk cId="0" sldId="429"/>
            <ac:grpSpMk id="278532" creationId="{00000000-0000-0000-0000-000000000000}"/>
          </ac:grpSpMkLst>
        </pc:grpChg>
      </pc:sldChg>
      <pc:sldChg chg="addSp delSp modSp mod chgLayout">
        <pc:chgData name="Vui Le Ba" userId="052109168efbc39a" providerId="LiveId" clId="{40CFB830-F6EC-4A1B-AE1F-B620D0FFC1BE}" dt="2020-12-23T07:31:16.674" v="2002" actId="478"/>
        <pc:sldMkLst>
          <pc:docMk/>
          <pc:sldMk cId="0" sldId="430"/>
        </pc:sldMkLst>
        <pc:spChg chg="add del mod">
          <ac:chgData name="Vui Le Ba" userId="052109168efbc39a" providerId="LiveId" clId="{40CFB830-F6EC-4A1B-AE1F-B620D0FFC1BE}" dt="2020-12-23T05:58:31.666" v="181" actId="6264"/>
          <ac:spMkLst>
            <pc:docMk/>
            <pc:sldMk cId="0" sldId="430"/>
            <ac:spMk id="2" creationId="{7430ADB8-689E-473E-AF50-4AF5EE794E02}"/>
          </ac:spMkLst>
        </pc:spChg>
        <pc:spChg chg="add del mod">
          <ac:chgData name="Vui Le Ba" userId="052109168efbc39a" providerId="LiveId" clId="{40CFB830-F6EC-4A1B-AE1F-B620D0FFC1BE}" dt="2020-12-23T05:58:31.666" v="181" actId="6264"/>
          <ac:spMkLst>
            <pc:docMk/>
            <pc:sldMk cId="0" sldId="430"/>
            <ac:spMk id="3" creationId="{3E844740-8697-494D-9D83-CD7143C39C39}"/>
          </ac:spMkLst>
        </pc:spChg>
        <pc:spChg chg="add del mod ord">
          <ac:chgData name="Vui Le Ba" userId="052109168efbc39a" providerId="LiveId" clId="{40CFB830-F6EC-4A1B-AE1F-B620D0FFC1BE}" dt="2020-12-23T07:30:43.255" v="1946" actId="6264"/>
          <ac:spMkLst>
            <pc:docMk/>
            <pc:sldMk cId="0" sldId="430"/>
            <ac:spMk id="4" creationId="{D88CE5F8-77FE-4F54-83D2-63CC85DD83D2}"/>
          </ac:spMkLst>
        </pc:spChg>
        <pc:spChg chg="del">
          <ac:chgData name="Vui Le Ba" userId="052109168efbc39a" providerId="LiveId" clId="{40CFB830-F6EC-4A1B-AE1F-B620D0FFC1BE}" dt="2020-12-23T07:06:30.211" v="1584"/>
          <ac:spMkLst>
            <pc:docMk/>
            <pc:sldMk cId="0" sldId="430"/>
            <ac:spMk id="5" creationId="{321A9D37-0B68-4C6B-B61F-223A45A52B1B}"/>
          </ac:spMkLst>
        </pc:spChg>
        <pc:spChg chg="add del mod">
          <ac:chgData name="Vui Le Ba" userId="052109168efbc39a" providerId="LiveId" clId="{40CFB830-F6EC-4A1B-AE1F-B620D0FFC1BE}" dt="2020-12-23T07:30:43.255" v="1946" actId="6264"/>
          <ac:spMkLst>
            <pc:docMk/>
            <pc:sldMk cId="0" sldId="430"/>
            <ac:spMk id="6" creationId="{CA57D30E-B644-4A55-BD76-B6387538C8C0}"/>
          </ac:spMkLst>
        </pc:spChg>
        <pc:spChg chg="add del mod">
          <ac:chgData name="Vui Le Ba" userId="052109168efbc39a" providerId="LiveId" clId="{40CFB830-F6EC-4A1B-AE1F-B620D0FFC1BE}" dt="2020-12-23T07:30:43.255" v="1946" actId="6264"/>
          <ac:spMkLst>
            <pc:docMk/>
            <pc:sldMk cId="0" sldId="430"/>
            <ac:spMk id="7" creationId="{26BE2DB1-7719-41FA-9A1F-057CEF52718F}"/>
          </ac:spMkLst>
        </pc:spChg>
        <pc:spChg chg="add del mod ord">
          <ac:chgData name="Vui Le Ba" userId="052109168efbc39a" providerId="LiveId" clId="{40CFB830-F6EC-4A1B-AE1F-B620D0FFC1BE}" dt="2020-12-23T07:31:16.674" v="2002" actId="478"/>
          <ac:spMkLst>
            <pc:docMk/>
            <pc:sldMk cId="0" sldId="430"/>
            <ac:spMk id="8" creationId="{AFD7EFB6-08E8-40EC-BDD6-A50B4145C2F9}"/>
          </ac:spMkLst>
        </pc:spChg>
        <pc:spChg chg="add del mod ord">
          <ac:chgData name="Vui Le Ba" userId="052109168efbc39a" providerId="LiveId" clId="{40CFB830-F6EC-4A1B-AE1F-B620D0FFC1BE}" dt="2020-12-23T07:30:51.749" v="1997" actId="478"/>
          <ac:spMkLst>
            <pc:docMk/>
            <pc:sldMk cId="0" sldId="430"/>
            <ac:spMk id="280578" creationId="{00000000-0000-0000-0000-000000000000}"/>
          </ac:spMkLst>
        </pc:spChg>
        <pc:spChg chg="mod ord">
          <ac:chgData name="Vui Le Ba" userId="052109168efbc39a" providerId="LiveId" clId="{40CFB830-F6EC-4A1B-AE1F-B620D0FFC1BE}" dt="2020-12-23T07:30:43.304" v="1947" actId="27636"/>
          <ac:spMkLst>
            <pc:docMk/>
            <pc:sldMk cId="0" sldId="430"/>
            <ac:spMk id="280579" creationId="{00000000-0000-0000-0000-000000000000}"/>
          </ac:spMkLst>
        </pc:spChg>
        <pc:grpChg chg="del">
          <ac:chgData name="Vui Le Ba" userId="052109168efbc39a" providerId="LiveId" clId="{40CFB830-F6EC-4A1B-AE1F-B620D0FFC1BE}" dt="2020-12-23T07:30:49.960" v="1996" actId="478"/>
          <ac:grpSpMkLst>
            <pc:docMk/>
            <pc:sldMk cId="0" sldId="430"/>
            <ac:grpSpMk id="280580" creationId="{00000000-0000-0000-0000-000000000000}"/>
          </ac:grpSpMkLst>
        </pc:grpChg>
      </pc:sldChg>
      <pc:sldChg chg="addSp delSp modSp mod chgLayout">
        <pc:chgData name="Vui Le Ba" userId="052109168efbc39a" providerId="LiveId" clId="{40CFB830-F6EC-4A1B-AE1F-B620D0FFC1BE}" dt="2020-12-23T07:32:43.594" v="2023" actId="123"/>
        <pc:sldMkLst>
          <pc:docMk/>
          <pc:sldMk cId="0" sldId="431"/>
        </pc:sldMkLst>
        <pc:spChg chg="add del mod">
          <ac:chgData name="Vui Le Ba" userId="052109168efbc39a" providerId="LiveId" clId="{40CFB830-F6EC-4A1B-AE1F-B620D0FFC1BE}" dt="2020-12-23T05:58:31.666" v="181" actId="6264"/>
          <ac:spMkLst>
            <pc:docMk/>
            <pc:sldMk cId="0" sldId="431"/>
            <ac:spMk id="2" creationId="{3B27DA47-D6CD-4661-81FF-3AC8D95C756D}"/>
          </ac:spMkLst>
        </pc:spChg>
        <pc:spChg chg="add del mod">
          <ac:chgData name="Vui Le Ba" userId="052109168efbc39a" providerId="LiveId" clId="{40CFB830-F6EC-4A1B-AE1F-B620D0FFC1BE}" dt="2020-12-23T05:58:31.666" v="181" actId="6264"/>
          <ac:spMkLst>
            <pc:docMk/>
            <pc:sldMk cId="0" sldId="431"/>
            <ac:spMk id="3" creationId="{CA4EB94E-014E-4738-B3D0-BEE18786152A}"/>
          </ac:spMkLst>
        </pc:spChg>
        <pc:spChg chg="add del mod ord">
          <ac:chgData name="Vui Le Ba" userId="052109168efbc39a" providerId="LiveId" clId="{40CFB830-F6EC-4A1B-AE1F-B620D0FFC1BE}" dt="2020-12-23T07:30:43.255" v="1946" actId="6264"/>
          <ac:spMkLst>
            <pc:docMk/>
            <pc:sldMk cId="0" sldId="431"/>
            <ac:spMk id="4" creationId="{2696F09B-56EF-433A-BED0-F00AFD9FBD0C}"/>
          </ac:spMkLst>
        </pc:spChg>
        <pc:spChg chg="del">
          <ac:chgData name="Vui Le Ba" userId="052109168efbc39a" providerId="LiveId" clId="{40CFB830-F6EC-4A1B-AE1F-B620D0FFC1BE}" dt="2020-12-23T07:06:30.211" v="1584"/>
          <ac:spMkLst>
            <pc:docMk/>
            <pc:sldMk cId="0" sldId="431"/>
            <ac:spMk id="5" creationId="{4CF35C24-9557-43B1-8E1A-8FE6C308E5A5}"/>
          </ac:spMkLst>
        </pc:spChg>
        <pc:spChg chg="add del mod">
          <ac:chgData name="Vui Le Ba" userId="052109168efbc39a" providerId="LiveId" clId="{40CFB830-F6EC-4A1B-AE1F-B620D0FFC1BE}" dt="2020-12-23T07:30:43.255" v="1946" actId="6264"/>
          <ac:spMkLst>
            <pc:docMk/>
            <pc:sldMk cId="0" sldId="431"/>
            <ac:spMk id="6" creationId="{EF2DA26D-2B79-45DB-A6C0-2C5758E8C7FF}"/>
          </ac:spMkLst>
        </pc:spChg>
        <pc:spChg chg="add del mod">
          <ac:chgData name="Vui Le Ba" userId="052109168efbc39a" providerId="LiveId" clId="{40CFB830-F6EC-4A1B-AE1F-B620D0FFC1BE}" dt="2020-12-23T07:30:43.255" v="1946" actId="6264"/>
          <ac:spMkLst>
            <pc:docMk/>
            <pc:sldMk cId="0" sldId="431"/>
            <ac:spMk id="7" creationId="{0583552F-CFA6-4012-B0FF-424C401EBEC0}"/>
          </ac:spMkLst>
        </pc:spChg>
        <pc:spChg chg="add del mod ord">
          <ac:chgData name="Vui Le Ba" userId="052109168efbc39a" providerId="LiveId" clId="{40CFB830-F6EC-4A1B-AE1F-B620D0FFC1BE}" dt="2020-12-23T07:32:17.321" v="2014" actId="478"/>
          <ac:spMkLst>
            <pc:docMk/>
            <pc:sldMk cId="0" sldId="431"/>
            <ac:spMk id="8" creationId="{641CA3D5-9DCD-4428-AB2C-F5033F5088F4}"/>
          </ac:spMkLst>
        </pc:spChg>
        <pc:spChg chg="add del mod ord">
          <ac:chgData name="Vui Le Ba" userId="052109168efbc39a" providerId="LiveId" clId="{40CFB830-F6EC-4A1B-AE1F-B620D0FFC1BE}" dt="2020-12-23T07:32:39.073" v="2021" actId="478"/>
          <ac:spMkLst>
            <pc:docMk/>
            <pc:sldMk cId="0" sldId="431"/>
            <ac:spMk id="288770" creationId="{00000000-0000-0000-0000-000000000000}"/>
          </ac:spMkLst>
        </pc:spChg>
        <pc:spChg chg="mod ord">
          <ac:chgData name="Vui Le Ba" userId="052109168efbc39a" providerId="LiveId" clId="{40CFB830-F6EC-4A1B-AE1F-B620D0FFC1BE}" dt="2020-12-23T07:30:43.255" v="1946" actId="6264"/>
          <ac:spMkLst>
            <pc:docMk/>
            <pc:sldMk cId="0" sldId="431"/>
            <ac:spMk id="288771" creationId="{00000000-0000-0000-0000-000000000000}"/>
          </ac:spMkLst>
        </pc:spChg>
        <pc:spChg chg="mod">
          <ac:chgData name="Vui Le Ba" userId="052109168efbc39a" providerId="LiveId" clId="{40CFB830-F6EC-4A1B-AE1F-B620D0FFC1BE}" dt="2020-12-23T07:32:41.803" v="2022" actId="123"/>
          <ac:spMkLst>
            <pc:docMk/>
            <pc:sldMk cId="0" sldId="431"/>
            <ac:spMk id="288773" creationId="{00000000-0000-0000-0000-000000000000}"/>
          </ac:spMkLst>
        </pc:spChg>
        <pc:spChg chg="mod">
          <ac:chgData name="Vui Le Ba" userId="052109168efbc39a" providerId="LiveId" clId="{40CFB830-F6EC-4A1B-AE1F-B620D0FFC1BE}" dt="2020-12-23T07:32:43.594" v="2023" actId="123"/>
          <ac:spMkLst>
            <pc:docMk/>
            <pc:sldMk cId="0" sldId="431"/>
            <ac:spMk id="669704" creationId="{00000000-0000-0000-0000-000000000000}"/>
          </ac:spMkLst>
        </pc:spChg>
        <pc:grpChg chg="del">
          <ac:chgData name="Vui Le Ba" userId="052109168efbc39a" providerId="LiveId" clId="{40CFB830-F6EC-4A1B-AE1F-B620D0FFC1BE}" dt="2020-12-23T07:31:05.413" v="2001" actId="478"/>
          <ac:grpSpMkLst>
            <pc:docMk/>
            <pc:sldMk cId="0" sldId="431"/>
            <ac:grpSpMk id="288772" creationId="{00000000-0000-0000-0000-000000000000}"/>
          </ac:grpSpMkLst>
        </pc:grpChg>
      </pc:sldChg>
      <pc:sldChg chg="addSp delSp modSp mod chgLayout">
        <pc:chgData name="Vui Le Ba" userId="052109168efbc39a" providerId="LiveId" clId="{40CFB830-F6EC-4A1B-AE1F-B620D0FFC1BE}" dt="2020-12-23T07:33:08.945" v="2029" actId="14100"/>
        <pc:sldMkLst>
          <pc:docMk/>
          <pc:sldMk cId="0" sldId="432"/>
        </pc:sldMkLst>
        <pc:spChg chg="add del mod">
          <ac:chgData name="Vui Le Ba" userId="052109168efbc39a" providerId="LiveId" clId="{40CFB830-F6EC-4A1B-AE1F-B620D0FFC1BE}" dt="2020-12-23T05:58:31.666" v="181" actId="6264"/>
          <ac:spMkLst>
            <pc:docMk/>
            <pc:sldMk cId="0" sldId="432"/>
            <ac:spMk id="2" creationId="{BCF36E76-7C58-4377-9F7D-346B3C3F10CB}"/>
          </ac:spMkLst>
        </pc:spChg>
        <pc:spChg chg="add del mod">
          <ac:chgData name="Vui Le Ba" userId="052109168efbc39a" providerId="LiveId" clId="{40CFB830-F6EC-4A1B-AE1F-B620D0FFC1BE}" dt="2020-12-23T05:58:31.666" v="181" actId="6264"/>
          <ac:spMkLst>
            <pc:docMk/>
            <pc:sldMk cId="0" sldId="432"/>
            <ac:spMk id="3" creationId="{871C79CB-3105-460F-90FB-7C3B27495619}"/>
          </ac:spMkLst>
        </pc:spChg>
        <pc:spChg chg="add del mod ord">
          <ac:chgData name="Vui Le Ba" userId="052109168efbc39a" providerId="LiveId" clId="{40CFB830-F6EC-4A1B-AE1F-B620D0FFC1BE}" dt="2020-12-23T07:30:43.255" v="1946" actId="6264"/>
          <ac:spMkLst>
            <pc:docMk/>
            <pc:sldMk cId="0" sldId="432"/>
            <ac:spMk id="4" creationId="{B7FF33A0-EDF5-4116-8BF6-5217B202349F}"/>
          </ac:spMkLst>
        </pc:spChg>
        <pc:spChg chg="del">
          <ac:chgData name="Vui Le Ba" userId="052109168efbc39a" providerId="LiveId" clId="{40CFB830-F6EC-4A1B-AE1F-B620D0FFC1BE}" dt="2020-12-23T07:06:30.211" v="1584"/>
          <ac:spMkLst>
            <pc:docMk/>
            <pc:sldMk cId="0" sldId="432"/>
            <ac:spMk id="5" creationId="{FBE87B16-9767-4D14-919E-E92CB0CA06F9}"/>
          </ac:spMkLst>
        </pc:spChg>
        <pc:spChg chg="add del mod">
          <ac:chgData name="Vui Le Ba" userId="052109168efbc39a" providerId="LiveId" clId="{40CFB830-F6EC-4A1B-AE1F-B620D0FFC1BE}" dt="2020-12-23T07:30:43.255" v="1946" actId="6264"/>
          <ac:spMkLst>
            <pc:docMk/>
            <pc:sldMk cId="0" sldId="432"/>
            <ac:spMk id="6" creationId="{959C3BEE-E770-4092-957C-77811F0079EC}"/>
          </ac:spMkLst>
        </pc:spChg>
        <pc:spChg chg="add del mod">
          <ac:chgData name="Vui Le Ba" userId="052109168efbc39a" providerId="LiveId" clId="{40CFB830-F6EC-4A1B-AE1F-B620D0FFC1BE}" dt="2020-12-23T07:30:43.255" v="1946" actId="6264"/>
          <ac:spMkLst>
            <pc:docMk/>
            <pc:sldMk cId="0" sldId="432"/>
            <ac:spMk id="7" creationId="{5EB470D0-4EEB-43C1-9E5D-4547D76F8C0F}"/>
          </ac:spMkLst>
        </pc:spChg>
        <pc:spChg chg="add del mod ord">
          <ac:chgData name="Vui Le Ba" userId="052109168efbc39a" providerId="LiveId" clId="{40CFB830-F6EC-4A1B-AE1F-B620D0FFC1BE}" dt="2020-12-23T07:32:56.739" v="2026" actId="478"/>
          <ac:spMkLst>
            <pc:docMk/>
            <pc:sldMk cId="0" sldId="432"/>
            <ac:spMk id="8" creationId="{122E18D3-C0D3-4573-9CF8-E4A8FC7CD9B8}"/>
          </ac:spMkLst>
        </pc:spChg>
        <pc:spChg chg="add del mod ord">
          <ac:chgData name="Vui Le Ba" userId="052109168efbc39a" providerId="LiveId" clId="{40CFB830-F6EC-4A1B-AE1F-B620D0FFC1BE}" dt="2020-12-23T07:32:53.030" v="2025" actId="478"/>
          <ac:spMkLst>
            <pc:docMk/>
            <pc:sldMk cId="0" sldId="432"/>
            <ac:spMk id="290818" creationId="{00000000-0000-0000-0000-000000000000}"/>
          </ac:spMkLst>
        </pc:spChg>
        <pc:spChg chg="mod ord">
          <ac:chgData name="Vui Le Ba" userId="052109168efbc39a" providerId="LiveId" clId="{40CFB830-F6EC-4A1B-AE1F-B620D0FFC1BE}" dt="2020-12-23T07:30:43.255" v="1946" actId="6264"/>
          <ac:spMkLst>
            <pc:docMk/>
            <pc:sldMk cId="0" sldId="432"/>
            <ac:spMk id="290819" creationId="{00000000-0000-0000-0000-000000000000}"/>
          </ac:spMkLst>
        </pc:spChg>
        <pc:spChg chg="mod">
          <ac:chgData name="Vui Le Ba" userId="052109168efbc39a" providerId="LiveId" clId="{40CFB830-F6EC-4A1B-AE1F-B620D0FFC1BE}" dt="2020-12-23T07:33:08.945" v="2029" actId="14100"/>
          <ac:spMkLst>
            <pc:docMk/>
            <pc:sldMk cId="0" sldId="432"/>
            <ac:spMk id="671751" creationId="{00000000-0000-0000-0000-000000000000}"/>
          </ac:spMkLst>
        </pc:spChg>
        <pc:grpChg chg="del">
          <ac:chgData name="Vui Le Ba" userId="052109168efbc39a" providerId="LiveId" clId="{40CFB830-F6EC-4A1B-AE1F-B620D0FFC1BE}" dt="2020-12-23T07:32:51.159" v="2024" actId="478"/>
          <ac:grpSpMkLst>
            <pc:docMk/>
            <pc:sldMk cId="0" sldId="432"/>
            <ac:grpSpMk id="290820" creationId="{00000000-0000-0000-0000-000000000000}"/>
          </ac:grpSpMkLst>
        </pc:grpChg>
      </pc:sldChg>
      <pc:sldChg chg="addSp delSp modSp mod chgLayout">
        <pc:chgData name="Vui Le Ba" userId="052109168efbc39a" providerId="LiveId" clId="{40CFB830-F6EC-4A1B-AE1F-B620D0FFC1BE}" dt="2020-12-23T07:33:23.708" v="2035" actId="478"/>
        <pc:sldMkLst>
          <pc:docMk/>
          <pc:sldMk cId="0" sldId="433"/>
        </pc:sldMkLst>
        <pc:spChg chg="add del mod">
          <ac:chgData name="Vui Le Ba" userId="052109168efbc39a" providerId="LiveId" clId="{40CFB830-F6EC-4A1B-AE1F-B620D0FFC1BE}" dt="2020-12-23T05:58:31.666" v="181" actId="6264"/>
          <ac:spMkLst>
            <pc:docMk/>
            <pc:sldMk cId="0" sldId="433"/>
            <ac:spMk id="2" creationId="{A6083EC6-E2F7-4C10-B364-7811BA741FB4}"/>
          </ac:spMkLst>
        </pc:spChg>
        <pc:spChg chg="add del mod">
          <ac:chgData name="Vui Le Ba" userId="052109168efbc39a" providerId="LiveId" clId="{40CFB830-F6EC-4A1B-AE1F-B620D0FFC1BE}" dt="2020-12-23T05:58:31.666" v="181" actId="6264"/>
          <ac:spMkLst>
            <pc:docMk/>
            <pc:sldMk cId="0" sldId="433"/>
            <ac:spMk id="3" creationId="{213E077A-2176-4D82-95AE-4E2EB68CEE0F}"/>
          </ac:spMkLst>
        </pc:spChg>
        <pc:spChg chg="add del mod ord">
          <ac:chgData name="Vui Le Ba" userId="052109168efbc39a" providerId="LiveId" clId="{40CFB830-F6EC-4A1B-AE1F-B620D0FFC1BE}" dt="2020-12-23T07:30:43.255" v="1946" actId="6264"/>
          <ac:spMkLst>
            <pc:docMk/>
            <pc:sldMk cId="0" sldId="433"/>
            <ac:spMk id="4" creationId="{D8F908DE-78C6-47EB-B353-A3A06B47E83D}"/>
          </ac:spMkLst>
        </pc:spChg>
        <pc:spChg chg="del">
          <ac:chgData name="Vui Le Ba" userId="052109168efbc39a" providerId="LiveId" clId="{40CFB830-F6EC-4A1B-AE1F-B620D0FFC1BE}" dt="2020-12-23T07:06:30.211" v="1584"/>
          <ac:spMkLst>
            <pc:docMk/>
            <pc:sldMk cId="0" sldId="433"/>
            <ac:spMk id="5" creationId="{09B9B706-7CCA-4B8A-A10B-F2DD68525DFB}"/>
          </ac:spMkLst>
        </pc:spChg>
        <pc:spChg chg="add del mod">
          <ac:chgData name="Vui Le Ba" userId="052109168efbc39a" providerId="LiveId" clId="{40CFB830-F6EC-4A1B-AE1F-B620D0FFC1BE}" dt="2020-12-23T07:30:43.255" v="1946" actId="6264"/>
          <ac:spMkLst>
            <pc:docMk/>
            <pc:sldMk cId="0" sldId="433"/>
            <ac:spMk id="6" creationId="{D21BD765-D357-41DC-BE39-16A0D8CFBDC8}"/>
          </ac:spMkLst>
        </pc:spChg>
        <pc:spChg chg="add del mod">
          <ac:chgData name="Vui Le Ba" userId="052109168efbc39a" providerId="LiveId" clId="{40CFB830-F6EC-4A1B-AE1F-B620D0FFC1BE}" dt="2020-12-23T07:30:43.255" v="1946" actId="6264"/>
          <ac:spMkLst>
            <pc:docMk/>
            <pc:sldMk cId="0" sldId="433"/>
            <ac:spMk id="7" creationId="{15EA3450-BED5-49AC-95F1-ED5EA8DEDA18}"/>
          </ac:spMkLst>
        </pc:spChg>
        <pc:spChg chg="add del mod ord">
          <ac:chgData name="Vui Le Ba" userId="052109168efbc39a" providerId="LiveId" clId="{40CFB830-F6EC-4A1B-AE1F-B620D0FFC1BE}" dt="2020-12-23T07:33:12.927" v="2030" actId="478"/>
          <ac:spMkLst>
            <pc:docMk/>
            <pc:sldMk cId="0" sldId="433"/>
            <ac:spMk id="8" creationId="{4957EA08-69A5-49E0-BE02-478B968209E7}"/>
          </ac:spMkLst>
        </pc:spChg>
        <pc:spChg chg="add del mod ord">
          <ac:chgData name="Vui Le Ba" userId="052109168efbc39a" providerId="LiveId" clId="{40CFB830-F6EC-4A1B-AE1F-B620D0FFC1BE}" dt="2020-12-23T07:33:23.708" v="2035" actId="478"/>
          <ac:spMkLst>
            <pc:docMk/>
            <pc:sldMk cId="0" sldId="433"/>
            <ac:spMk id="292866" creationId="{00000000-0000-0000-0000-000000000000}"/>
          </ac:spMkLst>
        </pc:spChg>
        <pc:spChg chg="mod ord">
          <ac:chgData name="Vui Le Ba" userId="052109168efbc39a" providerId="LiveId" clId="{40CFB830-F6EC-4A1B-AE1F-B620D0FFC1BE}" dt="2020-12-23T07:30:43.255" v="1946" actId="6264"/>
          <ac:spMkLst>
            <pc:docMk/>
            <pc:sldMk cId="0" sldId="433"/>
            <ac:spMk id="292867" creationId="{00000000-0000-0000-0000-000000000000}"/>
          </ac:spMkLst>
        </pc:spChg>
        <pc:spChg chg="mod">
          <ac:chgData name="Vui Le Ba" userId="052109168efbc39a" providerId="LiveId" clId="{40CFB830-F6EC-4A1B-AE1F-B620D0FFC1BE}" dt="2020-12-23T07:33:21.687" v="2034" actId="14100"/>
          <ac:spMkLst>
            <pc:docMk/>
            <pc:sldMk cId="0" sldId="433"/>
            <ac:spMk id="673799" creationId="{00000000-0000-0000-0000-000000000000}"/>
          </ac:spMkLst>
        </pc:spChg>
        <pc:grpChg chg="del">
          <ac:chgData name="Vui Le Ba" userId="052109168efbc39a" providerId="LiveId" clId="{40CFB830-F6EC-4A1B-AE1F-B620D0FFC1BE}" dt="2020-12-23T07:33:13.728" v="2031" actId="478"/>
          <ac:grpSpMkLst>
            <pc:docMk/>
            <pc:sldMk cId="0" sldId="433"/>
            <ac:grpSpMk id="292868" creationId="{00000000-0000-0000-0000-000000000000}"/>
          </ac:grpSpMkLst>
        </pc:grpChg>
      </pc:sldChg>
      <pc:sldChg chg="addSp delSp modSp mod chgLayout">
        <pc:chgData name="Vui Le Ba" userId="052109168efbc39a" providerId="LiveId" clId="{40CFB830-F6EC-4A1B-AE1F-B620D0FFC1BE}" dt="2020-12-23T07:33:43.038" v="2040" actId="478"/>
        <pc:sldMkLst>
          <pc:docMk/>
          <pc:sldMk cId="0" sldId="434"/>
        </pc:sldMkLst>
        <pc:spChg chg="add del mod">
          <ac:chgData name="Vui Le Ba" userId="052109168efbc39a" providerId="LiveId" clId="{40CFB830-F6EC-4A1B-AE1F-B620D0FFC1BE}" dt="2020-12-23T05:58:31.666" v="181" actId="6264"/>
          <ac:spMkLst>
            <pc:docMk/>
            <pc:sldMk cId="0" sldId="434"/>
            <ac:spMk id="2" creationId="{EA9BEB79-DC69-4747-B46F-941C2F2F446C}"/>
          </ac:spMkLst>
        </pc:spChg>
        <pc:spChg chg="add del mod">
          <ac:chgData name="Vui Le Ba" userId="052109168efbc39a" providerId="LiveId" clId="{40CFB830-F6EC-4A1B-AE1F-B620D0FFC1BE}" dt="2020-12-23T05:58:31.666" v="181" actId="6264"/>
          <ac:spMkLst>
            <pc:docMk/>
            <pc:sldMk cId="0" sldId="434"/>
            <ac:spMk id="3" creationId="{EBCF8C1E-B60A-4AA2-9A36-90341F82ACA0}"/>
          </ac:spMkLst>
        </pc:spChg>
        <pc:spChg chg="add del mod ord">
          <ac:chgData name="Vui Le Ba" userId="052109168efbc39a" providerId="LiveId" clId="{40CFB830-F6EC-4A1B-AE1F-B620D0FFC1BE}" dt="2020-12-23T07:30:43.255" v="1946" actId="6264"/>
          <ac:spMkLst>
            <pc:docMk/>
            <pc:sldMk cId="0" sldId="434"/>
            <ac:spMk id="4" creationId="{057B6139-8B3C-46D2-BD79-AA39DD01878D}"/>
          </ac:spMkLst>
        </pc:spChg>
        <pc:spChg chg="del">
          <ac:chgData name="Vui Le Ba" userId="052109168efbc39a" providerId="LiveId" clId="{40CFB830-F6EC-4A1B-AE1F-B620D0FFC1BE}" dt="2020-12-23T07:06:30.211" v="1584"/>
          <ac:spMkLst>
            <pc:docMk/>
            <pc:sldMk cId="0" sldId="434"/>
            <ac:spMk id="5" creationId="{2C6A284D-F30B-4DFD-AA1D-C30552FD0D81}"/>
          </ac:spMkLst>
        </pc:spChg>
        <pc:spChg chg="add del mod">
          <ac:chgData name="Vui Le Ba" userId="052109168efbc39a" providerId="LiveId" clId="{40CFB830-F6EC-4A1B-AE1F-B620D0FFC1BE}" dt="2020-12-23T07:30:43.255" v="1946" actId="6264"/>
          <ac:spMkLst>
            <pc:docMk/>
            <pc:sldMk cId="0" sldId="434"/>
            <ac:spMk id="6" creationId="{C7EE5777-8D0C-466D-A24B-5CC36246B122}"/>
          </ac:spMkLst>
        </pc:spChg>
        <pc:spChg chg="add del mod">
          <ac:chgData name="Vui Le Ba" userId="052109168efbc39a" providerId="LiveId" clId="{40CFB830-F6EC-4A1B-AE1F-B620D0FFC1BE}" dt="2020-12-23T07:30:43.255" v="1946" actId="6264"/>
          <ac:spMkLst>
            <pc:docMk/>
            <pc:sldMk cId="0" sldId="434"/>
            <ac:spMk id="7" creationId="{12312284-3588-45F0-BB8E-7B6616335AD6}"/>
          </ac:spMkLst>
        </pc:spChg>
        <pc:spChg chg="add del mod ord">
          <ac:chgData name="Vui Le Ba" userId="052109168efbc39a" providerId="LiveId" clId="{40CFB830-F6EC-4A1B-AE1F-B620D0FFC1BE}" dt="2020-12-23T07:33:32.517" v="2037" actId="478"/>
          <ac:spMkLst>
            <pc:docMk/>
            <pc:sldMk cId="0" sldId="434"/>
            <ac:spMk id="8" creationId="{04D31A33-9A98-4A04-BEC6-E7D71A9E4291}"/>
          </ac:spMkLst>
        </pc:spChg>
        <pc:spChg chg="add del mod ord">
          <ac:chgData name="Vui Le Ba" userId="052109168efbc39a" providerId="LiveId" clId="{40CFB830-F6EC-4A1B-AE1F-B620D0FFC1BE}" dt="2020-12-23T07:33:43.038" v="2040" actId="478"/>
          <ac:spMkLst>
            <pc:docMk/>
            <pc:sldMk cId="0" sldId="434"/>
            <ac:spMk id="294914" creationId="{00000000-0000-0000-0000-000000000000}"/>
          </ac:spMkLst>
        </pc:spChg>
        <pc:spChg chg="mod ord">
          <ac:chgData name="Vui Le Ba" userId="052109168efbc39a" providerId="LiveId" clId="{40CFB830-F6EC-4A1B-AE1F-B620D0FFC1BE}" dt="2020-12-23T07:30:43.255" v="1946" actId="6264"/>
          <ac:spMkLst>
            <pc:docMk/>
            <pc:sldMk cId="0" sldId="434"/>
            <ac:spMk id="294915" creationId="{00000000-0000-0000-0000-000000000000}"/>
          </ac:spMkLst>
        </pc:spChg>
        <pc:spChg chg="mod">
          <ac:chgData name="Vui Le Ba" userId="052109168efbc39a" providerId="LiveId" clId="{40CFB830-F6EC-4A1B-AE1F-B620D0FFC1BE}" dt="2020-12-23T07:33:39.888" v="2039" actId="12"/>
          <ac:spMkLst>
            <pc:docMk/>
            <pc:sldMk cId="0" sldId="434"/>
            <ac:spMk id="675847" creationId="{00000000-0000-0000-0000-000000000000}"/>
          </ac:spMkLst>
        </pc:spChg>
        <pc:grpChg chg="del">
          <ac:chgData name="Vui Le Ba" userId="052109168efbc39a" providerId="LiveId" clId="{40CFB830-F6EC-4A1B-AE1F-B620D0FFC1BE}" dt="2020-12-23T07:33:27.279" v="2036" actId="478"/>
          <ac:grpSpMkLst>
            <pc:docMk/>
            <pc:sldMk cId="0" sldId="434"/>
            <ac:grpSpMk id="294916" creationId="{00000000-0000-0000-0000-000000000000}"/>
          </ac:grpSpMkLst>
        </pc:grpChg>
      </pc:sldChg>
      <pc:sldChg chg="addSp delSp modSp mod chgLayout">
        <pc:chgData name="Vui Le Ba" userId="052109168efbc39a" providerId="LiveId" clId="{40CFB830-F6EC-4A1B-AE1F-B620D0FFC1BE}" dt="2020-12-23T07:34:07.846" v="2044" actId="14100"/>
        <pc:sldMkLst>
          <pc:docMk/>
          <pc:sldMk cId="0" sldId="435"/>
        </pc:sldMkLst>
        <pc:spChg chg="add del mod">
          <ac:chgData name="Vui Le Ba" userId="052109168efbc39a" providerId="LiveId" clId="{40CFB830-F6EC-4A1B-AE1F-B620D0FFC1BE}" dt="2020-12-23T05:58:31.666" v="181" actId="6264"/>
          <ac:spMkLst>
            <pc:docMk/>
            <pc:sldMk cId="0" sldId="435"/>
            <ac:spMk id="2" creationId="{AF053F17-4133-4DBC-AA92-9C65839B2740}"/>
          </ac:spMkLst>
        </pc:spChg>
        <pc:spChg chg="add del mod">
          <ac:chgData name="Vui Le Ba" userId="052109168efbc39a" providerId="LiveId" clId="{40CFB830-F6EC-4A1B-AE1F-B620D0FFC1BE}" dt="2020-12-23T05:58:31.666" v="181" actId="6264"/>
          <ac:spMkLst>
            <pc:docMk/>
            <pc:sldMk cId="0" sldId="435"/>
            <ac:spMk id="3" creationId="{779A93EA-A013-4093-BE80-08EAF4413100}"/>
          </ac:spMkLst>
        </pc:spChg>
        <pc:spChg chg="add del mod">
          <ac:chgData name="Vui Le Ba" userId="052109168efbc39a" providerId="LiveId" clId="{40CFB830-F6EC-4A1B-AE1F-B620D0FFC1BE}" dt="2020-12-23T05:58:31.666" v="181" actId="6264"/>
          <ac:spMkLst>
            <pc:docMk/>
            <pc:sldMk cId="0" sldId="435"/>
            <ac:spMk id="4" creationId="{874D1E54-FA90-4428-8653-696AF275CCD0}"/>
          </ac:spMkLst>
        </pc:spChg>
        <pc:spChg chg="del">
          <ac:chgData name="Vui Le Ba" userId="052109168efbc39a" providerId="LiveId" clId="{40CFB830-F6EC-4A1B-AE1F-B620D0FFC1BE}" dt="2020-12-23T07:06:30.211" v="1584"/>
          <ac:spMkLst>
            <pc:docMk/>
            <pc:sldMk cId="0" sldId="435"/>
            <ac:spMk id="5" creationId="{3FBB0EF9-81AD-4522-BCB7-7BBCA58AD032}"/>
          </ac:spMkLst>
        </pc:spChg>
        <pc:spChg chg="add del mod">
          <ac:chgData name="Vui Le Ba" userId="052109168efbc39a" providerId="LiveId" clId="{40CFB830-F6EC-4A1B-AE1F-B620D0FFC1BE}" dt="2020-12-23T07:30:43.255" v="1946" actId="6264"/>
          <ac:spMkLst>
            <pc:docMk/>
            <pc:sldMk cId="0" sldId="435"/>
            <ac:spMk id="6" creationId="{005BDAEB-EC8D-4DDA-B8F7-FA455961AD06}"/>
          </ac:spMkLst>
        </pc:spChg>
        <pc:spChg chg="add del mod">
          <ac:chgData name="Vui Le Ba" userId="052109168efbc39a" providerId="LiveId" clId="{40CFB830-F6EC-4A1B-AE1F-B620D0FFC1BE}" dt="2020-12-23T07:30:43.255" v="1946" actId="6264"/>
          <ac:spMkLst>
            <pc:docMk/>
            <pc:sldMk cId="0" sldId="435"/>
            <ac:spMk id="7" creationId="{3B1FDDC1-C794-495C-A443-4FCCF6981295}"/>
          </ac:spMkLst>
        </pc:spChg>
        <pc:spChg chg="add del mod">
          <ac:chgData name="Vui Le Ba" userId="052109168efbc39a" providerId="LiveId" clId="{40CFB830-F6EC-4A1B-AE1F-B620D0FFC1BE}" dt="2020-12-23T07:30:43.255" v="1946" actId="6264"/>
          <ac:spMkLst>
            <pc:docMk/>
            <pc:sldMk cId="0" sldId="435"/>
            <ac:spMk id="8" creationId="{14A83E2D-0B55-479A-83B8-B7D852890E17}"/>
          </ac:spMkLst>
        </pc:spChg>
        <pc:spChg chg="add del mod ord">
          <ac:chgData name="Vui Le Ba" userId="052109168efbc39a" providerId="LiveId" clId="{40CFB830-F6EC-4A1B-AE1F-B620D0FFC1BE}" dt="2020-12-23T07:33:52.461" v="2042" actId="478"/>
          <ac:spMkLst>
            <pc:docMk/>
            <pc:sldMk cId="0" sldId="435"/>
            <ac:spMk id="296962" creationId="{00000000-0000-0000-0000-000000000000}"/>
          </ac:spMkLst>
        </pc:spChg>
        <pc:spChg chg="mod ord">
          <ac:chgData name="Vui Le Ba" userId="052109168efbc39a" providerId="LiveId" clId="{40CFB830-F6EC-4A1B-AE1F-B620D0FFC1BE}" dt="2020-12-23T07:30:43.255" v="1946" actId="6264"/>
          <ac:spMkLst>
            <pc:docMk/>
            <pc:sldMk cId="0" sldId="435"/>
            <ac:spMk id="296963" creationId="{00000000-0000-0000-0000-000000000000}"/>
          </ac:spMkLst>
        </pc:spChg>
        <pc:grpChg chg="del">
          <ac:chgData name="Vui Le Ba" userId="052109168efbc39a" providerId="LiveId" clId="{40CFB830-F6EC-4A1B-AE1F-B620D0FFC1BE}" dt="2020-12-23T07:33:49.484" v="2041" actId="478"/>
          <ac:grpSpMkLst>
            <pc:docMk/>
            <pc:sldMk cId="0" sldId="435"/>
            <ac:grpSpMk id="296964" creationId="{00000000-0000-0000-0000-000000000000}"/>
          </ac:grpSpMkLst>
        </pc:grpChg>
        <pc:graphicFrameChg chg="mod ord">
          <ac:chgData name="Vui Le Ba" userId="052109168efbc39a" providerId="LiveId" clId="{40CFB830-F6EC-4A1B-AE1F-B620D0FFC1BE}" dt="2020-12-23T07:34:07.846" v="2044" actId="14100"/>
          <ac:graphicFrameMkLst>
            <pc:docMk/>
            <pc:sldMk cId="0" sldId="435"/>
            <ac:graphicFrameMk id="296966" creationId="{00000000-0000-0000-0000-000000000000}"/>
          </ac:graphicFrameMkLst>
        </pc:graphicFrameChg>
      </pc:sldChg>
      <pc:sldChg chg="addSp delSp modSp mod chgLayout">
        <pc:chgData name="Vui Le Ba" userId="052109168efbc39a" providerId="LiveId" clId="{40CFB830-F6EC-4A1B-AE1F-B620D0FFC1BE}" dt="2020-12-23T07:34:26.297" v="2050" actId="14100"/>
        <pc:sldMkLst>
          <pc:docMk/>
          <pc:sldMk cId="0" sldId="436"/>
        </pc:sldMkLst>
        <pc:spChg chg="add del mod">
          <ac:chgData name="Vui Le Ba" userId="052109168efbc39a" providerId="LiveId" clId="{40CFB830-F6EC-4A1B-AE1F-B620D0FFC1BE}" dt="2020-12-23T05:58:31.666" v="181" actId="6264"/>
          <ac:spMkLst>
            <pc:docMk/>
            <pc:sldMk cId="0" sldId="436"/>
            <ac:spMk id="2" creationId="{F3BFA83A-B83F-4730-BE18-7F1088AA52CE}"/>
          </ac:spMkLst>
        </pc:spChg>
        <pc:spChg chg="add del mod">
          <ac:chgData name="Vui Le Ba" userId="052109168efbc39a" providerId="LiveId" clId="{40CFB830-F6EC-4A1B-AE1F-B620D0FFC1BE}" dt="2020-12-23T05:58:31.666" v="181" actId="6264"/>
          <ac:spMkLst>
            <pc:docMk/>
            <pc:sldMk cId="0" sldId="436"/>
            <ac:spMk id="3" creationId="{FA4B3170-E9D4-47BB-A6FB-98267B03C842}"/>
          </ac:spMkLst>
        </pc:spChg>
        <pc:spChg chg="add del mod ord">
          <ac:chgData name="Vui Le Ba" userId="052109168efbc39a" providerId="LiveId" clId="{40CFB830-F6EC-4A1B-AE1F-B620D0FFC1BE}" dt="2020-12-23T07:30:43.255" v="1946" actId="6264"/>
          <ac:spMkLst>
            <pc:docMk/>
            <pc:sldMk cId="0" sldId="436"/>
            <ac:spMk id="4" creationId="{A901EFB6-48D1-4CB7-A75F-2F5DAA517088}"/>
          </ac:spMkLst>
        </pc:spChg>
        <pc:spChg chg="del">
          <ac:chgData name="Vui Le Ba" userId="052109168efbc39a" providerId="LiveId" clId="{40CFB830-F6EC-4A1B-AE1F-B620D0FFC1BE}" dt="2020-12-23T07:06:30.211" v="1584"/>
          <ac:spMkLst>
            <pc:docMk/>
            <pc:sldMk cId="0" sldId="436"/>
            <ac:spMk id="5" creationId="{A9F223FB-ECDD-4748-BD99-2ED942D34902}"/>
          </ac:spMkLst>
        </pc:spChg>
        <pc:spChg chg="add del mod">
          <ac:chgData name="Vui Le Ba" userId="052109168efbc39a" providerId="LiveId" clId="{40CFB830-F6EC-4A1B-AE1F-B620D0FFC1BE}" dt="2020-12-23T07:30:43.255" v="1946" actId="6264"/>
          <ac:spMkLst>
            <pc:docMk/>
            <pc:sldMk cId="0" sldId="436"/>
            <ac:spMk id="6" creationId="{52B8811D-FC58-4048-B62A-B96677144534}"/>
          </ac:spMkLst>
        </pc:spChg>
        <pc:spChg chg="add del mod">
          <ac:chgData name="Vui Le Ba" userId="052109168efbc39a" providerId="LiveId" clId="{40CFB830-F6EC-4A1B-AE1F-B620D0FFC1BE}" dt="2020-12-23T07:30:43.255" v="1946" actId="6264"/>
          <ac:spMkLst>
            <pc:docMk/>
            <pc:sldMk cId="0" sldId="436"/>
            <ac:spMk id="7" creationId="{70CCFE24-96F4-4BE6-9FCF-2D1EBBE213C8}"/>
          </ac:spMkLst>
        </pc:spChg>
        <pc:spChg chg="add del mod ord">
          <ac:chgData name="Vui Le Ba" userId="052109168efbc39a" providerId="LiveId" clId="{40CFB830-F6EC-4A1B-AE1F-B620D0FFC1BE}" dt="2020-12-23T07:34:15.568" v="2046" actId="478"/>
          <ac:spMkLst>
            <pc:docMk/>
            <pc:sldMk cId="0" sldId="436"/>
            <ac:spMk id="8" creationId="{2F086ABF-B4EB-4708-85E4-95313FA38C1A}"/>
          </ac:spMkLst>
        </pc:spChg>
        <pc:spChg chg="add del mod ord">
          <ac:chgData name="Vui Le Ba" userId="052109168efbc39a" providerId="LiveId" clId="{40CFB830-F6EC-4A1B-AE1F-B620D0FFC1BE}" dt="2020-12-23T07:34:17.541" v="2047" actId="478"/>
          <ac:spMkLst>
            <pc:docMk/>
            <pc:sldMk cId="0" sldId="436"/>
            <ac:spMk id="299010" creationId="{00000000-0000-0000-0000-000000000000}"/>
          </ac:spMkLst>
        </pc:spChg>
        <pc:spChg chg="mod ord">
          <ac:chgData name="Vui Le Ba" userId="052109168efbc39a" providerId="LiveId" clId="{40CFB830-F6EC-4A1B-AE1F-B620D0FFC1BE}" dt="2020-12-23T07:30:43.255" v="1946" actId="6264"/>
          <ac:spMkLst>
            <pc:docMk/>
            <pc:sldMk cId="0" sldId="436"/>
            <ac:spMk id="299011" creationId="{00000000-0000-0000-0000-000000000000}"/>
          </ac:spMkLst>
        </pc:spChg>
        <pc:spChg chg="mod">
          <ac:chgData name="Vui Le Ba" userId="052109168efbc39a" providerId="LiveId" clId="{40CFB830-F6EC-4A1B-AE1F-B620D0FFC1BE}" dt="2020-12-23T07:34:26.297" v="2050" actId="14100"/>
          <ac:spMkLst>
            <pc:docMk/>
            <pc:sldMk cId="0" sldId="436"/>
            <ac:spMk id="679943" creationId="{00000000-0000-0000-0000-000000000000}"/>
          </ac:spMkLst>
        </pc:spChg>
        <pc:grpChg chg="del">
          <ac:chgData name="Vui Le Ba" userId="052109168efbc39a" providerId="LiveId" clId="{40CFB830-F6EC-4A1B-AE1F-B620D0FFC1BE}" dt="2020-12-23T07:34:12.397" v="2045" actId="478"/>
          <ac:grpSpMkLst>
            <pc:docMk/>
            <pc:sldMk cId="0" sldId="436"/>
            <ac:grpSpMk id="299012" creationId="{00000000-0000-0000-0000-000000000000}"/>
          </ac:grpSpMkLst>
        </pc:grpChg>
      </pc:sldChg>
      <pc:sldChg chg="addSp delSp modSp mod chgLayout">
        <pc:chgData name="Vui Le Ba" userId="052109168efbc39a" providerId="LiveId" clId="{40CFB830-F6EC-4A1B-AE1F-B620D0FFC1BE}" dt="2020-12-23T07:34:56.143" v="2056" actId="1076"/>
        <pc:sldMkLst>
          <pc:docMk/>
          <pc:sldMk cId="0" sldId="437"/>
        </pc:sldMkLst>
        <pc:spChg chg="add del mod">
          <ac:chgData name="Vui Le Ba" userId="052109168efbc39a" providerId="LiveId" clId="{40CFB830-F6EC-4A1B-AE1F-B620D0FFC1BE}" dt="2020-12-23T05:58:31.666" v="181" actId="6264"/>
          <ac:spMkLst>
            <pc:docMk/>
            <pc:sldMk cId="0" sldId="437"/>
            <ac:spMk id="2" creationId="{4CC3DC38-C184-425E-979C-17813E8D0FF0}"/>
          </ac:spMkLst>
        </pc:spChg>
        <pc:spChg chg="add del mod">
          <ac:chgData name="Vui Le Ba" userId="052109168efbc39a" providerId="LiveId" clId="{40CFB830-F6EC-4A1B-AE1F-B620D0FFC1BE}" dt="2020-12-23T05:58:31.666" v="181" actId="6264"/>
          <ac:spMkLst>
            <pc:docMk/>
            <pc:sldMk cId="0" sldId="437"/>
            <ac:spMk id="3" creationId="{A209C84C-1540-4D33-9BB1-E87384C59EB2}"/>
          </ac:spMkLst>
        </pc:spChg>
        <pc:spChg chg="add del mod ord">
          <ac:chgData name="Vui Le Ba" userId="052109168efbc39a" providerId="LiveId" clId="{40CFB830-F6EC-4A1B-AE1F-B620D0FFC1BE}" dt="2020-12-23T07:30:43.255" v="1946" actId="6264"/>
          <ac:spMkLst>
            <pc:docMk/>
            <pc:sldMk cId="0" sldId="437"/>
            <ac:spMk id="4" creationId="{9A8FB1ED-C43E-4745-8D2C-2C66823F0057}"/>
          </ac:spMkLst>
        </pc:spChg>
        <pc:spChg chg="del">
          <ac:chgData name="Vui Le Ba" userId="052109168efbc39a" providerId="LiveId" clId="{40CFB830-F6EC-4A1B-AE1F-B620D0FFC1BE}" dt="2020-12-23T07:06:30.211" v="1584"/>
          <ac:spMkLst>
            <pc:docMk/>
            <pc:sldMk cId="0" sldId="437"/>
            <ac:spMk id="5" creationId="{08DEF053-1212-4B9E-9D4B-7290740B7A4D}"/>
          </ac:spMkLst>
        </pc:spChg>
        <pc:spChg chg="add del mod">
          <ac:chgData name="Vui Le Ba" userId="052109168efbc39a" providerId="LiveId" clId="{40CFB830-F6EC-4A1B-AE1F-B620D0FFC1BE}" dt="2020-12-23T07:30:43.255" v="1946" actId="6264"/>
          <ac:spMkLst>
            <pc:docMk/>
            <pc:sldMk cId="0" sldId="437"/>
            <ac:spMk id="6" creationId="{C5CD8C1A-0228-4FAE-B273-57163C227129}"/>
          </ac:spMkLst>
        </pc:spChg>
        <pc:spChg chg="add del mod">
          <ac:chgData name="Vui Le Ba" userId="052109168efbc39a" providerId="LiveId" clId="{40CFB830-F6EC-4A1B-AE1F-B620D0FFC1BE}" dt="2020-12-23T07:30:43.255" v="1946" actId="6264"/>
          <ac:spMkLst>
            <pc:docMk/>
            <pc:sldMk cId="0" sldId="437"/>
            <ac:spMk id="7" creationId="{84800A07-8E52-4D65-8F85-7E2EB1A2527B}"/>
          </ac:spMkLst>
        </pc:spChg>
        <pc:spChg chg="add del mod ord">
          <ac:chgData name="Vui Le Ba" userId="052109168efbc39a" providerId="LiveId" clId="{40CFB830-F6EC-4A1B-AE1F-B620D0FFC1BE}" dt="2020-12-23T07:34:43.223" v="2052" actId="478"/>
          <ac:spMkLst>
            <pc:docMk/>
            <pc:sldMk cId="0" sldId="437"/>
            <ac:spMk id="8" creationId="{FE41B692-C644-47D8-8406-EB5C24B1C078}"/>
          </ac:spMkLst>
        </pc:spChg>
        <pc:spChg chg="add del mod ord">
          <ac:chgData name="Vui Le Ba" userId="052109168efbc39a" providerId="LiveId" clId="{40CFB830-F6EC-4A1B-AE1F-B620D0FFC1BE}" dt="2020-12-23T07:34:35.804" v="2051" actId="478"/>
          <ac:spMkLst>
            <pc:docMk/>
            <pc:sldMk cId="0" sldId="437"/>
            <ac:spMk id="301058" creationId="{00000000-0000-0000-0000-000000000000}"/>
          </ac:spMkLst>
        </pc:spChg>
        <pc:spChg chg="mod ord">
          <ac:chgData name="Vui Le Ba" userId="052109168efbc39a" providerId="LiveId" clId="{40CFB830-F6EC-4A1B-AE1F-B620D0FFC1BE}" dt="2020-12-23T07:30:43.255" v="1946" actId="6264"/>
          <ac:spMkLst>
            <pc:docMk/>
            <pc:sldMk cId="0" sldId="437"/>
            <ac:spMk id="301059" creationId="{00000000-0000-0000-0000-000000000000}"/>
          </ac:spMkLst>
        </pc:spChg>
        <pc:spChg chg="mod">
          <ac:chgData name="Vui Le Ba" userId="052109168efbc39a" providerId="LiveId" clId="{40CFB830-F6EC-4A1B-AE1F-B620D0FFC1BE}" dt="2020-12-23T07:34:56.143" v="2056" actId="1076"/>
          <ac:spMkLst>
            <pc:docMk/>
            <pc:sldMk cId="0" sldId="437"/>
            <ac:spMk id="681992" creationId="{00000000-0000-0000-0000-000000000000}"/>
          </ac:spMkLst>
        </pc:spChg>
        <pc:grpChg chg="del">
          <ac:chgData name="Vui Le Ba" userId="052109168efbc39a" providerId="LiveId" clId="{40CFB830-F6EC-4A1B-AE1F-B620D0FFC1BE}" dt="2020-12-23T07:34:50.888" v="2055" actId="478"/>
          <ac:grpSpMkLst>
            <pc:docMk/>
            <pc:sldMk cId="0" sldId="437"/>
            <ac:grpSpMk id="301060" creationId="{00000000-0000-0000-0000-000000000000}"/>
          </ac:grpSpMkLst>
        </pc:grpChg>
        <pc:picChg chg="mod">
          <ac:chgData name="Vui Le Ba" userId="052109168efbc39a" providerId="LiveId" clId="{40CFB830-F6EC-4A1B-AE1F-B620D0FFC1BE}" dt="2020-12-23T07:34:48.537" v="2054" actId="1076"/>
          <ac:picMkLst>
            <pc:docMk/>
            <pc:sldMk cId="0" sldId="437"/>
            <ac:picMk id="301061" creationId="{00000000-0000-0000-0000-000000000000}"/>
          </ac:picMkLst>
        </pc:picChg>
      </pc:sldChg>
      <pc:sldChg chg="addSp delSp modSp mod chgLayout">
        <pc:chgData name="Vui Le Ba" userId="052109168efbc39a" providerId="LiveId" clId="{40CFB830-F6EC-4A1B-AE1F-B620D0FFC1BE}" dt="2020-12-23T07:35:20.296" v="2063" actId="478"/>
        <pc:sldMkLst>
          <pc:docMk/>
          <pc:sldMk cId="0" sldId="438"/>
        </pc:sldMkLst>
        <pc:spChg chg="add del mod">
          <ac:chgData name="Vui Le Ba" userId="052109168efbc39a" providerId="LiveId" clId="{40CFB830-F6EC-4A1B-AE1F-B620D0FFC1BE}" dt="2020-12-23T05:58:31.666" v="181" actId="6264"/>
          <ac:spMkLst>
            <pc:docMk/>
            <pc:sldMk cId="0" sldId="438"/>
            <ac:spMk id="2" creationId="{E16D8463-2C23-40F7-9801-2C9385C0D5E8}"/>
          </ac:spMkLst>
        </pc:spChg>
        <pc:spChg chg="add del mod">
          <ac:chgData name="Vui Le Ba" userId="052109168efbc39a" providerId="LiveId" clId="{40CFB830-F6EC-4A1B-AE1F-B620D0FFC1BE}" dt="2020-12-23T05:58:31.666" v="181" actId="6264"/>
          <ac:spMkLst>
            <pc:docMk/>
            <pc:sldMk cId="0" sldId="438"/>
            <ac:spMk id="3" creationId="{65C9BCDF-BABC-488D-A04D-1B676BB2EB1F}"/>
          </ac:spMkLst>
        </pc:spChg>
        <pc:spChg chg="add del mod ord">
          <ac:chgData name="Vui Le Ba" userId="052109168efbc39a" providerId="LiveId" clId="{40CFB830-F6EC-4A1B-AE1F-B620D0FFC1BE}" dt="2020-12-23T07:30:43.255" v="1946" actId="6264"/>
          <ac:spMkLst>
            <pc:docMk/>
            <pc:sldMk cId="0" sldId="438"/>
            <ac:spMk id="4" creationId="{BCC1C1AF-849C-4DFB-92BA-035110614309}"/>
          </ac:spMkLst>
        </pc:spChg>
        <pc:spChg chg="del">
          <ac:chgData name="Vui Le Ba" userId="052109168efbc39a" providerId="LiveId" clId="{40CFB830-F6EC-4A1B-AE1F-B620D0FFC1BE}" dt="2020-12-23T07:06:30.211" v="1584"/>
          <ac:spMkLst>
            <pc:docMk/>
            <pc:sldMk cId="0" sldId="438"/>
            <ac:spMk id="5" creationId="{33FD57B9-941D-45EC-AD63-59985CF15617}"/>
          </ac:spMkLst>
        </pc:spChg>
        <pc:spChg chg="add del mod">
          <ac:chgData name="Vui Le Ba" userId="052109168efbc39a" providerId="LiveId" clId="{40CFB830-F6EC-4A1B-AE1F-B620D0FFC1BE}" dt="2020-12-23T07:30:43.255" v="1946" actId="6264"/>
          <ac:spMkLst>
            <pc:docMk/>
            <pc:sldMk cId="0" sldId="438"/>
            <ac:spMk id="6" creationId="{D7763A22-BC49-4240-84AA-DCA778EB462D}"/>
          </ac:spMkLst>
        </pc:spChg>
        <pc:spChg chg="add del mod">
          <ac:chgData name="Vui Le Ba" userId="052109168efbc39a" providerId="LiveId" clId="{40CFB830-F6EC-4A1B-AE1F-B620D0FFC1BE}" dt="2020-12-23T07:30:43.255" v="1946" actId="6264"/>
          <ac:spMkLst>
            <pc:docMk/>
            <pc:sldMk cId="0" sldId="438"/>
            <ac:spMk id="7" creationId="{29DB1E94-44DB-43AF-B5FB-AA3A93C780C6}"/>
          </ac:spMkLst>
        </pc:spChg>
        <pc:spChg chg="add del mod ord">
          <ac:chgData name="Vui Le Ba" userId="052109168efbc39a" providerId="LiveId" clId="{40CFB830-F6EC-4A1B-AE1F-B620D0FFC1BE}" dt="2020-12-23T07:35:06.002" v="2058" actId="478"/>
          <ac:spMkLst>
            <pc:docMk/>
            <pc:sldMk cId="0" sldId="438"/>
            <ac:spMk id="8" creationId="{2EB4539F-49E1-4363-A62A-DEF5DAEA4CA3}"/>
          </ac:spMkLst>
        </pc:spChg>
        <pc:spChg chg="add del mod ord">
          <ac:chgData name="Vui Le Ba" userId="052109168efbc39a" providerId="LiveId" clId="{40CFB830-F6EC-4A1B-AE1F-B620D0FFC1BE}" dt="2020-12-23T07:35:20.296" v="2063" actId="478"/>
          <ac:spMkLst>
            <pc:docMk/>
            <pc:sldMk cId="0" sldId="438"/>
            <ac:spMk id="303106" creationId="{00000000-0000-0000-0000-000000000000}"/>
          </ac:spMkLst>
        </pc:spChg>
        <pc:spChg chg="mod ord">
          <ac:chgData name="Vui Le Ba" userId="052109168efbc39a" providerId="LiveId" clId="{40CFB830-F6EC-4A1B-AE1F-B620D0FFC1BE}" dt="2020-12-23T07:30:43.255" v="1946" actId="6264"/>
          <ac:spMkLst>
            <pc:docMk/>
            <pc:sldMk cId="0" sldId="438"/>
            <ac:spMk id="303107" creationId="{00000000-0000-0000-0000-000000000000}"/>
          </ac:spMkLst>
        </pc:spChg>
        <pc:spChg chg="mod">
          <ac:chgData name="Vui Le Ba" userId="052109168efbc39a" providerId="LiveId" clId="{40CFB830-F6EC-4A1B-AE1F-B620D0FFC1BE}" dt="2020-12-23T07:35:17.948" v="2062" actId="14100"/>
          <ac:spMkLst>
            <pc:docMk/>
            <pc:sldMk cId="0" sldId="438"/>
            <ac:spMk id="684039" creationId="{00000000-0000-0000-0000-000000000000}"/>
          </ac:spMkLst>
        </pc:spChg>
        <pc:grpChg chg="del">
          <ac:chgData name="Vui Le Ba" userId="052109168efbc39a" providerId="LiveId" clId="{40CFB830-F6EC-4A1B-AE1F-B620D0FFC1BE}" dt="2020-12-23T07:35:02.525" v="2057" actId="478"/>
          <ac:grpSpMkLst>
            <pc:docMk/>
            <pc:sldMk cId="0" sldId="438"/>
            <ac:grpSpMk id="303108" creationId="{00000000-0000-0000-0000-000000000000}"/>
          </ac:grpSpMkLst>
        </pc:grpChg>
      </pc:sldChg>
      <pc:sldChg chg="addSp delSp modSp mod chgLayout">
        <pc:chgData name="Vui Le Ba" userId="052109168efbc39a" providerId="LiveId" clId="{40CFB830-F6EC-4A1B-AE1F-B620D0FFC1BE}" dt="2020-12-23T07:35:28.132" v="2065" actId="478"/>
        <pc:sldMkLst>
          <pc:docMk/>
          <pc:sldMk cId="0" sldId="439"/>
        </pc:sldMkLst>
        <pc:spChg chg="add del mod">
          <ac:chgData name="Vui Le Ba" userId="052109168efbc39a" providerId="LiveId" clId="{40CFB830-F6EC-4A1B-AE1F-B620D0FFC1BE}" dt="2020-12-23T05:58:31.666" v="181" actId="6264"/>
          <ac:spMkLst>
            <pc:docMk/>
            <pc:sldMk cId="0" sldId="439"/>
            <ac:spMk id="2" creationId="{4C08FEC1-E2FF-4213-B171-D3F159FB0EAC}"/>
          </ac:spMkLst>
        </pc:spChg>
        <pc:spChg chg="add del mod">
          <ac:chgData name="Vui Le Ba" userId="052109168efbc39a" providerId="LiveId" clId="{40CFB830-F6EC-4A1B-AE1F-B620D0FFC1BE}" dt="2020-12-23T05:58:31.666" v="181" actId="6264"/>
          <ac:spMkLst>
            <pc:docMk/>
            <pc:sldMk cId="0" sldId="439"/>
            <ac:spMk id="3" creationId="{79EDEE2A-BE9E-448E-9EAD-B8864CE5CA6D}"/>
          </ac:spMkLst>
        </pc:spChg>
        <pc:spChg chg="add del mod ord">
          <ac:chgData name="Vui Le Ba" userId="052109168efbc39a" providerId="LiveId" clId="{40CFB830-F6EC-4A1B-AE1F-B620D0FFC1BE}" dt="2020-12-23T07:30:43.255" v="1946" actId="6264"/>
          <ac:spMkLst>
            <pc:docMk/>
            <pc:sldMk cId="0" sldId="439"/>
            <ac:spMk id="4" creationId="{F271ACB8-A73E-40AD-BA66-C55DD47600AE}"/>
          </ac:spMkLst>
        </pc:spChg>
        <pc:spChg chg="del">
          <ac:chgData name="Vui Le Ba" userId="052109168efbc39a" providerId="LiveId" clId="{40CFB830-F6EC-4A1B-AE1F-B620D0FFC1BE}" dt="2020-12-23T07:06:30.211" v="1584"/>
          <ac:spMkLst>
            <pc:docMk/>
            <pc:sldMk cId="0" sldId="439"/>
            <ac:spMk id="5" creationId="{71A2BD7E-3A82-4663-BFBE-E6A3C877D183}"/>
          </ac:spMkLst>
        </pc:spChg>
        <pc:spChg chg="add del mod">
          <ac:chgData name="Vui Le Ba" userId="052109168efbc39a" providerId="LiveId" clId="{40CFB830-F6EC-4A1B-AE1F-B620D0FFC1BE}" dt="2020-12-23T07:30:43.255" v="1946" actId="6264"/>
          <ac:spMkLst>
            <pc:docMk/>
            <pc:sldMk cId="0" sldId="439"/>
            <ac:spMk id="6" creationId="{622317BE-6A28-40E9-BE81-4BAEB4BDE58F}"/>
          </ac:spMkLst>
        </pc:spChg>
        <pc:spChg chg="add del mod">
          <ac:chgData name="Vui Le Ba" userId="052109168efbc39a" providerId="LiveId" clId="{40CFB830-F6EC-4A1B-AE1F-B620D0FFC1BE}" dt="2020-12-23T07:30:43.255" v="1946" actId="6264"/>
          <ac:spMkLst>
            <pc:docMk/>
            <pc:sldMk cId="0" sldId="439"/>
            <ac:spMk id="7" creationId="{81D0AAD1-1B19-4B71-B227-63DBD8260155}"/>
          </ac:spMkLst>
        </pc:spChg>
        <pc:spChg chg="add mod ord">
          <ac:chgData name="Vui Le Ba" userId="052109168efbc39a" providerId="LiveId" clId="{40CFB830-F6EC-4A1B-AE1F-B620D0FFC1BE}" dt="2020-12-23T07:30:43.255" v="1946" actId="6264"/>
          <ac:spMkLst>
            <pc:docMk/>
            <pc:sldMk cId="0" sldId="439"/>
            <ac:spMk id="8" creationId="{2C58984A-250F-4253-9CC9-E49FB9283D5C}"/>
          </ac:spMkLst>
        </pc:spChg>
        <pc:spChg chg="add del mod ord">
          <ac:chgData name="Vui Le Ba" userId="052109168efbc39a" providerId="LiveId" clId="{40CFB830-F6EC-4A1B-AE1F-B620D0FFC1BE}" dt="2020-12-23T07:35:28.132" v="2065" actId="478"/>
          <ac:spMkLst>
            <pc:docMk/>
            <pc:sldMk cId="0" sldId="439"/>
            <ac:spMk id="305154" creationId="{00000000-0000-0000-0000-000000000000}"/>
          </ac:spMkLst>
        </pc:spChg>
        <pc:spChg chg="mod ord">
          <ac:chgData name="Vui Le Ba" userId="052109168efbc39a" providerId="LiveId" clId="{40CFB830-F6EC-4A1B-AE1F-B620D0FFC1BE}" dt="2020-12-23T07:30:43.255" v="1946" actId="6264"/>
          <ac:spMkLst>
            <pc:docMk/>
            <pc:sldMk cId="0" sldId="439"/>
            <ac:spMk id="305155" creationId="{00000000-0000-0000-0000-000000000000}"/>
          </ac:spMkLst>
        </pc:spChg>
        <pc:grpChg chg="del">
          <ac:chgData name="Vui Le Ba" userId="052109168efbc39a" providerId="LiveId" clId="{40CFB830-F6EC-4A1B-AE1F-B620D0FFC1BE}" dt="2020-12-23T07:35:24.589" v="2064" actId="478"/>
          <ac:grpSpMkLst>
            <pc:docMk/>
            <pc:sldMk cId="0" sldId="439"/>
            <ac:grpSpMk id="305156" creationId="{00000000-0000-0000-0000-000000000000}"/>
          </ac:grpSpMkLst>
        </pc:grpChg>
      </pc:sldChg>
      <pc:sldChg chg="addSp delSp modSp mod chgLayout">
        <pc:chgData name="Vui Le Ba" userId="052109168efbc39a" providerId="LiveId" clId="{40CFB830-F6EC-4A1B-AE1F-B620D0FFC1BE}" dt="2020-12-23T07:35:55.832" v="2071" actId="14100"/>
        <pc:sldMkLst>
          <pc:docMk/>
          <pc:sldMk cId="0" sldId="440"/>
        </pc:sldMkLst>
        <pc:spChg chg="add del mod">
          <ac:chgData name="Vui Le Ba" userId="052109168efbc39a" providerId="LiveId" clId="{40CFB830-F6EC-4A1B-AE1F-B620D0FFC1BE}" dt="2020-12-23T05:58:31.666" v="181" actId="6264"/>
          <ac:spMkLst>
            <pc:docMk/>
            <pc:sldMk cId="0" sldId="440"/>
            <ac:spMk id="2" creationId="{52FE8AB8-DD24-4779-AF0E-2A7CB5E42A81}"/>
          </ac:spMkLst>
        </pc:spChg>
        <pc:spChg chg="add del mod">
          <ac:chgData name="Vui Le Ba" userId="052109168efbc39a" providerId="LiveId" clId="{40CFB830-F6EC-4A1B-AE1F-B620D0FFC1BE}" dt="2020-12-23T05:58:31.666" v="181" actId="6264"/>
          <ac:spMkLst>
            <pc:docMk/>
            <pc:sldMk cId="0" sldId="440"/>
            <ac:spMk id="3" creationId="{10D5E4A7-065C-416E-A938-BAC35FA3ADCD}"/>
          </ac:spMkLst>
        </pc:spChg>
        <pc:spChg chg="add del mod ord">
          <ac:chgData name="Vui Le Ba" userId="052109168efbc39a" providerId="LiveId" clId="{40CFB830-F6EC-4A1B-AE1F-B620D0FFC1BE}" dt="2020-12-23T07:30:43.255" v="1946" actId="6264"/>
          <ac:spMkLst>
            <pc:docMk/>
            <pc:sldMk cId="0" sldId="440"/>
            <ac:spMk id="4" creationId="{60E43DA0-7804-451A-BFBE-218B4C8BCCE4}"/>
          </ac:spMkLst>
        </pc:spChg>
        <pc:spChg chg="del">
          <ac:chgData name="Vui Le Ba" userId="052109168efbc39a" providerId="LiveId" clId="{40CFB830-F6EC-4A1B-AE1F-B620D0FFC1BE}" dt="2020-12-23T07:06:30.211" v="1584"/>
          <ac:spMkLst>
            <pc:docMk/>
            <pc:sldMk cId="0" sldId="440"/>
            <ac:spMk id="5" creationId="{A328F755-7156-41EB-87B2-5C83539EF678}"/>
          </ac:spMkLst>
        </pc:spChg>
        <pc:spChg chg="add del mod">
          <ac:chgData name="Vui Le Ba" userId="052109168efbc39a" providerId="LiveId" clId="{40CFB830-F6EC-4A1B-AE1F-B620D0FFC1BE}" dt="2020-12-23T07:30:43.255" v="1946" actId="6264"/>
          <ac:spMkLst>
            <pc:docMk/>
            <pc:sldMk cId="0" sldId="440"/>
            <ac:spMk id="6" creationId="{4019E49C-2053-465D-A1BE-7B22C370A7C2}"/>
          </ac:spMkLst>
        </pc:spChg>
        <pc:spChg chg="add del mod">
          <ac:chgData name="Vui Le Ba" userId="052109168efbc39a" providerId="LiveId" clId="{40CFB830-F6EC-4A1B-AE1F-B620D0FFC1BE}" dt="2020-12-23T07:30:43.255" v="1946" actId="6264"/>
          <ac:spMkLst>
            <pc:docMk/>
            <pc:sldMk cId="0" sldId="440"/>
            <ac:spMk id="7" creationId="{C882D529-C33B-4BA8-9303-DCCD0115D095}"/>
          </ac:spMkLst>
        </pc:spChg>
        <pc:spChg chg="add del mod ord">
          <ac:chgData name="Vui Le Ba" userId="052109168efbc39a" providerId="LiveId" clId="{40CFB830-F6EC-4A1B-AE1F-B620D0FFC1BE}" dt="2020-12-23T07:35:35.767" v="2068" actId="478"/>
          <ac:spMkLst>
            <pc:docMk/>
            <pc:sldMk cId="0" sldId="440"/>
            <ac:spMk id="8" creationId="{88A25D5D-AB13-43AF-ACBA-62B23DF6C511}"/>
          </ac:spMkLst>
        </pc:spChg>
        <pc:spChg chg="add del mod ord">
          <ac:chgData name="Vui Le Ba" userId="052109168efbc39a" providerId="LiveId" clId="{40CFB830-F6EC-4A1B-AE1F-B620D0FFC1BE}" dt="2020-12-23T07:35:34.564" v="2067" actId="478"/>
          <ac:spMkLst>
            <pc:docMk/>
            <pc:sldMk cId="0" sldId="440"/>
            <ac:spMk id="307202" creationId="{00000000-0000-0000-0000-000000000000}"/>
          </ac:spMkLst>
        </pc:spChg>
        <pc:spChg chg="mod ord">
          <ac:chgData name="Vui Le Ba" userId="052109168efbc39a" providerId="LiveId" clId="{40CFB830-F6EC-4A1B-AE1F-B620D0FFC1BE}" dt="2020-12-23T07:30:43.255" v="1946" actId="6264"/>
          <ac:spMkLst>
            <pc:docMk/>
            <pc:sldMk cId="0" sldId="440"/>
            <ac:spMk id="307203" creationId="{00000000-0000-0000-0000-000000000000}"/>
          </ac:spMkLst>
        </pc:spChg>
        <pc:spChg chg="mod">
          <ac:chgData name="Vui Le Ba" userId="052109168efbc39a" providerId="LiveId" clId="{40CFB830-F6EC-4A1B-AE1F-B620D0FFC1BE}" dt="2020-12-23T07:35:55.832" v="2071" actId="14100"/>
          <ac:spMkLst>
            <pc:docMk/>
            <pc:sldMk cId="0" sldId="440"/>
            <ac:spMk id="688135" creationId="{00000000-0000-0000-0000-000000000000}"/>
          </ac:spMkLst>
        </pc:spChg>
        <pc:grpChg chg="del">
          <ac:chgData name="Vui Le Ba" userId="052109168efbc39a" providerId="LiveId" clId="{40CFB830-F6EC-4A1B-AE1F-B620D0FFC1BE}" dt="2020-12-23T07:35:32.513" v="2066" actId="478"/>
          <ac:grpSpMkLst>
            <pc:docMk/>
            <pc:sldMk cId="0" sldId="440"/>
            <ac:grpSpMk id="307204" creationId="{00000000-0000-0000-0000-000000000000}"/>
          </ac:grpSpMkLst>
        </pc:grpChg>
      </pc:sldChg>
      <pc:sldChg chg="addSp delSp modSp mod chgLayout">
        <pc:chgData name="Vui Le Ba" userId="052109168efbc39a" providerId="LiveId" clId="{40CFB830-F6EC-4A1B-AE1F-B620D0FFC1BE}" dt="2020-12-23T07:36:11.407" v="2076" actId="478"/>
        <pc:sldMkLst>
          <pc:docMk/>
          <pc:sldMk cId="0" sldId="441"/>
        </pc:sldMkLst>
        <pc:spChg chg="add del mod">
          <ac:chgData name="Vui Le Ba" userId="052109168efbc39a" providerId="LiveId" clId="{40CFB830-F6EC-4A1B-AE1F-B620D0FFC1BE}" dt="2020-12-23T05:58:31.666" v="181" actId="6264"/>
          <ac:spMkLst>
            <pc:docMk/>
            <pc:sldMk cId="0" sldId="441"/>
            <ac:spMk id="2" creationId="{1D5EE9AE-ADAF-4CC2-B1CB-4D57972DC228}"/>
          </ac:spMkLst>
        </pc:spChg>
        <pc:spChg chg="add del mod">
          <ac:chgData name="Vui Le Ba" userId="052109168efbc39a" providerId="LiveId" clId="{40CFB830-F6EC-4A1B-AE1F-B620D0FFC1BE}" dt="2020-12-23T05:58:31.666" v="181" actId="6264"/>
          <ac:spMkLst>
            <pc:docMk/>
            <pc:sldMk cId="0" sldId="441"/>
            <ac:spMk id="3" creationId="{D52DEA6B-C1C0-48A1-B76A-14D278541C76}"/>
          </ac:spMkLst>
        </pc:spChg>
        <pc:spChg chg="add del mod ord">
          <ac:chgData name="Vui Le Ba" userId="052109168efbc39a" providerId="LiveId" clId="{40CFB830-F6EC-4A1B-AE1F-B620D0FFC1BE}" dt="2020-12-23T07:30:43.255" v="1946" actId="6264"/>
          <ac:spMkLst>
            <pc:docMk/>
            <pc:sldMk cId="0" sldId="441"/>
            <ac:spMk id="4" creationId="{5BDB117A-3B5E-4958-BA7F-72C4AD17DFA4}"/>
          </ac:spMkLst>
        </pc:spChg>
        <pc:spChg chg="del">
          <ac:chgData name="Vui Le Ba" userId="052109168efbc39a" providerId="LiveId" clId="{40CFB830-F6EC-4A1B-AE1F-B620D0FFC1BE}" dt="2020-12-23T07:06:30.211" v="1584"/>
          <ac:spMkLst>
            <pc:docMk/>
            <pc:sldMk cId="0" sldId="441"/>
            <ac:spMk id="5" creationId="{68F7DDD4-F935-47C3-A65A-766F44260DE4}"/>
          </ac:spMkLst>
        </pc:spChg>
        <pc:spChg chg="add del mod">
          <ac:chgData name="Vui Le Ba" userId="052109168efbc39a" providerId="LiveId" clId="{40CFB830-F6EC-4A1B-AE1F-B620D0FFC1BE}" dt="2020-12-23T07:30:43.255" v="1946" actId="6264"/>
          <ac:spMkLst>
            <pc:docMk/>
            <pc:sldMk cId="0" sldId="441"/>
            <ac:spMk id="6" creationId="{BDCB1780-642C-4782-9A9E-527A1092CEC2}"/>
          </ac:spMkLst>
        </pc:spChg>
        <pc:spChg chg="add del mod">
          <ac:chgData name="Vui Le Ba" userId="052109168efbc39a" providerId="LiveId" clId="{40CFB830-F6EC-4A1B-AE1F-B620D0FFC1BE}" dt="2020-12-23T07:30:43.255" v="1946" actId="6264"/>
          <ac:spMkLst>
            <pc:docMk/>
            <pc:sldMk cId="0" sldId="441"/>
            <ac:spMk id="7" creationId="{CA3C5336-5A3C-4E4B-A7CC-B0ABF048A04C}"/>
          </ac:spMkLst>
        </pc:spChg>
        <pc:spChg chg="add del mod ord">
          <ac:chgData name="Vui Le Ba" userId="052109168efbc39a" providerId="LiveId" clId="{40CFB830-F6EC-4A1B-AE1F-B620D0FFC1BE}" dt="2020-12-23T07:36:11.407" v="2076" actId="478"/>
          <ac:spMkLst>
            <pc:docMk/>
            <pc:sldMk cId="0" sldId="441"/>
            <ac:spMk id="8" creationId="{4CCB5C85-9175-4A6F-A364-761B9C1216D9}"/>
          </ac:spMkLst>
        </pc:spChg>
        <pc:spChg chg="add del mod ord">
          <ac:chgData name="Vui Le Ba" userId="052109168efbc39a" providerId="LiveId" clId="{40CFB830-F6EC-4A1B-AE1F-B620D0FFC1BE}" dt="2020-12-23T07:36:01.763" v="2073" actId="478"/>
          <ac:spMkLst>
            <pc:docMk/>
            <pc:sldMk cId="0" sldId="441"/>
            <ac:spMk id="309250" creationId="{00000000-0000-0000-0000-000000000000}"/>
          </ac:spMkLst>
        </pc:spChg>
        <pc:spChg chg="mod ord">
          <ac:chgData name="Vui Le Ba" userId="052109168efbc39a" providerId="LiveId" clId="{40CFB830-F6EC-4A1B-AE1F-B620D0FFC1BE}" dt="2020-12-23T07:30:43.255" v="1946" actId="6264"/>
          <ac:spMkLst>
            <pc:docMk/>
            <pc:sldMk cId="0" sldId="441"/>
            <ac:spMk id="309251" creationId="{00000000-0000-0000-0000-000000000000}"/>
          </ac:spMkLst>
        </pc:spChg>
        <pc:grpChg chg="del">
          <ac:chgData name="Vui Le Ba" userId="052109168efbc39a" providerId="LiveId" clId="{40CFB830-F6EC-4A1B-AE1F-B620D0FFC1BE}" dt="2020-12-23T07:35:59.876" v="2072" actId="478"/>
          <ac:grpSpMkLst>
            <pc:docMk/>
            <pc:sldMk cId="0" sldId="441"/>
            <ac:grpSpMk id="309252" creationId="{00000000-0000-0000-0000-000000000000}"/>
          </ac:grpSpMkLst>
        </pc:grpChg>
        <pc:picChg chg="mod">
          <ac:chgData name="Vui Le Ba" userId="052109168efbc39a" providerId="LiveId" clId="{40CFB830-F6EC-4A1B-AE1F-B620D0FFC1BE}" dt="2020-12-23T07:36:08.381" v="2075" actId="1076"/>
          <ac:picMkLst>
            <pc:docMk/>
            <pc:sldMk cId="0" sldId="441"/>
            <ac:picMk id="690184" creationId="{00000000-0000-0000-0000-000000000000}"/>
          </ac:picMkLst>
        </pc:picChg>
        <pc:picChg chg="mod">
          <ac:chgData name="Vui Le Ba" userId="052109168efbc39a" providerId="LiveId" clId="{40CFB830-F6EC-4A1B-AE1F-B620D0FFC1BE}" dt="2020-12-23T07:36:05.821" v="2074" actId="1076"/>
          <ac:picMkLst>
            <pc:docMk/>
            <pc:sldMk cId="0" sldId="441"/>
            <ac:picMk id="690185" creationId="{00000000-0000-0000-0000-000000000000}"/>
          </ac:picMkLst>
        </pc:picChg>
      </pc:sldChg>
      <pc:sldChg chg="addSp delSp modSp mod chgLayout">
        <pc:chgData name="Vui Le Ba" userId="052109168efbc39a" providerId="LiveId" clId="{40CFB830-F6EC-4A1B-AE1F-B620D0FFC1BE}" dt="2020-12-23T07:36:22.632" v="2079" actId="478"/>
        <pc:sldMkLst>
          <pc:docMk/>
          <pc:sldMk cId="0" sldId="442"/>
        </pc:sldMkLst>
        <pc:spChg chg="add del mod">
          <ac:chgData name="Vui Le Ba" userId="052109168efbc39a" providerId="LiveId" clId="{40CFB830-F6EC-4A1B-AE1F-B620D0FFC1BE}" dt="2020-12-23T05:58:31.666" v="181" actId="6264"/>
          <ac:spMkLst>
            <pc:docMk/>
            <pc:sldMk cId="0" sldId="442"/>
            <ac:spMk id="2" creationId="{D02E67C6-DF19-414A-BD9B-CEBD3B9EDC68}"/>
          </ac:spMkLst>
        </pc:spChg>
        <pc:spChg chg="add del mod">
          <ac:chgData name="Vui Le Ba" userId="052109168efbc39a" providerId="LiveId" clId="{40CFB830-F6EC-4A1B-AE1F-B620D0FFC1BE}" dt="2020-12-23T05:58:31.666" v="181" actId="6264"/>
          <ac:spMkLst>
            <pc:docMk/>
            <pc:sldMk cId="0" sldId="442"/>
            <ac:spMk id="3" creationId="{414A7571-A269-493C-99B8-6DDEB095D2FB}"/>
          </ac:spMkLst>
        </pc:spChg>
        <pc:spChg chg="add del mod">
          <ac:chgData name="Vui Le Ba" userId="052109168efbc39a" providerId="LiveId" clId="{40CFB830-F6EC-4A1B-AE1F-B620D0FFC1BE}" dt="2020-12-23T05:58:31.666" v="181" actId="6264"/>
          <ac:spMkLst>
            <pc:docMk/>
            <pc:sldMk cId="0" sldId="442"/>
            <ac:spMk id="4" creationId="{3F92C328-4F4C-4323-B6CB-927A0556BDB6}"/>
          </ac:spMkLst>
        </pc:spChg>
        <pc:spChg chg="del">
          <ac:chgData name="Vui Le Ba" userId="052109168efbc39a" providerId="LiveId" clId="{40CFB830-F6EC-4A1B-AE1F-B620D0FFC1BE}" dt="2020-12-23T07:06:30.211" v="1584"/>
          <ac:spMkLst>
            <pc:docMk/>
            <pc:sldMk cId="0" sldId="442"/>
            <ac:spMk id="5" creationId="{A015BEA2-D344-4886-923F-19C61BE7617E}"/>
          </ac:spMkLst>
        </pc:spChg>
        <pc:spChg chg="add del mod">
          <ac:chgData name="Vui Le Ba" userId="052109168efbc39a" providerId="LiveId" clId="{40CFB830-F6EC-4A1B-AE1F-B620D0FFC1BE}" dt="2020-12-23T07:30:43.255" v="1946" actId="6264"/>
          <ac:spMkLst>
            <pc:docMk/>
            <pc:sldMk cId="0" sldId="442"/>
            <ac:spMk id="6" creationId="{ADCD2883-535A-486B-A0A0-DE5D4C966503}"/>
          </ac:spMkLst>
        </pc:spChg>
        <pc:spChg chg="add del mod">
          <ac:chgData name="Vui Le Ba" userId="052109168efbc39a" providerId="LiveId" clId="{40CFB830-F6EC-4A1B-AE1F-B620D0FFC1BE}" dt="2020-12-23T07:30:43.255" v="1946" actId="6264"/>
          <ac:spMkLst>
            <pc:docMk/>
            <pc:sldMk cId="0" sldId="442"/>
            <ac:spMk id="7" creationId="{22DEF27B-4972-4CFA-8F0E-593C27E92A5B}"/>
          </ac:spMkLst>
        </pc:spChg>
        <pc:spChg chg="add del mod">
          <ac:chgData name="Vui Le Ba" userId="052109168efbc39a" providerId="LiveId" clId="{40CFB830-F6EC-4A1B-AE1F-B620D0FFC1BE}" dt="2020-12-23T07:30:43.255" v="1946" actId="6264"/>
          <ac:spMkLst>
            <pc:docMk/>
            <pc:sldMk cId="0" sldId="442"/>
            <ac:spMk id="8" creationId="{0A371390-9345-48C3-90D7-99F0501F521E}"/>
          </ac:spMkLst>
        </pc:spChg>
        <pc:spChg chg="add del mod ord">
          <ac:chgData name="Vui Le Ba" userId="052109168efbc39a" providerId="LiveId" clId="{40CFB830-F6EC-4A1B-AE1F-B620D0FFC1BE}" dt="2020-12-23T07:36:22.632" v="2079" actId="478"/>
          <ac:spMkLst>
            <pc:docMk/>
            <pc:sldMk cId="0" sldId="442"/>
            <ac:spMk id="311298" creationId="{00000000-0000-0000-0000-000000000000}"/>
          </ac:spMkLst>
        </pc:spChg>
        <pc:spChg chg="mod ord">
          <ac:chgData name="Vui Le Ba" userId="052109168efbc39a" providerId="LiveId" clId="{40CFB830-F6EC-4A1B-AE1F-B620D0FFC1BE}" dt="2020-12-23T07:30:43.255" v="1946" actId="6264"/>
          <ac:spMkLst>
            <pc:docMk/>
            <pc:sldMk cId="0" sldId="442"/>
            <ac:spMk id="311299" creationId="{00000000-0000-0000-0000-000000000000}"/>
          </ac:spMkLst>
        </pc:spChg>
        <pc:grpChg chg="del">
          <ac:chgData name="Vui Le Ba" userId="052109168efbc39a" providerId="LiveId" clId="{40CFB830-F6EC-4A1B-AE1F-B620D0FFC1BE}" dt="2020-12-23T07:36:17.131" v="2077" actId="478"/>
          <ac:grpSpMkLst>
            <pc:docMk/>
            <pc:sldMk cId="0" sldId="442"/>
            <ac:grpSpMk id="311300" creationId="{00000000-0000-0000-0000-000000000000}"/>
          </ac:grpSpMkLst>
        </pc:grpChg>
        <pc:graphicFrameChg chg="mod ord">
          <ac:chgData name="Vui Le Ba" userId="052109168efbc39a" providerId="LiveId" clId="{40CFB830-F6EC-4A1B-AE1F-B620D0FFC1BE}" dt="2020-12-23T07:36:20.693" v="2078" actId="14100"/>
          <ac:graphicFrameMkLst>
            <pc:docMk/>
            <pc:sldMk cId="0" sldId="442"/>
            <ac:graphicFrameMk id="311302" creationId="{00000000-0000-0000-0000-000000000000}"/>
          </ac:graphicFrameMkLst>
        </pc:graphicFrameChg>
      </pc:sldChg>
      <pc:sldChg chg="addSp delSp modSp del mod chgLayout">
        <pc:chgData name="Vui Le Ba" userId="052109168efbc39a" providerId="LiveId" clId="{40CFB830-F6EC-4A1B-AE1F-B620D0FFC1BE}" dt="2020-12-23T07:18:41.303" v="1766" actId="47"/>
        <pc:sldMkLst>
          <pc:docMk/>
          <pc:sldMk cId="0" sldId="443"/>
        </pc:sldMkLst>
        <pc:spChg chg="add del mod">
          <ac:chgData name="Vui Le Ba" userId="052109168efbc39a" providerId="LiveId" clId="{40CFB830-F6EC-4A1B-AE1F-B620D0FFC1BE}" dt="2020-12-23T05:58:31.666" v="181" actId="6264"/>
          <ac:spMkLst>
            <pc:docMk/>
            <pc:sldMk cId="0" sldId="443"/>
            <ac:spMk id="2" creationId="{B11F9F42-EF8B-4770-8E1D-66789923F4C8}"/>
          </ac:spMkLst>
        </pc:spChg>
        <pc:spChg chg="add del mod">
          <ac:chgData name="Vui Le Ba" userId="052109168efbc39a" providerId="LiveId" clId="{40CFB830-F6EC-4A1B-AE1F-B620D0FFC1BE}" dt="2020-12-23T05:58:31.666" v="181" actId="6264"/>
          <ac:spMkLst>
            <pc:docMk/>
            <pc:sldMk cId="0" sldId="443"/>
            <ac:spMk id="3" creationId="{A157A196-BE81-45D0-AD9C-9C2926866282}"/>
          </ac:spMkLst>
        </pc:spChg>
        <pc:spChg chg="add mod ord">
          <ac:chgData name="Vui Le Ba" userId="052109168efbc39a" providerId="LiveId" clId="{40CFB830-F6EC-4A1B-AE1F-B620D0FFC1BE}" dt="2020-12-23T05:58:31.666" v="181" actId="6264"/>
          <ac:spMkLst>
            <pc:docMk/>
            <pc:sldMk cId="0" sldId="443"/>
            <ac:spMk id="4" creationId="{550DD41D-A67E-4DB9-BE8F-DA2CA9841CB0}"/>
          </ac:spMkLst>
        </pc:spChg>
        <pc:spChg chg="del">
          <ac:chgData name="Vui Le Ba" userId="052109168efbc39a" providerId="LiveId" clId="{40CFB830-F6EC-4A1B-AE1F-B620D0FFC1BE}" dt="2020-12-23T07:06:30.211" v="1584"/>
          <ac:spMkLst>
            <pc:docMk/>
            <pc:sldMk cId="0" sldId="443"/>
            <ac:spMk id="5" creationId="{F5073453-8B5C-4A41-9D0F-FB64654CDE4C}"/>
          </ac:spMkLst>
        </pc:spChg>
        <pc:spChg chg="add mod ord">
          <ac:chgData name="Vui Le Ba" userId="052109168efbc39a" providerId="LiveId" clId="{40CFB830-F6EC-4A1B-AE1F-B620D0FFC1BE}" dt="2020-12-23T07:06:30.211" v="1584"/>
          <ac:spMkLst>
            <pc:docMk/>
            <pc:sldMk cId="0" sldId="443"/>
            <ac:spMk id="313346" creationId="{00000000-0000-0000-0000-000000000000}"/>
          </ac:spMkLst>
        </pc:spChg>
        <pc:spChg chg="mod ord">
          <ac:chgData name="Vui Le Ba" userId="052109168efbc39a" providerId="LiveId" clId="{40CFB830-F6EC-4A1B-AE1F-B620D0FFC1BE}" dt="2020-12-23T05:58:31.666" v="181" actId="6264"/>
          <ac:spMkLst>
            <pc:docMk/>
            <pc:sldMk cId="0" sldId="443"/>
            <ac:spMk id="313349" creationId="{00000000-0000-0000-0000-000000000000}"/>
          </ac:spMkLst>
        </pc:spChg>
      </pc:sldChg>
      <pc:sldChg chg="addSp delSp modSp del mod chgLayout">
        <pc:chgData name="Vui Le Ba" userId="052109168efbc39a" providerId="LiveId" clId="{40CFB830-F6EC-4A1B-AE1F-B620D0FFC1BE}" dt="2020-12-23T08:03:55.982" v="2386" actId="47"/>
        <pc:sldMkLst>
          <pc:docMk/>
          <pc:sldMk cId="0" sldId="445"/>
        </pc:sldMkLst>
        <pc:spChg chg="add del mod">
          <ac:chgData name="Vui Le Ba" userId="052109168efbc39a" providerId="LiveId" clId="{40CFB830-F6EC-4A1B-AE1F-B620D0FFC1BE}" dt="2020-12-23T05:58:31.666" v="181" actId="6264"/>
          <ac:spMkLst>
            <pc:docMk/>
            <pc:sldMk cId="0" sldId="445"/>
            <ac:spMk id="2" creationId="{44D58B19-C3CA-407C-8C04-2FF73256DFB8}"/>
          </ac:spMkLst>
        </pc:spChg>
        <pc:spChg chg="add del mod">
          <ac:chgData name="Vui Le Ba" userId="052109168efbc39a" providerId="LiveId" clId="{40CFB830-F6EC-4A1B-AE1F-B620D0FFC1BE}" dt="2020-12-23T05:58:31.666" v="181" actId="6264"/>
          <ac:spMkLst>
            <pc:docMk/>
            <pc:sldMk cId="0" sldId="445"/>
            <ac:spMk id="3" creationId="{4DEF4CCC-79E0-4257-92F6-4B5D138EF9E3}"/>
          </ac:spMkLst>
        </pc:spChg>
        <pc:spChg chg="add del mod ord">
          <ac:chgData name="Vui Le Ba" userId="052109168efbc39a" providerId="LiveId" clId="{40CFB830-F6EC-4A1B-AE1F-B620D0FFC1BE}" dt="2020-12-23T07:30:43.255" v="1946" actId="6264"/>
          <ac:spMkLst>
            <pc:docMk/>
            <pc:sldMk cId="0" sldId="445"/>
            <ac:spMk id="4" creationId="{444BFA6A-281D-477C-86B3-D1812EAC6DAB}"/>
          </ac:spMkLst>
        </pc:spChg>
        <pc:spChg chg="del">
          <ac:chgData name="Vui Le Ba" userId="052109168efbc39a" providerId="LiveId" clId="{40CFB830-F6EC-4A1B-AE1F-B620D0FFC1BE}" dt="2020-12-23T07:06:30.211" v="1584"/>
          <ac:spMkLst>
            <pc:docMk/>
            <pc:sldMk cId="0" sldId="445"/>
            <ac:spMk id="5" creationId="{8C21F793-65E0-4155-BD78-05E3F775975C}"/>
          </ac:spMkLst>
        </pc:spChg>
        <pc:spChg chg="add del mod">
          <ac:chgData name="Vui Le Ba" userId="052109168efbc39a" providerId="LiveId" clId="{40CFB830-F6EC-4A1B-AE1F-B620D0FFC1BE}" dt="2020-12-23T07:30:43.255" v="1946" actId="6264"/>
          <ac:spMkLst>
            <pc:docMk/>
            <pc:sldMk cId="0" sldId="445"/>
            <ac:spMk id="6" creationId="{F88A5CCF-3596-4E02-BBC9-C918B3D73E05}"/>
          </ac:spMkLst>
        </pc:spChg>
        <pc:spChg chg="add del mod">
          <ac:chgData name="Vui Le Ba" userId="052109168efbc39a" providerId="LiveId" clId="{40CFB830-F6EC-4A1B-AE1F-B620D0FFC1BE}" dt="2020-12-23T07:30:43.255" v="1946" actId="6264"/>
          <ac:spMkLst>
            <pc:docMk/>
            <pc:sldMk cId="0" sldId="445"/>
            <ac:spMk id="7" creationId="{03C2FD60-9F28-4558-9D24-1ED1BF68C277}"/>
          </ac:spMkLst>
        </pc:spChg>
        <pc:spChg chg="add mod ord">
          <ac:chgData name="Vui Le Ba" userId="052109168efbc39a" providerId="LiveId" clId="{40CFB830-F6EC-4A1B-AE1F-B620D0FFC1BE}" dt="2020-12-23T07:30:43.255" v="1946" actId="6264"/>
          <ac:spMkLst>
            <pc:docMk/>
            <pc:sldMk cId="0" sldId="445"/>
            <ac:spMk id="8" creationId="{7973B5E2-E9D7-4804-A42F-FF9063B9C144}"/>
          </ac:spMkLst>
        </pc:spChg>
        <pc:spChg chg="add mod ord">
          <ac:chgData name="Vui Le Ba" userId="052109168efbc39a" providerId="LiveId" clId="{40CFB830-F6EC-4A1B-AE1F-B620D0FFC1BE}" dt="2020-12-23T07:30:43.255" v="1946" actId="6264"/>
          <ac:spMkLst>
            <pc:docMk/>
            <pc:sldMk cId="0" sldId="445"/>
            <ac:spMk id="395266" creationId="{00000000-0000-0000-0000-000000000000}"/>
          </ac:spMkLst>
        </pc:spChg>
        <pc:spChg chg="mod ord">
          <ac:chgData name="Vui Le Ba" userId="052109168efbc39a" providerId="LiveId" clId="{40CFB830-F6EC-4A1B-AE1F-B620D0FFC1BE}" dt="2020-12-23T07:30:43.255" v="1946" actId="6264"/>
          <ac:spMkLst>
            <pc:docMk/>
            <pc:sldMk cId="0" sldId="445"/>
            <ac:spMk id="395269" creationId="{00000000-0000-0000-0000-000000000000}"/>
          </ac:spMkLst>
        </pc:spChg>
      </pc:sldChg>
      <pc:sldChg chg="addSp delSp modSp mod modClrScheme chgLayout">
        <pc:chgData name="Vui Le Ba" userId="052109168efbc39a" providerId="LiveId" clId="{40CFB830-F6EC-4A1B-AE1F-B620D0FFC1BE}" dt="2020-12-23T08:26:49.157" v="2614" actId="14100"/>
        <pc:sldMkLst>
          <pc:docMk/>
          <pc:sldMk cId="0" sldId="447"/>
        </pc:sldMkLst>
        <pc:spChg chg="add del mod">
          <ac:chgData name="Vui Le Ba" userId="052109168efbc39a" providerId="LiveId" clId="{40CFB830-F6EC-4A1B-AE1F-B620D0FFC1BE}" dt="2020-12-23T05:58:31.666" v="181" actId="6264"/>
          <ac:spMkLst>
            <pc:docMk/>
            <pc:sldMk cId="0" sldId="447"/>
            <ac:spMk id="2" creationId="{995B551A-3BD5-4DA9-A500-E829AE1E536F}"/>
          </ac:spMkLst>
        </pc:spChg>
        <pc:spChg chg="add del mod">
          <ac:chgData name="Vui Le Ba" userId="052109168efbc39a" providerId="LiveId" clId="{40CFB830-F6EC-4A1B-AE1F-B620D0FFC1BE}" dt="2020-12-23T05:58:31.666" v="181" actId="6264"/>
          <ac:spMkLst>
            <pc:docMk/>
            <pc:sldMk cId="0" sldId="447"/>
            <ac:spMk id="3" creationId="{FE957C1B-EBA3-4677-8B89-2169C738C54E}"/>
          </ac:spMkLst>
        </pc:spChg>
        <pc:spChg chg="add del mod ord">
          <ac:chgData name="Vui Le Ba" userId="052109168efbc39a" providerId="LiveId" clId="{40CFB830-F6EC-4A1B-AE1F-B620D0FFC1BE}" dt="2020-12-23T07:30:43.255" v="1946" actId="6264"/>
          <ac:spMkLst>
            <pc:docMk/>
            <pc:sldMk cId="0" sldId="447"/>
            <ac:spMk id="4" creationId="{51B596F5-5012-41D9-9AEA-728D3A04D886}"/>
          </ac:spMkLst>
        </pc:spChg>
        <pc:spChg chg="add del mod ord">
          <ac:chgData name="Vui Le Ba" userId="052109168efbc39a" providerId="LiveId" clId="{40CFB830-F6EC-4A1B-AE1F-B620D0FFC1BE}" dt="2020-12-23T07:30:43.255" v="1946" actId="6264"/>
          <ac:spMkLst>
            <pc:docMk/>
            <pc:sldMk cId="0" sldId="447"/>
            <ac:spMk id="5" creationId="{3BE2E4FE-BD9C-4DCE-9DA8-6C12E908F366}"/>
          </ac:spMkLst>
        </pc:spChg>
        <pc:spChg chg="del">
          <ac:chgData name="Vui Le Ba" userId="052109168efbc39a" providerId="LiveId" clId="{40CFB830-F6EC-4A1B-AE1F-B620D0FFC1BE}" dt="2020-12-23T07:06:30.211" v="1584"/>
          <ac:spMkLst>
            <pc:docMk/>
            <pc:sldMk cId="0" sldId="447"/>
            <ac:spMk id="6" creationId="{0C03B4AB-6E2F-4CF5-B0F5-844A3D87D948}"/>
          </ac:spMkLst>
        </pc:spChg>
        <pc:spChg chg="add del mod">
          <ac:chgData name="Vui Le Ba" userId="052109168efbc39a" providerId="LiveId" clId="{40CFB830-F6EC-4A1B-AE1F-B620D0FFC1BE}" dt="2020-12-23T07:30:43.255" v="1946" actId="6264"/>
          <ac:spMkLst>
            <pc:docMk/>
            <pc:sldMk cId="0" sldId="447"/>
            <ac:spMk id="7" creationId="{5CD28BFC-175A-443A-A067-92999B8453EB}"/>
          </ac:spMkLst>
        </pc:spChg>
        <pc:spChg chg="add del mod">
          <ac:chgData name="Vui Le Ba" userId="052109168efbc39a" providerId="LiveId" clId="{40CFB830-F6EC-4A1B-AE1F-B620D0FFC1BE}" dt="2020-12-23T07:30:43.255" v="1946" actId="6264"/>
          <ac:spMkLst>
            <pc:docMk/>
            <pc:sldMk cId="0" sldId="447"/>
            <ac:spMk id="8" creationId="{67F7F685-B341-4C16-9316-2CDBC6116651}"/>
          </ac:spMkLst>
        </pc:spChg>
        <pc:spChg chg="add del mod ord">
          <ac:chgData name="Vui Le Ba" userId="052109168efbc39a" providerId="LiveId" clId="{40CFB830-F6EC-4A1B-AE1F-B620D0FFC1BE}" dt="2020-12-23T08:26:20.028" v="2585" actId="700"/>
          <ac:spMkLst>
            <pc:docMk/>
            <pc:sldMk cId="0" sldId="447"/>
            <ac:spMk id="9" creationId="{21C5345F-CAB1-442E-9CE1-F90ED6A4E3C7}"/>
          </ac:spMkLst>
        </pc:spChg>
        <pc:spChg chg="add del mod ord">
          <ac:chgData name="Vui Le Ba" userId="052109168efbc39a" providerId="LiveId" clId="{40CFB830-F6EC-4A1B-AE1F-B620D0FFC1BE}" dt="2020-12-23T08:26:20.028" v="2585" actId="700"/>
          <ac:spMkLst>
            <pc:docMk/>
            <pc:sldMk cId="0" sldId="447"/>
            <ac:spMk id="10" creationId="{1AADFC21-C677-4D90-80E2-6CE84E1D779A}"/>
          </ac:spMkLst>
        </pc:spChg>
        <pc:spChg chg="add del mod ord">
          <ac:chgData name="Vui Le Ba" userId="052109168efbc39a" providerId="LiveId" clId="{40CFB830-F6EC-4A1B-AE1F-B620D0FFC1BE}" dt="2020-12-23T08:26:27.330" v="2586" actId="478"/>
          <ac:spMkLst>
            <pc:docMk/>
            <pc:sldMk cId="0" sldId="447"/>
            <ac:spMk id="11" creationId="{35F3D471-7CB6-407F-9608-95E7C65D7EA7}"/>
          </ac:spMkLst>
        </pc:spChg>
        <pc:spChg chg="add del mod ord">
          <ac:chgData name="Vui Le Ba" userId="052109168efbc39a" providerId="LiveId" clId="{40CFB830-F6EC-4A1B-AE1F-B620D0FFC1BE}" dt="2020-12-23T08:26:13.155" v="2583" actId="478"/>
          <ac:spMkLst>
            <pc:docMk/>
            <pc:sldMk cId="0" sldId="447"/>
            <ac:spMk id="442370" creationId="{00000000-0000-0000-0000-000000000000}"/>
          </ac:spMkLst>
        </pc:spChg>
        <pc:spChg chg="mod ord">
          <ac:chgData name="Vui Le Ba" userId="052109168efbc39a" providerId="LiveId" clId="{40CFB830-F6EC-4A1B-AE1F-B620D0FFC1BE}" dt="2020-12-23T08:26:36.527" v="2612" actId="20577"/>
          <ac:spMkLst>
            <pc:docMk/>
            <pc:sldMk cId="0" sldId="447"/>
            <ac:spMk id="442371" creationId="{00000000-0000-0000-0000-000000000000}"/>
          </ac:spMkLst>
        </pc:spChg>
        <pc:spChg chg="del">
          <ac:chgData name="Vui Le Ba" userId="052109168efbc39a" providerId="LiveId" clId="{40CFB830-F6EC-4A1B-AE1F-B620D0FFC1BE}" dt="2020-12-23T08:26:14.584" v="2584" actId="478"/>
          <ac:spMkLst>
            <pc:docMk/>
            <pc:sldMk cId="0" sldId="447"/>
            <ac:spMk id="442372" creationId="{00000000-0000-0000-0000-000000000000}"/>
          </ac:spMkLst>
        </pc:spChg>
        <pc:spChg chg="mod">
          <ac:chgData name="Vui Le Ba" userId="052109168efbc39a" providerId="LiveId" clId="{40CFB830-F6EC-4A1B-AE1F-B620D0FFC1BE}" dt="2020-12-23T08:26:49.157" v="2614" actId="14100"/>
          <ac:spMkLst>
            <pc:docMk/>
            <pc:sldMk cId="0" sldId="447"/>
            <ac:spMk id="442373" creationId="{00000000-0000-0000-0000-000000000000}"/>
          </ac:spMkLst>
        </pc:spChg>
      </pc:sldChg>
      <pc:sldChg chg="addSp delSp modSp del mod chgLayout">
        <pc:chgData name="Vui Le Ba" userId="052109168efbc39a" providerId="LiveId" clId="{40CFB830-F6EC-4A1B-AE1F-B620D0FFC1BE}" dt="2020-12-23T07:18:56.919" v="1769" actId="47"/>
        <pc:sldMkLst>
          <pc:docMk/>
          <pc:sldMk cId="0" sldId="448"/>
        </pc:sldMkLst>
        <pc:spChg chg="add del mod">
          <ac:chgData name="Vui Le Ba" userId="052109168efbc39a" providerId="LiveId" clId="{40CFB830-F6EC-4A1B-AE1F-B620D0FFC1BE}" dt="2020-12-23T05:58:31.666" v="181" actId="6264"/>
          <ac:spMkLst>
            <pc:docMk/>
            <pc:sldMk cId="0" sldId="448"/>
            <ac:spMk id="2" creationId="{B4329C78-00E3-4801-A703-672A9ED77166}"/>
          </ac:spMkLst>
        </pc:spChg>
        <pc:spChg chg="add del mod">
          <ac:chgData name="Vui Le Ba" userId="052109168efbc39a" providerId="LiveId" clId="{40CFB830-F6EC-4A1B-AE1F-B620D0FFC1BE}" dt="2020-12-23T05:58:31.666" v="181" actId="6264"/>
          <ac:spMkLst>
            <pc:docMk/>
            <pc:sldMk cId="0" sldId="448"/>
            <ac:spMk id="3" creationId="{A57437CF-E8D0-4BDD-A9C2-1B6A80BBCEFD}"/>
          </ac:spMkLst>
        </pc:spChg>
        <pc:spChg chg="add del mod">
          <ac:chgData name="Vui Le Ba" userId="052109168efbc39a" providerId="LiveId" clId="{40CFB830-F6EC-4A1B-AE1F-B620D0FFC1BE}" dt="2020-12-23T05:58:31.666" v="181" actId="6264"/>
          <ac:spMkLst>
            <pc:docMk/>
            <pc:sldMk cId="0" sldId="448"/>
            <ac:spMk id="4" creationId="{AD5FB52C-3097-4B8C-BC08-6A32B4BD4FF7}"/>
          </ac:spMkLst>
        </pc:spChg>
        <pc:spChg chg="del">
          <ac:chgData name="Vui Le Ba" userId="052109168efbc39a" providerId="LiveId" clId="{40CFB830-F6EC-4A1B-AE1F-B620D0FFC1BE}" dt="2020-12-23T07:06:30.211" v="1584"/>
          <ac:spMkLst>
            <pc:docMk/>
            <pc:sldMk cId="0" sldId="448"/>
            <ac:spMk id="5" creationId="{D54399F1-0532-4D81-8F9F-D8473ECE4317}"/>
          </ac:spMkLst>
        </pc:spChg>
        <pc:spChg chg="add mod ord">
          <ac:chgData name="Vui Le Ba" userId="052109168efbc39a" providerId="LiveId" clId="{40CFB830-F6EC-4A1B-AE1F-B620D0FFC1BE}" dt="2020-12-23T07:06:30.211" v="1584"/>
          <ac:spMkLst>
            <pc:docMk/>
            <pc:sldMk cId="0" sldId="448"/>
            <ac:spMk id="315394" creationId="{00000000-0000-0000-0000-000000000000}"/>
          </ac:spMkLst>
        </pc:spChg>
        <pc:spChg chg="mod ord">
          <ac:chgData name="Vui Le Ba" userId="052109168efbc39a" providerId="LiveId" clId="{40CFB830-F6EC-4A1B-AE1F-B620D0FFC1BE}" dt="2020-12-23T05:58:31.666" v="181" actId="6264"/>
          <ac:spMkLst>
            <pc:docMk/>
            <pc:sldMk cId="0" sldId="448"/>
            <ac:spMk id="315395" creationId="{00000000-0000-0000-0000-000000000000}"/>
          </ac:spMkLst>
        </pc:spChg>
        <pc:spChg chg="mod ord">
          <ac:chgData name="Vui Le Ba" userId="052109168efbc39a" providerId="LiveId" clId="{40CFB830-F6EC-4A1B-AE1F-B620D0FFC1BE}" dt="2020-12-23T05:58:31.666" v="181" actId="6264"/>
          <ac:spMkLst>
            <pc:docMk/>
            <pc:sldMk cId="0" sldId="448"/>
            <ac:spMk id="315398" creationId="{00000000-0000-0000-0000-000000000000}"/>
          </ac:spMkLst>
        </pc:spChg>
      </pc:sldChg>
      <pc:sldChg chg="addSp delSp modSp mod chgLayout">
        <pc:chgData name="Vui Le Ba" userId="052109168efbc39a" providerId="LiveId" clId="{40CFB830-F6EC-4A1B-AE1F-B620D0FFC1BE}" dt="2020-12-23T07:37:06.810" v="2083" actId="478"/>
        <pc:sldMkLst>
          <pc:docMk/>
          <pc:sldMk cId="0" sldId="449"/>
        </pc:sldMkLst>
        <pc:spChg chg="add del mod">
          <ac:chgData name="Vui Le Ba" userId="052109168efbc39a" providerId="LiveId" clId="{40CFB830-F6EC-4A1B-AE1F-B620D0FFC1BE}" dt="2020-12-23T05:58:31.666" v="181" actId="6264"/>
          <ac:spMkLst>
            <pc:docMk/>
            <pc:sldMk cId="0" sldId="449"/>
            <ac:spMk id="2" creationId="{6FBC7818-07E9-4D5C-846A-ED8E35C4FC57}"/>
          </ac:spMkLst>
        </pc:spChg>
        <pc:spChg chg="add del mod">
          <ac:chgData name="Vui Le Ba" userId="052109168efbc39a" providerId="LiveId" clId="{40CFB830-F6EC-4A1B-AE1F-B620D0FFC1BE}" dt="2020-12-23T05:58:31.666" v="181" actId="6264"/>
          <ac:spMkLst>
            <pc:docMk/>
            <pc:sldMk cId="0" sldId="449"/>
            <ac:spMk id="3" creationId="{090E67CD-5048-475A-B17E-BB3974242B4D}"/>
          </ac:spMkLst>
        </pc:spChg>
        <pc:spChg chg="add del mod ord">
          <ac:chgData name="Vui Le Ba" userId="052109168efbc39a" providerId="LiveId" clId="{40CFB830-F6EC-4A1B-AE1F-B620D0FFC1BE}" dt="2020-12-23T07:30:43.255" v="1946" actId="6264"/>
          <ac:spMkLst>
            <pc:docMk/>
            <pc:sldMk cId="0" sldId="449"/>
            <ac:spMk id="4" creationId="{ADD666B4-9415-4843-8906-661F10C31CBA}"/>
          </ac:spMkLst>
        </pc:spChg>
        <pc:spChg chg="del">
          <ac:chgData name="Vui Le Ba" userId="052109168efbc39a" providerId="LiveId" clId="{40CFB830-F6EC-4A1B-AE1F-B620D0FFC1BE}" dt="2020-12-23T07:06:30.211" v="1584"/>
          <ac:spMkLst>
            <pc:docMk/>
            <pc:sldMk cId="0" sldId="449"/>
            <ac:spMk id="5" creationId="{272613F8-13DE-4A7D-9A1E-5E42C124DE27}"/>
          </ac:spMkLst>
        </pc:spChg>
        <pc:spChg chg="add del mod">
          <ac:chgData name="Vui Le Ba" userId="052109168efbc39a" providerId="LiveId" clId="{40CFB830-F6EC-4A1B-AE1F-B620D0FFC1BE}" dt="2020-12-23T07:30:43.255" v="1946" actId="6264"/>
          <ac:spMkLst>
            <pc:docMk/>
            <pc:sldMk cId="0" sldId="449"/>
            <ac:spMk id="6" creationId="{2DCDB7D8-197B-4DE5-B9F1-A2F033D9BDFB}"/>
          </ac:spMkLst>
        </pc:spChg>
        <pc:spChg chg="add del mod">
          <ac:chgData name="Vui Le Ba" userId="052109168efbc39a" providerId="LiveId" clId="{40CFB830-F6EC-4A1B-AE1F-B620D0FFC1BE}" dt="2020-12-23T07:30:43.255" v="1946" actId="6264"/>
          <ac:spMkLst>
            <pc:docMk/>
            <pc:sldMk cId="0" sldId="449"/>
            <ac:spMk id="7" creationId="{1C7EED2D-405C-4BDE-9D1E-68BE454B6942}"/>
          </ac:spMkLst>
        </pc:spChg>
        <pc:spChg chg="add mod ord">
          <ac:chgData name="Vui Le Ba" userId="052109168efbc39a" providerId="LiveId" clId="{40CFB830-F6EC-4A1B-AE1F-B620D0FFC1BE}" dt="2020-12-23T07:30:43.255" v="1946" actId="6264"/>
          <ac:spMkLst>
            <pc:docMk/>
            <pc:sldMk cId="0" sldId="449"/>
            <ac:spMk id="8" creationId="{75C163E2-0F02-4F55-A45F-EE2C0EA41054}"/>
          </ac:spMkLst>
        </pc:spChg>
        <pc:spChg chg="add del mod ord">
          <ac:chgData name="Vui Le Ba" userId="052109168efbc39a" providerId="LiveId" clId="{40CFB830-F6EC-4A1B-AE1F-B620D0FFC1BE}" dt="2020-12-23T07:37:06.810" v="2083" actId="478"/>
          <ac:spMkLst>
            <pc:docMk/>
            <pc:sldMk cId="0" sldId="449"/>
            <ac:spMk id="317442" creationId="{00000000-0000-0000-0000-000000000000}"/>
          </ac:spMkLst>
        </pc:spChg>
        <pc:spChg chg="del mod">
          <ac:chgData name="Vui Le Ba" userId="052109168efbc39a" providerId="LiveId" clId="{40CFB830-F6EC-4A1B-AE1F-B620D0FFC1BE}" dt="2020-12-23T05:58:31.666" v="181" actId="6264"/>
          <ac:spMkLst>
            <pc:docMk/>
            <pc:sldMk cId="0" sldId="449"/>
            <ac:spMk id="317443" creationId="{00000000-0000-0000-0000-000000000000}"/>
          </ac:spMkLst>
        </pc:spChg>
        <pc:spChg chg="mod ord">
          <ac:chgData name="Vui Le Ba" userId="052109168efbc39a" providerId="LiveId" clId="{40CFB830-F6EC-4A1B-AE1F-B620D0FFC1BE}" dt="2020-12-23T07:30:43.255" v="1946" actId="6264"/>
          <ac:spMkLst>
            <pc:docMk/>
            <pc:sldMk cId="0" sldId="449"/>
            <ac:spMk id="317446" creationId="{00000000-0000-0000-0000-000000000000}"/>
          </ac:spMkLst>
        </pc:spChg>
        <pc:grpChg chg="del">
          <ac:chgData name="Vui Le Ba" userId="052109168efbc39a" providerId="LiveId" clId="{40CFB830-F6EC-4A1B-AE1F-B620D0FFC1BE}" dt="2020-12-23T07:37:04.689" v="2082" actId="478"/>
          <ac:grpSpMkLst>
            <pc:docMk/>
            <pc:sldMk cId="0" sldId="449"/>
            <ac:grpSpMk id="317444" creationId="{00000000-0000-0000-0000-000000000000}"/>
          </ac:grpSpMkLst>
        </pc:grpChg>
      </pc:sldChg>
      <pc:sldChg chg="addSp delSp modSp mod chgLayout">
        <pc:chgData name="Vui Le Ba" userId="052109168efbc39a" providerId="LiveId" clId="{40CFB830-F6EC-4A1B-AE1F-B620D0FFC1BE}" dt="2020-12-23T07:37:35.248" v="2090" actId="478"/>
        <pc:sldMkLst>
          <pc:docMk/>
          <pc:sldMk cId="0" sldId="450"/>
        </pc:sldMkLst>
        <pc:spChg chg="add del mod">
          <ac:chgData name="Vui Le Ba" userId="052109168efbc39a" providerId="LiveId" clId="{40CFB830-F6EC-4A1B-AE1F-B620D0FFC1BE}" dt="2020-12-23T05:58:31.666" v="181" actId="6264"/>
          <ac:spMkLst>
            <pc:docMk/>
            <pc:sldMk cId="0" sldId="450"/>
            <ac:spMk id="2" creationId="{2DC72652-EC7C-4CF6-886C-DC4453C5BBE8}"/>
          </ac:spMkLst>
        </pc:spChg>
        <pc:spChg chg="add del mod">
          <ac:chgData name="Vui Le Ba" userId="052109168efbc39a" providerId="LiveId" clId="{40CFB830-F6EC-4A1B-AE1F-B620D0FFC1BE}" dt="2020-12-23T05:58:31.666" v="181" actId="6264"/>
          <ac:spMkLst>
            <pc:docMk/>
            <pc:sldMk cId="0" sldId="450"/>
            <ac:spMk id="3" creationId="{1D0EAF0D-2635-48AB-81F7-E32CC354C6A2}"/>
          </ac:spMkLst>
        </pc:spChg>
        <pc:spChg chg="add del mod ord">
          <ac:chgData name="Vui Le Ba" userId="052109168efbc39a" providerId="LiveId" clId="{40CFB830-F6EC-4A1B-AE1F-B620D0FFC1BE}" dt="2020-12-23T07:30:43.255" v="1946" actId="6264"/>
          <ac:spMkLst>
            <pc:docMk/>
            <pc:sldMk cId="0" sldId="450"/>
            <ac:spMk id="4" creationId="{F221F286-8FED-40A4-AF62-6695D9DD3A99}"/>
          </ac:spMkLst>
        </pc:spChg>
        <pc:spChg chg="del">
          <ac:chgData name="Vui Le Ba" userId="052109168efbc39a" providerId="LiveId" clId="{40CFB830-F6EC-4A1B-AE1F-B620D0FFC1BE}" dt="2020-12-23T07:06:30.211" v="1584"/>
          <ac:spMkLst>
            <pc:docMk/>
            <pc:sldMk cId="0" sldId="450"/>
            <ac:spMk id="5" creationId="{8679F82E-1686-4D99-AB63-7A6DCDB390DB}"/>
          </ac:spMkLst>
        </pc:spChg>
        <pc:spChg chg="add del mod">
          <ac:chgData name="Vui Le Ba" userId="052109168efbc39a" providerId="LiveId" clId="{40CFB830-F6EC-4A1B-AE1F-B620D0FFC1BE}" dt="2020-12-23T07:30:43.255" v="1946" actId="6264"/>
          <ac:spMkLst>
            <pc:docMk/>
            <pc:sldMk cId="0" sldId="450"/>
            <ac:spMk id="6" creationId="{B545587B-6E04-4DC7-BE81-AE6E719397BD}"/>
          </ac:spMkLst>
        </pc:spChg>
        <pc:spChg chg="add del mod">
          <ac:chgData name="Vui Le Ba" userId="052109168efbc39a" providerId="LiveId" clId="{40CFB830-F6EC-4A1B-AE1F-B620D0FFC1BE}" dt="2020-12-23T07:30:43.255" v="1946" actId="6264"/>
          <ac:spMkLst>
            <pc:docMk/>
            <pc:sldMk cId="0" sldId="450"/>
            <ac:spMk id="7" creationId="{B6C62B28-ECD6-4D3C-955D-6272D45DF4F4}"/>
          </ac:spMkLst>
        </pc:spChg>
        <pc:spChg chg="add del mod ord">
          <ac:chgData name="Vui Le Ba" userId="052109168efbc39a" providerId="LiveId" clId="{40CFB830-F6EC-4A1B-AE1F-B620D0FFC1BE}" dt="2020-12-23T07:37:22.276" v="2086" actId="478"/>
          <ac:spMkLst>
            <pc:docMk/>
            <pc:sldMk cId="0" sldId="450"/>
            <ac:spMk id="8" creationId="{94A82BD5-5D4F-4862-910D-C7D93FE63D5E}"/>
          </ac:spMkLst>
        </pc:spChg>
        <pc:spChg chg="add del mod ord">
          <ac:chgData name="Vui Le Ba" userId="052109168efbc39a" providerId="LiveId" clId="{40CFB830-F6EC-4A1B-AE1F-B620D0FFC1BE}" dt="2020-12-23T07:37:35.248" v="2090" actId="478"/>
          <ac:spMkLst>
            <pc:docMk/>
            <pc:sldMk cId="0" sldId="450"/>
            <ac:spMk id="319490" creationId="{00000000-0000-0000-0000-000000000000}"/>
          </ac:spMkLst>
        </pc:spChg>
        <pc:spChg chg="mod ord">
          <ac:chgData name="Vui Le Ba" userId="052109168efbc39a" providerId="LiveId" clId="{40CFB830-F6EC-4A1B-AE1F-B620D0FFC1BE}" dt="2020-12-23T07:30:43.255" v="1946" actId="6264"/>
          <ac:spMkLst>
            <pc:docMk/>
            <pc:sldMk cId="0" sldId="450"/>
            <ac:spMk id="319491" creationId="{00000000-0000-0000-0000-000000000000}"/>
          </ac:spMkLst>
        </pc:spChg>
        <pc:spChg chg="del">
          <ac:chgData name="Vui Le Ba" userId="052109168efbc39a" providerId="LiveId" clId="{40CFB830-F6EC-4A1B-AE1F-B620D0FFC1BE}" dt="2020-12-23T07:37:18.140" v="2085" actId="478"/>
          <ac:spMkLst>
            <pc:docMk/>
            <pc:sldMk cId="0" sldId="450"/>
            <ac:spMk id="319493" creationId="{00000000-0000-0000-0000-000000000000}"/>
          </ac:spMkLst>
        </pc:spChg>
        <pc:spChg chg="mod">
          <ac:chgData name="Vui Le Ba" userId="052109168efbc39a" providerId="LiveId" clId="{40CFB830-F6EC-4A1B-AE1F-B620D0FFC1BE}" dt="2020-12-23T07:37:26.154" v="2089" actId="12"/>
          <ac:spMkLst>
            <pc:docMk/>
            <pc:sldMk cId="0" sldId="450"/>
            <ac:spMk id="708616" creationId="{00000000-0000-0000-0000-000000000000}"/>
          </ac:spMkLst>
        </pc:spChg>
        <pc:grpChg chg="del">
          <ac:chgData name="Vui Le Ba" userId="052109168efbc39a" providerId="LiveId" clId="{40CFB830-F6EC-4A1B-AE1F-B620D0FFC1BE}" dt="2020-12-23T07:37:10.151" v="2084" actId="478"/>
          <ac:grpSpMkLst>
            <pc:docMk/>
            <pc:sldMk cId="0" sldId="450"/>
            <ac:grpSpMk id="319492" creationId="{00000000-0000-0000-0000-000000000000}"/>
          </ac:grpSpMkLst>
        </pc:grpChg>
      </pc:sldChg>
      <pc:sldChg chg="addSp delSp modSp mod chgLayout">
        <pc:chgData name="Vui Le Ba" userId="052109168efbc39a" providerId="LiveId" clId="{40CFB830-F6EC-4A1B-AE1F-B620D0FFC1BE}" dt="2020-12-23T07:47:25.062" v="2213" actId="478"/>
        <pc:sldMkLst>
          <pc:docMk/>
          <pc:sldMk cId="0" sldId="451"/>
        </pc:sldMkLst>
        <pc:spChg chg="add del mod">
          <ac:chgData name="Vui Le Ba" userId="052109168efbc39a" providerId="LiveId" clId="{40CFB830-F6EC-4A1B-AE1F-B620D0FFC1BE}" dt="2020-12-23T05:58:31.666" v="181" actId="6264"/>
          <ac:spMkLst>
            <pc:docMk/>
            <pc:sldMk cId="0" sldId="451"/>
            <ac:spMk id="2" creationId="{C5252D9B-0B95-4638-A574-1634F6CC31D0}"/>
          </ac:spMkLst>
        </pc:spChg>
        <pc:spChg chg="add del mod">
          <ac:chgData name="Vui Le Ba" userId="052109168efbc39a" providerId="LiveId" clId="{40CFB830-F6EC-4A1B-AE1F-B620D0FFC1BE}" dt="2020-12-23T05:58:31.666" v="181" actId="6264"/>
          <ac:spMkLst>
            <pc:docMk/>
            <pc:sldMk cId="0" sldId="451"/>
            <ac:spMk id="3" creationId="{DB9AE808-479D-4BD9-949F-895AE3D12E3E}"/>
          </ac:spMkLst>
        </pc:spChg>
        <pc:spChg chg="add del mod ord">
          <ac:chgData name="Vui Le Ba" userId="052109168efbc39a" providerId="LiveId" clId="{40CFB830-F6EC-4A1B-AE1F-B620D0FFC1BE}" dt="2020-12-23T07:30:43.255" v="1946" actId="6264"/>
          <ac:spMkLst>
            <pc:docMk/>
            <pc:sldMk cId="0" sldId="451"/>
            <ac:spMk id="4" creationId="{5F003DA1-9CB1-4C8F-AD4F-41297E56FB5A}"/>
          </ac:spMkLst>
        </pc:spChg>
        <pc:spChg chg="del">
          <ac:chgData name="Vui Le Ba" userId="052109168efbc39a" providerId="LiveId" clId="{40CFB830-F6EC-4A1B-AE1F-B620D0FFC1BE}" dt="2020-12-23T07:06:30.211" v="1584"/>
          <ac:spMkLst>
            <pc:docMk/>
            <pc:sldMk cId="0" sldId="451"/>
            <ac:spMk id="5" creationId="{4227AA47-A4E6-46B4-8721-72CAF7568C16}"/>
          </ac:spMkLst>
        </pc:spChg>
        <pc:spChg chg="add del mod">
          <ac:chgData name="Vui Le Ba" userId="052109168efbc39a" providerId="LiveId" clId="{40CFB830-F6EC-4A1B-AE1F-B620D0FFC1BE}" dt="2020-12-23T07:30:43.255" v="1946" actId="6264"/>
          <ac:spMkLst>
            <pc:docMk/>
            <pc:sldMk cId="0" sldId="451"/>
            <ac:spMk id="6" creationId="{CC9EE777-5447-4E9B-AA09-73C48C4D6B06}"/>
          </ac:spMkLst>
        </pc:spChg>
        <pc:spChg chg="add del mod">
          <ac:chgData name="Vui Le Ba" userId="052109168efbc39a" providerId="LiveId" clId="{40CFB830-F6EC-4A1B-AE1F-B620D0FFC1BE}" dt="2020-12-23T07:30:43.255" v="1946" actId="6264"/>
          <ac:spMkLst>
            <pc:docMk/>
            <pc:sldMk cId="0" sldId="451"/>
            <ac:spMk id="7" creationId="{EFAB7996-168F-4F44-A64F-88B24ED5D531}"/>
          </ac:spMkLst>
        </pc:spChg>
        <pc:spChg chg="add del mod ord">
          <ac:chgData name="Vui Le Ba" userId="052109168efbc39a" providerId="LiveId" clId="{40CFB830-F6EC-4A1B-AE1F-B620D0FFC1BE}" dt="2020-12-23T07:37:41.742" v="2091" actId="478"/>
          <ac:spMkLst>
            <pc:docMk/>
            <pc:sldMk cId="0" sldId="451"/>
            <ac:spMk id="8" creationId="{D7F32BB7-4AFC-4442-A886-91222261A567}"/>
          </ac:spMkLst>
        </pc:spChg>
        <pc:spChg chg="add del mod ord">
          <ac:chgData name="Vui Le Ba" userId="052109168efbc39a" providerId="LiveId" clId="{40CFB830-F6EC-4A1B-AE1F-B620D0FFC1BE}" dt="2020-12-23T07:37:43.400" v="2092" actId="478"/>
          <ac:spMkLst>
            <pc:docMk/>
            <pc:sldMk cId="0" sldId="451"/>
            <ac:spMk id="321538" creationId="{00000000-0000-0000-0000-000000000000}"/>
          </ac:spMkLst>
        </pc:spChg>
        <pc:spChg chg="mod ord">
          <ac:chgData name="Vui Le Ba" userId="052109168efbc39a" providerId="LiveId" clId="{40CFB830-F6EC-4A1B-AE1F-B620D0FFC1BE}" dt="2020-12-23T07:30:43.255" v="1946" actId="6264"/>
          <ac:spMkLst>
            <pc:docMk/>
            <pc:sldMk cId="0" sldId="451"/>
            <ac:spMk id="321539" creationId="{00000000-0000-0000-0000-000000000000}"/>
          </ac:spMkLst>
        </pc:spChg>
        <pc:spChg chg="del">
          <ac:chgData name="Vui Le Ba" userId="052109168efbc39a" providerId="LiveId" clId="{40CFB830-F6EC-4A1B-AE1F-B620D0FFC1BE}" dt="2020-12-23T07:47:25.062" v="2213" actId="478"/>
          <ac:spMkLst>
            <pc:docMk/>
            <pc:sldMk cId="0" sldId="451"/>
            <ac:spMk id="321541" creationId="{00000000-0000-0000-0000-000000000000}"/>
          </ac:spMkLst>
        </pc:spChg>
        <pc:grpChg chg="del">
          <ac:chgData name="Vui Le Ba" userId="052109168efbc39a" providerId="LiveId" clId="{40CFB830-F6EC-4A1B-AE1F-B620D0FFC1BE}" dt="2020-12-23T07:37:44.742" v="2093" actId="478"/>
          <ac:grpSpMkLst>
            <pc:docMk/>
            <pc:sldMk cId="0" sldId="451"/>
            <ac:grpSpMk id="321540" creationId="{00000000-0000-0000-0000-000000000000}"/>
          </ac:grpSpMkLst>
        </pc:grpChg>
      </pc:sldChg>
      <pc:sldChg chg="addSp delSp modSp mod chgLayout">
        <pc:chgData name="Vui Le Ba" userId="052109168efbc39a" providerId="LiveId" clId="{40CFB830-F6EC-4A1B-AE1F-B620D0FFC1BE}" dt="2020-12-23T07:38:24.167" v="2103" actId="478"/>
        <pc:sldMkLst>
          <pc:docMk/>
          <pc:sldMk cId="0" sldId="452"/>
        </pc:sldMkLst>
        <pc:spChg chg="add del mod">
          <ac:chgData name="Vui Le Ba" userId="052109168efbc39a" providerId="LiveId" clId="{40CFB830-F6EC-4A1B-AE1F-B620D0FFC1BE}" dt="2020-12-23T05:58:31.666" v="181" actId="6264"/>
          <ac:spMkLst>
            <pc:docMk/>
            <pc:sldMk cId="0" sldId="452"/>
            <ac:spMk id="2" creationId="{13581837-C038-4938-AAF2-7546B33D4CAF}"/>
          </ac:spMkLst>
        </pc:spChg>
        <pc:spChg chg="add del mod">
          <ac:chgData name="Vui Le Ba" userId="052109168efbc39a" providerId="LiveId" clId="{40CFB830-F6EC-4A1B-AE1F-B620D0FFC1BE}" dt="2020-12-23T05:58:31.666" v="181" actId="6264"/>
          <ac:spMkLst>
            <pc:docMk/>
            <pc:sldMk cId="0" sldId="452"/>
            <ac:spMk id="3" creationId="{10B3B5D7-5C10-4A16-A8A0-C75124365FF6}"/>
          </ac:spMkLst>
        </pc:spChg>
        <pc:spChg chg="add del mod ord">
          <ac:chgData name="Vui Le Ba" userId="052109168efbc39a" providerId="LiveId" clId="{40CFB830-F6EC-4A1B-AE1F-B620D0FFC1BE}" dt="2020-12-23T07:30:43.255" v="1946" actId="6264"/>
          <ac:spMkLst>
            <pc:docMk/>
            <pc:sldMk cId="0" sldId="452"/>
            <ac:spMk id="4" creationId="{00A816EA-AA0C-413D-8589-15B9566704F9}"/>
          </ac:spMkLst>
        </pc:spChg>
        <pc:spChg chg="del">
          <ac:chgData name="Vui Le Ba" userId="052109168efbc39a" providerId="LiveId" clId="{40CFB830-F6EC-4A1B-AE1F-B620D0FFC1BE}" dt="2020-12-23T07:06:30.211" v="1584"/>
          <ac:spMkLst>
            <pc:docMk/>
            <pc:sldMk cId="0" sldId="452"/>
            <ac:spMk id="5" creationId="{AF97E27D-45A2-4CA7-8DE6-F16DB044F8D3}"/>
          </ac:spMkLst>
        </pc:spChg>
        <pc:spChg chg="add del mod">
          <ac:chgData name="Vui Le Ba" userId="052109168efbc39a" providerId="LiveId" clId="{40CFB830-F6EC-4A1B-AE1F-B620D0FFC1BE}" dt="2020-12-23T07:30:43.255" v="1946" actId="6264"/>
          <ac:spMkLst>
            <pc:docMk/>
            <pc:sldMk cId="0" sldId="452"/>
            <ac:spMk id="6" creationId="{916D6F83-0616-46CE-BE27-31DA0701ABF6}"/>
          </ac:spMkLst>
        </pc:spChg>
        <pc:spChg chg="add del mod">
          <ac:chgData name="Vui Le Ba" userId="052109168efbc39a" providerId="LiveId" clId="{40CFB830-F6EC-4A1B-AE1F-B620D0FFC1BE}" dt="2020-12-23T07:30:43.255" v="1946" actId="6264"/>
          <ac:spMkLst>
            <pc:docMk/>
            <pc:sldMk cId="0" sldId="452"/>
            <ac:spMk id="7" creationId="{5351511B-8C72-48BC-A5FF-AEA60DA09ACC}"/>
          </ac:spMkLst>
        </pc:spChg>
        <pc:spChg chg="add del mod ord">
          <ac:chgData name="Vui Le Ba" userId="052109168efbc39a" providerId="LiveId" clId="{40CFB830-F6EC-4A1B-AE1F-B620D0FFC1BE}" dt="2020-12-23T07:37:50.696" v="2096" actId="478"/>
          <ac:spMkLst>
            <pc:docMk/>
            <pc:sldMk cId="0" sldId="452"/>
            <ac:spMk id="8" creationId="{DF5568AD-472D-4E1E-8606-F4F228C7FA9E}"/>
          </ac:spMkLst>
        </pc:spChg>
        <pc:spChg chg="add del mod ord">
          <ac:chgData name="Vui Le Ba" userId="052109168efbc39a" providerId="LiveId" clId="{40CFB830-F6EC-4A1B-AE1F-B620D0FFC1BE}" dt="2020-12-23T07:38:24.167" v="2103" actId="478"/>
          <ac:spMkLst>
            <pc:docMk/>
            <pc:sldMk cId="0" sldId="452"/>
            <ac:spMk id="323586" creationId="{00000000-0000-0000-0000-000000000000}"/>
          </ac:spMkLst>
        </pc:spChg>
        <pc:spChg chg="mod ord">
          <ac:chgData name="Vui Le Ba" userId="052109168efbc39a" providerId="LiveId" clId="{40CFB830-F6EC-4A1B-AE1F-B620D0FFC1BE}" dt="2020-12-23T07:30:43.255" v="1946" actId="6264"/>
          <ac:spMkLst>
            <pc:docMk/>
            <pc:sldMk cId="0" sldId="452"/>
            <ac:spMk id="323587" creationId="{00000000-0000-0000-0000-000000000000}"/>
          </ac:spMkLst>
        </pc:spChg>
        <pc:spChg chg="del">
          <ac:chgData name="Vui Le Ba" userId="052109168efbc39a" providerId="LiveId" clId="{40CFB830-F6EC-4A1B-AE1F-B620D0FFC1BE}" dt="2020-12-23T07:37:48.837" v="2095" actId="478"/>
          <ac:spMkLst>
            <pc:docMk/>
            <pc:sldMk cId="0" sldId="452"/>
            <ac:spMk id="323589" creationId="{00000000-0000-0000-0000-000000000000}"/>
          </ac:spMkLst>
        </pc:spChg>
        <pc:spChg chg="mod">
          <ac:chgData name="Vui Le Ba" userId="052109168efbc39a" providerId="LiveId" clId="{40CFB830-F6EC-4A1B-AE1F-B620D0FFC1BE}" dt="2020-12-23T07:38:01.593" v="2097" actId="1076"/>
          <ac:spMkLst>
            <pc:docMk/>
            <pc:sldMk cId="0" sldId="452"/>
            <ac:spMk id="712713" creationId="{00000000-0000-0000-0000-000000000000}"/>
          </ac:spMkLst>
        </pc:spChg>
        <pc:spChg chg="mod">
          <ac:chgData name="Vui Le Ba" userId="052109168efbc39a" providerId="LiveId" clId="{40CFB830-F6EC-4A1B-AE1F-B620D0FFC1BE}" dt="2020-12-23T07:38:18.339" v="2101" actId="14100"/>
          <ac:spMkLst>
            <pc:docMk/>
            <pc:sldMk cId="0" sldId="452"/>
            <ac:spMk id="712714" creationId="{00000000-0000-0000-0000-000000000000}"/>
          </ac:spMkLst>
        </pc:spChg>
        <pc:spChg chg="mod">
          <ac:chgData name="Vui Le Ba" userId="052109168efbc39a" providerId="LiveId" clId="{40CFB830-F6EC-4A1B-AE1F-B620D0FFC1BE}" dt="2020-12-23T07:38:21.377" v="2102" actId="14100"/>
          <ac:spMkLst>
            <pc:docMk/>
            <pc:sldMk cId="0" sldId="452"/>
            <ac:spMk id="712715" creationId="{00000000-0000-0000-0000-000000000000}"/>
          </ac:spMkLst>
        </pc:spChg>
        <pc:spChg chg="mod">
          <ac:chgData name="Vui Le Ba" userId="052109168efbc39a" providerId="LiveId" clId="{40CFB830-F6EC-4A1B-AE1F-B620D0FFC1BE}" dt="2020-12-23T07:38:14.631" v="2100" actId="1076"/>
          <ac:spMkLst>
            <pc:docMk/>
            <pc:sldMk cId="0" sldId="452"/>
            <ac:spMk id="712716" creationId="{00000000-0000-0000-0000-000000000000}"/>
          </ac:spMkLst>
        </pc:spChg>
        <pc:grpChg chg="del">
          <ac:chgData name="Vui Le Ba" userId="052109168efbc39a" providerId="LiveId" clId="{40CFB830-F6EC-4A1B-AE1F-B620D0FFC1BE}" dt="2020-12-23T07:37:46.622" v="2094" actId="478"/>
          <ac:grpSpMkLst>
            <pc:docMk/>
            <pc:sldMk cId="0" sldId="452"/>
            <ac:grpSpMk id="323588" creationId="{00000000-0000-0000-0000-000000000000}"/>
          </ac:grpSpMkLst>
        </pc:grpChg>
      </pc:sldChg>
      <pc:sldChg chg="addSp delSp modSp mod chgLayout">
        <pc:chgData name="Vui Le Ba" userId="052109168efbc39a" providerId="LiveId" clId="{40CFB830-F6EC-4A1B-AE1F-B620D0FFC1BE}" dt="2020-12-23T07:38:56.785" v="2113" actId="478"/>
        <pc:sldMkLst>
          <pc:docMk/>
          <pc:sldMk cId="0" sldId="453"/>
        </pc:sldMkLst>
        <pc:spChg chg="add del mod">
          <ac:chgData name="Vui Le Ba" userId="052109168efbc39a" providerId="LiveId" clId="{40CFB830-F6EC-4A1B-AE1F-B620D0FFC1BE}" dt="2020-12-23T05:58:31.666" v="181" actId="6264"/>
          <ac:spMkLst>
            <pc:docMk/>
            <pc:sldMk cId="0" sldId="453"/>
            <ac:spMk id="2" creationId="{472F15B9-B826-4AD1-AAB5-F1A559E84157}"/>
          </ac:spMkLst>
        </pc:spChg>
        <pc:spChg chg="add del mod">
          <ac:chgData name="Vui Le Ba" userId="052109168efbc39a" providerId="LiveId" clId="{40CFB830-F6EC-4A1B-AE1F-B620D0FFC1BE}" dt="2020-12-23T05:58:31.666" v="181" actId="6264"/>
          <ac:spMkLst>
            <pc:docMk/>
            <pc:sldMk cId="0" sldId="453"/>
            <ac:spMk id="3" creationId="{A4BA5E46-3740-4671-AB68-92707ED5B02C}"/>
          </ac:spMkLst>
        </pc:spChg>
        <pc:spChg chg="add del mod ord">
          <ac:chgData name="Vui Le Ba" userId="052109168efbc39a" providerId="LiveId" clId="{40CFB830-F6EC-4A1B-AE1F-B620D0FFC1BE}" dt="2020-12-23T07:30:43.255" v="1946" actId="6264"/>
          <ac:spMkLst>
            <pc:docMk/>
            <pc:sldMk cId="0" sldId="453"/>
            <ac:spMk id="4" creationId="{961BF6C6-F254-4202-A761-C74BF703CB76}"/>
          </ac:spMkLst>
        </pc:spChg>
        <pc:spChg chg="del">
          <ac:chgData name="Vui Le Ba" userId="052109168efbc39a" providerId="LiveId" clId="{40CFB830-F6EC-4A1B-AE1F-B620D0FFC1BE}" dt="2020-12-23T07:06:30.211" v="1584"/>
          <ac:spMkLst>
            <pc:docMk/>
            <pc:sldMk cId="0" sldId="453"/>
            <ac:spMk id="5" creationId="{AC6DC5DF-DC7A-4D86-A374-92A9E38F0805}"/>
          </ac:spMkLst>
        </pc:spChg>
        <pc:spChg chg="add del mod">
          <ac:chgData name="Vui Le Ba" userId="052109168efbc39a" providerId="LiveId" clId="{40CFB830-F6EC-4A1B-AE1F-B620D0FFC1BE}" dt="2020-12-23T07:30:43.255" v="1946" actId="6264"/>
          <ac:spMkLst>
            <pc:docMk/>
            <pc:sldMk cId="0" sldId="453"/>
            <ac:spMk id="6" creationId="{23509659-E493-45DA-A83C-026DE8DA77AD}"/>
          </ac:spMkLst>
        </pc:spChg>
        <pc:spChg chg="add del mod">
          <ac:chgData name="Vui Le Ba" userId="052109168efbc39a" providerId="LiveId" clId="{40CFB830-F6EC-4A1B-AE1F-B620D0FFC1BE}" dt="2020-12-23T07:30:43.255" v="1946" actId="6264"/>
          <ac:spMkLst>
            <pc:docMk/>
            <pc:sldMk cId="0" sldId="453"/>
            <ac:spMk id="7" creationId="{F8404972-6FDA-46CF-B85D-9552D28D29A2}"/>
          </ac:spMkLst>
        </pc:spChg>
        <pc:spChg chg="add del mod ord">
          <ac:chgData name="Vui Le Ba" userId="052109168efbc39a" providerId="LiveId" clId="{40CFB830-F6EC-4A1B-AE1F-B620D0FFC1BE}" dt="2020-12-23T07:38:32.927" v="2105" actId="478"/>
          <ac:spMkLst>
            <pc:docMk/>
            <pc:sldMk cId="0" sldId="453"/>
            <ac:spMk id="8" creationId="{8046FE64-18B1-4F9B-871C-55465C9E3AB2}"/>
          </ac:spMkLst>
        </pc:spChg>
        <pc:spChg chg="add del mod ord">
          <ac:chgData name="Vui Le Ba" userId="052109168efbc39a" providerId="LiveId" clId="{40CFB830-F6EC-4A1B-AE1F-B620D0FFC1BE}" dt="2020-12-23T07:38:56.785" v="2113" actId="478"/>
          <ac:spMkLst>
            <pc:docMk/>
            <pc:sldMk cId="0" sldId="453"/>
            <ac:spMk id="325634" creationId="{00000000-0000-0000-0000-000000000000}"/>
          </ac:spMkLst>
        </pc:spChg>
        <pc:spChg chg="mod ord">
          <ac:chgData name="Vui Le Ba" userId="052109168efbc39a" providerId="LiveId" clId="{40CFB830-F6EC-4A1B-AE1F-B620D0FFC1BE}" dt="2020-12-23T07:30:43.361" v="1949" actId="27636"/>
          <ac:spMkLst>
            <pc:docMk/>
            <pc:sldMk cId="0" sldId="453"/>
            <ac:spMk id="325635" creationId="{00000000-0000-0000-0000-000000000000}"/>
          </ac:spMkLst>
        </pc:spChg>
        <pc:spChg chg="mod">
          <ac:chgData name="Vui Le Ba" userId="052109168efbc39a" providerId="LiveId" clId="{40CFB830-F6EC-4A1B-AE1F-B620D0FFC1BE}" dt="2020-12-23T07:38:51.837" v="2111" actId="1076"/>
          <ac:spMkLst>
            <pc:docMk/>
            <pc:sldMk cId="0" sldId="453"/>
            <ac:spMk id="325637" creationId="{00000000-0000-0000-0000-000000000000}"/>
          </ac:spMkLst>
        </pc:spChg>
        <pc:grpChg chg="del">
          <ac:chgData name="Vui Le Ba" userId="052109168efbc39a" providerId="LiveId" clId="{40CFB830-F6EC-4A1B-AE1F-B620D0FFC1BE}" dt="2020-12-23T07:38:28.515" v="2104" actId="478"/>
          <ac:grpSpMkLst>
            <pc:docMk/>
            <pc:sldMk cId="0" sldId="453"/>
            <ac:grpSpMk id="325636" creationId="{00000000-0000-0000-0000-000000000000}"/>
          </ac:grpSpMkLst>
        </pc:grpChg>
        <pc:picChg chg="mod">
          <ac:chgData name="Vui Le Ba" userId="052109168efbc39a" providerId="LiveId" clId="{40CFB830-F6EC-4A1B-AE1F-B620D0FFC1BE}" dt="2020-12-23T07:38:54.742" v="2112" actId="1076"/>
          <ac:picMkLst>
            <pc:docMk/>
            <pc:sldMk cId="0" sldId="453"/>
            <ac:picMk id="714761" creationId="{00000000-0000-0000-0000-000000000000}"/>
          </ac:picMkLst>
        </pc:picChg>
      </pc:sldChg>
      <pc:sldChg chg="addSp delSp modSp mod chgLayout">
        <pc:chgData name="Vui Le Ba" userId="052109168efbc39a" providerId="LiveId" clId="{40CFB830-F6EC-4A1B-AE1F-B620D0FFC1BE}" dt="2020-12-23T07:47:16.148" v="2212" actId="478"/>
        <pc:sldMkLst>
          <pc:docMk/>
          <pc:sldMk cId="0" sldId="454"/>
        </pc:sldMkLst>
        <pc:spChg chg="add del mod">
          <ac:chgData name="Vui Le Ba" userId="052109168efbc39a" providerId="LiveId" clId="{40CFB830-F6EC-4A1B-AE1F-B620D0FFC1BE}" dt="2020-12-23T05:58:31.666" v="181" actId="6264"/>
          <ac:spMkLst>
            <pc:docMk/>
            <pc:sldMk cId="0" sldId="454"/>
            <ac:spMk id="2" creationId="{7D326833-1B8B-41EB-B10F-AD7B7877DD19}"/>
          </ac:spMkLst>
        </pc:spChg>
        <pc:spChg chg="add del mod">
          <ac:chgData name="Vui Le Ba" userId="052109168efbc39a" providerId="LiveId" clId="{40CFB830-F6EC-4A1B-AE1F-B620D0FFC1BE}" dt="2020-12-23T05:58:31.666" v="181" actId="6264"/>
          <ac:spMkLst>
            <pc:docMk/>
            <pc:sldMk cId="0" sldId="454"/>
            <ac:spMk id="3" creationId="{5A2E1222-3CFE-4E92-BC54-296A9065143F}"/>
          </ac:spMkLst>
        </pc:spChg>
        <pc:spChg chg="add del mod ord">
          <ac:chgData name="Vui Le Ba" userId="052109168efbc39a" providerId="LiveId" clId="{40CFB830-F6EC-4A1B-AE1F-B620D0FFC1BE}" dt="2020-12-23T07:30:43.255" v="1946" actId="6264"/>
          <ac:spMkLst>
            <pc:docMk/>
            <pc:sldMk cId="0" sldId="454"/>
            <ac:spMk id="4" creationId="{C5701025-465D-48D1-B370-416BFA77BBA6}"/>
          </ac:spMkLst>
        </pc:spChg>
        <pc:spChg chg="del">
          <ac:chgData name="Vui Le Ba" userId="052109168efbc39a" providerId="LiveId" clId="{40CFB830-F6EC-4A1B-AE1F-B620D0FFC1BE}" dt="2020-12-23T07:06:30.211" v="1584"/>
          <ac:spMkLst>
            <pc:docMk/>
            <pc:sldMk cId="0" sldId="454"/>
            <ac:spMk id="5" creationId="{584B4A09-E0DB-4FFA-ABE4-0B0C72D0850E}"/>
          </ac:spMkLst>
        </pc:spChg>
        <pc:spChg chg="add del mod">
          <ac:chgData name="Vui Le Ba" userId="052109168efbc39a" providerId="LiveId" clId="{40CFB830-F6EC-4A1B-AE1F-B620D0FFC1BE}" dt="2020-12-23T07:30:43.255" v="1946" actId="6264"/>
          <ac:spMkLst>
            <pc:docMk/>
            <pc:sldMk cId="0" sldId="454"/>
            <ac:spMk id="6" creationId="{DCE2C27A-C21B-438A-97AC-06A61F5948BB}"/>
          </ac:spMkLst>
        </pc:spChg>
        <pc:spChg chg="add del mod">
          <ac:chgData name="Vui Le Ba" userId="052109168efbc39a" providerId="LiveId" clId="{40CFB830-F6EC-4A1B-AE1F-B620D0FFC1BE}" dt="2020-12-23T07:30:43.255" v="1946" actId="6264"/>
          <ac:spMkLst>
            <pc:docMk/>
            <pc:sldMk cId="0" sldId="454"/>
            <ac:spMk id="7" creationId="{A924A340-1B90-4A01-BC3D-482A550CD19D}"/>
          </ac:spMkLst>
        </pc:spChg>
        <pc:spChg chg="add del mod ord">
          <ac:chgData name="Vui Le Ba" userId="052109168efbc39a" providerId="LiveId" clId="{40CFB830-F6EC-4A1B-AE1F-B620D0FFC1BE}" dt="2020-12-23T07:39:13.790" v="2116" actId="478"/>
          <ac:spMkLst>
            <pc:docMk/>
            <pc:sldMk cId="0" sldId="454"/>
            <ac:spMk id="8" creationId="{37F232B8-EBB0-4602-8924-E8BA0F9564AF}"/>
          </ac:spMkLst>
        </pc:spChg>
        <pc:spChg chg="add del mod ord">
          <ac:chgData name="Vui Le Ba" userId="052109168efbc39a" providerId="LiveId" clId="{40CFB830-F6EC-4A1B-AE1F-B620D0FFC1BE}" dt="2020-12-23T07:39:08.625" v="2115" actId="478"/>
          <ac:spMkLst>
            <pc:docMk/>
            <pc:sldMk cId="0" sldId="454"/>
            <ac:spMk id="327682" creationId="{00000000-0000-0000-0000-000000000000}"/>
          </ac:spMkLst>
        </pc:spChg>
        <pc:spChg chg="mod ord">
          <ac:chgData name="Vui Le Ba" userId="052109168efbc39a" providerId="LiveId" clId="{40CFB830-F6EC-4A1B-AE1F-B620D0FFC1BE}" dt="2020-12-23T07:30:43.361" v="1950" actId="27636"/>
          <ac:spMkLst>
            <pc:docMk/>
            <pc:sldMk cId="0" sldId="454"/>
            <ac:spMk id="327683" creationId="{00000000-0000-0000-0000-000000000000}"/>
          </ac:spMkLst>
        </pc:spChg>
        <pc:spChg chg="del">
          <ac:chgData name="Vui Le Ba" userId="052109168efbc39a" providerId="LiveId" clId="{40CFB830-F6EC-4A1B-AE1F-B620D0FFC1BE}" dt="2020-12-23T07:47:16.148" v="2212" actId="478"/>
          <ac:spMkLst>
            <pc:docMk/>
            <pc:sldMk cId="0" sldId="454"/>
            <ac:spMk id="327685" creationId="{00000000-0000-0000-0000-000000000000}"/>
          </ac:spMkLst>
        </pc:spChg>
        <pc:spChg chg="mod">
          <ac:chgData name="Vui Le Ba" userId="052109168efbc39a" providerId="LiveId" clId="{40CFB830-F6EC-4A1B-AE1F-B620D0FFC1BE}" dt="2020-12-23T07:39:38.764" v="2121" actId="14100"/>
          <ac:spMkLst>
            <pc:docMk/>
            <pc:sldMk cId="0" sldId="454"/>
            <ac:spMk id="327686" creationId="{00000000-0000-0000-0000-000000000000}"/>
          </ac:spMkLst>
        </pc:spChg>
        <pc:grpChg chg="del">
          <ac:chgData name="Vui Le Ba" userId="052109168efbc39a" providerId="LiveId" clId="{40CFB830-F6EC-4A1B-AE1F-B620D0FFC1BE}" dt="2020-12-23T07:39:05.457" v="2114" actId="478"/>
          <ac:grpSpMkLst>
            <pc:docMk/>
            <pc:sldMk cId="0" sldId="454"/>
            <ac:grpSpMk id="327684" creationId="{00000000-0000-0000-0000-000000000000}"/>
          </ac:grpSpMkLst>
        </pc:grpChg>
        <pc:picChg chg="mod">
          <ac:chgData name="Vui Le Ba" userId="052109168efbc39a" providerId="LiveId" clId="{40CFB830-F6EC-4A1B-AE1F-B620D0FFC1BE}" dt="2020-12-23T07:39:42.047" v="2122" actId="1076"/>
          <ac:picMkLst>
            <pc:docMk/>
            <pc:sldMk cId="0" sldId="454"/>
            <ac:picMk id="716809" creationId="{00000000-0000-0000-0000-000000000000}"/>
          </ac:picMkLst>
        </pc:picChg>
      </pc:sldChg>
      <pc:sldChg chg="addSp delSp modSp mod chgLayout">
        <pc:chgData name="Vui Le Ba" userId="052109168efbc39a" providerId="LiveId" clId="{40CFB830-F6EC-4A1B-AE1F-B620D0FFC1BE}" dt="2020-12-23T07:47:12.959" v="2211" actId="478"/>
        <pc:sldMkLst>
          <pc:docMk/>
          <pc:sldMk cId="0" sldId="455"/>
        </pc:sldMkLst>
        <pc:spChg chg="add del mod">
          <ac:chgData name="Vui Le Ba" userId="052109168efbc39a" providerId="LiveId" clId="{40CFB830-F6EC-4A1B-AE1F-B620D0FFC1BE}" dt="2020-12-23T05:58:31.666" v="181" actId="6264"/>
          <ac:spMkLst>
            <pc:docMk/>
            <pc:sldMk cId="0" sldId="455"/>
            <ac:spMk id="2" creationId="{984B441C-93DF-422D-9618-DD01117B8688}"/>
          </ac:spMkLst>
        </pc:spChg>
        <pc:spChg chg="add del mod">
          <ac:chgData name="Vui Le Ba" userId="052109168efbc39a" providerId="LiveId" clId="{40CFB830-F6EC-4A1B-AE1F-B620D0FFC1BE}" dt="2020-12-23T05:58:31.666" v="181" actId="6264"/>
          <ac:spMkLst>
            <pc:docMk/>
            <pc:sldMk cId="0" sldId="455"/>
            <ac:spMk id="3" creationId="{DC5A5AC5-99ED-4656-9B54-9071EF37D9DF}"/>
          </ac:spMkLst>
        </pc:spChg>
        <pc:spChg chg="add del mod ord">
          <ac:chgData name="Vui Le Ba" userId="052109168efbc39a" providerId="LiveId" clId="{40CFB830-F6EC-4A1B-AE1F-B620D0FFC1BE}" dt="2020-12-23T07:30:43.255" v="1946" actId="6264"/>
          <ac:spMkLst>
            <pc:docMk/>
            <pc:sldMk cId="0" sldId="455"/>
            <ac:spMk id="4" creationId="{9B793806-7630-4CBA-9D94-21E972A2F45B}"/>
          </ac:spMkLst>
        </pc:spChg>
        <pc:spChg chg="del">
          <ac:chgData name="Vui Le Ba" userId="052109168efbc39a" providerId="LiveId" clId="{40CFB830-F6EC-4A1B-AE1F-B620D0FFC1BE}" dt="2020-12-23T07:06:30.211" v="1584"/>
          <ac:spMkLst>
            <pc:docMk/>
            <pc:sldMk cId="0" sldId="455"/>
            <ac:spMk id="5" creationId="{C2FB8B43-DF62-4FB6-A355-BC62110D6364}"/>
          </ac:spMkLst>
        </pc:spChg>
        <pc:spChg chg="add del mod">
          <ac:chgData name="Vui Le Ba" userId="052109168efbc39a" providerId="LiveId" clId="{40CFB830-F6EC-4A1B-AE1F-B620D0FFC1BE}" dt="2020-12-23T07:30:43.255" v="1946" actId="6264"/>
          <ac:spMkLst>
            <pc:docMk/>
            <pc:sldMk cId="0" sldId="455"/>
            <ac:spMk id="6" creationId="{A456DE49-3D81-4609-97BB-8CFE0D0EA09E}"/>
          </ac:spMkLst>
        </pc:spChg>
        <pc:spChg chg="add del mod">
          <ac:chgData name="Vui Le Ba" userId="052109168efbc39a" providerId="LiveId" clId="{40CFB830-F6EC-4A1B-AE1F-B620D0FFC1BE}" dt="2020-12-23T07:30:43.255" v="1946" actId="6264"/>
          <ac:spMkLst>
            <pc:docMk/>
            <pc:sldMk cId="0" sldId="455"/>
            <ac:spMk id="7" creationId="{D0554FE7-143A-4EE9-B9DE-73E0C35D1599}"/>
          </ac:spMkLst>
        </pc:spChg>
        <pc:spChg chg="add del mod ord">
          <ac:chgData name="Vui Le Ba" userId="052109168efbc39a" providerId="LiveId" clId="{40CFB830-F6EC-4A1B-AE1F-B620D0FFC1BE}" dt="2020-12-23T07:39:51.136" v="2123" actId="478"/>
          <ac:spMkLst>
            <pc:docMk/>
            <pc:sldMk cId="0" sldId="455"/>
            <ac:spMk id="8" creationId="{A9B7F4F4-67C6-4101-86BC-BD2A958ACC30}"/>
          </ac:spMkLst>
        </pc:spChg>
        <pc:spChg chg="add del mod ord">
          <ac:chgData name="Vui Le Ba" userId="052109168efbc39a" providerId="LiveId" clId="{40CFB830-F6EC-4A1B-AE1F-B620D0FFC1BE}" dt="2020-12-23T07:39:54.328" v="2124" actId="478"/>
          <ac:spMkLst>
            <pc:docMk/>
            <pc:sldMk cId="0" sldId="455"/>
            <ac:spMk id="329730" creationId="{00000000-0000-0000-0000-000000000000}"/>
          </ac:spMkLst>
        </pc:spChg>
        <pc:spChg chg="mod ord">
          <ac:chgData name="Vui Le Ba" userId="052109168efbc39a" providerId="LiveId" clId="{40CFB830-F6EC-4A1B-AE1F-B620D0FFC1BE}" dt="2020-12-23T07:30:43.255" v="1946" actId="6264"/>
          <ac:spMkLst>
            <pc:docMk/>
            <pc:sldMk cId="0" sldId="455"/>
            <ac:spMk id="329731" creationId="{00000000-0000-0000-0000-000000000000}"/>
          </ac:spMkLst>
        </pc:spChg>
        <pc:spChg chg="del">
          <ac:chgData name="Vui Le Ba" userId="052109168efbc39a" providerId="LiveId" clId="{40CFB830-F6EC-4A1B-AE1F-B620D0FFC1BE}" dt="2020-12-23T07:47:12.959" v="2211" actId="478"/>
          <ac:spMkLst>
            <pc:docMk/>
            <pc:sldMk cId="0" sldId="455"/>
            <ac:spMk id="329733" creationId="{00000000-0000-0000-0000-000000000000}"/>
          </ac:spMkLst>
        </pc:spChg>
        <pc:spChg chg="mod">
          <ac:chgData name="Vui Le Ba" userId="052109168efbc39a" providerId="LiveId" clId="{40CFB830-F6EC-4A1B-AE1F-B620D0FFC1BE}" dt="2020-12-23T07:40:24.287" v="2134" actId="20577"/>
          <ac:spMkLst>
            <pc:docMk/>
            <pc:sldMk cId="0" sldId="455"/>
            <ac:spMk id="329734" creationId="{00000000-0000-0000-0000-000000000000}"/>
          </ac:spMkLst>
        </pc:spChg>
        <pc:spChg chg="mod">
          <ac:chgData name="Vui Le Ba" userId="052109168efbc39a" providerId="LiveId" clId="{40CFB830-F6EC-4A1B-AE1F-B620D0FFC1BE}" dt="2020-12-23T07:40:17.788" v="2129" actId="1076"/>
          <ac:spMkLst>
            <pc:docMk/>
            <pc:sldMk cId="0" sldId="455"/>
            <ac:spMk id="718857" creationId="{00000000-0000-0000-0000-000000000000}"/>
          </ac:spMkLst>
        </pc:spChg>
        <pc:grpChg chg="del">
          <ac:chgData name="Vui Le Ba" userId="052109168efbc39a" providerId="LiveId" clId="{40CFB830-F6EC-4A1B-AE1F-B620D0FFC1BE}" dt="2020-12-23T07:40:31.019" v="2135" actId="478"/>
          <ac:grpSpMkLst>
            <pc:docMk/>
            <pc:sldMk cId="0" sldId="455"/>
            <ac:grpSpMk id="329732" creationId="{00000000-0000-0000-0000-000000000000}"/>
          </ac:grpSpMkLst>
        </pc:grpChg>
      </pc:sldChg>
      <pc:sldChg chg="addSp delSp modSp mod chgLayout">
        <pc:chgData name="Vui Le Ba" userId="052109168efbc39a" providerId="LiveId" clId="{40CFB830-F6EC-4A1B-AE1F-B620D0FFC1BE}" dt="2020-12-23T07:47:09.996" v="2210" actId="478"/>
        <pc:sldMkLst>
          <pc:docMk/>
          <pc:sldMk cId="0" sldId="456"/>
        </pc:sldMkLst>
        <pc:spChg chg="add del mod">
          <ac:chgData name="Vui Le Ba" userId="052109168efbc39a" providerId="LiveId" clId="{40CFB830-F6EC-4A1B-AE1F-B620D0FFC1BE}" dt="2020-12-23T05:58:31.666" v="181" actId="6264"/>
          <ac:spMkLst>
            <pc:docMk/>
            <pc:sldMk cId="0" sldId="456"/>
            <ac:spMk id="2" creationId="{505A72AF-FFBD-438E-AD5A-2798BF19570D}"/>
          </ac:spMkLst>
        </pc:spChg>
        <pc:spChg chg="add del mod">
          <ac:chgData name="Vui Le Ba" userId="052109168efbc39a" providerId="LiveId" clId="{40CFB830-F6EC-4A1B-AE1F-B620D0FFC1BE}" dt="2020-12-23T05:58:31.666" v="181" actId="6264"/>
          <ac:spMkLst>
            <pc:docMk/>
            <pc:sldMk cId="0" sldId="456"/>
            <ac:spMk id="3" creationId="{BE8DD455-4945-4260-ABDA-9FA75289641D}"/>
          </ac:spMkLst>
        </pc:spChg>
        <pc:spChg chg="add del mod ord">
          <ac:chgData name="Vui Le Ba" userId="052109168efbc39a" providerId="LiveId" clId="{40CFB830-F6EC-4A1B-AE1F-B620D0FFC1BE}" dt="2020-12-23T07:30:43.255" v="1946" actId="6264"/>
          <ac:spMkLst>
            <pc:docMk/>
            <pc:sldMk cId="0" sldId="456"/>
            <ac:spMk id="4" creationId="{F999173F-7DA4-4EF5-AEDA-5A1A36595D67}"/>
          </ac:spMkLst>
        </pc:spChg>
        <pc:spChg chg="del">
          <ac:chgData name="Vui Le Ba" userId="052109168efbc39a" providerId="LiveId" clId="{40CFB830-F6EC-4A1B-AE1F-B620D0FFC1BE}" dt="2020-12-23T07:06:30.211" v="1584"/>
          <ac:spMkLst>
            <pc:docMk/>
            <pc:sldMk cId="0" sldId="456"/>
            <ac:spMk id="5" creationId="{05B29C1D-2C1B-460D-8915-1A4E19AEEE42}"/>
          </ac:spMkLst>
        </pc:spChg>
        <pc:spChg chg="add del mod">
          <ac:chgData name="Vui Le Ba" userId="052109168efbc39a" providerId="LiveId" clId="{40CFB830-F6EC-4A1B-AE1F-B620D0FFC1BE}" dt="2020-12-23T07:30:43.255" v="1946" actId="6264"/>
          <ac:spMkLst>
            <pc:docMk/>
            <pc:sldMk cId="0" sldId="456"/>
            <ac:spMk id="6" creationId="{F855D2B7-8C87-4DEF-9939-8A51575F10B2}"/>
          </ac:spMkLst>
        </pc:spChg>
        <pc:spChg chg="add del mod">
          <ac:chgData name="Vui Le Ba" userId="052109168efbc39a" providerId="LiveId" clId="{40CFB830-F6EC-4A1B-AE1F-B620D0FFC1BE}" dt="2020-12-23T07:30:43.255" v="1946" actId="6264"/>
          <ac:spMkLst>
            <pc:docMk/>
            <pc:sldMk cId="0" sldId="456"/>
            <ac:spMk id="7" creationId="{0A433542-6FFB-4D10-92AB-4A63FE0675EF}"/>
          </ac:spMkLst>
        </pc:spChg>
        <pc:spChg chg="add del mod ord">
          <ac:chgData name="Vui Le Ba" userId="052109168efbc39a" providerId="LiveId" clId="{40CFB830-F6EC-4A1B-AE1F-B620D0FFC1BE}" dt="2020-12-23T07:40:40.612" v="2138" actId="478"/>
          <ac:spMkLst>
            <pc:docMk/>
            <pc:sldMk cId="0" sldId="456"/>
            <ac:spMk id="8" creationId="{A1742A06-6B9C-4C81-8BF6-789C1840A089}"/>
          </ac:spMkLst>
        </pc:spChg>
        <pc:spChg chg="add del mod ord">
          <ac:chgData name="Vui Le Ba" userId="052109168efbc39a" providerId="LiveId" clId="{40CFB830-F6EC-4A1B-AE1F-B620D0FFC1BE}" dt="2020-12-23T07:40:36.741" v="2137" actId="478"/>
          <ac:spMkLst>
            <pc:docMk/>
            <pc:sldMk cId="0" sldId="456"/>
            <ac:spMk id="331778" creationId="{00000000-0000-0000-0000-000000000000}"/>
          </ac:spMkLst>
        </pc:spChg>
        <pc:spChg chg="mod ord">
          <ac:chgData name="Vui Le Ba" userId="052109168efbc39a" providerId="LiveId" clId="{40CFB830-F6EC-4A1B-AE1F-B620D0FFC1BE}" dt="2020-12-23T07:30:43.361" v="1951" actId="27636"/>
          <ac:spMkLst>
            <pc:docMk/>
            <pc:sldMk cId="0" sldId="456"/>
            <ac:spMk id="331779" creationId="{00000000-0000-0000-0000-000000000000}"/>
          </ac:spMkLst>
        </pc:spChg>
        <pc:spChg chg="del">
          <ac:chgData name="Vui Le Ba" userId="052109168efbc39a" providerId="LiveId" clId="{40CFB830-F6EC-4A1B-AE1F-B620D0FFC1BE}" dt="2020-12-23T07:47:09.996" v="2210" actId="478"/>
          <ac:spMkLst>
            <pc:docMk/>
            <pc:sldMk cId="0" sldId="456"/>
            <ac:spMk id="331781" creationId="{00000000-0000-0000-0000-000000000000}"/>
          </ac:spMkLst>
        </pc:spChg>
        <pc:spChg chg="mod">
          <ac:chgData name="Vui Le Ba" userId="052109168efbc39a" providerId="LiveId" clId="{40CFB830-F6EC-4A1B-AE1F-B620D0FFC1BE}" dt="2020-12-23T07:40:55.245" v="2142" actId="14100"/>
          <ac:spMkLst>
            <pc:docMk/>
            <pc:sldMk cId="0" sldId="456"/>
            <ac:spMk id="720904" creationId="{00000000-0000-0000-0000-000000000000}"/>
          </ac:spMkLst>
        </pc:spChg>
        <pc:spChg chg="mod">
          <ac:chgData name="Vui Le Ba" userId="052109168efbc39a" providerId="LiveId" clId="{40CFB830-F6EC-4A1B-AE1F-B620D0FFC1BE}" dt="2020-12-23T07:40:58.736" v="2143" actId="1076"/>
          <ac:spMkLst>
            <pc:docMk/>
            <pc:sldMk cId="0" sldId="456"/>
            <ac:spMk id="720905" creationId="{00000000-0000-0000-0000-000000000000}"/>
          </ac:spMkLst>
        </pc:spChg>
        <pc:grpChg chg="del">
          <ac:chgData name="Vui Le Ba" userId="052109168efbc39a" providerId="LiveId" clId="{40CFB830-F6EC-4A1B-AE1F-B620D0FFC1BE}" dt="2020-12-23T07:40:34.130" v="2136" actId="478"/>
          <ac:grpSpMkLst>
            <pc:docMk/>
            <pc:sldMk cId="0" sldId="456"/>
            <ac:grpSpMk id="331780" creationId="{00000000-0000-0000-0000-000000000000}"/>
          </ac:grpSpMkLst>
        </pc:grpChg>
      </pc:sldChg>
      <pc:sldChg chg="addSp delSp modSp mod chgLayout">
        <pc:chgData name="Vui Le Ba" userId="052109168efbc39a" providerId="LiveId" clId="{40CFB830-F6EC-4A1B-AE1F-B620D0FFC1BE}" dt="2020-12-23T07:47:05.456" v="2209" actId="478"/>
        <pc:sldMkLst>
          <pc:docMk/>
          <pc:sldMk cId="0" sldId="457"/>
        </pc:sldMkLst>
        <pc:spChg chg="add del mod">
          <ac:chgData name="Vui Le Ba" userId="052109168efbc39a" providerId="LiveId" clId="{40CFB830-F6EC-4A1B-AE1F-B620D0FFC1BE}" dt="2020-12-23T05:58:31.666" v="181" actId="6264"/>
          <ac:spMkLst>
            <pc:docMk/>
            <pc:sldMk cId="0" sldId="457"/>
            <ac:spMk id="2" creationId="{0D816E88-7870-43BC-9B5F-195AD372E7DC}"/>
          </ac:spMkLst>
        </pc:spChg>
        <pc:spChg chg="add del mod">
          <ac:chgData name="Vui Le Ba" userId="052109168efbc39a" providerId="LiveId" clId="{40CFB830-F6EC-4A1B-AE1F-B620D0FFC1BE}" dt="2020-12-23T05:58:31.666" v="181" actId="6264"/>
          <ac:spMkLst>
            <pc:docMk/>
            <pc:sldMk cId="0" sldId="457"/>
            <ac:spMk id="3" creationId="{3D32B23F-5DDA-4DAD-BD23-403F84DC20B6}"/>
          </ac:spMkLst>
        </pc:spChg>
        <pc:spChg chg="add del mod ord">
          <ac:chgData name="Vui Le Ba" userId="052109168efbc39a" providerId="LiveId" clId="{40CFB830-F6EC-4A1B-AE1F-B620D0FFC1BE}" dt="2020-12-23T07:30:43.255" v="1946" actId="6264"/>
          <ac:spMkLst>
            <pc:docMk/>
            <pc:sldMk cId="0" sldId="457"/>
            <ac:spMk id="4" creationId="{3F865E4D-9B44-4F31-8D81-113646EBE3A0}"/>
          </ac:spMkLst>
        </pc:spChg>
        <pc:spChg chg="del">
          <ac:chgData name="Vui Le Ba" userId="052109168efbc39a" providerId="LiveId" clId="{40CFB830-F6EC-4A1B-AE1F-B620D0FFC1BE}" dt="2020-12-23T07:06:30.211" v="1584"/>
          <ac:spMkLst>
            <pc:docMk/>
            <pc:sldMk cId="0" sldId="457"/>
            <ac:spMk id="5" creationId="{854A423D-41EE-45DF-A046-9CE167B36E6A}"/>
          </ac:spMkLst>
        </pc:spChg>
        <pc:spChg chg="add del mod">
          <ac:chgData name="Vui Le Ba" userId="052109168efbc39a" providerId="LiveId" clId="{40CFB830-F6EC-4A1B-AE1F-B620D0FFC1BE}" dt="2020-12-23T07:30:43.255" v="1946" actId="6264"/>
          <ac:spMkLst>
            <pc:docMk/>
            <pc:sldMk cId="0" sldId="457"/>
            <ac:spMk id="6" creationId="{E8F3C1CC-ED6E-4541-B668-4C49E4EF8E15}"/>
          </ac:spMkLst>
        </pc:spChg>
        <pc:spChg chg="add del mod">
          <ac:chgData name="Vui Le Ba" userId="052109168efbc39a" providerId="LiveId" clId="{40CFB830-F6EC-4A1B-AE1F-B620D0FFC1BE}" dt="2020-12-23T07:30:43.255" v="1946" actId="6264"/>
          <ac:spMkLst>
            <pc:docMk/>
            <pc:sldMk cId="0" sldId="457"/>
            <ac:spMk id="7" creationId="{85AB42FA-DBF7-4468-BDA6-65300F40D59F}"/>
          </ac:spMkLst>
        </pc:spChg>
        <pc:spChg chg="add del mod ord">
          <ac:chgData name="Vui Le Ba" userId="052109168efbc39a" providerId="LiveId" clId="{40CFB830-F6EC-4A1B-AE1F-B620D0FFC1BE}" dt="2020-12-23T07:41:47.581" v="2153" actId="478"/>
          <ac:spMkLst>
            <pc:docMk/>
            <pc:sldMk cId="0" sldId="457"/>
            <ac:spMk id="8" creationId="{649F53A3-1F02-48F8-AD6D-A673946157B4}"/>
          </ac:spMkLst>
        </pc:spChg>
        <pc:spChg chg="add del mod ord">
          <ac:chgData name="Vui Le Ba" userId="052109168efbc39a" providerId="LiveId" clId="{40CFB830-F6EC-4A1B-AE1F-B620D0FFC1BE}" dt="2020-12-23T07:41:46.029" v="2152" actId="478"/>
          <ac:spMkLst>
            <pc:docMk/>
            <pc:sldMk cId="0" sldId="457"/>
            <ac:spMk id="335874" creationId="{00000000-0000-0000-0000-000000000000}"/>
          </ac:spMkLst>
        </pc:spChg>
        <pc:spChg chg="mod ord">
          <ac:chgData name="Vui Le Ba" userId="052109168efbc39a" providerId="LiveId" clId="{40CFB830-F6EC-4A1B-AE1F-B620D0FFC1BE}" dt="2020-12-23T07:42:40.187" v="2160" actId="57"/>
          <ac:spMkLst>
            <pc:docMk/>
            <pc:sldMk cId="0" sldId="457"/>
            <ac:spMk id="335875" creationId="{00000000-0000-0000-0000-000000000000}"/>
          </ac:spMkLst>
        </pc:spChg>
        <pc:spChg chg="del">
          <ac:chgData name="Vui Le Ba" userId="052109168efbc39a" providerId="LiveId" clId="{40CFB830-F6EC-4A1B-AE1F-B620D0FFC1BE}" dt="2020-12-23T07:47:05.456" v="2209" actId="478"/>
          <ac:spMkLst>
            <pc:docMk/>
            <pc:sldMk cId="0" sldId="457"/>
            <ac:spMk id="335877" creationId="{00000000-0000-0000-0000-000000000000}"/>
          </ac:spMkLst>
        </pc:spChg>
        <pc:spChg chg="mod">
          <ac:chgData name="Vui Le Ba" userId="052109168efbc39a" providerId="LiveId" clId="{40CFB830-F6EC-4A1B-AE1F-B620D0FFC1BE}" dt="2020-12-23T07:42:21.640" v="2156" actId="14100"/>
          <ac:spMkLst>
            <pc:docMk/>
            <pc:sldMk cId="0" sldId="457"/>
            <ac:spMk id="335878" creationId="{00000000-0000-0000-0000-000000000000}"/>
          </ac:spMkLst>
        </pc:spChg>
        <pc:grpChg chg="del">
          <ac:chgData name="Vui Le Ba" userId="052109168efbc39a" providerId="LiveId" clId="{40CFB830-F6EC-4A1B-AE1F-B620D0FFC1BE}" dt="2020-12-23T07:41:41.635" v="2151" actId="478"/>
          <ac:grpSpMkLst>
            <pc:docMk/>
            <pc:sldMk cId="0" sldId="457"/>
            <ac:grpSpMk id="335876" creationId="{00000000-0000-0000-0000-000000000000}"/>
          </ac:grpSpMkLst>
        </pc:grpChg>
      </pc:sldChg>
      <pc:sldChg chg="addSp delSp modSp mod chgLayout">
        <pc:chgData name="Vui Le Ba" userId="052109168efbc39a" providerId="LiveId" clId="{40CFB830-F6EC-4A1B-AE1F-B620D0FFC1BE}" dt="2020-12-23T07:42:49.850" v="2163" actId="57"/>
        <pc:sldMkLst>
          <pc:docMk/>
          <pc:sldMk cId="0" sldId="458"/>
        </pc:sldMkLst>
        <pc:spChg chg="add del mod">
          <ac:chgData name="Vui Le Ba" userId="052109168efbc39a" providerId="LiveId" clId="{40CFB830-F6EC-4A1B-AE1F-B620D0FFC1BE}" dt="2020-12-23T05:58:31.666" v="181" actId="6264"/>
          <ac:spMkLst>
            <pc:docMk/>
            <pc:sldMk cId="0" sldId="458"/>
            <ac:spMk id="2" creationId="{992BB69E-9F1A-411D-8E86-AD98360F3490}"/>
          </ac:spMkLst>
        </pc:spChg>
        <pc:spChg chg="add del mod">
          <ac:chgData name="Vui Le Ba" userId="052109168efbc39a" providerId="LiveId" clId="{40CFB830-F6EC-4A1B-AE1F-B620D0FFC1BE}" dt="2020-12-23T05:58:31.666" v="181" actId="6264"/>
          <ac:spMkLst>
            <pc:docMk/>
            <pc:sldMk cId="0" sldId="458"/>
            <ac:spMk id="3" creationId="{BC744484-9052-4C25-8B9A-C91A06688FC8}"/>
          </ac:spMkLst>
        </pc:spChg>
        <pc:spChg chg="add del mod ord">
          <ac:chgData name="Vui Le Ba" userId="052109168efbc39a" providerId="LiveId" clId="{40CFB830-F6EC-4A1B-AE1F-B620D0FFC1BE}" dt="2020-12-23T07:30:43.255" v="1946" actId="6264"/>
          <ac:spMkLst>
            <pc:docMk/>
            <pc:sldMk cId="0" sldId="458"/>
            <ac:spMk id="4" creationId="{ECD5749C-507D-4BCF-952F-FF2143761E5C}"/>
          </ac:spMkLst>
        </pc:spChg>
        <pc:spChg chg="del">
          <ac:chgData name="Vui Le Ba" userId="052109168efbc39a" providerId="LiveId" clId="{40CFB830-F6EC-4A1B-AE1F-B620D0FFC1BE}" dt="2020-12-23T07:06:30.211" v="1584"/>
          <ac:spMkLst>
            <pc:docMk/>
            <pc:sldMk cId="0" sldId="458"/>
            <ac:spMk id="5" creationId="{045A5BEE-BEE3-4F00-AAE8-A870D5590E13}"/>
          </ac:spMkLst>
        </pc:spChg>
        <pc:spChg chg="add del mod">
          <ac:chgData name="Vui Le Ba" userId="052109168efbc39a" providerId="LiveId" clId="{40CFB830-F6EC-4A1B-AE1F-B620D0FFC1BE}" dt="2020-12-23T07:30:43.255" v="1946" actId="6264"/>
          <ac:spMkLst>
            <pc:docMk/>
            <pc:sldMk cId="0" sldId="458"/>
            <ac:spMk id="6" creationId="{BD670956-50D3-4C6B-955F-F1FC5D2117AB}"/>
          </ac:spMkLst>
        </pc:spChg>
        <pc:spChg chg="add del mod">
          <ac:chgData name="Vui Le Ba" userId="052109168efbc39a" providerId="LiveId" clId="{40CFB830-F6EC-4A1B-AE1F-B620D0FFC1BE}" dt="2020-12-23T07:30:43.255" v="1946" actId="6264"/>
          <ac:spMkLst>
            <pc:docMk/>
            <pc:sldMk cId="0" sldId="458"/>
            <ac:spMk id="7" creationId="{FB5116CF-8181-4390-8B75-90575CA5886D}"/>
          </ac:spMkLst>
        </pc:spChg>
        <pc:spChg chg="add del mod ord">
          <ac:chgData name="Vui Le Ba" userId="052109168efbc39a" providerId="LiveId" clId="{40CFB830-F6EC-4A1B-AE1F-B620D0FFC1BE}" dt="2020-12-23T07:41:14.518" v="2145" actId="478"/>
          <ac:spMkLst>
            <pc:docMk/>
            <pc:sldMk cId="0" sldId="458"/>
            <ac:spMk id="8" creationId="{CFEF072C-2F8F-4D10-8D1A-6E83E86337AB}"/>
          </ac:spMkLst>
        </pc:spChg>
        <pc:spChg chg="add del mod ord">
          <ac:chgData name="Vui Le Ba" userId="052109168efbc39a" providerId="LiveId" clId="{40CFB830-F6EC-4A1B-AE1F-B620D0FFC1BE}" dt="2020-12-23T07:41:22.304" v="2147" actId="478"/>
          <ac:spMkLst>
            <pc:docMk/>
            <pc:sldMk cId="0" sldId="458"/>
            <ac:spMk id="333826" creationId="{00000000-0000-0000-0000-000000000000}"/>
          </ac:spMkLst>
        </pc:spChg>
        <pc:spChg chg="mod ord">
          <ac:chgData name="Vui Le Ba" userId="052109168efbc39a" providerId="LiveId" clId="{40CFB830-F6EC-4A1B-AE1F-B620D0FFC1BE}" dt="2020-12-23T07:42:49.850" v="2163" actId="57"/>
          <ac:spMkLst>
            <pc:docMk/>
            <pc:sldMk cId="0" sldId="458"/>
            <ac:spMk id="333827" creationId="{00000000-0000-0000-0000-000000000000}"/>
          </ac:spMkLst>
        </pc:spChg>
        <pc:spChg chg="mod">
          <ac:chgData name="Vui Le Ba" userId="052109168efbc39a" providerId="LiveId" clId="{40CFB830-F6EC-4A1B-AE1F-B620D0FFC1BE}" dt="2020-12-23T07:41:34.426" v="2150" actId="14100"/>
          <ac:spMkLst>
            <pc:docMk/>
            <pc:sldMk cId="0" sldId="458"/>
            <ac:spMk id="333829" creationId="{00000000-0000-0000-0000-000000000000}"/>
          </ac:spMkLst>
        </pc:spChg>
        <pc:grpChg chg="del">
          <ac:chgData name="Vui Le Ba" userId="052109168efbc39a" providerId="LiveId" clId="{40CFB830-F6EC-4A1B-AE1F-B620D0FFC1BE}" dt="2020-12-23T07:41:11.630" v="2144" actId="478"/>
          <ac:grpSpMkLst>
            <pc:docMk/>
            <pc:sldMk cId="0" sldId="458"/>
            <ac:grpSpMk id="333828" creationId="{00000000-0000-0000-0000-000000000000}"/>
          </ac:grpSpMkLst>
        </pc:grpChg>
      </pc:sldChg>
      <pc:sldChg chg="addSp delSp modSp mod chgLayout">
        <pc:chgData name="Vui Le Ba" userId="052109168efbc39a" providerId="LiveId" clId="{40CFB830-F6EC-4A1B-AE1F-B620D0FFC1BE}" dt="2020-12-23T07:47:02.384" v="2208" actId="478"/>
        <pc:sldMkLst>
          <pc:docMk/>
          <pc:sldMk cId="0" sldId="459"/>
        </pc:sldMkLst>
        <pc:spChg chg="add del mod">
          <ac:chgData name="Vui Le Ba" userId="052109168efbc39a" providerId="LiveId" clId="{40CFB830-F6EC-4A1B-AE1F-B620D0FFC1BE}" dt="2020-12-23T05:58:31.666" v="181" actId="6264"/>
          <ac:spMkLst>
            <pc:docMk/>
            <pc:sldMk cId="0" sldId="459"/>
            <ac:spMk id="2" creationId="{DD84D379-D5F5-4C68-9C03-5F022F7E291A}"/>
          </ac:spMkLst>
        </pc:spChg>
        <pc:spChg chg="add del mod">
          <ac:chgData name="Vui Le Ba" userId="052109168efbc39a" providerId="LiveId" clId="{40CFB830-F6EC-4A1B-AE1F-B620D0FFC1BE}" dt="2020-12-23T05:58:31.666" v="181" actId="6264"/>
          <ac:spMkLst>
            <pc:docMk/>
            <pc:sldMk cId="0" sldId="459"/>
            <ac:spMk id="3" creationId="{91B4CE28-218A-46A1-8BD8-ECE21A592571}"/>
          </ac:spMkLst>
        </pc:spChg>
        <pc:spChg chg="add del mod ord">
          <ac:chgData name="Vui Le Ba" userId="052109168efbc39a" providerId="LiveId" clId="{40CFB830-F6EC-4A1B-AE1F-B620D0FFC1BE}" dt="2020-12-23T07:30:43.255" v="1946" actId="6264"/>
          <ac:spMkLst>
            <pc:docMk/>
            <pc:sldMk cId="0" sldId="459"/>
            <ac:spMk id="4" creationId="{16C1FCF4-E9A6-4920-8343-7DB1C5FD470B}"/>
          </ac:spMkLst>
        </pc:spChg>
        <pc:spChg chg="del">
          <ac:chgData name="Vui Le Ba" userId="052109168efbc39a" providerId="LiveId" clId="{40CFB830-F6EC-4A1B-AE1F-B620D0FFC1BE}" dt="2020-12-23T07:06:30.211" v="1584"/>
          <ac:spMkLst>
            <pc:docMk/>
            <pc:sldMk cId="0" sldId="459"/>
            <ac:spMk id="5" creationId="{B4B50C1D-9256-4293-A9BC-CD6F4A658694}"/>
          </ac:spMkLst>
        </pc:spChg>
        <pc:spChg chg="add del mod">
          <ac:chgData name="Vui Le Ba" userId="052109168efbc39a" providerId="LiveId" clId="{40CFB830-F6EC-4A1B-AE1F-B620D0FFC1BE}" dt="2020-12-23T07:30:43.255" v="1946" actId="6264"/>
          <ac:spMkLst>
            <pc:docMk/>
            <pc:sldMk cId="0" sldId="459"/>
            <ac:spMk id="6" creationId="{F518CA81-E47B-4273-AD78-7457D2B57A34}"/>
          </ac:spMkLst>
        </pc:spChg>
        <pc:spChg chg="add del mod">
          <ac:chgData name="Vui Le Ba" userId="052109168efbc39a" providerId="LiveId" clId="{40CFB830-F6EC-4A1B-AE1F-B620D0FFC1BE}" dt="2020-12-23T07:30:43.255" v="1946" actId="6264"/>
          <ac:spMkLst>
            <pc:docMk/>
            <pc:sldMk cId="0" sldId="459"/>
            <ac:spMk id="7" creationId="{430D1548-7C9B-4C38-A5EF-811752E2BE83}"/>
          </ac:spMkLst>
        </pc:spChg>
        <pc:spChg chg="add del mod ord">
          <ac:chgData name="Vui Le Ba" userId="052109168efbc39a" providerId="LiveId" clId="{40CFB830-F6EC-4A1B-AE1F-B620D0FFC1BE}" dt="2020-12-23T07:43:09.537" v="2165" actId="478"/>
          <ac:spMkLst>
            <pc:docMk/>
            <pc:sldMk cId="0" sldId="459"/>
            <ac:spMk id="8" creationId="{032DD5A4-47FA-417A-933A-1EA27E9AB3A1}"/>
          </ac:spMkLst>
        </pc:spChg>
        <pc:spChg chg="add del mod ord">
          <ac:chgData name="Vui Le Ba" userId="052109168efbc39a" providerId="LiveId" clId="{40CFB830-F6EC-4A1B-AE1F-B620D0FFC1BE}" dt="2020-12-23T07:43:21.584" v="2169" actId="478"/>
          <ac:spMkLst>
            <pc:docMk/>
            <pc:sldMk cId="0" sldId="459"/>
            <ac:spMk id="337922" creationId="{00000000-0000-0000-0000-000000000000}"/>
          </ac:spMkLst>
        </pc:spChg>
        <pc:spChg chg="mod ord">
          <ac:chgData name="Vui Le Ba" userId="052109168efbc39a" providerId="LiveId" clId="{40CFB830-F6EC-4A1B-AE1F-B620D0FFC1BE}" dt="2020-12-23T07:30:43.255" v="1946" actId="6264"/>
          <ac:spMkLst>
            <pc:docMk/>
            <pc:sldMk cId="0" sldId="459"/>
            <ac:spMk id="337923" creationId="{00000000-0000-0000-0000-000000000000}"/>
          </ac:spMkLst>
        </pc:spChg>
        <pc:spChg chg="del">
          <ac:chgData name="Vui Le Ba" userId="052109168efbc39a" providerId="LiveId" clId="{40CFB830-F6EC-4A1B-AE1F-B620D0FFC1BE}" dt="2020-12-23T07:47:02.384" v="2208" actId="478"/>
          <ac:spMkLst>
            <pc:docMk/>
            <pc:sldMk cId="0" sldId="459"/>
            <ac:spMk id="337925" creationId="{00000000-0000-0000-0000-000000000000}"/>
          </ac:spMkLst>
        </pc:spChg>
        <pc:spChg chg="mod">
          <ac:chgData name="Vui Le Ba" userId="052109168efbc39a" providerId="LiveId" clId="{40CFB830-F6EC-4A1B-AE1F-B620D0FFC1BE}" dt="2020-12-23T07:43:12.979" v="2167" actId="12"/>
          <ac:spMkLst>
            <pc:docMk/>
            <pc:sldMk cId="0" sldId="459"/>
            <ac:spMk id="337926" creationId="{00000000-0000-0000-0000-000000000000}"/>
          </ac:spMkLst>
        </pc:spChg>
        <pc:spChg chg="mod">
          <ac:chgData name="Vui Le Ba" userId="052109168efbc39a" providerId="LiveId" clId="{40CFB830-F6EC-4A1B-AE1F-B620D0FFC1BE}" dt="2020-12-23T07:43:17.976" v="2168" actId="1076"/>
          <ac:spMkLst>
            <pc:docMk/>
            <pc:sldMk cId="0" sldId="459"/>
            <ac:spMk id="727049" creationId="{00000000-0000-0000-0000-000000000000}"/>
          </ac:spMkLst>
        </pc:spChg>
        <pc:grpChg chg="del">
          <ac:chgData name="Vui Le Ba" userId="052109168efbc39a" providerId="LiveId" clId="{40CFB830-F6EC-4A1B-AE1F-B620D0FFC1BE}" dt="2020-12-23T07:43:03.827" v="2164" actId="478"/>
          <ac:grpSpMkLst>
            <pc:docMk/>
            <pc:sldMk cId="0" sldId="459"/>
            <ac:grpSpMk id="337924" creationId="{00000000-0000-0000-0000-000000000000}"/>
          </ac:grpSpMkLst>
        </pc:grpChg>
      </pc:sldChg>
      <pc:sldChg chg="addSp delSp modSp mod chgLayout">
        <pc:chgData name="Vui Le Ba" userId="052109168efbc39a" providerId="LiveId" clId="{40CFB830-F6EC-4A1B-AE1F-B620D0FFC1BE}" dt="2020-12-23T07:46:58.707" v="2207" actId="478"/>
        <pc:sldMkLst>
          <pc:docMk/>
          <pc:sldMk cId="0" sldId="460"/>
        </pc:sldMkLst>
        <pc:spChg chg="add del mod">
          <ac:chgData name="Vui Le Ba" userId="052109168efbc39a" providerId="LiveId" clId="{40CFB830-F6EC-4A1B-AE1F-B620D0FFC1BE}" dt="2020-12-23T05:58:31.666" v="181" actId="6264"/>
          <ac:spMkLst>
            <pc:docMk/>
            <pc:sldMk cId="0" sldId="460"/>
            <ac:spMk id="2" creationId="{83223EB4-C29F-48CE-B4D9-7F0EC76222E6}"/>
          </ac:spMkLst>
        </pc:spChg>
        <pc:spChg chg="add del mod">
          <ac:chgData name="Vui Le Ba" userId="052109168efbc39a" providerId="LiveId" clId="{40CFB830-F6EC-4A1B-AE1F-B620D0FFC1BE}" dt="2020-12-23T05:58:31.666" v="181" actId="6264"/>
          <ac:spMkLst>
            <pc:docMk/>
            <pc:sldMk cId="0" sldId="460"/>
            <ac:spMk id="3" creationId="{6BD7F4B3-7ABB-44E2-A5AA-CED199171766}"/>
          </ac:spMkLst>
        </pc:spChg>
        <pc:spChg chg="add del mod ord">
          <ac:chgData name="Vui Le Ba" userId="052109168efbc39a" providerId="LiveId" clId="{40CFB830-F6EC-4A1B-AE1F-B620D0FFC1BE}" dt="2020-12-23T07:30:43.255" v="1946" actId="6264"/>
          <ac:spMkLst>
            <pc:docMk/>
            <pc:sldMk cId="0" sldId="460"/>
            <ac:spMk id="4" creationId="{A35F2FE4-919F-4BE8-866B-66A110F26100}"/>
          </ac:spMkLst>
        </pc:spChg>
        <pc:spChg chg="del">
          <ac:chgData name="Vui Le Ba" userId="052109168efbc39a" providerId="LiveId" clId="{40CFB830-F6EC-4A1B-AE1F-B620D0FFC1BE}" dt="2020-12-23T07:06:30.211" v="1584"/>
          <ac:spMkLst>
            <pc:docMk/>
            <pc:sldMk cId="0" sldId="460"/>
            <ac:spMk id="5" creationId="{DD136B28-A3EE-4F7D-B46B-303C9FDF5856}"/>
          </ac:spMkLst>
        </pc:spChg>
        <pc:spChg chg="add del mod">
          <ac:chgData name="Vui Le Ba" userId="052109168efbc39a" providerId="LiveId" clId="{40CFB830-F6EC-4A1B-AE1F-B620D0FFC1BE}" dt="2020-12-23T07:30:43.255" v="1946" actId="6264"/>
          <ac:spMkLst>
            <pc:docMk/>
            <pc:sldMk cId="0" sldId="460"/>
            <ac:spMk id="6" creationId="{5D95CF7C-47B3-4BE8-94EC-EE4E7CFB49F8}"/>
          </ac:spMkLst>
        </pc:spChg>
        <pc:spChg chg="add del mod">
          <ac:chgData name="Vui Le Ba" userId="052109168efbc39a" providerId="LiveId" clId="{40CFB830-F6EC-4A1B-AE1F-B620D0FFC1BE}" dt="2020-12-23T07:30:43.255" v="1946" actId="6264"/>
          <ac:spMkLst>
            <pc:docMk/>
            <pc:sldMk cId="0" sldId="460"/>
            <ac:spMk id="7" creationId="{D7D1768F-3731-4257-99C5-40C6883348E7}"/>
          </ac:spMkLst>
        </pc:spChg>
        <pc:spChg chg="add del mod ord">
          <ac:chgData name="Vui Le Ba" userId="052109168efbc39a" providerId="LiveId" clId="{40CFB830-F6EC-4A1B-AE1F-B620D0FFC1BE}" dt="2020-12-23T07:43:30.086" v="2171" actId="478"/>
          <ac:spMkLst>
            <pc:docMk/>
            <pc:sldMk cId="0" sldId="460"/>
            <ac:spMk id="8" creationId="{A89F0185-AA36-400A-8C8C-D44C97C3464E}"/>
          </ac:spMkLst>
        </pc:spChg>
        <pc:spChg chg="add del mod ord">
          <ac:chgData name="Vui Le Ba" userId="052109168efbc39a" providerId="LiveId" clId="{40CFB830-F6EC-4A1B-AE1F-B620D0FFC1BE}" dt="2020-12-23T07:43:37.100" v="2172" actId="478"/>
          <ac:spMkLst>
            <pc:docMk/>
            <pc:sldMk cId="0" sldId="460"/>
            <ac:spMk id="339970" creationId="{00000000-0000-0000-0000-000000000000}"/>
          </ac:spMkLst>
        </pc:spChg>
        <pc:spChg chg="mod ord">
          <ac:chgData name="Vui Le Ba" userId="052109168efbc39a" providerId="LiveId" clId="{40CFB830-F6EC-4A1B-AE1F-B620D0FFC1BE}" dt="2020-12-23T07:30:43.255" v="1946" actId="6264"/>
          <ac:spMkLst>
            <pc:docMk/>
            <pc:sldMk cId="0" sldId="460"/>
            <ac:spMk id="339971" creationId="{00000000-0000-0000-0000-000000000000}"/>
          </ac:spMkLst>
        </pc:spChg>
        <pc:spChg chg="del">
          <ac:chgData name="Vui Le Ba" userId="052109168efbc39a" providerId="LiveId" clId="{40CFB830-F6EC-4A1B-AE1F-B620D0FFC1BE}" dt="2020-12-23T07:46:58.707" v="2207" actId="478"/>
          <ac:spMkLst>
            <pc:docMk/>
            <pc:sldMk cId="0" sldId="460"/>
            <ac:spMk id="339973" creationId="{00000000-0000-0000-0000-000000000000}"/>
          </ac:spMkLst>
        </pc:spChg>
        <pc:spChg chg="mod">
          <ac:chgData name="Vui Le Ba" userId="052109168efbc39a" providerId="LiveId" clId="{40CFB830-F6EC-4A1B-AE1F-B620D0FFC1BE}" dt="2020-12-23T07:43:40.006" v="2173" actId="404"/>
          <ac:spMkLst>
            <pc:docMk/>
            <pc:sldMk cId="0" sldId="460"/>
            <ac:spMk id="729096" creationId="{00000000-0000-0000-0000-000000000000}"/>
          </ac:spMkLst>
        </pc:spChg>
        <pc:spChg chg="mod">
          <ac:chgData name="Vui Le Ba" userId="052109168efbc39a" providerId="LiveId" clId="{40CFB830-F6EC-4A1B-AE1F-B620D0FFC1BE}" dt="2020-12-23T07:43:47.925" v="2174" actId="1076"/>
          <ac:spMkLst>
            <pc:docMk/>
            <pc:sldMk cId="0" sldId="460"/>
            <ac:spMk id="729098" creationId="{00000000-0000-0000-0000-000000000000}"/>
          </ac:spMkLst>
        </pc:spChg>
        <pc:spChg chg="mod">
          <ac:chgData name="Vui Le Ba" userId="052109168efbc39a" providerId="LiveId" clId="{40CFB830-F6EC-4A1B-AE1F-B620D0FFC1BE}" dt="2020-12-23T07:43:51.848" v="2175" actId="1076"/>
          <ac:spMkLst>
            <pc:docMk/>
            <pc:sldMk cId="0" sldId="460"/>
            <ac:spMk id="729099" creationId="{00000000-0000-0000-0000-000000000000}"/>
          </ac:spMkLst>
        </pc:spChg>
        <pc:grpChg chg="del">
          <ac:chgData name="Vui Le Ba" userId="052109168efbc39a" providerId="LiveId" clId="{40CFB830-F6EC-4A1B-AE1F-B620D0FFC1BE}" dt="2020-12-23T07:43:26.313" v="2170" actId="478"/>
          <ac:grpSpMkLst>
            <pc:docMk/>
            <pc:sldMk cId="0" sldId="460"/>
            <ac:grpSpMk id="339972" creationId="{00000000-0000-0000-0000-000000000000}"/>
          </ac:grpSpMkLst>
        </pc:grpChg>
      </pc:sldChg>
      <pc:sldChg chg="addSp delSp modSp mod chgLayout">
        <pc:chgData name="Vui Le Ba" userId="052109168efbc39a" providerId="LiveId" clId="{40CFB830-F6EC-4A1B-AE1F-B620D0FFC1BE}" dt="2020-12-23T07:46:55.466" v="2206" actId="478"/>
        <pc:sldMkLst>
          <pc:docMk/>
          <pc:sldMk cId="0" sldId="461"/>
        </pc:sldMkLst>
        <pc:spChg chg="add del mod">
          <ac:chgData name="Vui Le Ba" userId="052109168efbc39a" providerId="LiveId" clId="{40CFB830-F6EC-4A1B-AE1F-B620D0FFC1BE}" dt="2020-12-23T05:58:31.666" v="181" actId="6264"/>
          <ac:spMkLst>
            <pc:docMk/>
            <pc:sldMk cId="0" sldId="461"/>
            <ac:spMk id="2" creationId="{C04E3178-CE4F-4FA3-A2C9-71F0849A7A64}"/>
          </ac:spMkLst>
        </pc:spChg>
        <pc:spChg chg="add del mod">
          <ac:chgData name="Vui Le Ba" userId="052109168efbc39a" providerId="LiveId" clId="{40CFB830-F6EC-4A1B-AE1F-B620D0FFC1BE}" dt="2020-12-23T05:58:31.666" v="181" actId="6264"/>
          <ac:spMkLst>
            <pc:docMk/>
            <pc:sldMk cId="0" sldId="461"/>
            <ac:spMk id="3" creationId="{8076EA3C-7F13-4892-8154-FFE84AC1D614}"/>
          </ac:spMkLst>
        </pc:spChg>
        <pc:spChg chg="add del mod ord">
          <ac:chgData name="Vui Le Ba" userId="052109168efbc39a" providerId="LiveId" clId="{40CFB830-F6EC-4A1B-AE1F-B620D0FFC1BE}" dt="2020-12-23T07:30:43.255" v="1946" actId="6264"/>
          <ac:spMkLst>
            <pc:docMk/>
            <pc:sldMk cId="0" sldId="461"/>
            <ac:spMk id="4" creationId="{0854238B-03BE-407F-9A0F-408AF1378C5A}"/>
          </ac:spMkLst>
        </pc:spChg>
        <pc:spChg chg="del">
          <ac:chgData name="Vui Le Ba" userId="052109168efbc39a" providerId="LiveId" clId="{40CFB830-F6EC-4A1B-AE1F-B620D0FFC1BE}" dt="2020-12-23T07:06:30.211" v="1584"/>
          <ac:spMkLst>
            <pc:docMk/>
            <pc:sldMk cId="0" sldId="461"/>
            <ac:spMk id="5" creationId="{61667AE1-97A6-4F8B-8603-173285B191B8}"/>
          </ac:spMkLst>
        </pc:spChg>
        <pc:spChg chg="add del mod">
          <ac:chgData name="Vui Le Ba" userId="052109168efbc39a" providerId="LiveId" clId="{40CFB830-F6EC-4A1B-AE1F-B620D0FFC1BE}" dt="2020-12-23T07:30:43.255" v="1946" actId="6264"/>
          <ac:spMkLst>
            <pc:docMk/>
            <pc:sldMk cId="0" sldId="461"/>
            <ac:spMk id="6" creationId="{5F9E45DC-8ADC-44D4-B73B-64878581644D}"/>
          </ac:spMkLst>
        </pc:spChg>
        <pc:spChg chg="add del mod">
          <ac:chgData name="Vui Le Ba" userId="052109168efbc39a" providerId="LiveId" clId="{40CFB830-F6EC-4A1B-AE1F-B620D0FFC1BE}" dt="2020-12-23T07:30:43.255" v="1946" actId="6264"/>
          <ac:spMkLst>
            <pc:docMk/>
            <pc:sldMk cId="0" sldId="461"/>
            <ac:spMk id="7" creationId="{01FFE00E-1B60-48C1-9CA1-BC3356A9B058}"/>
          </ac:spMkLst>
        </pc:spChg>
        <pc:spChg chg="add mod ord">
          <ac:chgData name="Vui Le Ba" userId="052109168efbc39a" providerId="LiveId" clId="{40CFB830-F6EC-4A1B-AE1F-B620D0FFC1BE}" dt="2020-12-23T07:30:43.255" v="1946" actId="6264"/>
          <ac:spMkLst>
            <pc:docMk/>
            <pc:sldMk cId="0" sldId="461"/>
            <ac:spMk id="8" creationId="{52200E68-7558-4F49-8B99-188FC7E45F3C}"/>
          </ac:spMkLst>
        </pc:spChg>
        <pc:spChg chg="add del mod ord">
          <ac:chgData name="Vui Le Ba" userId="052109168efbc39a" providerId="LiveId" clId="{40CFB830-F6EC-4A1B-AE1F-B620D0FFC1BE}" dt="2020-12-23T07:44:00.340" v="2177" actId="478"/>
          <ac:spMkLst>
            <pc:docMk/>
            <pc:sldMk cId="0" sldId="461"/>
            <ac:spMk id="342018" creationId="{00000000-0000-0000-0000-000000000000}"/>
          </ac:spMkLst>
        </pc:spChg>
        <pc:spChg chg="del mod">
          <ac:chgData name="Vui Le Ba" userId="052109168efbc39a" providerId="LiveId" clId="{40CFB830-F6EC-4A1B-AE1F-B620D0FFC1BE}" dt="2020-12-23T05:58:31.666" v="181" actId="6264"/>
          <ac:spMkLst>
            <pc:docMk/>
            <pc:sldMk cId="0" sldId="461"/>
            <ac:spMk id="342019" creationId="{00000000-0000-0000-0000-000000000000}"/>
          </ac:spMkLst>
        </pc:spChg>
        <pc:spChg chg="del">
          <ac:chgData name="Vui Le Ba" userId="052109168efbc39a" providerId="LiveId" clId="{40CFB830-F6EC-4A1B-AE1F-B620D0FFC1BE}" dt="2020-12-23T07:46:55.466" v="2206" actId="478"/>
          <ac:spMkLst>
            <pc:docMk/>
            <pc:sldMk cId="0" sldId="461"/>
            <ac:spMk id="342021" creationId="{00000000-0000-0000-0000-000000000000}"/>
          </ac:spMkLst>
        </pc:spChg>
        <pc:spChg chg="mod ord">
          <ac:chgData name="Vui Le Ba" userId="052109168efbc39a" providerId="LiveId" clId="{40CFB830-F6EC-4A1B-AE1F-B620D0FFC1BE}" dt="2020-12-23T07:30:43.255" v="1946" actId="6264"/>
          <ac:spMkLst>
            <pc:docMk/>
            <pc:sldMk cId="0" sldId="461"/>
            <ac:spMk id="342022" creationId="{00000000-0000-0000-0000-000000000000}"/>
          </ac:spMkLst>
        </pc:spChg>
        <pc:grpChg chg="del">
          <ac:chgData name="Vui Le Ba" userId="052109168efbc39a" providerId="LiveId" clId="{40CFB830-F6EC-4A1B-AE1F-B620D0FFC1BE}" dt="2020-12-23T07:43:57.314" v="2176" actId="478"/>
          <ac:grpSpMkLst>
            <pc:docMk/>
            <pc:sldMk cId="0" sldId="461"/>
            <ac:grpSpMk id="342020" creationId="{00000000-0000-0000-0000-000000000000}"/>
          </ac:grpSpMkLst>
        </pc:grpChg>
      </pc:sldChg>
      <pc:sldChg chg="addSp delSp modSp mod chgLayout">
        <pc:chgData name="Vui Le Ba" userId="052109168efbc39a" providerId="LiveId" clId="{40CFB830-F6EC-4A1B-AE1F-B620D0FFC1BE}" dt="2020-12-23T07:44:32.611" v="2185" actId="404"/>
        <pc:sldMkLst>
          <pc:docMk/>
          <pc:sldMk cId="0" sldId="462"/>
        </pc:sldMkLst>
        <pc:spChg chg="add del mod">
          <ac:chgData name="Vui Le Ba" userId="052109168efbc39a" providerId="LiveId" clId="{40CFB830-F6EC-4A1B-AE1F-B620D0FFC1BE}" dt="2020-12-23T05:58:31.666" v="181" actId="6264"/>
          <ac:spMkLst>
            <pc:docMk/>
            <pc:sldMk cId="0" sldId="462"/>
            <ac:spMk id="2" creationId="{5FB733E5-526D-435D-81A4-8CB2C5CAB2D0}"/>
          </ac:spMkLst>
        </pc:spChg>
        <pc:spChg chg="add del mod">
          <ac:chgData name="Vui Le Ba" userId="052109168efbc39a" providerId="LiveId" clId="{40CFB830-F6EC-4A1B-AE1F-B620D0FFC1BE}" dt="2020-12-23T05:58:31.666" v="181" actId="6264"/>
          <ac:spMkLst>
            <pc:docMk/>
            <pc:sldMk cId="0" sldId="462"/>
            <ac:spMk id="3" creationId="{C1E7396F-0559-4316-B205-FBFF43C32645}"/>
          </ac:spMkLst>
        </pc:spChg>
        <pc:spChg chg="add del mod ord">
          <ac:chgData name="Vui Le Ba" userId="052109168efbc39a" providerId="LiveId" clId="{40CFB830-F6EC-4A1B-AE1F-B620D0FFC1BE}" dt="2020-12-23T07:30:43.255" v="1946" actId="6264"/>
          <ac:spMkLst>
            <pc:docMk/>
            <pc:sldMk cId="0" sldId="462"/>
            <ac:spMk id="4" creationId="{FDF71CE5-3142-4A09-B698-F9886FA55AF2}"/>
          </ac:spMkLst>
        </pc:spChg>
        <pc:spChg chg="del">
          <ac:chgData name="Vui Le Ba" userId="052109168efbc39a" providerId="LiveId" clId="{40CFB830-F6EC-4A1B-AE1F-B620D0FFC1BE}" dt="2020-12-23T07:06:30.211" v="1584"/>
          <ac:spMkLst>
            <pc:docMk/>
            <pc:sldMk cId="0" sldId="462"/>
            <ac:spMk id="5" creationId="{4B0DE39A-D322-41FD-AB54-AF4D8949565C}"/>
          </ac:spMkLst>
        </pc:spChg>
        <pc:spChg chg="add del mod">
          <ac:chgData name="Vui Le Ba" userId="052109168efbc39a" providerId="LiveId" clId="{40CFB830-F6EC-4A1B-AE1F-B620D0FFC1BE}" dt="2020-12-23T07:30:43.255" v="1946" actId="6264"/>
          <ac:spMkLst>
            <pc:docMk/>
            <pc:sldMk cId="0" sldId="462"/>
            <ac:spMk id="6" creationId="{D19F495B-D220-4F91-A3F0-D73007258D92}"/>
          </ac:spMkLst>
        </pc:spChg>
        <pc:spChg chg="add del mod">
          <ac:chgData name="Vui Le Ba" userId="052109168efbc39a" providerId="LiveId" clId="{40CFB830-F6EC-4A1B-AE1F-B620D0FFC1BE}" dt="2020-12-23T07:30:43.255" v="1946" actId="6264"/>
          <ac:spMkLst>
            <pc:docMk/>
            <pc:sldMk cId="0" sldId="462"/>
            <ac:spMk id="7" creationId="{57BC1B03-5AD7-4968-94EC-A49508B7CAA2}"/>
          </ac:spMkLst>
        </pc:spChg>
        <pc:spChg chg="add del mod ord">
          <ac:chgData name="Vui Le Ba" userId="052109168efbc39a" providerId="LiveId" clId="{40CFB830-F6EC-4A1B-AE1F-B620D0FFC1BE}" dt="2020-12-23T07:44:05.833" v="2179" actId="478"/>
          <ac:spMkLst>
            <pc:docMk/>
            <pc:sldMk cId="0" sldId="462"/>
            <ac:spMk id="8" creationId="{38D7CD2A-8D6F-4130-8432-2C6D345A108E}"/>
          </ac:spMkLst>
        </pc:spChg>
        <pc:spChg chg="add del mod ord">
          <ac:chgData name="Vui Le Ba" userId="052109168efbc39a" providerId="LiveId" clId="{40CFB830-F6EC-4A1B-AE1F-B620D0FFC1BE}" dt="2020-12-23T07:44:26.797" v="2184" actId="478"/>
          <ac:spMkLst>
            <pc:docMk/>
            <pc:sldMk cId="0" sldId="462"/>
            <ac:spMk id="344066" creationId="{00000000-0000-0000-0000-000000000000}"/>
          </ac:spMkLst>
        </pc:spChg>
        <pc:spChg chg="mod ord">
          <ac:chgData name="Vui Le Ba" userId="052109168efbc39a" providerId="LiveId" clId="{40CFB830-F6EC-4A1B-AE1F-B620D0FFC1BE}" dt="2020-12-23T07:30:43.255" v="1946" actId="6264"/>
          <ac:spMkLst>
            <pc:docMk/>
            <pc:sldMk cId="0" sldId="462"/>
            <ac:spMk id="344067" creationId="{00000000-0000-0000-0000-000000000000}"/>
          </ac:spMkLst>
        </pc:spChg>
        <pc:spChg chg="mod">
          <ac:chgData name="Vui Le Ba" userId="052109168efbc39a" providerId="LiveId" clId="{40CFB830-F6EC-4A1B-AE1F-B620D0FFC1BE}" dt="2020-12-23T07:44:20.671" v="2182" actId="14100"/>
          <ac:spMkLst>
            <pc:docMk/>
            <pc:sldMk cId="0" sldId="462"/>
            <ac:spMk id="733192" creationId="{00000000-0000-0000-0000-000000000000}"/>
          </ac:spMkLst>
        </pc:spChg>
        <pc:spChg chg="mod">
          <ac:chgData name="Vui Le Ba" userId="052109168efbc39a" providerId="LiveId" clId="{40CFB830-F6EC-4A1B-AE1F-B620D0FFC1BE}" dt="2020-12-23T07:44:32.611" v="2185" actId="404"/>
          <ac:spMkLst>
            <pc:docMk/>
            <pc:sldMk cId="0" sldId="462"/>
            <ac:spMk id="733193" creationId="{00000000-0000-0000-0000-000000000000}"/>
          </ac:spMkLst>
        </pc:spChg>
        <pc:grpChg chg="del">
          <ac:chgData name="Vui Le Ba" userId="052109168efbc39a" providerId="LiveId" clId="{40CFB830-F6EC-4A1B-AE1F-B620D0FFC1BE}" dt="2020-12-23T07:44:03.913" v="2178" actId="478"/>
          <ac:grpSpMkLst>
            <pc:docMk/>
            <pc:sldMk cId="0" sldId="462"/>
            <ac:grpSpMk id="344068" creationId="{00000000-0000-0000-0000-000000000000}"/>
          </ac:grpSpMkLst>
        </pc:grpChg>
      </pc:sldChg>
      <pc:sldChg chg="addSp delSp modSp mod chgLayout">
        <pc:chgData name="Vui Le Ba" userId="052109168efbc39a" providerId="LiveId" clId="{40CFB830-F6EC-4A1B-AE1F-B620D0FFC1BE}" dt="2020-12-23T07:44:45.422" v="2188" actId="478"/>
        <pc:sldMkLst>
          <pc:docMk/>
          <pc:sldMk cId="0" sldId="463"/>
        </pc:sldMkLst>
        <pc:spChg chg="add del mod">
          <ac:chgData name="Vui Le Ba" userId="052109168efbc39a" providerId="LiveId" clId="{40CFB830-F6EC-4A1B-AE1F-B620D0FFC1BE}" dt="2020-12-23T05:58:31.666" v="181" actId="6264"/>
          <ac:spMkLst>
            <pc:docMk/>
            <pc:sldMk cId="0" sldId="463"/>
            <ac:spMk id="2" creationId="{5E64285C-D999-4B4E-8A5C-6A0A7AD35E6C}"/>
          </ac:spMkLst>
        </pc:spChg>
        <pc:spChg chg="add del mod">
          <ac:chgData name="Vui Le Ba" userId="052109168efbc39a" providerId="LiveId" clId="{40CFB830-F6EC-4A1B-AE1F-B620D0FFC1BE}" dt="2020-12-23T05:58:31.666" v="181" actId="6264"/>
          <ac:spMkLst>
            <pc:docMk/>
            <pc:sldMk cId="0" sldId="463"/>
            <ac:spMk id="3" creationId="{2C1CB0AF-1D59-4CB8-9BF4-C3BB311FA692}"/>
          </ac:spMkLst>
        </pc:spChg>
        <pc:spChg chg="add del mod ord">
          <ac:chgData name="Vui Le Ba" userId="052109168efbc39a" providerId="LiveId" clId="{40CFB830-F6EC-4A1B-AE1F-B620D0FFC1BE}" dt="2020-12-23T07:30:43.255" v="1946" actId="6264"/>
          <ac:spMkLst>
            <pc:docMk/>
            <pc:sldMk cId="0" sldId="463"/>
            <ac:spMk id="4" creationId="{6E177EFA-955B-4E78-A957-BE8A8AFADB90}"/>
          </ac:spMkLst>
        </pc:spChg>
        <pc:spChg chg="del">
          <ac:chgData name="Vui Le Ba" userId="052109168efbc39a" providerId="LiveId" clId="{40CFB830-F6EC-4A1B-AE1F-B620D0FFC1BE}" dt="2020-12-23T07:06:30.211" v="1584"/>
          <ac:spMkLst>
            <pc:docMk/>
            <pc:sldMk cId="0" sldId="463"/>
            <ac:spMk id="5" creationId="{1ABE123E-40B3-4D70-96F8-D944B194DCD6}"/>
          </ac:spMkLst>
        </pc:spChg>
        <pc:spChg chg="add del mod">
          <ac:chgData name="Vui Le Ba" userId="052109168efbc39a" providerId="LiveId" clId="{40CFB830-F6EC-4A1B-AE1F-B620D0FFC1BE}" dt="2020-12-23T07:30:43.255" v="1946" actId="6264"/>
          <ac:spMkLst>
            <pc:docMk/>
            <pc:sldMk cId="0" sldId="463"/>
            <ac:spMk id="6" creationId="{EF88153F-2542-46A2-B88C-733B64069F88}"/>
          </ac:spMkLst>
        </pc:spChg>
        <pc:spChg chg="add del mod">
          <ac:chgData name="Vui Le Ba" userId="052109168efbc39a" providerId="LiveId" clId="{40CFB830-F6EC-4A1B-AE1F-B620D0FFC1BE}" dt="2020-12-23T07:30:43.255" v="1946" actId="6264"/>
          <ac:spMkLst>
            <pc:docMk/>
            <pc:sldMk cId="0" sldId="463"/>
            <ac:spMk id="7" creationId="{CF728A39-53AA-4ED5-BA23-95DC66CBF09A}"/>
          </ac:spMkLst>
        </pc:spChg>
        <pc:spChg chg="add del mod ord">
          <ac:chgData name="Vui Le Ba" userId="052109168efbc39a" providerId="LiveId" clId="{40CFB830-F6EC-4A1B-AE1F-B620D0FFC1BE}" dt="2020-12-23T07:44:43.046" v="2187" actId="478"/>
          <ac:spMkLst>
            <pc:docMk/>
            <pc:sldMk cId="0" sldId="463"/>
            <ac:spMk id="8" creationId="{E4F658D3-F5CC-4E68-AF0E-4087D8EC0062}"/>
          </ac:spMkLst>
        </pc:spChg>
        <pc:spChg chg="add del mod ord">
          <ac:chgData name="Vui Le Ba" userId="052109168efbc39a" providerId="LiveId" clId="{40CFB830-F6EC-4A1B-AE1F-B620D0FFC1BE}" dt="2020-12-23T07:44:45.422" v="2188" actId="478"/>
          <ac:spMkLst>
            <pc:docMk/>
            <pc:sldMk cId="0" sldId="463"/>
            <ac:spMk id="346114" creationId="{00000000-0000-0000-0000-000000000000}"/>
          </ac:spMkLst>
        </pc:spChg>
        <pc:spChg chg="mod ord">
          <ac:chgData name="Vui Le Ba" userId="052109168efbc39a" providerId="LiveId" clId="{40CFB830-F6EC-4A1B-AE1F-B620D0FFC1BE}" dt="2020-12-23T07:30:43.255" v="1946" actId="6264"/>
          <ac:spMkLst>
            <pc:docMk/>
            <pc:sldMk cId="0" sldId="463"/>
            <ac:spMk id="346115" creationId="{00000000-0000-0000-0000-000000000000}"/>
          </ac:spMkLst>
        </pc:spChg>
        <pc:grpChg chg="del">
          <ac:chgData name="Vui Le Ba" userId="052109168efbc39a" providerId="LiveId" clId="{40CFB830-F6EC-4A1B-AE1F-B620D0FFC1BE}" dt="2020-12-23T07:44:41.337" v="2186" actId="478"/>
          <ac:grpSpMkLst>
            <pc:docMk/>
            <pc:sldMk cId="0" sldId="463"/>
            <ac:grpSpMk id="346116" creationId="{00000000-0000-0000-0000-000000000000}"/>
          </ac:grpSpMkLst>
        </pc:grpChg>
      </pc:sldChg>
      <pc:sldChg chg="addSp delSp modSp mod chgLayout">
        <pc:chgData name="Vui Le Ba" userId="052109168efbc39a" providerId="LiveId" clId="{40CFB830-F6EC-4A1B-AE1F-B620D0FFC1BE}" dt="2020-12-23T07:46:48.781" v="2205" actId="478"/>
        <pc:sldMkLst>
          <pc:docMk/>
          <pc:sldMk cId="0" sldId="464"/>
        </pc:sldMkLst>
        <pc:spChg chg="add del mod">
          <ac:chgData name="Vui Le Ba" userId="052109168efbc39a" providerId="LiveId" clId="{40CFB830-F6EC-4A1B-AE1F-B620D0FFC1BE}" dt="2020-12-23T05:58:31.666" v="181" actId="6264"/>
          <ac:spMkLst>
            <pc:docMk/>
            <pc:sldMk cId="0" sldId="464"/>
            <ac:spMk id="2" creationId="{2D9ECD41-CAAC-4F87-9DC7-DB24E9466EC7}"/>
          </ac:spMkLst>
        </pc:spChg>
        <pc:spChg chg="add del mod">
          <ac:chgData name="Vui Le Ba" userId="052109168efbc39a" providerId="LiveId" clId="{40CFB830-F6EC-4A1B-AE1F-B620D0FFC1BE}" dt="2020-12-23T05:58:31.666" v="181" actId="6264"/>
          <ac:spMkLst>
            <pc:docMk/>
            <pc:sldMk cId="0" sldId="464"/>
            <ac:spMk id="3" creationId="{D9BF7609-6946-435E-9D58-70A1051A4E45}"/>
          </ac:spMkLst>
        </pc:spChg>
        <pc:spChg chg="add del mod ord">
          <ac:chgData name="Vui Le Ba" userId="052109168efbc39a" providerId="LiveId" clId="{40CFB830-F6EC-4A1B-AE1F-B620D0FFC1BE}" dt="2020-12-23T07:30:43.255" v="1946" actId="6264"/>
          <ac:spMkLst>
            <pc:docMk/>
            <pc:sldMk cId="0" sldId="464"/>
            <ac:spMk id="4" creationId="{9798B5A7-6C96-4CE1-9E99-19320F2A0630}"/>
          </ac:spMkLst>
        </pc:spChg>
        <pc:spChg chg="del">
          <ac:chgData name="Vui Le Ba" userId="052109168efbc39a" providerId="LiveId" clId="{40CFB830-F6EC-4A1B-AE1F-B620D0FFC1BE}" dt="2020-12-23T07:06:30.211" v="1584"/>
          <ac:spMkLst>
            <pc:docMk/>
            <pc:sldMk cId="0" sldId="464"/>
            <ac:spMk id="5" creationId="{5DC99AD6-8878-406D-84AF-A9B56A81824E}"/>
          </ac:spMkLst>
        </pc:spChg>
        <pc:spChg chg="add del mod">
          <ac:chgData name="Vui Le Ba" userId="052109168efbc39a" providerId="LiveId" clId="{40CFB830-F6EC-4A1B-AE1F-B620D0FFC1BE}" dt="2020-12-23T07:30:43.255" v="1946" actId="6264"/>
          <ac:spMkLst>
            <pc:docMk/>
            <pc:sldMk cId="0" sldId="464"/>
            <ac:spMk id="6" creationId="{868C2CB2-BBEA-47EA-8875-6910D7EEC1BA}"/>
          </ac:spMkLst>
        </pc:spChg>
        <pc:spChg chg="add del mod">
          <ac:chgData name="Vui Le Ba" userId="052109168efbc39a" providerId="LiveId" clId="{40CFB830-F6EC-4A1B-AE1F-B620D0FFC1BE}" dt="2020-12-23T07:30:43.255" v="1946" actId="6264"/>
          <ac:spMkLst>
            <pc:docMk/>
            <pc:sldMk cId="0" sldId="464"/>
            <ac:spMk id="7" creationId="{CC363FC6-9A96-460E-9DF6-41C5568209E0}"/>
          </ac:spMkLst>
        </pc:spChg>
        <pc:spChg chg="add del mod ord">
          <ac:chgData name="Vui Le Ba" userId="052109168efbc39a" providerId="LiveId" clId="{40CFB830-F6EC-4A1B-AE1F-B620D0FFC1BE}" dt="2020-12-23T07:44:50.420" v="2190" actId="478"/>
          <ac:spMkLst>
            <pc:docMk/>
            <pc:sldMk cId="0" sldId="464"/>
            <ac:spMk id="8" creationId="{BF1D2C41-3C9A-4661-BCC9-94E05A5CC68D}"/>
          </ac:spMkLst>
        </pc:spChg>
        <pc:spChg chg="add del mod ord">
          <ac:chgData name="Vui Le Ba" userId="052109168efbc39a" providerId="LiveId" clId="{40CFB830-F6EC-4A1B-AE1F-B620D0FFC1BE}" dt="2020-12-23T07:44:53.232" v="2191" actId="478"/>
          <ac:spMkLst>
            <pc:docMk/>
            <pc:sldMk cId="0" sldId="464"/>
            <ac:spMk id="348162" creationId="{00000000-0000-0000-0000-000000000000}"/>
          </ac:spMkLst>
        </pc:spChg>
        <pc:spChg chg="mod ord">
          <ac:chgData name="Vui Le Ba" userId="052109168efbc39a" providerId="LiveId" clId="{40CFB830-F6EC-4A1B-AE1F-B620D0FFC1BE}" dt="2020-12-23T07:30:43.376" v="1954" actId="27636"/>
          <ac:spMkLst>
            <pc:docMk/>
            <pc:sldMk cId="0" sldId="464"/>
            <ac:spMk id="348163" creationId="{00000000-0000-0000-0000-000000000000}"/>
          </ac:spMkLst>
        </pc:spChg>
        <pc:spChg chg="del">
          <ac:chgData name="Vui Le Ba" userId="052109168efbc39a" providerId="LiveId" clId="{40CFB830-F6EC-4A1B-AE1F-B620D0FFC1BE}" dt="2020-12-23T07:46:48.781" v="2205" actId="478"/>
          <ac:spMkLst>
            <pc:docMk/>
            <pc:sldMk cId="0" sldId="464"/>
            <ac:spMk id="348165" creationId="{00000000-0000-0000-0000-000000000000}"/>
          </ac:spMkLst>
        </pc:spChg>
        <pc:spChg chg="mod">
          <ac:chgData name="Vui Le Ba" userId="052109168efbc39a" providerId="LiveId" clId="{40CFB830-F6EC-4A1B-AE1F-B620D0FFC1BE}" dt="2020-12-23T07:45:10.514" v="2193" actId="14100"/>
          <ac:spMkLst>
            <pc:docMk/>
            <pc:sldMk cId="0" sldId="464"/>
            <ac:spMk id="348166" creationId="{00000000-0000-0000-0000-000000000000}"/>
          </ac:spMkLst>
        </pc:spChg>
        <pc:grpChg chg="del">
          <ac:chgData name="Vui Le Ba" userId="052109168efbc39a" providerId="LiveId" clId="{40CFB830-F6EC-4A1B-AE1F-B620D0FFC1BE}" dt="2020-12-23T07:44:48.190" v="2189" actId="478"/>
          <ac:grpSpMkLst>
            <pc:docMk/>
            <pc:sldMk cId="0" sldId="464"/>
            <ac:grpSpMk id="348164" creationId="{00000000-0000-0000-0000-000000000000}"/>
          </ac:grpSpMkLst>
        </pc:grpChg>
        <pc:picChg chg="mod">
          <ac:chgData name="Vui Le Ba" userId="052109168efbc39a" providerId="LiveId" clId="{40CFB830-F6EC-4A1B-AE1F-B620D0FFC1BE}" dt="2020-12-23T07:45:15.644" v="2194" actId="1076"/>
          <ac:picMkLst>
            <pc:docMk/>
            <pc:sldMk cId="0" sldId="464"/>
            <ac:picMk id="737293" creationId="{00000000-0000-0000-0000-000000000000}"/>
          </ac:picMkLst>
        </pc:picChg>
      </pc:sldChg>
      <pc:sldChg chg="addSp delSp modSp mod chgLayout">
        <pc:chgData name="Vui Le Ba" userId="052109168efbc39a" providerId="LiveId" clId="{40CFB830-F6EC-4A1B-AE1F-B620D0FFC1BE}" dt="2020-12-23T07:46:39.444" v="2204" actId="478"/>
        <pc:sldMkLst>
          <pc:docMk/>
          <pc:sldMk cId="0" sldId="465"/>
        </pc:sldMkLst>
        <pc:spChg chg="add del mod">
          <ac:chgData name="Vui Le Ba" userId="052109168efbc39a" providerId="LiveId" clId="{40CFB830-F6EC-4A1B-AE1F-B620D0FFC1BE}" dt="2020-12-23T05:58:31.666" v="181" actId="6264"/>
          <ac:spMkLst>
            <pc:docMk/>
            <pc:sldMk cId="0" sldId="465"/>
            <ac:spMk id="2" creationId="{F6190713-70BA-45AF-A600-332B7AFD68EC}"/>
          </ac:spMkLst>
        </pc:spChg>
        <pc:spChg chg="add del mod">
          <ac:chgData name="Vui Le Ba" userId="052109168efbc39a" providerId="LiveId" clId="{40CFB830-F6EC-4A1B-AE1F-B620D0FFC1BE}" dt="2020-12-23T05:58:31.666" v="181" actId="6264"/>
          <ac:spMkLst>
            <pc:docMk/>
            <pc:sldMk cId="0" sldId="465"/>
            <ac:spMk id="3" creationId="{A242B572-C616-4B7E-83D6-99AA9D65D826}"/>
          </ac:spMkLst>
        </pc:spChg>
        <pc:spChg chg="add del mod ord">
          <ac:chgData name="Vui Le Ba" userId="052109168efbc39a" providerId="LiveId" clId="{40CFB830-F6EC-4A1B-AE1F-B620D0FFC1BE}" dt="2020-12-23T07:30:43.255" v="1946" actId="6264"/>
          <ac:spMkLst>
            <pc:docMk/>
            <pc:sldMk cId="0" sldId="465"/>
            <ac:spMk id="4" creationId="{BDC35E1A-B420-404E-9AC7-5EDA048A6761}"/>
          </ac:spMkLst>
        </pc:spChg>
        <pc:spChg chg="del">
          <ac:chgData name="Vui Le Ba" userId="052109168efbc39a" providerId="LiveId" clId="{40CFB830-F6EC-4A1B-AE1F-B620D0FFC1BE}" dt="2020-12-23T07:06:30.211" v="1584"/>
          <ac:spMkLst>
            <pc:docMk/>
            <pc:sldMk cId="0" sldId="465"/>
            <ac:spMk id="5" creationId="{A3AF8BAE-3BD9-4788-A448-72CA93FAA2D2}"/>
          </ac:spMkLst>
        </pc:spChg>
        <pc:spChg chg="add del mod">
          <ac:chgData name="Vui Le Ba" userId="052109168efbc39a" providerId="LiveId" clId="{40CFB830-F6EC-4A1B-AE1F-B620D0FFC1BE}" dt="2020-12-23T07:30:43.255" v="1946" actId="6264"/>
          <ac:spMkLst>
            <pc:docMk/>
            <pc:sldMk cId="0" sldId="465"/>
            <ac:spMk id="6" creationId="{86BDD317-EE0E-4F4A-B860-22688EF3727B}"/>
          </ac:spMkLst>
        </pc:spChg>
        <pc:spChg chg="add del mod">
          <ac:chgData name="Vui Le Ba" userId="052109168efbc39a" providerId="LiveId" clId="{40CFB830-F6EC-4A1B-AE1F-B620D0FFC1BE}" dt="2020-12-23T07:30:43.255" v="1946" actId="6264"/>
          <ac:spMkLst>
            <pc:docMk/>
            <pc:sldMk cId="0" sldId="465"/>
            <ac:spMk id="7" creationId="{DE8DEB0F-194E-4405-8E4B-2140C09F030D}"/>
          </ac:spMkLst>
        </pc:spChg>
        <pc:spChg chg="add del mod ord">
          <ac:chgData name="Vui Le Ba" userId="052109168efbc39a" providerId="LiveId" clId="{40CFB830-F6EC-4A1B-AE1F-B620D0FFC1BE}" dt="2020-12-23T07:45:26.069" v="2196" actId="478"/>
          <ac:spMkLst>
            <pc:docMk/>
            <pc:sldMk cId="0" sldId="465"/>
            <ac:spMk id="8" creationId="{25449332-7052-46D7-9395-BAA42AEBC436}"/>
          </ac:spMkLst>
        </pc:spChg>
        <pc:spChg chg="add del mod ord">
          <ac:chgData name="Vui Le Ba" userId="052109168efbc39a" providerId="LiveId" clId="{40CFB830-F6EC-4A1B-AE1F-B620D0FFC1BE}" dt="2020-12-23T07:45:44.201" v="2199" actId="478"/>
          <ac:spMkLst>
            <pc:docMk/>
            <pc:sldMk cId="0" sldId="465"/>
            <ac:spMk id="350210" creationId="{00000000-0000-0000-0000-000000000000}"/>
          </ac:spMkLst>
        </pc:spChg>
        <pc:spChg chg="mod ord">
          <ac:chgData name="Vui Le Ba" userId="052109168efbc39a" providerId="LiveId" clId="{40CFB830-F6EC-4A1B-AE1F-B620D0FFC1BE}" dt="2020-12-23T07:46:10.165" v="2202" actId="57"/>
          <ac:spMkLst>
            <pc:docMk/>
            <pc:sldMk cId="0" sldId="465"/>
            <ac:spMk id="350211" creationId="{00000000-0000-0000-0000-000000000000}"/>
          </ac:spMkLst>
        </pc:spChg>
        <pc:spChg chg="del">
          <ac:chgData name="Vui Le Ba" userId="052109168efbc39a" providerId="LiveId" clId="{40CFB830-F6EC-4A1B-AE1F-B620D0FFC1BE}" dt="2020-12-23T07:46:39.444" v="2204" actId="478"/>
          <ac:spMkLst>
            <pc:docMk/>
            <pc:sldMk cId="0" sldId="465"/>
            <ac:spMk id="350213" creationId="{00000000-0000-0000-0000-000000000000}"/>
          </ac:spMkLst>
        </pc:spChg>
        <pc:spChg chg="mod">
          <ac:chgData name="Vui Le Ba" userId="052109168efbc39a" providerId="LiveId" clId="{40CFB830-F6EC-4A1B-AE1F-B620D0FFC1BE}" dt="2020-12-23T07:46:29.533" v="2203" actId="14100"/>
          <ac:spMkLst>
            <pc:docMk/>
            <pc:sldMk cId="0" sldId="465"/>
            <ac:spMk id="350214" creationId="{00000000-0000-0000-0000-000000000000}"/>
          </ac:spMkLst>
        </pc:spChg>
        <pc:spChg chg="mod">
          <ac:chgData name="Vui Le Ba" userId="052109168efbc39a" providerId="LiveId" clId="{40CFB830-F6EC-4A1B-AE1F-B620D0FFC1BE}" dt="2020-12-23T07:46:03.849" v="2201" actId="1076"/>
          <ac:spMkLst>
            <pc:docMk/>
            <pc:sldMk cId="0" sldId="465"/>
            <ac:spMk id="350217" creationId="{00000000-0000-0000-0000-000000000000}"/>
          </ac:spMkLst>
        </pc:spChg>
        <pc:spChg chg="mod">
          <ac:chgData name="Vui Le Ba" userId="052109168efbc39a" providerId="LiveId" clId="{40CFB830-F6EC-4A1B-AE1F-B620D0FFC1BE}" dt="2020-12-23T07:46:03.849" v="2201" actId="1076"/>
          <ac:spMkLst>
            <pc:docMk/>
            <pc:sldMk cId="0" sldId="465"/>
            <ac:spMk id="350218" creationId="{00000000-0000-0000-0000-000000000000}"/>
          </ac:spMkLst>
        </pc:spChg>
        <pc:spChg chg="mod">
          <ac:chgData name="Vui Le Ba" userId="052109168efbc39a" providerId="LiveId" clId="{40CFB830-F6EC-4A1B-AE1F-B620D0FFC1BE}" dt="2020-12-23T07:46:03.849" v="2201" actId="1076"/>
          <ac:spMkLst>
            <pc:docMk/>
            <pc:sldMk cId="0" sldId="465"/>
            <ac:spMk id="350219" creationId="{00000000-0000-0000-0000-000000000000}"/>
          </ac:spMkLst>
        </pc:spChg>
        <pc:spChg chg="mod">
          <ac:chgData name="Vui Le Ba" userId="052109168efbc39a" providerId="LiveId" clId="{40CFB830-F6EC-4A1B-AE1F-B620D0FFC1BE}" dt="2020-12-23T07:45:41.624" v="2198" actId="1076"/>
          <ac:spMkLst>
            <pc:docMk/>
            <pc:sldMk cId="0" sldId="465"/>
            <ac:spMk id="739337" creationId="{00000000-0000-0000-0000-000000000000}"/>
          </ac:spMkLst>
        </pc:spChg>
        <pc:grpChg chg="del">
          <ac:chgData name="Vui Le Ba" userId="052109168efbc39a" providerId="LiveId" clId="{40CFB830-F6EC-4A1B-AE1F-B620D0FFC1BE}" dt="2020-12-23T07:45:23.267" v="2195" actId="478"/>
          <ac:grpSpMkLst>
            <pc:docMk/>
            <pc:sldMk cId="0" sldId="465"/>
            <ac:grpSpMk id="350212" creationId="{00000000-0000-0000-0000-000000000000}"/>
          </ac:grpSpMkLst>
        </pc:grpChg>
        <pc:grpChg chg="mod">
          <ac:chgData name="Vui Le Ba" userId="052109168efbc39a" providerId="LiveId" clId="{40CFB830-F6EC-4A1B-AE1F-B620D0FFC1BE}" dt="2020-12-23T07:46:03.849" v="2201" actId="1076"/>
          <ac:grpSpMkLst>
            <pc:docMk/>
            <pc:sldMk cId="0" sldId="465"/>
            <ac:grpSpMk id="739338" creationId="{00000000-0000-0000-0000-000000000000}"/>
          </ac:grpSpMkLst>
        </pc:grpChg>
      </pc:sldChg>
      <pc:sldChg chg="addSp delSp modSp mod chgLayout">
        <pc:chgData name="Vui Le Ba" userId="052109168efbc39a" providerId="LiveId" clId="{40CFB830-F6EC-4A1B-AE1F-B620D0FFC1BE}" dt="2020-12-23T07:48:15.018" v="2222" actId="478"/>
        <pc:sldMkLst>
          <pc:docMk/>
          <pc:sldMk cId="0" sldId="466"/>
        </pc:sldMkLst>
        <pc:spChg chg="add del mod">
          <ac:chgData name="Vui Le Ba" userId="052109168efbc39a" providerId="LiveId" clId="{40CFB830-F6EC-4A1B-AE1F-B620D0FFC1BE}" dt="2020-12-23T05:58:31.666" v="181" actId="6264"/>
          <ac:spMkLst>
            <pc:docMk/>
            <pc:sldMk cId="0" sldId="466"/>
            <ac:spMk id="2" creationId="{8B8B848F-EBE6-4E4C-8024-ADAD402B4944}"/>
          </ac:spMkLst>
        </pc:spChg>
        <pc:spChg chg="add del mod">
          <ac:chgData name="Vui Le Ba" userId="052109168efbc39a" providerId="LiveId" clId="{40CFB830-F6EC-4A1B-AE1F-B620D0FFC1BE}" dt="2020-12-23T05:58:31.666" v="181" actId="6264"/>
          <ac:spMkLst>
            <pc:docMk/>
            <pc:sldMk cId="0" sldId="466"/>
            <ac:spMk id="3" creationId="{897A307C-CEFA-413D-8020-F5930ABB5544}"/>
          </ac:spMkLst>
        </pc:spChg>
        <pc:spChg chg="add del mod ord">
          <ac:chgData name="Vui Le Ba" userId="052109168efbc39a" providerId="LiveId" clId="{40CFB830-F6EC-4A1B-AE1F-B620D0FFC1BE}" dt="2020-12-23T07:30:43.255" v="1946" actId="6264"/>
          <ac:spMkLst>
            <pc:docMk/>
            <pc:sldMk cId="0" sldId="466"/>
            <ac:spMk id="4" creationId="{F8B5A9CA-589F-4B15-9CE9-E19ABEF494EE}"/>
          </ac:spMkLst>
        </pc:spChg>
        <pc:spChg chg="del">
          <ac:chgData name="Vui Le Ba" userId="052109168efbc39a" providerId="LiveId" clId="{40CFB830-F6EC-4A1B-AE1F-B620D0FFC1BE}" dt="2020-12-23T07:06:30.211" v="1584"/>
          <ac:spMkLst>
            <pc:docMk/>
            <pc:sldMk cId="0" sldId="466"/>
            <ac:spMk id="5" creationId="{463F7CE1-2A45-404C-AB2E-9F3F93BE1F9D}"/>
          </ac:spMkLst>
        </pc:spChg>
        <pc:spChg chg="add del mod">
          <ac:chgData name="Vui Le Ba" userId="052109168efbc39a" providerId="LiveId" clId="{40CFB830-F6EC-4A1B-AE1F-B620D0FFC1BE}" dt="2020-12-23T07:30:43.255" v="1946" actId="6264"/>
          <ac:spMkLst>
            <pc:docMk/>
            <pc:sldMk cId="0" sldId="466"/>
            <ac:spMk id="6" creationId="{89343094-AC14-4FDE-A1B7-7E99FB27BABD}"/>
          </ac:spMkLst>
        </pc:spChg>
        <pc:spChg chg="add del mod">
          <ac:chgData name="Vui Le Ba" userId="052109168efbc39a" providerId="LiveId" clId="{40CFB830-F6EC-4A1B-AE1F-B620D0FFC1BE}" dt="2020-12-23T07:30:43.255" v="1946" actId="6264"/>
          <ac:spMkLst>
            <pc:docMk/>
            <pc:sldMk cId="0" sldId="466"/>
            <ac:spMk id="7" creationId="{C0B84CF6-11C5-4B31-95E3-81879D378279}"/>
          </ac:spMkLst>
        </pc:spChg>
        <pc:spChg chg="add del mod ord">
          <ac:chgData name="Vui Le Ba" userId="052109168efbc39a" providerId="LiveId" clId="{40CFB830-F6EC-4A1B-AE1F-B620D0FFC1BE}" dt="2020-12-23T07:47:47.149" v="2216" actId="478"/>
          <ac:spMkLst>
            <pc:docMk/>
            <pc:sldMk cId="0" sldId="466"/>
            <ac:spMk id="8" creationId="{A5469309-1CD2-45C9-A9DC-6EB2E58B352A}"/>
          </ac:spMkLst>
        </pc:spChg>
        <pc:spChg chg="add del mod ord">
          <ac:chgData name="Vui Le Ba" userId="052109168efbc39a" providerId="LiveId" clId="{40CFB830-F6EC-4A1B-AE1F-B620D0FFC1BE}" dt="2020-12-23T07:47:43.695" v="2215" actId="478"/>
          <ac:spMkLst>
            <pc:docMk/>
            <pc:sldMk cId="0" sldId="466"/>
            <ac:spMk id="352258" creationId="{00000000-0000-0000-0000-000000000000}"/>
          </ac:spMkLst>
        </pc:spChg>
        <pc:spChg chg="mod ord">
          <ac:chgData name="Vui Le Ba" userId="052109168efbc39a" providerId="LiveId" clId="{40CFB830-F6EC-4A1B-AE1F-B620D0FFC1BE}" dt="2020-12-23T07:30:43.376" v="1956" actId="27636"/>
          <ac:spMkLst>
            <pc:docMk/>
            <pc:sldMk cId="0" sldId="466"/>
            <ac:spMk id="352259" creationId="{00000000-0000-0000-0000-000000000000}"/>
          </ac:spMkLst>
        </pc:spChg>
        <pc:spChg chg="del">
          <ac:chgData name="Vui Le Ba" userId="052109168efbc39a" providerId="LiveId" clId="{40CFB830-F6EC-4A1B-AE1F-B620D0FFC1BE}" dt="2020-12-23T07:48:15.018" v="2222" actId="478"/>
          <ac:spMkLst>
            <pc:docMk/>
            <pc:sldMk cId="0" sldId="466"/>
            <ac:spMk id="352261" creationId="{00000000-0000-0000-0000-000000000000}"/>
          </ac:spMkLst>
        </pc:spChg>
        <pc:spChg chg="mod">
          <ac:chgData name="Vui Le Ba" userId="052109168efbc39a" providerId="LiveId" clId="{40CFB830-F6EC-4A1B-AE1F-B620D0FFC1BE}" dt="2020-12-23T07:48:07.766" v="2220" actId="14100"/>
          <ac:spMkLst>
            <pc:docMk/>
            <pc:sldMk cId="0" sldId="466"/>
            <ac:spMk id="352262" creationId="{00000000-0000-0000-0000-000000000000}"/>
          </ac:spMkLst>
        </pc:spChg>
        <pc:spChg chg="mod">
          <ac:chgData name="Vui Le Ba" userId="052109168efbc39a" providerId="LiveId" clId="{40CFB830-F6EC-4A1B-AE1F-B620D0FFC1BE}" dt="2020-12-23T07:48:11.647" v="2221" actId="1076"/>
          <ac:spMkLst>
            <pc:docMk/>
            <pc:sldMk cId="0" sldId="466"/>
            <ac:spMk id="741385" creationId="{00000000-0000-0000-0000-000000000000}"/>
          </ac:spMkLst>
        </pc:spChg>
        <pc:grpChg chg="del">
          <ac:chgData name="Vui Le Ba" userId="052109168efbc39a" providerId="LiveId" clId="{40CFB830-F6EC-4A1B-AE1F-B620D0FFC1BE}" dt="2020-12-23T07:47:39.783" v="2214" actId="478"/>
          <ac:grpSpMkLst>
            <pc:docMk/>
            <pc:sldMk cId="0" sldId="466"/>
            <ac:grpSpMk id="352260" creationId="{00000000-0000-0000-0000-000000000000}"/>
          </ac:grpSpMkLst>
        </pc:grpChg>
      </pc:sldChg>
      <pc:sldChg chg="addSp delSp modSp mod chgLayout">
        <pc:chgData name="Vui Le Ba" userId="052109168efbc39a" providerId="LiveId" clId="{40CFB830-F6EC-4A1B-AE1F-B620D0FFC1BE}" dt="2020-12-23T07:48:55.971" v="2237" actId="478"/>
        <pc:sldMkLst>
          <pc:docMk/>
          <pc:sldMk cId="0" sldId="467"/>
        </pc:sldMkLst>
        <pc:spChg chg="add del mod">
          <ac:chgData name="Vui Le Ba" userId="052109168efbc39a" providerId="LiveId" clId="{40CFB830-F6EC-4A1B-AE1F-B620D0FFC1BE}" dt="2020-12-23T05:58:31.666" v="181" actId="6264"/>
          <ac:spMkLst>
            <pc:docMk/>
            <pc:sldMk cId="0" sldId="467"/>
            <ac:spMk id="2" creationId="{66E1E33E-C6D5-43C9-BA34-84E5BA8837AB}"/>
          </ac:spMkLst>
        </pc:spChg>
        <pc:spChg chg="add del mod">
          <ac:chgData name="Vui Le Ba" userId="052109168efbc39a" providerId="LiveId" clId="{40CFB830-F6EC-4A1B-AE1F-B620D0FFC1BE}" dt="2020-12-23T05:58:31.666" v="181" actId="6264"/>
          <ac:spMkLst>
            <pc:docMk/>
            <pc:sldMk cId="0" sldId="467"/>
            <ac:spMk id="3" creationId="{C3F5A5CF-8CA5-420A-AC40-3C00E959A4FB}"/>
          </ac:spMkLst>
        </pc:spChg>
        <pc:spChg chg="add del mod ord">
          <ac:chgData name="Vui Le Ba" userId="052109168efbc39a" providerId="LiveId" clId="{40CFB830-F6EC-4A1B-AE1F-B620D0FFC1BE}" dt="2020-12-23T07:30:43.255" v="1946" actId="6264"/>
          <ac:spMkLst>
            <pc:docMk/>
            <pc:sldMk cId="0" sldId="467"/>
            <ac:spMk id="4" creationId="{648BE303-4E80-40AE-9557-14C33985A49E}"/>
          </ac:spMkLst>
        </pc:spChg>
        <pc:spChg chg="del">
          <ac:chgData name="Vui Le Ba" userId="052109168efbc39a" providerId="LiveId" clId="{40CFB830-F6EC-4A1B-AE1F-B620D0FFC1BE}" dt="2020-12-23T07:06:30.211" v="1584"/>
          <ac:spMkLst>
            <pc:docMk/>
            <pc:sldMk cId="0" sldId="467"/>
            <ac:spMk id="5" creationId="{FC92C3ED-3D8C-4559-BD1E-674A682B6C93}"/>
          </ac:spMkLst>
        </pc:spChg>
        <pc:spChg chg="add del mod">
          <ac:chgData name="Vui Le Ba" userId="052109168efbc39a" providerId="LiveId" clId="{40CFB830-F6EC-4A1B-AE1F-B620D0FFC1BE}" dt="2020-12-23T07:30:43.255" v="1946" actId="6264"/>
          <ac:spMkLst>
            <pc:docMk/>
            <pc:sldMk cId="0" sldId="467"/>
            <ac:spMk id="6" creationId="{10515C18-EEC3-4532-B8F4-1A2E961A97DE}"/>
          </ac:spMkLst>
        </pc:spChg>
        <pc:spChg chg="add del mod">
          <ac:chgData name="Vui Le Ba" userId="052109168efbc39a" providerId="LiveId" clId="{40CFB830-F6EC-4A1B-AE1F-B620D0FFC1BE}" dt="2020-12-23T07:30:43.255" v="1946" actId="6264"/>
          <ac:spMkLst>
            <pc:docMk/>
            <pc:sldMk cId="0" sldId="467"/>
            <ac:spMk id="7" creationId="{21765FF1-6FD8-4B80-891D-FB43BFCA7206}"/>
          </ac:spMkLst>
        </pc:spChg>
        <pc:spChg chg="add del mod ord">
          <ac:chgData name="Vui Le Ba" userId="052109168efbc39a" providerId="LiveId" clId="{40CFB830-F6EC-4A1B-AE1F-B620D0FFC1BE}" dt="2020-12-23T07:48:22.264" v="2224" actId="478"/>
          <ac:spMkLst>
            <pc:docMk/>
            <pc:sldMk cId="0" sldId="467"/>
            <ac:spMk id="8" creationId="{692F882C-FFE4-4ACA-882B-A5433BAD778B}"/>
          </ac:spMkLst>
        </pc:spChg>
        <pc:spChg chg="add del mod ord">
          <ac:chgData name="Vui Le Ba" userId="052109168efbc39a" providerId="LiveId" clId="{40CFB830-F6EC-4A1B-AE1F-B620D0FFC1BE}" dt="2020-12-23T07:48:52.766" v="2236" actId="478"/>
          <ac:spMkLst>
            <pc:docMk/>
            <pc:sldMk cId="0" sldId="467"/>
            <ac:spMk id="354306" creationId="{00000000-0000-0000-0000-000000000000}"/>
          </ac:spMkLst>
        </pc:spChg>
        <pc:spChg chg="mod ord">
          <ac:chgData name="Vui Le Ba" userId="052109168efbc39a" providerId="LiveId" clId="{40CFB830-F6EC-4A1B-AE1F-B620D0FFC1BE}" dt="2020-12-23T07:30:43.376" v="1957" actId="27636"/>
          <ac:spMkLst>
            <pc:docMk/>
            <pc:sldMk cId="0" sldId="467"/>
            <ac:spMk id="354307" creationId="{00000000-0000-0000-0000-000000000000}"/>
          </ac:spMkLst>
        </pc:spChg>
        <pc:spChg chg="del">
          <ac:chgData name="Vui Le Ba" userId="052109168efbc39a" providerId="LiveId" clId="{40CFB830-F6EC-4A1B-AE1F-B620D0FFC1BE}" dt="2020-12-23T07:48:55.971" v="2237" actId="478"/>
          <ac:spMkLst>
            <pc:docMk/>
            <pc:sldMk cId="0" sldId="467"/>
            <ac:spMk id="354309" creationId="{00000000-0000-0000-0000-000000000000}"/>
          </ac:spMkLst>
        </pc:spChg>
        <pc:spChg chg="mod">
          <ac:chgData name="Vui Le Ba" userId="052109168efbc39a" providerId="LiveId" clId="{40CFB830-F6EC-4A1B-AE1F-B620D0FFC1BE}" dt="2020-12-23T07:48:39.404" v="2232" actId="1036"/>
          <ac:spMkLst>
            <pc:docMk/>
            <pc:sldMk cId="0" sldId="467"/>
            <ac:spMk id="743432" creationId="{00000000-0000-0000-0000-000000000000}"/>
          </ac:spMkLst>
        </pc:spChg>
        <pc:grpChg chg="del">
          <ac:chgData name="Vui Le Ba" userId="052109168efbc39a" providerId="LiveId" clId="{40CFB830-F6EC-4A1B-AE1F-B620D0FFC1BE}" dt="2020-12-23T07:48:19.608" v="2223" actId="478"/>
          <ac:grpSpMkLst>
            <pc:docMk/>
            <pc:sldMk cId="0" sldId="467"/>
            <ac:grpSpMk id="354308" creationId="{00000000-0000-0000-0000-000000000000}"/>
          </ac:grpSpMkLst>
        </pc:grpChg>
        <pc:picChg chg="mod">
          <ac:chgData name="Vui Le Ba" userId="052109168efbc39a" providerId="LiveId" clId="{40CFB830-F6EC-4A1B-AE1F-B620D0FFC1BE}" dt="2020-12-23T07:48:49.502" v="2235" actId="14100"/>
          <ac:picMkLst>
            <pc:docMk/>
            <pc:sldMk cId="0" sldId="467"/>
            <ac:picMk id="743433" creationId="{00000000-0000-0000-0000-000000000000}"/>
          </ac:picMkLst>
        </pc:picChg>
      </pc:sldChg>
      <pc:sldChg chg="addSp delSp modSp mod chgLayout">
        <pc:chgData name="Vui Le Ba" userId="052109168efbc39a" providerId="LiveId" clId="{40CFB830-F6EC-4A1B-AE1F-B620D0FFC1BE}" dt="2020-12-23T07:49:03.621" v="2240" actId="478"/>
        <pc:sldMkLst>
          <pc:docMk/>
          <pc:sldMk cId="0" sldId="468"/>
        </pc:sldMkLst>
        <pc:spChg chg="add del mod">
          <ac:chgData name="Vui Le Ba" userId="052109168efbc39a" providerId="LiveId" clId="{40CFB830-F6EC-4A1B-AE1F-B620D0FFC1BE}" dt="2020-12-23T05:58:31.666" v="181" actId="6264"/>
          <ac:spMkLst>
            <pc:docMk/>
            <pc:sldMk cId="0" sldId="468"/>
            <ac:spMk id="2" creationId="{8184C55D-35CE-452B-AFAF-977AD312F7D5}"/>
          </ac:spMkLst>
        </pc:spChg>
        <pc:spChg chg="add del mod">
          <ac:chgData name="Vui Le Ba" userId="052109168efbc39a" providerId="LiveId" clId="{40CFB830-F6EC-4A1B-AE1F-B620D0FFC1BE}" dt="2020-12-23T05:58:31.666" v="181" actId="6264"/>
          <ac:spMkLst>
            <pc:docMk/>
            <pc:sldMk cId="0" sldId="468"/>
            <ac:spMk id="3" creationId="{0CC90141-6862-4AD4-8E52-99D5700BD2CB}"/>
          </ac:spMkLst>
        </pc:spChg>
        <pc:spChg chg="add del mod ord">
          <ac:chgData name="Vui Le Ba" userId="052109168efbc39a" providerId="LiveId" clId="{40CFB830-F6EC-4A1B-AE1F-B620D0FFC1BE}" dt="2020-12-23T07:30:43.255" v="1946" actId="6264"/>
          <ac:spMkLst>
            <pc:docMk/>
            <pc:sldMk cId="0" sldId="468"/>
            <ac:spMk id="4" creationId="{C52C687F-7833-4667-8EF7-2B7D37199B4C}"/>
          </ac:spMkLst>
        </pc:spChg>
        <pc:spChg chg="del">
          <ac:chgData name="Vui Le Ba" userId="052109168efbc39a" providerId="LiveId" clId="{40CFB830-F6EC-4A1B-AE1F-B620D0FFC1BE}" dt="2020-12-23T07:06:30.211" v="1584"/>
          <ac:spMkLst>
            <pc:docMk/>
            <pc:sldMk cId="0" sldId="468"/>
            <ac:spMk id="5" creationId="{01A98886-1393-4FEA-8AC7-DF838C26E12D}"/>
          </ac:spMkLst>
        </pc:spChg>
        <pc:spChg chg="add del mod">
          <ac:chgData name="Vui Le Ba" userId="052109168efbc39a" providerId="LiveId" clId="{40CFB830-F6EC-4A1B-AE1F-B620D0FFC1BE}" dt="2020-12-23T07:30:43.255" v="1946" actId="6264"/>
          <ac:spMkLst>
            <pc:docMk/>
            <pc:sldMk cId="0" sldId="468"/>
            <ac:spMk id="6" creationId="{2A09158F-6007-4AB5-98D6-F108D3662916}"/>
          </ac:spMkLst>
        </pc:spChg>
        <pc:spChg chg="add del mod">
          <ac:chgData name="Vui Le Ba" userId="052109168efbc39a" providerId="LiveId" clId="{40CFB830-F6EC-4A1B-AE1F-B620D0FFC1BE}" dt="2020-12-23T07:30:43.255" v="1946" actId="6264"/>
          <ac:spMkLst>
            <pc:docMk/>
            <pc:sldMk cId="0" sldId="468"/>
            <ac:spMk id="7" creationId="{D2C07F8D-76E0-40D9-880A-F84C5A291478}"/>
          </ac:spMkLst>
        </pc:spChg>
        <pc:spChg chg="add mod ord">
          <ac:chgData name="Vui Le Ba" userId="052109168efbc39a" providerId="LiveId" clId="{40CFB830-F6EC-4A1B-AE1F-B620D0FFC1BE}" dt="2020-12-23T07:30:43.255" v="1946" actId="6264"/>
          <ac:spMkLst>
            <pc:docMk/>
            <pc:sldMk cId="0" sldId="468"/>
            <ac:spMk id="8" creationId="{6107E867-1D5A-4853-B663-4DE842B031FA}"/>
          </ac:spMkLst>
        </pc:spChg>
        <pc:spChg chg="add del mod ord">
          <ac:chgData name="Vui Le Ba" userId="052109168efbc39a" providerId="LiveId" clId="{40CFB830-F6EC-4A1B-AE1F-B620D0FFC1BE}" dt="2020-12-23T07:49:00.569" v="2239" actId="478"/>
          <ac:spMkLst>
            <pc:docMk/>
            <pc:sldMk cId="0" sldId="468"/>
            <ac:spMk id="356354" creationId="{00000000-0000-0000-0000-000000000000}"/>
          </ac:spMkLst>
        </pc:spChg>
        <pc:spChg chg="del mod">
          <ac:chgData name="Vui Le Ba" userId="052109168efbc39a" providerId="LiveId" clId="{40CFB830-F6EC-4A1B-AE1F-B620D0FFC1BE}" dt="2020-12-23T05:58:31.666" v="181" actId="6264"/>
          <ac:spMkLst>
            <pc:docMk/>
            <pc:sldMk cId="0" sldId="468"/>
            <ac:spMk id="356355" creationId="{00000000-0000-0000-0000-000000000000}"/>
          </ac:spMkLst>
        </pc:spChg>
        <pc:spChg chg="del">
          <ac:chgData name="Vui Le Ba" userId="052109168efbc39a" providerId="LiveId" clId="{40CFB830-F6EC-4A1B-AE1F-B620D0FFC1BE}" dt="2020-12-23T07:48:59.065" v="2238" actId="478"/>
          <ac:spMkLst>
            <pc:docMk/>
            <pc:sldMk cId="0" sldId="468"/>
            <ac:spMk id="356357" creationId="{00000000-0000-0000-0000-000000000000}"/>
          </ac:spMkLst>
        </pc:spChg>
        <pc:spChg chg="mod ord">
          <ac:chgData name="Vui Le Ba" userId="052109168efbc39a" providerId="LiveId" clId="{40CFB830-F6EC-4A1B-AE1F-B620D0FFC1BE}" dt="2020-12-23T07:30:43.255" v="1946" actId="6264"/>
          <ac:spMkLst>
            <pc:docMk/>
            <pc:sldMk cId="0" sldId="468"/>
            <ac:spMk id="356358" creationId="{00000000-0000-0000-0000-000000000000}"/>
          </ac:spMkLst>
        </pc:spChg>
        <pc:grpChg chg="del">
          <ac:chgData name="Vui Le Ba" userId="052109168efbc39a" providerId="LiveId" clId="{40CFB830-F6EC-4A1B-AE1F-B620D0FFC1BE}" dt="2020-12-23T07:49:03.621" v="2240" actId="478"/>
          <ac:grpSpMkLst>
            <pc:docMk/>
            <pc:sldMk cId="0" sldId="468"/>
            <ac:grpSpMk id="356356" creationId="{00000000-0000-0000-0000-000000000000}"/>
          </ac:grpSpMkLst>
        </pc:grpChg>
      </pc:sldChg>
      <pc:sldChg chg="addSp delSp modSp mod chgLayout">
        <pc:chgData name="Vui Le Ba" userId="052109168efbc39a" providerId="LiveId" clId="{40CFB830-F6EC-4A1B-AE1F-B620D0FFC1BE}" dt="2020-12-23T07:49:38.522" v="2249" actId="1076"/>
        <pc:sldMkLst>
          <pc:docMk/>
          <pc:sldMk cId="0" sldId="469"/>
        </pc:sldMkLst>
        <pc:spChg chg="add del mod">
          <ac:chgData name="Vui Le Ba" userId="052109168efbc39a" providerId="LiveId" clId="{40CFB830-F6EC-4A1B-AE1F-B620D0FFC1BE}" dt="2020-12-23T05:58:31.666" v="181" actId="6264"/>
          <ac:spMkLst>
            <pc:docMk/>
            <pc:sldMk cId="0" sldId="469"/>
            <ac:spMk id="2" creationId="{EF68B110-0232-4834-B514-54183384F9FC}"/>
          </ac:spMkLst>
        </pc:spChg>
        <pc:spChg chg="add del mod">
          <ac:chgData name="Vui Le Ba" userId="052109168efbc39a" providerId="LiveId" clId="{40CFB830-F6EC-4A1B-AE1F-B620D0FFC1BE}" dt="2020-12-23T05:58:31.666" v="181" actId="6264"/>
          <ac:spMkLst>
            <pc:docMk/>
            <pc:sldMk cId="0" sldId="469"/>
            <ac:spMk id="3" creationId="{41AA156F-4BC9-4A44-88B7-FF02F4D31E4A}"/>
          </ac:spMkLst>
        </pc:spChg>
        <pc:spChg chg="add del mod ord">
          <ac:chgData name="Vui Le Ba" userId="052109168efbc39a" providerId="LiveId" clId="{40CFB830-F6EC-4A1B-AE1F-B620D0FFC1BE}" dt="2020-12-23T07:30:43.255" v="1946" actId="6264"/>
          <ac:spMkLst>
            <pc:docMk/>
            <pc:sldMk cId="0" sldId="469"/>
            <ac:spMk id="4" creationId="{066B9BFF-7DC0-40E9-B5E5-366D63AEB57A}"/>
          </ac:spMkLst>
        </pc:spChg>
        <pc:spChg chg="del">
          <ac:chgData name="Vui Le Ba" userId="052109168efbc39a" providerId="LiveId" clId="{40CFB830-F6EC-4A1B-AE1F-B620D0FFC1BE}" dt="2020-12-23T07:06:30.211" v="1584"/>
          <ac:spMkLst>
            <pc:docMk/>
            <pc:sldMk cId="0" sldId="469"/>
            <ac:spMk id="5" creationId="{92CF59E0-4A84-4CAB-B211-4088314F7C61}"/>
          </ac:spMkLst>
        </pc:spChg>
        <pc:spChg chg="add del mod">
          <ac:chgData name="Vui Le Ba" userId="052109168efbc39a" providerId="LiveId" clId="{40CFB830-F6EC-4A1B-AE1F-B620D0FFC1BE}" dt="2020-12-23T07:30:43.255" v="1946" actId="6264"/>
          <ac:spMkLst>
            <pc:docMk/>
            <pc:sldMk cId="0" sldId="469"/>
            <ac:spMk id="6" creationId="{5600E2A6-7614-4E88-9644-C479BAD6A986}"/>
          </ac:spMkLst>
        </pc:spChg>
        <pc:spChg chg="add del mod">
          <ac:chgData name="Vui Le Ba" userId="052109168efbc39a" providerId="LiveId" clId="{40CFB830-F6EC-4A1B-AE1F-B620D0FFC1BE}" dt="2020-12-23T07:30:43.255" v="1946" actId="6264"/>
          <ac:spMkLst>
            <pc:docMk/>
            <pc:sldMk cId="0" sldId="469"/>
            <ac:spMk id="7" creationId="{20CB6A9B-DCE0-463C-9662-23B37956CDBA}"/>
          </ac:spMkLst>
        </pc:spChg>
        <pc:spChg chg="add del mod ord">
          <ac:chgData name="Vui Le Ba" userId="052109168efbc39a" providerId="LiveId" clId="{40CFB830-F6EC-4A1B-AE1F-B620D0FFC1BE}" dt="2020-12-23T07:49:16.838" v="2243" actId="478"/>
          <ac:spMkLst>
            <pc:docMk/>
            <pc:sldMk cId="0" sldId="469"/>
            <ac:spMk id="8" creationId="{BD76B92D-D1E0-4155-B12C-C7170F940FAB}"/>
          </ac:spMkLst>
        </pc:spChg>
        <pc:spChg chg="add del mod ord">
          <ac:chgData name="Vui Le Ba" userId="052109168efbc39a" providerId="LiveId" clId="{40CFB830-F6EC-4A1B-AE1F-B620D0FFC1BE}" dt="2020-12-23T07:49:10.281" v="2242" actId="478"/>
          <ac:spMkLst>
            <pc:docMk/>
            <pc:sldMk cId="0" sldId="469"/>
            <ac:spMk id="358402" creationId="{00000000-0000-0000-0000-000000000000}"/>
          </ac:spMkLst>
        </pc:spChg>
        <pc:spChg chg="mod ord">
          <ac:chgData name="Vui Le Ba" userId="052109168efbc39a" providerId="LiveId" clId="{40CFB830-F6EC-4A1B-AE1F-B620D0FFC1BE}" dt="2020-12-23T07:30:43.255" v="1946" actId="6264"/>
          <ac:spMkLst>
            <pc:docMk/>
            <pc:sldMk cId="0" sldId="469"/>
            <ac:spMk id="358403" creationId="{00000000-0000-0000-0000-000000000000}"/>
          </ac:spMkLst>
        </pc:spChg>
        <pc:spChg chg="mod">
          <ac:chgData name="Vui Le Ba" userId="052109168efbc39a" providerId="LiveId" clId="{40CFB830-F6EC-4A1B-AE1F-B620D0FFC1BE}" dt="2020-12-23T07:49:36.153" v="2248" actId="1076"/>
          <ac:spMkLst>
            <pc:docMk/>
            <pc:sldMk cId="0" sldId="469"/>
            <ac:spMk id="747528" creationId="{00000000-0000-0000-0000-000000000000}"/>
          </ac:spMkLst>
        </pc:spChg>
        <pc:spChg chg="mod">
          <ac:chgData name="Vui Le Ba" userId="052109168efbc39a" providerId="LiveId" clId="{40CFB830-F6EC-4A1B-AE1F-B620D0FFC1BE}" dt="2020-12-23T07:49:38.522" v="2249" actId="1076"/>
          <ac:spMkLst>
            <pc:docMk/>
            <pc:sldMk cId="0" sldId="469"/>
            <ac:spMk id="747529" creationId="{00000000-0000-0000-0000-000000000000}"/>
          </ac:spMkLst>
        </pc:spChg>
        <pc:grpChg chg="del">
          <ac:chgData name="Vui Le Ba" userId="052109168efbc39a" providerId="LiveId" clId="{40CFB830-F6EC-4A1B-AE1F-B620D0FFC1BE}" dt="2020-12-23T07:49:05.358" v="2241" actId="478"/>
          <ac:grpSpMkLst>
            <pc:docMk/>
            <pc:sldMk cId="0" sldId="469"/>
            <ac:grpSpMk id="358404" creationId="{00000000-0000-0000-0000-000000000000}"/>
          </ac:grpSpMkLst>
        </pc:grpChg>
      </pc:sldChg>
      <pc:sldChg chg="addSp delSp modSp mod chgLayout">
        <pc:chgData name="Vui Le Ba" userId="052109168efbc39a" providerId="LiveId" clId="{40CFB830-F6EC-4A1B-AE1F-B620D0FFC1BE}" dt="2020-12-23T07:49:53.296" v="2253" actId="1076"/>
        <pc:sldMkLst>
          <pc:docMk/>
          <pc:sldMk cId="0" sldId="470"/>
        </pc:sldMkLst>
        <pc:spChg chg="add del mod">
          <ac:chgData name="Vui Le Ba" userId="052109168efbc39a" providerId="LiveId" clId="{40CFB830-F6EC-4A1B-AE1F-B620D0FFC1BE}" dt="2020-12-23T05:58:31.666" v="181" actId="6264"/>
          <ac:spMkLst>
            <pc:docMk/>
            <pc:sldMk cId="0" sldId="470"/>
            <ac:spMk id="2" creationId="{797FF235-36ED-4D20-BCF9-3BEB3EFCE57D}"/>
          </ac:spMkLst>
        </pc:spChg>
        <pc:spChg chg="add del mod">
          <ac:chgData name="Vui Le Ba" userId="052109168efbc39a" providerId="LiveId" clId="{40CFB830-F6EC-4A1B-AE1F-B620D0FFC1BE}" dt="2020-12-23T05:58:31.666" v="181" actId="6264"/>
          <ac:spMkLst>
            <pc:docMk/>
            <pc:sldMk cId="0" sldId="470"/>
            <ac:spMk id="3" creationId="{FD3FF3AA-DC2B-4DF3-951C-CA5147B9C892}"/>
          </ac:spMkLst>
        </pc:spChg>
        <pc:spChg chg="add del mod ord">
          <ac:chgData name="Vui Le Ba" userId="052109168efbc39a" providerId="LiveId" clId="{40CFB830-F6EC-4A1B-AE1F-B620D0FFC1BE}" dt="2020-12-23T07:30:43.255" v="1946" actId="6264"/>
          <ac:spMkLst>
            <pc:docMk/>
            <pc:sldMk cId="0" sldId="470"/>
            <ac:spMk id="4" creationId="{F1886930-7E76-44C2-9A03-636560F19A92}"/>
          </ac:spMkLst>
        </pc:spChg>
        <pc:spChg chg="del">
          <ac:chgData name="Vui Le Ba" userId="052109168efbc39a" providerId="LiveId" clId="{40CFB830-F6EC-4A1B-AE1F-B620D0FFC1BE}" dt="2020-12-23T07:06:30.211" v="1584"/>
          <ac:spMkLst>
            <pc:docMk/>
            <pc:sldMk cId="0" sldId="470"/>
            <ac:spMk id="5" creationId="{9C4B08B5-6F94-4E5F-8A9A-7A916F5DF3D8}"/>
          </ac:spMkLst>
        </pc:spChg>
        <pc:spChg chg="add del mod">
          <ac:chgData name="Vui Le Ba" userId="052109168efbc39a" providerId="LiveId" clId="{40CFB830-F6EC-4A1B-AE1F-B620D0FFC1BE}" dt="2020-12-23T07:30:43.255" v="1946" actId="6264"/>
          <ac:spMkLst>
            <pc:docMk/>
            <pc:sldMk cId="0" sldId="470"/>
            <ac:spMk id="6" creationId="{C4EB381B-980F-4B4D-9CC7-E59A1B7CDA9C}"/>
          </ac:spMkLst>
        </pc:spChg>
        <pc:spChg chg="add del mod">
          <ac:chgData name="Vui Le Ba" userId="052109168efbc39a" providerId="LiveId" clId="{40CFB830-F6EC-4A1B-AE1F-B620D0FFC1BE}" dt="2020-12-23T07:30:43.255" v="1946" actId="6264"/>
          <ac:spMkLst>
            <pc:docMk/>
            <pc:sldMk cId="0" sldId="470"/>
            <ac:spMk id="7" creationId="{3BC099A8-A044-4F2C-99E1-3B0A25403488}"/>
          </ac:spMkLst>
        </pc:spChg>
        <pc:spChg chg="add del mod ord">
          <ac:chgData name="Vui Le Ba" userId="052109168efbc39a" providerId="LiveId" clId="{40CFB830-F6EC-4A1B-AE1F-B620D0FFC1BE}" dt="2020-12-23T07:49:48.947" v="2252" actId="478"/>
          <ac:spMkLst>
            <pc:docMk/>
            <pc:sldMk cId="0" sldId="470"/>
            <ac:spMk id="8" creationId="{F60A417F-1388-4122-892D-90D3103D0967}"/>
          </ac:spMkLst>
        </pc:spChg>
        <pc:spChg chg="add del mod ord">
          <ac:chgData name="Vui Le Ba" userId="052109168efbc39a" providerId="LiveId" clId="{40CFB830-F6EC-4A1B-AE1F-B620D0FFC1BE}" dt="2020-12-23T07:49:46.828" v="2251" actId="478"/>
          <ac:spMkLst>
            <pc:docMk/>
            <pc:sldMk cId="0" sldId="470"/>
            <ac:spMk id="360450" creationId="{00000000-0000-0000-0000-000000000000}"/>
          </ac:spMkLst>
        </pc:spChg>
        <pc:spChg chg="mod ord">
          <ac:chgData name="Vui Le Ba" userId="052109168efbc39a" providerId="LiveId" clId="{40CFB830-F6EC-4A1B-AE1F-B620D0FFC1BE}" dt="2020-12-23T07:30:43.255" v="1946" actId="6264"/>
          <ac:spMkLst>
            <pc:docMk/>
            <pc:sldMk cId="0" sldId="470"/>
            <ac:spMk id="360451" creationId="{00000000-0000-0000-0000-000000000000}"/>
          </ac:spMkLst>
        </pc:spChg>
        <pc:spChg chg="mod">
          <ac:chgData name="Vui Le Ba" userId="052109168efbc39a" providerId="LiveId" clId="{40CFB830-F6EC-4A1B-AE1F-B620D0FFC1BE}" dt="2020-12-23T07:49:53.296" v="2253" actId="1076"/>
          <ac:spMkLst>
            <pc:docMk/>
            <pc:sldMk cId="0" sldId="470"/>
            <ac:spMk id="360454" creationId="{00000000-0000-0000-0000-000000000000}"/>
          </ac:spMkLst>
        </pc:spChg>
        <pc:spChg chg="mod">
          <ac:chgData name="Vui Le Ba" userId="052109168efbc39a" providerId="LiveId" clId="{40CFB830-F6EC-4A1B-AE1F-B620D0FFC1BE}" dt="2020-12-23T07:49:53.296" v="2253" actId="1076"/>
          <ac:spMkLst>
            <pc:docMk/>
            <pc:sldMk cId="0" sldId="470"/>
            <ac:spMk id="360455" creationId="{00000000-0000-0000-0000-000000000000}"/>
          </ac:spMkLst>
        </pc:spChg>
        <pc:spChg chg="mod">
          <ac:chgData name="Vui Le Ba" userId="052109168efbc39a" providerId="LiveId" clId="{40CFB830-F6EC-4A1B-AE1F-B620D0FFC1BE}" dt="2020-12-23T07:49:53.296" v="2253" actId="1076"/>
          <ac:spMkLst>
            <pc:docMk/>
            <pc:sldMk cId="0" sldId="470"/>
            <ac:spMk id="360456" creationId="{00000000-0000-0000-0000-000000000000}"/>
          </ac:spMkLst>
        </pc:spChg>
        <pc:spChg chg="mod">
          <ac:chgData name="Vui Le Ba" userId="052109168efbc39a" providerId="LiveId" clId="{40CFB830-F6EC-4A1B-AE1F-B620D0FFC1BE}" dt="2020-12-23T07:49:53.296" v="2253" actId="1076"/>
          <ac:spMkLst>
            <pc:docMk/>
            <pc:sldMk cId="0" sldId="470"/>
            <ac:spMk id="360457" creationId="{00000000-0000-0000-0000-000000000000}"/>
          </ac:spMkLst>
        </pc:spChg>
        <pc:spChg chg="mod">
          <ac:chgData name="Vui Le Ba" userId="052109168efbc39a" providerId="LiveId" clId="{40CFB830-F6EC-4A1B-AE1F-B620D0FFC1BE}" dt="2020-12-23T07:49:53.296" v="2253" actId="1076"/>
          <ac:spMkLst>
            <pc:docMk/>
            <pc:sldMk cId="0" sldId="470"/>
            <ac:spMk id="360458" creationId="{00000000-0000-0000-0000-000000000000}"/>
          </ac:spMkLst>
        </pc:spChg>
        <pc:spChg chg="mod">
          <ac:chgData name="Vui Le Ba" userId="052109168efbc39a" providerId="LiveId" clId="{40CFB830-F6EC-4A1B-AE1F-B620D0FFC1BE}" dt="2020-12-23T07:49:53.296" v="2253" actId="1076"/>
          <ac:spMkLst>
            <pc:docMk/>
            <pc:sldMk cId="0" sldId="470"/>
            <ac:spMk id="360459" creationId="{00000000-0000-0000-0000-000000000000}"/>
          </ac:spMkLst>
        </pc:spChg>
        <pc:spChg chg="mod">
          <ac:chgData name="Vui Le Ba" userId="052109168efbc39a" providerId="LiveId" clId="{40CFB830-F6EC-4A1B-AE1F-B620D0FFC1BE}" dt="2020-12-23T07:49:53.296" v="2253" actId="1076"/>
          <ac:spMkLst>
            <pc:docMk/>
            <pc:sldMk cId="0" sldId="470"/>
            <ac:spMk id="360460" creationId="{00000000-0000-0000-0000-000000000000}"/>
          </ac:spMkLst>
        </pc:spChg>
        <pc:spChg chg="mod">
          <ac:chgData name="Vui Le Ba" userId="052109168efbc39a" providerId="LiveId" clId="{40CFB830-F6EC-4A1B-AE1F-B620D0FFC1BE}" dt="2020-12-23T07:49:53.296" v="2253" actId="1076"/>
          <ac:spMkLst>
            <pc:docMk/>
            <pc:sldMk cId="0" sldId="470"/>
            <ac:spMk id="360461" creationId="{00000000-0000-0000-0000-000000000000}"/>
          </ac:spMkLst>
        </pc:spChg>
        <pc:spChg chg="mod">
          <ac:chgData name="Vui Le Ba" userId="052109168efbc39a" providerId="LiveId" clId="{40CFB830-F6EC-4A1B-AE1F-B620D0FFC1BE}" dt="2020-12-23T07:49:53.296" v="2253" actId="1076"/>
          <ac:spMkLst>
            <pc:docMk/>
            <pc:sldMk cId="0" sldId="470"/>
            <ac:spMk id="360462" creationId="{00000000-0000-0000-0000-000000000000}"/>
          </ac:spMkLst>
        </pc:spChg>
        <pc:spChg chg="mod">
          <ac:chgData name="Vui Le Ba" userId="052109168efbc39a" providerId="LiveId" clId="{40CFB830-F6EC-4A1B-AE1F-B620D0FFC1BE}" dt="2020-12-23T07:49:53.296" v="2253" actId="1076"/>
          <ac:spMkLst>
            <pc:docMk/>
            <pc:sldMk cId="0" sldId="470"/>
            <ac:spMk id="360463" creationId="{00000000-0000-0000-0000-000000000000}"/>
          </ac:spMkLst>
        </pc:spChg>
        <pc:spChg chg="mod">
          <ac:chgData name="Vui Le Ba" userId="052109168efbc39a" providerId="LiveId" clId="{40CFB830-F6EC-4A1B-AE1F-B620D0FFC1BE}" dt="2020-12-23T07:49:53.296" v="2253" actId="1076"/>
          <ac:spMkLst>
            <pc:docMk/>
            <pc:sldMk cId="0" sldId="470"/>
            <ac:spMk id="360464" creationId="{00000000-0000-0000-0000-000000000000}"/>
          </ac:spMkLst>
        </pc:spChg>
        <pc:grpChg chg="del">
          <ac:chgData name="Vui Le Ba" userId="052109168efbc39a" providerId="LiveId" clId="{40CFB830-F6EC-4A1B-AE1F-B620D0FFC1BE}" dt="2020-12-23T07:49:44.150" v="2250" actId="478"/>
          <ac:grpSpMkLst>
            <pc:docMk/>
            <pc:sldMk cId="0" sldId="470"/>
            <ac:grpSpMk id="360452" creationId="{00000000-0000-0000-0000-000000000000}"/>
          </ac:grpSpMkLst>
        </pc:grpChg>
        <pc:grpChg chg="mod">
          <ac:chgData name="Vui Le Ba" userId="052109168efbc39a" providerId="LiveId" clId="{40CFB830-F6EC-4A1B-AE1F-B620D0FFC1BE}" dt="2020-12-23T07:49:53.296" v="2253" actId="1076"/>
          <ac:grpSpMkLst>
            <pc:docMk/>
            <pc:sldMk cId="0" sldId="470"/>
            <ac:grpSpMk id="360453" creationId="{00000000-0000-0000-0000-000000000000}"/>
          </ac:grpSpMkLst>
        </pc:grpChg>
      </pc:sldChg>
      <pc:sldChg chg="addSp delSp modSp mod modAnim chgLayout">
        <pc:chgData name="Vui Le Ba" userId="052109168efbc39a" providerId="LiveId" clId="{40CFB830-F6EC-4A1B-AE1F-B620D0FFC1BE}" dt="2020-12-23T07:51:11.424" v="2266" actId="166"/>
        <pc:sldMkLst>
          <pc:docMk/>
          <pc:sldMk cId="0" sldId="471"/>
        </pc:sldMkLst>
        <pc:spChg chg="add del mod">
          <ac:chgData name="Vui Le Ba" userId="052109168efbc39a" providerId="LiveId" clId="{40CFB830-F6EC-4A1B-AE1F-B620D0FFC1BE}" dt="2020-12-23T05:58:31.666" v="181" actId="6264"/>
          <ac:spMkLst>
            <pc:docMk/>
            <pc:sldMk cId="0" sldId="471"/>
            <ac:spMk id="2" creationId="{FCDA3E7E-BC3D-405C-B34D-C186BF584A0F}"/>
          </ac:spMkLst>
        </pc:spChg>
        <pc:spChg chg="add del mod">
          <ac:chgData name="Vui Le Ba" userId="052109168efbc39a" providerId="LiveId" clId="{40CFB830-F6EC-4A1B-AE1F-B620D0FFC1BE}" dt="2020-12-23T05:58:31.666" v="181" actId="6264"/>
          <ac:spMkLst>
            <pc:docMk/>
            <pc:sldMk cId="0" sldId="471"/>
            <ac:spMk id="3" creationId="{8AA2B52C-33DE-4258-A628-187B8D58ACBA}"/>
          </ac:spMkLst>
        </pc:spChg>
        <pc:spChg chg="add del mod ord">
          <ac:chgData name="Vui Le Ba" userId="052109168efbc39a" providerId="LiveId" clId="{40CFB830-F6EC-4A1B-AE1F-B620D0FFC1BE}" dt="2020-12-23T07:30:43.255" v="1946" actId="6264"/>
          <ac:spMkLst>
            <pc:docMk/>
            <pc:sldMk cId="0" sldId="471"/>
            <ac:spMk id="4" creationId="{DC37E4E1-781A-40A4-9585-64B13B7A4918}"/>
          </ac:spMkLst>
        </pc:spChg>
        <pc:spChg chg="del">
          <ac:chgData name="Vui Le Ba" userId="052109168efbc39a" providerId="LiveId" clId="{40CFB830-F6EC-4A1B-AE1F-B620D0FFC1BE}" dt="2020-12-23T07:06:30.211" v="1584"/>
          <ac:spMkLst>
            <pc:docMk/>
            <pc:sldMk cId="0" sldId="471"/>
            <ac:spMk id="5" creationId="{2AD806AA-3BCA-46C2-A5C6-B10E55F335B0}"/>
          </ac:spMkLst>
        </pc:spChg>
        <pc:spChg chg="add del mod">
          <ac:chgData name="Vui Le Ba" userId="052109168efbc39a" providerId="LiveId" clId="{40CFB830-F6EC-4A1B-AE1F-B620D0FFC1BE}" dt="2020-12-23T07:30:43.255" v="1946" actId="6264"/>
          <ac:spMkLst>
            <pc:docMk/>
            <pc:sldMk cId="0" sldId="471"/>
            <ac:spMk id="6" creationId="{4B178B23-615B-41AD-A400-C77190B71467}"/>
          </ac:spMkLst>
        </pc:spChg>
        <pc:spChg chg="add del mod">
          <ac:chgData name="Vui Le Ba" userId="052109168efbc39a" providerId="LiveId" clId="{40CFB830-F6EC-4A1B-AE1F-B620D0FFC1BE}" dt="2020-12-23T07:30:43.255" v="1946" actId="6264"/>
          <ac:spMkLst>
            <pc:docMk/>
            <pc:sldMk cId="0" sldId="471"/>
            <ac:spMk id="7" creationId="{6D550EA6-97FF-4F54-BE9F-9D4C4CBBE08A}"/>
          </ac:spMkLst>
        </pc:spChg>
        <pc:spChg chg="add del mod ord">
          <ac:chgData name="Vui Le Ba" userId="052109168efbc39a" providerId="LiveId" clId="{40CFB830-F6EC-4A1B-AE1F-B620D0FFC1BE}" dt="2020-12-23T07:49:59.490" v="2255" actId="478"/>
          <ac:spMkLst>
            <pc:docMk/>
            <pc:sldMk cId="0" sldId="471"/>
            <ac:spMk id="8" creationId="{FD80B8A0-48D9-47C5-B2CD-8DC8BD6BFFFE}"/>
          </ac:spMkLst>
        </pc:spChg>
        <pc:spChg chg="add del mod ord">
          <ac:chgData name="Vui Le Ba" userId="052109168efbc39a" providerId="LiveId" clId="{40CFB830-F6EC-4A1B-AE1F-B620D0FFC1BE}" dt="2020-12-23T07:50:02.117" v="2256" actId="478"/>
          <ac:spMkLst>
            <pc:docMk/>
            <pc:sldMk cId="0" sldId="471"/>
            <ac:spMk id="362498" creationId="{00000000-0000-0000-0000-000000000000}"/>
          </ac:spMkLst>
        </pc:spChg>
        <pc:spChg chg="mod ord">
          <ac:chgData name="Vui Le Ba" userId="052109168efbc39a" providerId="LiveId" clId="{40CFB830-F6EC-4A1B-AE1F-B620D0FFC1BE}" dt="2020-12-23T07:30:43.376" v="1958" actId="27636"/>
          <ac:spMkLst>
            <pc:docMk/>
            <pc:sldMk cId="0" sldId="471"/>
            <ac:spMk id="362499" creationId="{00000000-0000-0000-0000-000000000000}"/>
          </ac:spMkLst>
        </pc:spChg>
        <pc:spChg chg="mod">
          <ac:chgData name="Vui Le Ba" userId="052109168efbc39a" providerId="LiveId" clId="{40CFB830-F6EC-4A1B-AE1F-B620D0FFC1BE}" dt="2020-12-23T07:50:23.412" v="2260" actId="14100"/>
          <ac:spMkLst>
            <pc:docMk/>
            <pc:sldMk cId="0" sldId="471"/>
            <ac:spMk id="362503" creationId="{00000000-0000-0000-0000-000000000000}"/>
          </ac:spMkLst>
        </pc:spChg>
        <pc:spChg chg="mod topLvl">
          <ac:chgData name="Vui Le Ba" userId="052109168efbc39a" providerId="LiveId" clId="{40CFB830-F6EC-4A1B-AE1F-B620D0FFC1BE}" dt="2020-12-23T07:50:52.117" v="2263" actId="165"/>
          <ac:spMkLst>
            <pc:docMk/>
            <pc:sldMk cId="0" sldId="471"/>
            <ac:spMk id="362506" creationId="{00000000-0000-0000-0000-000000000000}"/>
          </ac:spMkLst>
        </pc:spChg>
        <pc:spChg chg="mod topLvl">
          <ac:chgData name="Vui Le Ba" userId="052109168efbc39a" providerId="LiveId" clId="{40CFB830-F6EC-4A1B-AE1F-B620D0FFC1BE}" dt="2020-12-23T07:50:52.117" v="2263" actId="165"/>
          <ac:spMkLst>
            <pc:docMk/>
            <pc:sldMk cId="0" sldId="471"/>
            <ac:spMk id="362507" creationId="{00000000-0000-0000-0000-000000000000}"/>
          </ac:spMkLst>
        </pc:spChg>
        <pc:spChg chg="mod">
          <ac:chgData name="Vui Le Ba" userId="052109168efbc39a" providerId="LiveId" clId="{40CFB830-F6EC-4A1B-AE1F-B620D0FFC1BE}" dt="2020-12-23T07:51:11.424" v="2266" actId="166"/>
          <ac:spMkLst>
            <pc:docMk/>
            <pc:sldMk cId="0" sldId="471"/>
            <ac:spMk id="751624" creationId="{00000000-0000-0000-0000-000000000000}"/>
          </ac:spMkLst>
        </pc:spChg>
        <pc:spChg chg="mod topLvl">
          <ac:chgData name="Vui Le Ba" userId="052109168efbc39a" providerId="LiveId" clId="{40CFB830-F6EC-4A1B-AE1F-B620D0FFC1BE}" dt="2020-12-23T07:51:02.037" v="2264" actId="6549"/>
          <ac:spMkLst>
            <pc:docMk/>
            <pc:sldMk cId="0" sldId="471"/>
            <ac:spMk id="751627" creationId="{00000000-0000-0000-0000-000000000000}"/>
          </ac:spMkLst>
        </pc:spChg>
        <pc:grpChg chg="del">
          <ac:chgData name="Vui Le Ba" userId="052109168efbc39a" providerId="LiveId" clId="{40CFB830-F6EC-4A1B-AE1F-B620D0FFC1BE}" dt="2020-12-23T07:49:56.535" v="2254" actId="478"/>
          <ac:grpSpMkLst>
            <pc:docMk/>
            <pc:sldMk cId="0" sldId="471"/>
            <ac:grpSpMk id="362500" creationId="{00000000-0000-0000-0000-000000000000}"/>
          </ac:grpSpMkLst>
        </pc:grpChg>
        <pc:grpChg chg="del mod">
          <ac:chgData name="Vui Le Ba" userId="052109168efbc39a" providerId="LiveId" clId="{40CFB830-F6EC-4A1B-AE1F-B620D0FFC1BE}" dt="2020-12-23T07:50:52.117" v="2263" actId="165"/>
          <ac:grpSpMkLst>
            <pc:docMk/>
            <pc:sldMk cId="0" sldId="471"/>
            <ac:grpSpMk id="751626" creationId="{00000000-0000-0000-0000-000000000000}"/>
          </ac:grpSpMkLst>
        </pc:grpChg>
      </pc:sldChg>
      <pc:sldChg chg="addSp delSp modSp mod chgLayout">
        <pc:chgData name="Vui Le Ba" userId="052109168efbc39a" providerId="LiveId" clId="{40CFB830-F6EC-4A1B-AE1F-B620D0FFC1BE}" dt="2020-12-23T07:53:20.643" v="2299" actId="478"/>
        <pc:sldMkLst>
          <pc:docMk/>
          <pc:sldMk cId="0" sldId="472"/>
        </pc:sldMkLst>
        <pc:spChg chg="add del mod">
          <ac:chgData name="Vui Le Ba" userId="052109168efbc39a" providerId="LiveId" clId="{40CFB830-F6EC-4A1B-AE1F-B620D0FFC1BE}" dt="2020-12-23T05:58:31.666" v="181" actId="6264"/>
          <ac:spMkLst>
            <pc:docMk/>
            <pc:sldMk cId="0" sldId="472"/>
            <ac:spMk id="2" creationId="{7E45377A-8FE1-4886-94B2-33F8E56EE427}"/>
          </ac:spMkLst>
        </pc:spChg>
        <pc:spChg chg="add del mod">
          <ac:chgData name="Vui Le Ba" userId="052109168efbc39a" providerId="LiveId" clId="{40CFB830-F6EC-4A1B-AE1F-B620D0FFC1BE}" dt="2020-12-23T05:58:31.666" v="181" actId="6264"/>
          <ac:spMkLst>
            <pc:docMk/>
            <pc:sldMk cId="0" sldId="472"/>
            <ac:spMk id="3" creationId="{C3C2B116-65B5-47DD-AA27-B2A6F26A8EFF}"/>
          </ac:spMkLst>
        </pc:spChg>
        <pc:spChg chg="add del mod ord">
          <ac:chgData name="Vui Le Ba" userId="052109168efbc39a" providerId="LiveId" clId="{40CFB830-F6EC-4A1B-AE1F-B620D0FFC1BE}" dt="2020-12-23T07:30:43.255" v="1946" actId="6264"/>
          <ac:spMkLst>
            <pc:docMk/>
            <pc:sldMk cId="0" sldId="472"/>
            <ac:spMk id="4" creationId="{9153AD4D-845C-4710-9E90-B742584B8D23}"/>
          </ac:spMkLst>
        </pc:spChg>
        <pc:spChg chg="del">
          <ac:chgData name="Vui Le Ba" userId="052109168efbc39a" providerId="LiveId" clId="{40CFB830-F6EC-4A1B-AE1F-B620D0FFC1BE}" dt="2020-12-23T07:06:30.211" v="1584"/>
          <ac:spMkLst>
            <pc:docMk/>
            <pc:sldMk cId="0" sldId="472"/>
            <ac:spMk id="5" creationId="{733F5403-5CE0-4193-8EB5-DEDA3C024EEB}"/>
          </ac:spMkLst>
        </pc:spChg>
        <pc:spChg chg="add del mod">
          <ac:chgData name="Vui Le Ba" userId="052109168efbc39a" providerId="LiveId" clId="{40CFB830-F6EC-4A1B-AE1F-B620D0FFC1BE}" dt="2020-12-23T07:30:43.255" v="1946" actId="6264"/>
          <ac:spMkLst>
            <pc:docMk/>
            <pc:sldMk cId="0" sldId="472"/>
            <ac:spMk id="6" creationId="{BC54FB58-4621-4BD9-9200-ED6346CCCAF5}"/>
          </ac:spMkLst>
        </pc:spChg>
        <pc:spChg chg="add del mod">
          <ac:chgData name="Vui Le Ba" userId="052109168efbc39a" providerId="LiveId" clId="{40CFB830-F6EC-4A1B-AE1F-B620D0FFC1BE}" dt="2020-12-23T07:30:43.255" v="1946" actId="6264"/>
          <ac:spMkLst>
            <pc:docMk/>
            <pc:sldMk cId="0" sldId="472"/>
            <ac:spMk id="7" creationId="{B292BAE7-38E0-4E67-89BA-79480379E7ED}"/>
          </ac:spMkLst>
        </pc:spChg>
        <pc:spChg chg="add del mod ord">
          <ac:chgData name="Vui Le Ba" userId="052109168efbc39a" providerId="LiveId" clId="{40CFB830-F6EC-4A1B-AE1F-B620D0FFC1BE}" dt="2020-12-23T07:52:24.715" v="2287" actId="478"/>
          <ac:spMkLst>
            <pc:docMk/>
            <pc:sldMk cId="0" sldId="472"/>
            <ac:spMk id="8" creationId="{F3FC841A-C482-40E7-A6E6-6D9110C778DD}"/>
          </ac:spMkLst>
        </pc:spChg>
        <pc:spChg chg="add del mod ord">
          <ac:chgData name="Vui Le Ba" userId="052109168efbc39a" providerId="LiveId" clId="{40CFB830-F6EC-4A1B-AE1F-B620D0FFC1BE}" dt="2020-12-23T07:53:20.643" v="2299" actId="478"/>
          <ac:spMkLst>
            <pc:docMk/>
            <pc:sldMk cId="0" sldId="472"/>
            <ac:spMk id="372738" creationId="{00000000-0000-0000-0000-000000000000}"/>
          </ac:spMkLst>
        </pc:spChg>
        <pc:spChg chg="mod ord">
          <ac:chgData name="Vui Le Ba" userId="052109168efbc39a" providerId="LiveId" clId="{40CFB830-F6EC-4A1B-AE1F-B620D0FFC1BE}" dt="2020-12-23T07:30:43.376" v="1959" actId="27636"/>
          <ac:spMkLst>
            <pc:docMk/>
            <pc:sldMk cId="0" sldId="472"/>
            <ac:spMk id="372739" creationId="{00000000-0000-0000-0000-000000000000}"/>
          </ac:spMkLst>
        </pc:spChg>
        <pc:spChg chg="mod">
          <ac:chgData name="Vui Le Ba" userId="052109168efbc39a" providerId="LiveId" clId="{40CFB830-F6EC-4A1B-AE1F-B620D0FFC1BE}" dt="2020-12-23T07:52:58.556" v="2293" actId="1076"/>
          <ac:spMkLst>
            <pc:docMk/>
            <pc:sldMk cId="0" sldId="472"/>
            <ac:spMk id="753672" creationId="{00000000-0000-0000-0000-000000000000}"/>
          </ac:spMkLst>
        </pc:spChg>
        <pc:spChg chg="mod">
          <ac:chgData name="Vui Le Ba" userId="052109168efbc39a" providerId="LiveId" clId="{40CFB830-F6EC-4A1B-AE1F-B620D0FFC1BE}" dt="2020-12-23T07:53:14.233" v="2297" actId="208"/>
          <ac:spMkLst>
            <pc:docMk/>
            <pc:sldMk cId="0" sldId="472"/>
            <ac:spMk id="753673" creationId="{00000000-0000-0000-0000-000000000000}"/>
          </ac:spMkLst>
        </pc:spChg>
      </pc:sldChg>
      <pc:sldChg chg="addSp delSp modSp mod chgLayout">
        <pc:chgData name="Vui Le Ba" userId="052109168efbc39a" providerId="LiveId" clId="{40CFB830-F6EC-4A1B-AE1F-B620D0FFC1BE}" dt="2020-12-23T07:57:22.461" v="2302" actId="1076"/>
        <pc:sldMkLst>
          <pc:docMk/>
          <pc:sldMk cId="0" sldId="473"/>
        </pc:sldMkLst>
        <pc:spChg chg="add del mod">
          <ac:chgData name="Vui Le Ba" userId="052109168efbc39a" providerId="LiveId" clId="{40CFB830-F6EC-4A1B-AE1F-B620D0FFC1BE}" dt="2020-12-23T05:58:31.666" v="181" actId="6264"/>
          <ac:spMkLst>
            <pc:docMk/>
            <pc:sldMk cId="0" sldId="473"/>
            <ac:spMk id="2" creationId="{DFA6B466-6050-4F11-8DA4-72CA6790AD66}"/>
          </ac:spMkLst>
        </pc:spChg>
        <pc:spChg chg="add del mod ord">
          <ac:chgData name="Vui Le Ba" userId="052109168efbc39a" providerId="LiveId" clId="{40CFB830-F6EC-4A1B-AE1F-B620D0FFC1BE}" dt="2020-12-23T07:30:43.255" v="1946" actId="6264"/>
          <ac:spMkLst>
            <pc:docMk/>
            <pc:sldMk cId="0" sldId="473"/>
            <ac:spMk id="3" creationId="{5B91E675-147D-43EE-AAC6-8FA0B09A8594}"/>
          </ac:spMkLst>
        </pc:spChg>
        <pc:spChg chg="add del mod ord">
          <ac:chgData name="Vui Le Ba" userId="052109168efbc39a" providerId="LiveId" clId="{40CFB830-F6EC-4A1B-AE1F-B620D0FFC1BE}" dt="2020-12-23T07:30:43.255" v="1946" actId="6264"/>
          <ac:spMkLst>
            <pc:docMk/>
            <pc:sldMk cId="0" sldId="473"/>
            <ac:spMk id="4" creationId="{830C5B12-D755-4524-A62D-B2AE869F9C3A}"/>
          </ac:spMkLst>
        </pc:spChg>
        <pc:spChg chg="del">
          <ac:chgData name="Vui Le Ba" userId="052109168efbc39a" providerId="LiveId" clId="{40CFB830-F6EC-4A1B-AE1F-B620D0FFC1BE}" dt="2020-12-23T07:06:30.211" v="1584"/>
          <ac:spMkLst>
            <pc:docMk/>
            <pc:sldMk cId="0" sldId="473"/>
            <ac:spMk id="5" creationId="{61FB100D-52EB-4CD4-892F-626677706E70}"/>
          </ac:spMkLst>
        </pc:spChg>
        <pc:spChg chg="add del mod">
          <ac:chgData name="Vui Le Ba" userId="052109168efbc39a" providerId="LiveId" clId="{40CFB830-F6EC-4A1B-AE1F-B620D0FFC1BE}" dt="2020-12-23T07:30:43.255" v="1946" actId="6264"/>
          <ac:spMkLst>
            <pc:docMk/>
            <pc:sldMk cId="0" sldId="473"/>
            <ac:spMk id="6" creationId="{CC3CFCC3-24C8-41B6-A0BC-FB881C2A35BE}"/>
          </ac:spMkLst>
        </pc:spChg>
        <pc:spChg chg="add mod ord">
          <ac:chgData name="Vui Le Ba" userId="052109168efbc39a" providerId="LiveId" clId="{40CFB830-F6EC-4A1B-AE1F-B620D0FFC1BE}" dt="2020-12-23T07:30:43.255" v="1946" actId="6264"/>
          <ac:spMkLst>
            <pc:docMk/>
            <pc:sldMk cId="0" sldId="473"/>
            <ac:spMk id="7" creationId="{99DBB350-9573-4DF4-9CF9-7AFCDAFD9DF1}"/>
          </ac:spMkLst>
        </pc:spChg>
        <pc:spChg chg="add mod ord">
          <ac:chgData name="Vui Le Ba" userId="052109168efbc39a" providerId="LiveId" clId="{40CFB830-F6EC-4A1B-AE1F-B620D0FFC1BE}" dt="2020-12-23T07:30:43.255" v="1946" actId="6264"/>
          <ac:spMkLst>
            <pc:docMk/>
            <pc:sldMk cId="0" sldId="473"/>
            <ac:spMk id="8" creationId="{6CB6F734-8163-4F7F-A96C-358BC6784667}"/>
          </ac:spMkLst>
        </pc:spChg>
        <pc:spChg chg="add del mod ord">
          <ac:chgData name="Vui Le Ba" userId="052109168efbc39a" providerId="LiveId" clId="{40CFB830-F6EC-4A1B-AE1F-B620D0FFC1BE}" dt="2020-12-23T07:57:18.519" v="2301" actId="478"/>
          <ac:spMkLst>
            <pc:docMk/>
            <pc:sldMk cId="0" sldId="473"/>
            <ac:spMk id="374786" creationId="{00000000-0000-0000-0000-000000000000}"/>
          </ac:spMkLst>
        </pc:spChg>
        <pc:picChg chg="mod">
          <ac:chgData name="Vui Le Ba" userId="052109168efbc39a" providerId="LiveId" clId="{40CFB830-F6EC-4A1B-AE1F-B620D0FFC1BE}" dt="2020-12-23T07:57:22.461" v="2302" actId="1076"/>
          <ac:picMkLst>
            <pc:docMk/>
            <pc:sldMk cId="0" sldId="473"/>
            <ac:picMk id="374788" creationId="{00000000-0000-0000-0000-000000000000}"/>
          </ac:picMkLst>
        </pc:picChg>
      </pc:sldChg>
      <pc:sldChg chg="addSp delSp modSp mod modAnim chgLayout">
        <pc:chgData name="Vui Le Ba" userId="052109168efbc39a" providerId="LiveId" clId="{40CFB830-F6EC-4A1B-AE1F-B620D0FFC1BE}" dt="2020-12-23T07:51:22.076" v="2271" actId="478"/>
        <pc:sldMkLst>
          <pc:docMk/>
          <pc:sldMk cId="0" sldId="474"/>
        </pc:sldMkLst>
        <pc:spChg chg="add del mod">
          <ac:chgData name="Vui Le Ba" userId="052109168efbc39a" providerId="LiveId" clId="{40CFB830-F6EC-4A1B-AE1F-B620D0FFC1BE}" dt="2020-12-23T05:58:31.666" v="181" actId="6264"/>
          <ac:spMkLst>
            <pc:docMk/>
            <pc:sldMk cId="0" sldId="474"/>
            <ac:spMk id="2" creationId="{896169A5-F490-41FF-AA65-61198E68C0C8}"/>
          </ac:spMkLst>
        </pc:spChg>
        <pc:spChg chg="add del mod">
          <ac:chgData name="Vui Le Ba" userId="052109168efbc39a" providerId="LiveId" clId="{40CFB830-F6EC-4A1B-AE1F-B620D0FFC1BE}" dt="2020-12-23T05:58:31.666" v="181" actId="6264"/>
          <ac:spMkLst>
            <pc:docMk/>
            <pc:sldMk cId="0" sldId="474"/>
            <ac:spMk id="3" creationId="{C87D5525-248A-4FAA-BAA4-D04DD670C9C0}"/>
          </ac:spMkLst>
        </pc:spChg>
        <pc:spChg chg="add del mod ord">
          <ac:chgData name="Vui Le Ba" userId="052109168efbc39a" providerId="LiveId" clId="{40CFB830-F6EC-4A1B-AE1F-B620D0FFC1BE}" dt="2020-12-23T07:30:43.255" v="1946" actId="6264"/>
          <ac:spMkLst>
            <pc:docMk/>
            <pc:sldMk cId="0" sldId="474"/>
            <ac:spMk id="4" creationId="{530EB7B1-A275-4835-ADD7-D06497D04631}"/>
          </ac:spMkLst>
        </pc:spChg>
        <pc:spChg chg="del">
          <ac:chgData name="Vui Le Ba" userId="052109168efbc39a" providerId="LiveId" clId="{40CFB830-F6EC-4A1B-AE1F-B620D0FFC1BE}" dt="2020-12-23T07:06:30.211" v="1584"/>
          <ac:spMkLst>
            <pc:docMk/>
            <pc:sldMk cId="0" sldId="474"/>
            <ac:spMk id="5" creationId="{6A1A172D-0B7E-4AE9-8A20-3101DE2591DF}"/>
          </ac:spMkLst>
        </pc:spChg>
        <pc:spChg chg="add del mod">
          <ac:chgData name="Vui Le Ba" userId="052109168efbc39a" providerId="LiveId" clId="{40CFB830-F6EC-4A1B-AE1F-B620D0FFC1BE}" dt="2020-12-23T07:30:43.255" v="1946" actId="6264"/>
          <ac:spMkLst>
            <pc:docMk/>
            <pc:sldMk cId="0" sldId="474"/>
            <ac:spMk id="6" creationId="{DDC037EA-3E73-4F8A-B916-D7B0BC67649F}"/>
          </ac:spMkLst>
        </pc:spChg>
        <pc:spChg chg="add del mod">
          <ac:chgData name="Vui Le Ba" userId="052109168efbc39a" providerId="LiveId" clId="{40CFB830-F6EC-4A1B-AE1F-B620D0FFC1BE}" dt="2020-12-23T07:30:43.255" v="1946" actId="6264"/>
          <ac:spMkLst>
            <pc:docMk/>
            <pc:sldMk cId="0" sldId="474"/>
            <ac:spMk id="7" creationId="{FBF5C293-DB27-413A-A3C2-ECEB65B53B71}"/>
          </ac:spMkLst>
        </pc:spChg>
        <pc:spChg chg="add del mod ord">
          <ac:chgData name="Vui Le Ba" userId="052109168efbc39a" providerId="LiveId" clId="{40CFB830-F6EC-4A1B-AE1F-B620D0FFC1BE}" dt="2020-12-23T07:51:19.051" v="2269" actId="478"/>
          <ac:spMkLst>
            <pc:docMk/>
            <pc:sldMk cId="0" sldId="474"/>
            <ac:spMk id="8" creationId="{1D91457E-7B98-4D84-82DD-4FCC6EFB6E2A}"/>
          </ac:spMkLst>
        </pc:spChg>
        <pc:spChg chg="add del mod ord">
          <ac:chgData name="Vui Le Ba" userId="052109168efbc39a" providerId="LiveId" clId="{40CFB830-F6EC-4A1B-AE1F-B620D0FFC1BE}" dt="2020-12-23T07:51:22.076" v="2271" actId="478"/>
          <ac:spMkLst>
            <pc:docMk/>
            <pc:sldMk cId="0" sldId="474"/>
            <ac:spMk id="364546" creationId="{00000000-0000-0000-0000-000000000000}"/>
          </ac:spMkLst>
        </pc:spChg>
        <pc:spChg chg="mod ord">
          <ac:chgData name="Vui Le Ba" userId="052109168efbc39a" providerId="LiveId" clId="{40CFB830-F6EC-4A1B-AE1F-B620D0FFC1BE}" dt="2020-12-23T07:30:43.255" v="1946" actId="6264"/>
          <ac:spMkLst>
            <pc:docMk/>
            <pc:sldMk cId="0" sldId="474"/>
            <ac:spMk id="364547" creationId="{00000000-0000-0000-0000-000000000000}"/>
          </ac:spMkLst>
        </pc:spChg>
        <pc:spChg chg="add del">
          <ac:chgData name="Vui Le Ba" userId="052109168efbc39a" providerId="LiveId" clId="{40CFB830-F6EC-4A1B-AE1F-B620D0FFC1BE}" dt="2020-12-23T07:51:17.663" v="2268" actId="478"/>
          <ac:spMkLst>
            <pc:docMk/>
            <pc:sldMk cId="0" sldId="474"/>
            <ac:spMk id="771075" creationId="{00000000-0000-0000-0000-000000000000}"/>
          </ac:spMkLst>
        </pc:spChg>
        <pc:grpChg chg="del">
          <ac:chgData name="Vui Le Ba" userId="052109168efbc39a" providerId="LiveId" clId="{40CFB830-F6EC-4A1B-AE1F-B620D0FFC1BE}" dt="2020-12-23T07:51:20.155" v="2270" actId="478"/>
          <ac:grpSpMkLst>
            <pc:docMk/>
            <pc:sldMk cId="0" sldId="474"/>
            <ac:grpSpMk id="364548" creationId="{00000000-0000-0000-0000-000000000000}"/>
          </ac:grpSpMkLst>
        </pc:grpChg>
      </pc:sldChg>
      <pc:sldChg chg="addSp delSp modSp mod chgLayout">
        <pc:chgData name="Vui Le Ba" userId="052109168efbc39a" providerId="LiveId" clId="{40CFB830-F6EC-4A1B-AE1F-B620D0FFC1BE}" dt="2020-12-23T07:51:46.585" v="2277" actId="14100"/>
        <pc:sldMkLst>
          <pc:docMk/>
          <pc:sldMk cId="0" sldId="475"/>
        </pc:sldMkLst>
        <pc:spChg chg="add del mod">
          <ac:chgData name="Vui Le Ba" userId="052109168efbc39a" providerId="LiveId" clId="{40CFB830-F6EC-4A1B-AE1F-B620D0FFC1BE}" dt="2020-12-23T05:58:31.666" v="181" actId="6264"/>
          <ac:spMkLst>
            <pc:docMk/>
            <pc:sldMk cId="0" sldId="475"/>
            <ac:spMk id="2" creationId="{50F2C7C3-CB0A-4F27-AFB5-609B39ED07D2}"/>
          </ac:spMkLst>
        </pc:spChg>
        <pc:spChg chg="add del mod">
          <ac:chgData name="Vui Le Ba" userId="052109168efbc39a" providerId="LiveId" clId="{40CFB830-F6EC-4A1B-AE1F-B620D0FFC1BE}" dt="2020-12-23T05:58:31.666" v="181" actId="6264"/>
          <ac:spMkLst>
            <pc:docMk/>
            <pc:sldMk cId="0" sldId="475"/>
            <ac:spMk id="3" creationId="{D16F238B-8400-4B9A-9424-703BEE2E4665}"/>
          </ac:spMkLst>
        </pc:spChg>
        <pc:spChg chg="add del mod ord">
          <ac:chgData name="Vui Le Ba" userId="052109168efbc39a" providerId="LiveId" clId="{40CFB830-F6EC-4A1B-AE1F-B620D0FFC1BE}" dt="2020-12-23T07:30:43.255" v="1946" actId="6264"/>
          <ac:spMkLst>
            <pc:docMk/>
            <pc:sldMk cId="0" sldId="475"/>
            <ac:spMk id="4" creationId="{FD32A6C2-A3BC-4F7F-831A-6A1966FC9654}"/>
          </ac:spMkLst>
        </pc:spChg>
        <pc:spChg chg="del">
          <ac:chgData name="Vui Le Ba" userId="052109168efbc39a" providerId="LiveId" clId="{40CFB830-F6EC-4A1B-AE1F-B620D0FFC1BE}" dt="2020-12-23T07:06:30.211" v="1584"/>
          <ac:spMkLst>
            <pc:docMk/>
            <pc:sldMk cId="0" sldId="475"/>
            <ac:spMk id="5" creationId="{77681723-06E6-437C-B10C-A55B3F8C7462}"/>
          </ac:spMkLst>
        </pc:spChg>
        <pc:spChg chg="add del mod">
          <ac:chgData name="Vui Le Ba" userId="052109168efbc39a" providerId="LiveId" clId="{40CFB830-F6EC-4A1B-AE1F-B620D0FFC1BE}" dt="2020-12-23T07:30:43.255" v="1946" actId="6264"/>
          <ac:spMkLst>
            <pc:docMk/>
            <pc:sldMk cId="0" sldId="475"/>
            <ac:spMk id="6" creationId="{044155FD-BFBA-4AAA-B232-00D6B5A4B676}"/>
          </ac:spMkLst>
        </pc:spChg>
        <pc:spChg chg="add del mod">
          <ac:chgData name="Vui Le Ba" userId="052109168efbc39a" providerId="LiveId" clId="{40CFB830-F6EC-4A1B-AE1F-B620D0FFC1BE}" dt="2020-12-23T07:30:43.255" v="1946" actId="6264"/>
          <ac:spMkLst>
            <pc:docMk/>
            <pc:sldMk cId="0" sldId="475"/>
            <ac:spMk id="7" creationId="{4B0F06DA-9E23-42AC-BBB2-0B5AEF827597}"/>
          </ac:spMkLst>
        </pc:spChg>
        <pc:spChg chg="add del mod ord">
          <ac:chgData name="Vui Le Ba" userId="052109168efbc39a" providerId="LiveId" clId="{40CFB830-F6EC-4A1B-AE1F-B620D0FFC1BE}" dt="2020-12-23T07:51:34.068" v="2273" actId="478"/>
          <ac:spMkLst>
            <pc:docMk/>
            <pc:sldMk cId="0" sldId="475"/>
            <ac:spMk id="8" creationId="{F39F3B22-9E27-498B-996A-45D5F8AED174}"/>
          </ac:spMkLst>
        </pc:spChg>
        <pc:spChg chg="add del mod ord">
          <ac:chgData name="Vui Le Ba" userId="052109168efbc39a" providerId="LiveId" clId="{40CFB830-F6EC-4A1B-AE1F-B620D0FFC1BE}" dt="2020-12-23T07:51:37.476" v="2274" actId="478"/>
          <ac:spMkLst>
            <pc:docMk/>
            <pc:sldMk cId="0" sldId="475"/>
            <ac:spMk id="366594" creationId="{00000000-0000-0000-0000-000000000000}"/>
          </ac:spMkLst>
        </pc:spChg>
        <pc:spChg chg="mod ord">
          <ac:chgData name="Vui Le Ba" userId="052109168efbc39a" providerId="LiveId" clId="{40CFB830-F6EC-4A1B-AE1F-B620D0FFC1BE}" dt="2020-12-23T07:30:43.255" v="1946" actId="6264"/>
          <ac:spMkLst>
            <pc:docMk/>
            <pc:sldMk cId="0" sldId="475"/>
            <ac:spMk id="366595" creationId="{00000000-0000-0000-0000-000000000000}"/>
          </ac:spMkLst>
        </pc:spChg>
        <pc:spChg chg="mod">
          <ac:chgData name="Vui Le Ba" userId="052109168efbc39a" providerId="LiveId" clId="{40CFB830-F6EC-4A1B-AE1F-B620D0FFC1BE}" dt="2020-12-23T07:51:46.585" v="2277" actId="14100"/>
          <ac:spMkLst>
            <pc:docMk/>
            <pc:sldMk cId="0" sldId="475"/>
            <ac:spMk id="366597" creationId="{00000000-0000-0000-0000-000000000000}"/>
          </ac:spMkLst>
        </pc:spChg>
        <pc:grpChg chg="del">
          <ac:chgData name="Vui Le Ba" userId="052109168efbc39a" providerId="LiveId" clId="{40CFB830-F6EC-4A1B-AE1F-B620D0FFC1BE}" dt="2020-12-23T07:51:31.147" v="2272" actId="478"/>
          <ac:grpSpMkLst>
            <pc:docMk/>
            <pc:sldMk cId="0" sldId="475"/>
            <ac:grpSpMk id="366596" creationId="{00000000-0000-0000-0000-000000000000}"/>
          </ac:grpSpMkLst>
        </pc:grpChg>
      </pc:sldChg>
      <pc:sldChg chg="addSp delSp modSp mod chgLayout">
        <pc:chgData name="Vui Le Ba" userId="052109168efbc39a" providerId="LiveId" clId="{40CFB830-F6EC-4A1B-AE1F-B620D0FFC1BE}" dt="2020-12-23T07:51:57.662" v="2280" actId="478"/>
        <pc:sldMkLst>
          <pc:docMk/>
          <pc:sldMk cId="0" sldId="476"/>
        </pc:sldMkLst>
        <pc:spChg chg="add del mod">
          <ac:chgData name="Vui Le Ba" userId="052109168efbc39a" providerId="LiveId" clId="{40CFB830-F6EC-4A1B-AE1F-B620D0FFC1BE}" dt="2020-12-23T05:58:31.666" v="181" actId="6264"/>
          <ac:spMkLst>
            <pc:docMk/>
            <pc:sldMk cId="0" sldId="476"/>
            <ac:spMk id="2" creationId="{4B91F132-9121-4F9A-A0AA-65D44894E5C0}"/>
          </ac:spMkLst>
        </pc:spChg>
        <pc:spChg chg="add del mod">
          <ac:chgData name="Vui Le Ba" userId="052109168efbc39a" providerId="LiveId" clId="{40CFB830-F6EC-4A1B-AE1F-B620D0FFC1BE}" dt="2020-12-23T05:58:31.666" v="181" actId="6264"/>
          <ac:spMkLst>
            <pc:docMk/>
            <pc:sldMk cId="0" sldId="476"/>
            <ac:spMk id="3" creationId="{FD59EB91-8845-4BDE-B311-72F5A8A46324}"/>
          </ac:spMkLst>
        </pc:spChg>
        <pc:spChg chg="add del mod ord">
          <ac:chgData name="Vui Le Ba" userId="052109168efbc39a" providerId="LiveId" clId="{40CFB830-F6EC-4A1B-AE1F-B620D0FFC1BE}" dt="2020-12-23T07:30:43.255" v="1946" actId="6264"/>
          <ac:spMkLst>
            <pc:docMk/>
            <pc:sldMk cId="0" sldId="476"/>
            <ac:spMk id="4" creationId="{68B9C018-F605-4840-8C03-62FD42CE36A7}"/>
          </ac:spMkLst>
        </pc:spChg>
        <pc:spChg chg="del">
          <ac:chgData name="Vui Le Ba" userId="052109168efbc39a" providerId="LiveId" clId="{40CFB830-F6EC-4A1B-AE1F-B620D0FFC1BE}" dt="2020-12-23T07:06:30.211" v="1584"/>
          <ac:spMkLst>
            <pc:docMk/>
            <pc:sldMk cId="0" sldId="476"/>
            <ac:spMk id="5" creationId="{38307C3B-7B28-4409-96C2-23636B5482F0}"/>
          </ac:spMkLst>
        </pc:spChg>
        <pc:spChg chg="add del mod">
          <ac:chgData name="Vui Le Ba" userId="052109168efbc39a" providerId="LiveId" clId="{40CFB830-F6EC-4A1B-AE1F-B620D0FFC1BE}" dt="2020-12-23T07:30:43.255" v="1946" actId="6264"/>
          <ac:spMkLst>
            <pc:docMk/>
            <pc:sldMk cId="0" sldId="476"/>
            <ac:spMk id="6" creationId="{4E96FA7C-6BB0-4239-98DC-BB576DD9F844}"/>
          </ac:spMkLst>
        </pc:spChg>
        <pc:spChg chg="add del mod">
          <ac:chgData name="Vui Le Ba" userId="052109168efbc39a" providerId="LiveId" clId="{40CFB830-F6EC-4A1B-AE1F-B620D0FFC1BE}" dt="2020-12-23T07:30:43.255" v="1946" actId="6264"/>
          <ac:spMkLst>
            <pc:docMk/>
            <pc:sldMk cId="0" sldId="476"/>
            <ac:spMk id="7" creationId="{438E61C5-2DB8-4CD8-8641-1AD7000E8E45}"/>
          </ac:spMkLst>
        </pc:spChg>
        <pc:spChg chg="add del mod ord">
          <ac:chgData name="Vui Le Ba" userId="052109168efbc39a" providerId="LiveId" clId="{40CFB830-F6EC-4A1B-AE1F-B620D0FFC1BE}" dt="2020-12-23T07:51:55.807" v="2279" actId="478"/>
          <ac:spMkLst>
            <pc:docMk/>
            <pc:sldMk cId="0" sldId="476"/>
            <ac:spMk id="8" creationId="{4A9B0BEB-015C-48A5-9C3D-1A0841F6F8F3}"/>
          </ac:spMkLst>
        </pc:spChg>
        <pc:spChg chg="add del mod ord">
          <ac:chgData name="Vui Le Ba" userId="052109168efbc39a" providerId="LiveId" clId="{40CFB830-F6EC-4A1B-AE1F-B620D0FFC1BE}" dt="2020-12-23T07:51:57.662" v="2280" actId="478"/>
          <ac:spMkLst>
            <pc:docMk/>
            <pc:sldMk cId="0" sldId="476"/>
            <ac:spMk id="368642" creationId="{00000000-0000-0000-0000-000000000000}"/>
          </ac:spMkLst>
        </pc:spChg>
        <pc:spChg chg="mod ord">
          <ac:chgData name="Vui Le Ba" userId="052109168efbc39a" providerId="LiveId" clId="{40CFB830-F6EC-4A1B-AE1F-B620D0FFC1BE}" dt="2020-12-23T07:30:43.255" v="1946" actId="6264"/>
          <ac:spMkLst>
            <pc:docMk/>
            <pc:sldMk cId="0" sldId="476"/>
            <ac:spMk id="368643" creationId="{00000000-0000-0000-0000-000000000000}"/>
          </ac:spMkLst>
        </pc:spChg>
        <pc:grpChg chg="del">
          <ac:chgData name="Vui Le Ba" userId="052109168efbc39a" providerId="LiveId" clId="{40CFB830-F6EC-4A1B-AE1F-B620D0FFC1BE}" dt="2020-12-23T07:51:53.739" v="2278" actId="478"/>
          <ac:grpSpMkLst>
            <pc:docMk/>
            <pc:sldMk cId="0" sldId="476"/>
            <ac:grpSpMk id="368644" creationId="{00000000-0000-0000-0000-000000000000}"/>
          </ac:grpSpMkLst>
        </pc:grpChg>
      </pc:sldChg>
      <pc:sldChg chg="addSp delSp modSp mod chgLayout">
        <pc:chgData name="Vui Le Ba" userId="052109168efbc39a" providerId="LiveId" clId="{40CFB830-F6EC-4A1B-AE1F-B620D0FFC1BE}" dt="2020-12-23T07:52:16.831" v="2286" actId="14100"/>
        <pc:sldMkLst>
          <pc:docMk/>
          <pc:sldMk cId="0" sldId="477"/>
        </pc:sldMkLst>
        <pc:spChg chg="add del mod">
          <ac:chgData name="Vui Le Ba" userId="052109168efbc39a" providerId="LiveId" clId="{40CFB830-F6EC-4A1B-AE1F-B620D0FFC1BE}" dt="2020-12-23T05:58:31.666" v="181" actId="6264"/>
          <ac:spMkLst>
            <pc:docMk/>
            <pc:sldMk cId="0" sldId="477"/>
            <ac:spMk id="2" creationId="{0E9B22F2-6B4A-4594-B29D-6689027BD54F}"/>
          </ac:spMkLst>
        </pc:spChg>
        <pc:spChg chg="add del mod">
          <ac:chgData name="Vui Le Ba" userId="052109168efbc39a" providerId="LiveId" clId="{40CFB830-F6EC-4A1B-AE1F-B620D0FFC1BE}" dt="2020-12-23T05:58:31.666" v="181" actId="6264"/>
          <ac:spMkLst>
            <pc:docMk/>
            <pc:sldMk cId="0" sldId="477"/>
            <ac:spMk id="3" creationId="{2F433CC9-A087-46E2-8CC6-C27E080F4A81}"/>
          </ac:spMkLst>
        </pc:spChg>
        <pc:spChg chg="add del mod ord">
          <ac:chgData name="Vui Le Ba" userId="052109168efbc39a" providerId="LiveId" clId="{40CFB830-F6EC-4A1B-AE1F-B620D0FFC1BE}" dt="2020-12-23T07:30:43.255" v="1946" actId="6264"/>
          <ac:spMkLst>
            <pc:docMk/>
            <pc:sldMk cId="0" sldId="477"/>
            <ac:spMk id="4" creationId="{69571E10-BA06-43B0-807F-6E8D0A05E614}"/>
          </ac:spMkLst>
        </pc:spChg>
        <pc:spChg chg="del">
          <ac:chgData name="Vui Le Ba" userId="052109168efbc39a" providerId="LiveId" clId="{40CFB830-F6EC-4A1B-AE1F-B620D0FFC1BE}" dt="2020-12-23T07:06:30.211" v="1584"/>
          <ac:spMkLst>
            <pc:docMk/>
            <pc:sldMk cId="0" sldId="477"/>
            <ac:spMk id="5" creationId="{02A789E6-29D0-4D4E-9093-EAE694952802}"/>
          </ac:spMkLst>
        </pc:spChg>
        <pc:spChg chg="add del mod">
          <ac:chgData name="Vui Le Ba" userId="052109168efbc39a" providerId="LiveId" clId="{40CFB830-F6EC-4A1B-AE1F-B620D0FFC1BE}" dt="2020-12-23T07:30:43.255" v="1946" actId="6264"/>
          <ac:spMkLst>
            <pc:docMk/>
            <pc:sldMk cId="0" sldId="477"/>
            <ac:spMk id="6" creationId="{8CF715DB-0908-48DB-AD63-30ED6707F3F0}"/>
          </ac:spMkLst>
        </pc:spChg>
        <pc:spChg chg="add del mod">
          <ac:chgData name="Vui Le Ba" userId="052109168efbc39a" providerId="LiveId" clId="{40CFB830-F6EC-4A1B-AE1F-B620D0FFC1BE}" dt="2020-12-23T07:30:43.255" v="1946" actId="6264"/>
          <ac:spMkLst>
            <pc:docMk/>
            <pc:sldMk cId="0" sldId="477"/>
            <ac:spMk id="7" creationId="{E1CF0C87-2DBE-4110-891B-DF4D9EE50C48}"/>
          </ac:spMkLst>
        </pc:spChg>
        <pc:spChg chg="add del mod ord">
          <ac:chgData name="Vui Le Ba" userId="052109168efbc39a" providerId="LiveId" clId="{40CFB830-F6EC-4A1B-AE1F-B620D0FFC1BE}" dt="2020-12-23T07:52:06.467" v="2282" actId="478"/>
          <ac:spMkLst>
            <pc:docMk/>
            <pc:sldMk cId="0" sldId="477"/>
            <ac:spMk id="8" creationId="{DDDE61B9-9C4C-494C-881D-FB69FF1BF450}"/>
          </ac:spMkLst>
        </pc:spChg>
        <pc:spChg chg="add del mod ord">
          <ac:chgData name="Vui Le Ba" userId="052109168efbc39a" providerId="LiveId" clId="{40CFB830-F6EC-4A1B-AE1F-B620D0FFC1BE}" dt="2020-12-23T07:52:08.986" v="2283" actId="478"/>
          <ac:spMkLst>
            <pc:docMk/>
            <pc:sldMk cId="0" sldId="477"/>
            <ac:spMk id="370690" creationId="{00000000-0000-0000-0000-000000000000}"/>
          </ac:spMkLst>
        </pc:spChg>
        <pc:spChg chg="mod ord">
          <ac:chgData name="Vui Le Ba" userId="052109168efbc39a" providerId="LiveId" clId="{40CFB830-F6EC-4A1B-AE1F-B620D0FFC1BE}" dt="2020-12-23T07:30:43.255" v="1946" actId="6264"/>
          <ac:spMkLst>
            <pc:docMk/>
            <pc:sldMk cId="0" sldId="477"/>
            <ac:spMk id="370691" creationId="{00000000-0000-0000-0000-000000000000}"/>
          </ac:spMkLst>
        </pc:spChg>
        <pc:spChg chg="mod">
          <ac:chgData name="Vui Le Ba" userId="052109168efbc39a" providerId="LiveId" clId="{40CFB830-F6EC-4A1B-AE1F-B620D0FFC1BE}" dt="2020-12-23T07:52:16.831" v="2286" actId="14100"/>
          <ac:spMkLst>
            <pc:docMk/>
            <pc:sldMk cId="0" sldId="477"/>
            <ac:spMk id="370693" creationId="{00000000-0000-0000-0000-000000000000}"/>
          </ac:spMkLst>
        </pc:spChg>
        <pc:grpChg chg="del">
          <ac:chgData name="Vui Le Ba" userId="052109168efbc39a" providerId="LiveId" clId="{40CFB830-F6EC-4A1B-AE1F-B620D0FFC1BE}" dt="2020-12-23T07:52:04.188" v="2281" actId="478"/>
          <ac:grpSpMkLst>
            <pc:docMk/>
            <pc:sldMk cId="0" sldId="477"/>
            <ac:grpSpMk id="370692" creationId="{00000000-0000-0000-0000-000000000000}"/>
          </ac:grpSpMkLst>
        </pc:grpChg>
      </pc:sldChg>
      <pc:sldChg chg="addSp delSp modSp mod chgLayout">
        <pc:chgData name="Vui Le Ba" userId="052109168efbc39a" providerId="LiveId" clId="{40CFB830-F6EC-4A1B-AE1F-B620D0FFC1BE}" dt="2020-12-23T07:58:09.469" v="2316" actId="478"/>
        <pc:sldMkLst>
          <pc:docMk/>
          <pc:sldMk cId="0" sldId="478"/>
        </pc:sldMkLst>
        <pc:spChg chg="add del mod">
          <ac:chgData name="Vui Le Ba" userId="052109168efbc39a" providerId="LiveId" clId="{40CFB830-F6EC-4A1B-AE1F-B620D0FFC1BE}" dt="2020-12-23T05:58:31.666" v="181" actId="6264"/>
          <ac:spMkLst>
            <pc:docMk/>
            <pc:sldMk cId="0" sldId="478"/>
            <ac:spMk id="2" creationId="{EA2D14CC-FAEA-4A5D-ACC5-791D8C828CE8}"/>
          </ac:spMkLst>
        </pc:spChg>
        <pc:spChg chg="add del mod">
          <ac:chgData name="Vui Le Ba" userId="052109168efbc39a" providerId="LiveId" clId="{40CFB830-F6EC-4A1B-AE1F-B620D0FFC1BE}" dt="2020-12-23T05:58:31.666" v="181" actId="6264"/>
          <ac:spMkLst>
            <pc:docMk/>
            <pc:sldMk cId="0" sldId="478"/>
            <ac:spMk id="3" creationId="{EAB8174C-A2C1-46EC-9C8D-2669B0228E8D}"/>
          </ac:spMkLst>
        </pc:spChg>
        <pc:spChg chg="add del mod ord">
          <ac:chgData name="Vui Le Ba" userId="052109168efbc39a" providerId="LiveId" clId="{40CFB830-F6EC-4A1B-AE1F-B620D0FFC1BE}" dt="2020-12-23T07:30:43.255" v="1946" actId="6264"/>
          <ac:spMkLst>
            <pc:docMk/>
            <pc:sldMk cId="0" sldId="478"/>
            <ac:spMk id="4" creationId="{D0C49561-9466-49FC-B62E-7EE73430B133}"/>
          </ac:spMkLst>
        </pc:spChg>
        <pc:spChg chg="del">
          <ac:chgData name="Vui Le Ba" userId="052109168efbc39a" providerId="LiveId" clId="{40CFB830-F6EC-4A1B-AE1F-B620D0FFC1BE}" dt="2020-12-23T07:06:30.211" v="1584"/>
          <ac:spMkLst>
            <pc:docMk/>
            <pc:sldMk cId="0" sldId="478"/>
            <ac:spMk id="5" creationId="{15DD64C5-4769-423B-BBF4-4429204A25DC}"/>
          </ac:spMkLst>
        </pc:spChg>
        <pc:spChg chg="add del mod">
          <ac:chgData name="Vui Le Ba" userId="052109168efbc39a" providerId="LiveId" clId="{40CFB830-F6EC-4A1B-AE1F-B620D0FFC1BE}" dt="2020-12-23T07:30:43.255" v="1946" actId="6264"/>
          <ac:spMkLst>
            <pc:docMk/>
            <pc:sldMk cId="0" sldId="478"/>
            <ac:spMk id="6" creationId="{0E4BCABD-E576-4A6D-A4DD-F498F36844BA}"/>
          </ac:spMkLst>
        </pc:spChg>
        <pc:spChg chg="add del mod">
          <ac:chgData name="Vui Le Ba" userId="052109168efbc39a" providerId="LiveId" clId="{40CFB830-F6EC-4A1B-AE1F-B620D0FFC1BE}" dt="2020-12-23T07:30:43.255" v="1946" actId="6264"/>
          <ac:spMkLst>
            <pc:docMk/>
            <pc:sldMk cId="0" sldId="478"/>
            <ac:spMk id="7" creationId="{58B40781-FB5B-4801-B271-60C5A2E60F26}"/>
          </ac:spMkLst>
        </pc:spChg>
        <pc:spChg chg="add del mod ord">
          <ac:chgData name="Vui Le Ba" userId="052109168efbc39a" providerId="LiveId" clId="{40CFB830-F6EC-4A1B-AE1F-B620D0FFC1BE}" dt="2020-12-23T07:58:06.919" v="2315" actId="478"/>
          <ac:spMkLst>
            <pc:docMk/>
            <pc:sldMk cId="0" sldId="478"/>
            <ac:spMk id="8" creationId="{D92454D1-CC50-4965-94F4-B9BDA1125210}"/>
          </ac:spMkLst>
        </pc:spChg>
        <pc:spChg chg="add del mod ord">
          <ac:chgData name="Vui Le Ba" userId="052109168efbc39a" providerId="LiveId" clId="{40CFB830-F6EC-4A1B-AE1F-B620D0FFC1BE}" dt="2020-12-23T07:58:09.469" v="2316" actId="478"/>
          <ac:spMkLst>
            <pc:docMk/>
            <pc:sldMk cId="0" sldId="478"/>
            <ac:spMk id="380930" creationId="{00000000-0000-0000-0000-000000000000}"/>
          </ac:spMkLst>
        </pc:spChg>
        <pc:spChg chg="mod ord">
          <ac:chgData name="Vui Le Ba" userId="052109168efbc39a" providerId="LiveId" clId="{40CFB830-F6EC-4A1B-AE1F-B620D0FFC1BE}" dt="2020-12-23T07:30:43.255" v="1946" actId="6264"/>
          <ac:spMkLst>
            <pc:docMk/>
            <pc:sldMk cId="0" sldId="478"/>
            <ac:spMk id="380931" creationId="{00000000-0000-0000-0000-000000000000}"/>
          </ac:spMkLst>
        </pc:spChg>
        <pc:grpChg chg="del">
          <ac:chgData name="Vui Le Ba" userId="052109168efbc39a" providerId="LiveId" clId="{40CFB830-F6EC-4A1B-AE1F-B620D0FFC1BE}" dt="2020-12-23T07:58:04.477" v="2314" actId="478"/>
          <ac:grpSpMkLst>
            <pc:docMk/>
            <pc:sldMk cId="0" sldId="478"/>
            <ac:grpSpMk id="380932" creationId="{00000000-0000-0000-0000-000000000000}"/>
          </ac:grpSpMkLst>
        </pc:grpChg>
      </pc:sldChg>
      <pc:sldChg chg="addSp delSp modSp mod chgLayout">
        <pc:chgData name="Vui Le Ba" userId="052109168efbc39a" providerId="LiveId" clId="{40CFB830-F6EC-4A1B-AE1F-B620D0FFC1BE}" dt="2020-12-23T07:58:48.864" v="2322" actId="14100"/>
        <pc:sldMkLst>
          <pc:docMk/>
          <pc:sldMk cId="0" sldId="479"/>
        </pc:sldMkLst>
        <pc:spChg chg="add del mod">
          <ac:chgData name="Vui Le Ba" userId="052109168efbc39a" providerId="LiveId" clId="{40CFB830-F6EC-4A1B-AE1F-B620D0FFC1BE}" dt="2020-12-23T05:58:31.666" v="181" actId="6264"/>
          <ac:spMkLst>
            <pc:docMk/>
            <pc:sldMk cId="0" sldId="479"/>
            <ac:spMk id="2" creationId="{C9697597-F129-4613-8DC8-EF3989387ACA}"/>
          </ac:spMkLst>
        </pc:spChg>
        <pc:spChg chg="add del mod ord">
          <ac:chgData name="Vui Le Ba" userId="052109168efbc39a" providerId="LiveId" clId="{40CFB830-F6EC-4A1B-AE1F-B620D0FFC1BE}" dt="2020-12-23T07:30:43.255" v="1946" actId="6264"/>
          <ac:spMkLst>
            <pc:docMk/>
            <pc:sldMk cId="0" sldId="479"/>
            <ac:spMk id="3" creationId="{FF33C63D-840D-434D-9CA3-D663B2E96FC0}"/>
          </ac:spMkLst>
        </pc:spChg>
        <pc:spChg chg="add del mod ord">
          <ac:chgData name="Vui Le Ba" userId="052109168efbc39a" providerId="LiveId" clId="{40CFB830-F6EC-4A1B-AE1F-B620D0FFC1BE}" dt="2020-12-23T07:30:43.255" v="1946" actId="6264"/>
          <ac:spMkLst>
            <pc:docMk/>
            <pc:sldMk cId="0" sldId="479"/>
            <ac:spMk id="4" creationId="{F0C080E8-F45B-4625-A072-F1E9EB1C2BD6}"/>
          </ac:spMkLst>
        </pc:spChg>
        <pc:spChg chg="del">
          <ac:chgData name="Vui Le Ba" userId="052109168efbc39a" providerId="LiveId" clId="{40CFB830-F6EC-4A1B-AE1F-B620D0FFC1BE}" dt="2020-12-23T07:06:30.211" v="1584"/>
          <ac:spMkLst>
            <pc:docMk/>
            <pc:sldMk cId="0" sldId="479"/>
            <ac:spMk id="5" creationId="{4DCE79FF-6274-44CC-9953-8C60CB74F339}"/>
          </ac:spMkLst>
        </pc:spChg>
        <pc:spChg chg="add del mod">
          <ac:chgData name="Vui Le Ba" userId="052109168efbc39a" providerId="LiveId" clId="{40CFB830-F6EC-4A1B-AE1F-B620D0FFC1BE}" dt="2020-12-23T07:30:43.255" v="1946" actId="6264"/>
          <ac:spMkLst>
            <pc:docMk/>
            <pc:sldMk cId="0" sldId="479"/>
            <ac:spMk id="6" creationId="{C2A752F0-4FF2-488E-A305-858E5251B6AD}"/>
          </ac:spMkLst>
        </pc:spChg>
        <pc:spChg chg="add del mod ord">
          <ac:chgData name="Vui Le Ba" userId="052109168efbc39a" providerId="LiveId" clId="{40CFB830-F6EC-4A1B-AE1F-B620D0FFC1BE}" dt="2020-12-23T07:58:29.515" v="2318" actId="478"/>
          <ac:spMkLst>
            <pc:docMk/>
            <pc:sldMk cId="0" sldId="479"/>
            <ac:spMk id="7" creationId="{C6334949-7444-4C60-B161-B1CBA5B1E722}"/>
          </ac:spMkLst>
        </pc:spChg>
        <pc:spChg chg="add del mod ord">
          <ac:chgData name="Vui Le Ba" userId="052109168efbc39a" providerId="LiveId" clId="{40CFB830-F6EC-4A1B-AE1F-B620D0FFC1BE}" dt="2020-12-23T07:58:28.645" v="2317" actId="478"/>
          <ac:spMkLst>
            <pc:docMk/>
            <pc:sldMk cId="0" sldId="479"/>
            <ac:spMk id="8" creationId="{23013B86-8081-422F-9AA0-0B3D5FF3ADF7}"/>
          </ac:spMkLst>
        </pc:spChg>
        <pc:spChg chg="add del mod ord">
          <ac:chgData name="Vui Le Ba" userId="052109168efbc39a" providerId="LiveId" clId="{40CFB830-F6EC-4A1B-AE1F-B620D0FFC1BE}" dt="2020-12-23T07:58:45.641" v="2321" actId="478"/>
          <ac:spMkLst>
            <pc:docMk/>
            <pc:sldMk cId="0" sldId="479"/>
            <ac:spMk id="382978" creationId="{00000000-0000-0000-0000-000000000000}"/>
          </ac:spMkLst>
        </pc:spChg>
        <pc:spChg chg="mod">
          <ac:chgData name="Vui Le Ba" userId="052109168efbc39a" providerId="LiveId" clId="{40CFB830-F6EC-4A1B-AE1F-B620D0FFC1BE}" dt="2020-12-23T07:58:48.864" v="2322" actId="14100"/>
          <ac:spMkLst>
            <pc:docMk/>
            <pc:sldMk cId="0" sldId="479"/>
            <ac:spMk id="382980" creationId="{00000000-0000-0000-0000-000000000000}"/>
          </ac:spMkLst>
        </pc:spChg>
      </pc:sldChg>
      <pc:sldChg chg="addSp delSp modSp mod chgLayout">
        <pc:chgData name="Vui Le Ba" userId="052109168efbc39a" providerId="LiveId" clId="{40CFB830-F6EC-4A1B-AE1F-B620D0FFC1BE}" dt="2020-12-23T07:59:08.628" v="2329" actId="14100"/>
        <pc:sldMkLst>
          <pc:docMk/>
          <pc:sldMk cId="0" sldId="480"/>
        </pc:sldMkLst>
        <pc:spChg chg="add del mod">
          <ac:chgData name="Vui Le Ba" userId="052109168efbc39a" providerId="LiveId" clId="{40CFB830-F6EC-4A1B-AE1F-B620D0FFC1BE}" dt="2020-12-23T05:58:31.666" v="181" actId="6264"/>
          <ac:spMkLst>
            <pc:docMk/>
            <pc:sldMk cId="0" sldId="480"/>
            <ac:spMk id="2" creationId="{A69B19C1-71E5-4FAF-801E-D6A19242F95B}"/>
          </ac:spMkLst>
        </pc:spChg>
        <pc:spChg chg="add del mod ord">
          <ac:chgData name="Vui Le Ba" userId="052109168efbc39a" providerId="LiveId" clId="{40CFB830-F6EC-4A1B-AE1F-B620D0FFC1BE}" dt="2020-12-23T07:30:43.255" v="1946" actId="6264"/>
          <ac:spMkLst>
            <pc:docMk/>
            <pc:sldMk cId="0" sldId="480"/>
            <ac:spMk id="3" creationId="{A14AA858-1FDE-4D94-ADE2-C4DE04FE1CD5}"/>
          </ac:spMkLst>
        </pc:spChg>
        <pc:spChg chg="add del mod ord">
          <ac:chgData name="Vui Le Ba" userId="052109168efbc39a" providerId="LiveId" clId="{40CFB830-F6EC-4A1B-AE1F-B620D0FFC1BE}" dt="2020-12-23T07:30:43.255" v="1946" actId="6264"/>
          <ac:spMkLst>
            <pc:docMk/>
            <pc:sldMk cId="0" sldId="480"/>
            <ac:spMk id="4" creationId="{6B2A31AE-3B9C-4629-8E32-4224F9186CDF}"/>
          </ac:spMkLst>
        </pc:spChg>
        <pc:spChg chg="del">
          <ac:chgData name="Vui Le Ba" userId="052109168efbc39a" providerId="LiveId" clId="{40CFB830-F6EC-4A1B-AE1F-B620D0FFC1BE}" dt="2020-12-23T07:06:30.211" v="1584"/>
          <ac:spMkLst>
            <pc:docMk/>
            <pc:sldMk cId="0" sldId="480"/>
            <ac:spMk id="5" creationId="{BDC6BDC9-93BF-4B6E-A909-7B51BF69D2D1}"/>
          </ac:spMkLst>
        </pc:spChg>
        <pc:spChg chg="add del mod">
          <ac:chgData name="Vui Le Ba" userId="052109168efbc39a" providerId="LiveId" clId="{40CFB830-F6EC-4A1B-AE1F-B620D0FFC1BE}" dt="2020-12-23T07:30:43.255" v="1946" actId="6264"/>
          <ac:spMkLst>
            <pc:docMk/>
            <pc:sldMk cId="0" sldId="480"/>
            <ac:spMk id="6" creationId="{ABE9483E-6DFF-45D9-92EC-42C5ED042AF7}"/>
          </ac:spMkLst>
        </pc:spChg>
        <pc:spChg chg="add del mod ord">
          <ac:chgData name="Vui Le Ba" userId="052109168efbc39a" providerId="LiveId" clId="{40CFB830-F6EC-4A1B-AE1F-B620D0FFC1BE}" dt="2020-12-23T07:58:52.341" v="2323" actId="478"/>
          <ac:spMkLst>
            <pc:docMk/>
            <pc:sldMk cId="0" sldId="480"/>
            <ac:spMk id="7" creationId="{95E32BE1-BBC7-4201-8E73-91C6213EFC03}"/>
          </ac:spMkLst>
        </pc:spChg>
        <pc:spChg chg="add del mod ord">
          <ac:chgData name="Vui Le Ba" userId="052109168efbc39a" providerId="LiveId" clId="{40CFB830-F6EC-4A1B-AE1F-B620D0FFC1BE}" dt="2020-12-23T07:58:53.558" v="2324" actId="478"/>
          <ac:spMkLst>
            <pc:docMk/>
            <pc:sldMk cId="0" sldId="480"/>
            <ac:spMk id="8" creationId="{14461177-4160-42DF-B184-9A105746B6FC}"/>
          </ac:spMkLst>
        </pc:spChg>
        <pc:spChg chg="add del mod ord">
          <ac:chgData name="Vui Le Ba" userId="052109168efbc39a" providerId="LiveId" clId="{40CFB830-F6EC-4A1B-AE1F-B620D0FFC1BE}" dt="2020-12-23T07:58:55.352" v="2325" actId="478"/>
          <ac:spMkLst>
            <pc:docMk/>
            <pc:sldMk cId="0" sldId="480"/>
            <ac:spMk id="385026" creationId="{00000000-0000-0000-0000-000000000000}"/>
          </ac:spMkLst>
        </pc:spChg>
        <pc:spChg chg="mod">
          <ac:chgData name="Vui Le Ba" userId="052109168efbc39a" providerId="LiveId" clId="{40CFB830-F6EC-4A1B-AE1F-B620D0FFC1BE}" dt="2020-12-23T07:59:08.628" v="2329" actId="14100"/>
          <ac:spMkLst>
            <pc:docMk/>
            <pc:sldMk cId="0" sldId="480"/>
            <ac:spMk id="385028" creationId="{00000000-0000-0000-0000-000000000000}"/>
          </ac:spMkLst>
        </pc:spChg>
      </pc:sldChg>
      <pc:sldChg chg="addSp delSp modSp mod chgLayout">
        <pc:chgData name="Vui Le Ba" userId="052109168efbc39a" providerId="LiveId" clId="{40CFB830-F6EC-4A1B-AE1F-B620D0FFC1BE}" dt="2020-12-23T07:59:22.554" v="2332" actId="1076"/>
        <pc:sldMkLst>
          <pc:docMk/>
          <pc:sldMk cId="0" sldId="481"/>
        </pc:sldMkLst>
        <pc:spChg chg="add del mod">
          <ac:chgData name="Vui Le Ba" userId="052109168efbc39a" providerId="LiveId" clId="{40CFB830-F6EC-4A1B-AE1F-B620D0FFC1BE}" dt="2020-12-23T05:58:31.666" v="181" actId="6264"/>
          <ac:spMkLst>
            <pc:docMk/>
            <pc:sldMk cId="0" sldId="481"/>
            <ac:spMk id="2" creationId="{36752DB4-9D38-4C8A-ABDB-0DF473ECD6DA}"/>
          </ac:spMkLst>
        </pc:spChg>
        <pc:spChg chg="add del mod ord">
          <ac:chgData name="Vui Le Ba" userId="052109168efbc39a" providerId="LiveId" clId="{40CFB830-F6EC-4A1B-AE1F-B620D0FFC1BE}" dt="2020-12-23T07:30:43.255" v="1946" actId="6264"/>
          <ac:spMkLst>
            <pc:docMk/>
            <pc:sldMk cId="0" sldId="481"/>
            <ac:spMk id="3" creationId="{78FBBB1A-2991-418A-AD11-E8A3ED3EBCA9}"/>
          </ac:spMkLst>
        </pc:spChg>
        <pc:spChg chg="add del mod ord">
          <ac:chgData name="Vui Le Ba" userId="052109168efbc39a" providerId="LiveId" clId="{40CFB830-F6EC-4A1B-AE1F-B620D0FFC1BE}" dt="2020-12-23T07:30:43.255" v="1946" actId="6264"/>
          <ac:spMkLst>
            <pc:docMk/>
            <pc:sldMk cId="0" sldId="481"/>
            <ac:spMk id="4" creationId="{70BB7B9D-8473-4660-8E72-1AAB72B41940}"/>
          </ac:spMkLst>
        </pc:spChg>
        <pc:spChg chg="del">
          <ac:chgData name="Vui Le Ba" userId="052109168efbc39a" providerId="LiveId" clId="{40CFB830-F6EC-4A1B-AE1F-B620D0FFC1BE}" dt="2020-12-23T07:06:30.211" v="1584"/>
          <ac:spMkLst>
            <pc:docMk/>
            <pc:sldMk cId="0" sldId="481"/>
            <ac:spMk id="5" creationId="{4F1A3F85-DD00-40AA-A70E-AC858687EE8C}"/>
          </ac:spMkLst>
        </pc:spChg>
        <pc:spChg chg="add del mod">
          <ac:chgData name="Vui Le Ba" userId="052109168efbc39a" providerId="LiveId" clId="{40CFB830-F6EC-4A1B-AE1F-B620D0FFC1BE}" dt="2020-12-23T07:30:43.255" v="1946" actId="6264"/>
          <ac:spMkLst>
            <pc:docMk/>
            <pc:sldMk cId="0" sldId="481"/>
            <ac:spMk id="6" creationId="{3959C1EA-1EF5-47A2-9BE1-DAA35CB7D69B}"/>
          </ac:spMkLst>
        </pc:spChg>
        <pc:spChg chg="add mod ord">
          <ac:chgData name="Vui Le Ba" userId="052109168efbc39a" providerId="LiveId" clId="{40CFB830-F6EC-4A1B-AE1F-B620D0FFC1BE}" dt="2020-12-23T07:30:43.255" v="1946" actId="6264"/>
          <ac:spMkLst>
            <pc:docMk/>
            <pc:sldMk cId="0" sldId="481"/>
            <ac:spMk id="7" creationId="{1FB5069E-2CC4-47B9-BBC5-2CCEE6D667EB}"/>
          </ac:spMkLst>
        </pc:spChg>
        <pc:spChg chg="add mod ord">
          <ac:chgData name="Vui Le Ba" userId="052109168efbc39a" providerId="LiveId" clId="{40CFB830-F6EC-4A1B-AE1F-B620D0FFC1BE}" dt="2020-12-23T07:30:43.255" v="1946" actId="6264"/>
          <ac:spMkLst>
            <pc:docMk/>
            <pc:sldMk cId="0" sldId="481"/>
            <ac:spMk id="8" creationId="{26698763-6028-4E96-A9E5-DE994E836D2E}"/>
          </ac:spMkLst>
        </pc:spChg>
        <pc:spChg chg="add del mod ord">
          <ac:chgData name="Vui Le Ba" userId="052109168efbc39a" providerId="LiveId" clId="{40CFB830-F6EC-4A1B-AE1F-B620D0FFC1BE}" dt="2020-12-23T07:59:17.413" v="2331" actId="478"/>
          <ac:spMkLst>
            <pc:docMk/>
            <pc:sldMk cId="0" sldId="481"/>
            <ac:spMk id="387074" creationId="{00000000-0000-0000-0000-000000000000}"/>
          </ac:spMkLst>
        </pc:spChg>
        <pc:picChg chg="mod">
          <ac:chgData name="Vui Le Ba" userId="052109168efbc39a" providerId="LiveId" clId="{40CFB830-F6EC-4A1B-AE1F-B620D0FFC1BE}" dt="2020-12-23T07:59:22.554" v="2332" actId="1076"/>
          <ac:picMkLst>
            <pc:docMk/>
            <pc:sldMk cId="0" sldId="481"/>
            <ac:picMk id="387076" creationId="{00000000-0000-0000-0000-000000000000}"/>
          </ac:picMkLst>
        </pc:picChg>
      </pc:sldChg>
      <pc:sldChg chg="addSp delSp modSp mod chgLayout">
        <pc:chgData name="Vui Le Ba" userId="052109168efbc39a" providerId="LiveId" clId="{40CFB830-F6EC-4A1B-AE1F-B620D0FFC1BE}" dt="2020-12-23T07:59:40.530" v="2337" actId="12"/>
        <pc:sldMkLst>
          <pc:docMk/>
          <pc:sldMk cId="0" sldId="482"/>
        </pc:sldMkLst>
        <pc:spChg chg="add del mod">
          <ac:chgData name="Vui Le Ba" userId="052109168efbc39a" providerId="LiveId" clId="{40CFB830-F6EC-4A1B-AE1F-B620D0FFC1BE}" dt="2020-12-23T05:58:31.666" v="181" actId="6264"/>
          <ac:spMkLst>
            <pc:docMk/>
            <pc:sldMk cId="0" sldId="482"/>
            <ac:spMk id="2" creationId="{1D42BE8D-B391-4FCE-8905-5B13B75AA371}"/>
          </ac:spMkLst>
        </pc:spChg>
        <pc:spChg chg="add del mod">
          <ac:chgData name="Vui Le Ba" userId="052109168efbc39a" providerId="LiveId" clId="{40CFB830-F6EC-4A1B-AE1F-B620D0FFC1BE}" dt="2020-12-23T05:58:31.666" v="181" actId="6264"/>
          <ac:spMkLst>
            <pc:docMk/>
            <pc:sldMk cId="0" sldId="482"/>
            <ac:spMk id="3" creationId="{491594F0-B990-42C4-931C-BB3E067089CE}"/>
          </ac:spMkLst>
        </pc:spChg>
        <pc:spChg chg="add del mod">
          <ac:chgData name="Vui Le Ba" userId="052109168efbc39a" providerId="LiveId" clId="{40CFB830-F6EC-4A1B-AE1F-B620D0FFC1BE}" dt="2020-12-23T05:58:31.666" v="181" actId="6264"/>
          <ac:spMkLst>
            <pc:docMk/>
            <pc:sldMk cId="0" sldId="482"/>
            <ac:spMk id="4" creationId="{918978BB-4143-42C9-9430-B7B5F0E441C3}"/>
          </ac:spMkLst>
        </pc:spChg>
        <pc:spChg chg="del">
          <ac:chgData name="Vui Le Ba" userId="052109168efbc39a" providerId="LiveId" clId="{40CFB830-F6EC-4A1B-AE1F-B620D0FFC1BE}" dt="2020-12-23T07:06:30.211" v="1584"/>
          <ac:spMkLst>
            <pc:docMk/>
            <pc:sldMk cId="0" sldId="482"/>
            <ac:spMk id="5" creationId="{D201260F-1C90-459F-80EA-CF6C513EA911}"/>
          </ac:spMkLst>
        </pc:spChg>
        <pc:spChg chg="add del mod">
          <ac:chgData name="Vui Le Ba" userId="052109168efbc39a" providerId="LiveId" clId="{40CFB830-F6EC-4A1B-AE1F-B620D0FFC1BE}" dt="2020-12-23T07:30:43.255" v="1946" actId="6264"/>
          <ac:spMkLst>
            <pc:docMk/>
            <pc:sldMk cId="0" sldId="482"/>
            <ac:spMk id="6" creationId="{47989139-4309-481F-950F-97D231F2FCA0}"/>
          </ac:spMkLst>
        </pc:spChg>
        <pc:spChg chg="add del mod">
          <ac:chgData name="Vui Le Ba" userId="052109168efbc39a" providerId="LiveId" clId="{40CFB830-F6EC-4A1B-AE1F-B620D0FFC1BE}" dt="2020-12-23T07:30:43.255" v="1946" actId="6264"/>
          <ac:spMkLst>
            <pc:docMk/>
            <pc:sldMk cId="0" sldId="482"/>
            <ac:spMk id="7" creationId="{53AEEB86-A6BD-4C82-AB45-D656EAE463A9}"/>
          </ac:spMkLst>
        </pc:spChg>
        <pc:spChg chg="add del mod">
          <ac:chgData name="Vui Le Ba" userId="052109168efbc39a" providerId="LiveId" clId="{40CFB830-F6EC-4A1B-AE1F-B620D0FFC1BE}" dt="2020-12-23T07:30:43.255" v="1946" actId="6264"/>
          <ac:spMkLst>
            <pc:docMk/>
            <pc:sldMk cId="0" sldId="482"/>
            <ac:spMk id="8" creationId="{204A7321-6D8B-4034-AE63-120D85015C51}"/>
          </ac:spMkLst>
        </pc:spChg>
        <pc:spChg chg="add del mod ord">
          <ac:chgData name="Vui Le Ba" userId="052109168efbc39a" providerId="LiveId" clId="{40CFB830-F6EC-4A1B-AE1F-B620D0FFC1BE}" dt="2020-12-23T07:59:28.975" v="2334" actId="478"/>
          <ac:spMkLst>
            <pc:docMk/>
            <pc:sldMk cId="0" sldId="482"/>
            <ac:spMk id="389122" creationId="{00000000-0000-0000-0000-000000000000}"/>
          </ac:spMkLst>
        </pc:spChg>
        <pc:spChg chg="mod ord">
          <ac:chgData name="Vui Le Ba" userId="052109168efbc39a" providerId="LiveId" clId="{40CFB830-F6EC-4A1B-AE1F-B620D0FFC1BE}" dt="2020-12-23T07:30:43.392" v="1962" actId="27636"/>
          <ac:spMkLst>
            <pc:docMk/>
            <pc:sldMk cId="0" sldId="482"/>
            <ac:spMk id="389123" creationId="{00000000-0000-0000-0000-000000000000}"/>
          </ac:spMkLst>
        </pc:spChg>
        <pc:spChg chg="mod ord">
          <ac:chgData name="Vui Le Ba" userId="052109168efbc39a" providerId="LiveId" clId="{40CFB830-F6EC-4A1B-AE1F-B620D0FFC1BE}" dt="2020-12-23T07:59:40.530" v="2337" actId="12"/>
          <ac:spMkLst>
            <pc:docMk/>
            <pc:sldMk cId="0" sldId="482"/>
            <ac:spMk id="774152" creationId="{00000000-0000-0000-0000-000000000000}"/>
          </ac:spMkLst>
        </pc:spChg>
        <pc:grpChg chg="del">
          <ac:chgData name="Vui Le Ba" userId="052109168efbc39a" providerId="LiveId" clId="{40CFB830-F6EC-4A1B-AE1F-B620D0FFC1BE}" dt="2020-12-23T07:59:25.300" v="2333" actId="478"/>
          <ac:grpSpMkLst>
            <pc:docMk/>
            <pc:sldMk cId="0" sldId="482"/>
            <ac:grpSpMk id="389124" creationId="{00000000-0000-0000-0000-000000000000}"/>
          </ac:grpSpMkLst>
        </pc:grpChg>
      </pc:sldChg>
      <pc:sldChg chg="addSp delSp modSp mod modClrScheme chgLayout">
        <pc:chgData name="Vui Le Ba" userId="052109168efbc39a" providerId="LiveId" clId="{40CFB830-F6EC-4A1B-AE1F-B620D0FFC1BE}" dt="2020-12-23T08:25:56.753" v="2580" actId="5793"/>
        <pc:sldMkLst>
          <pc:docMk/>
          <pc:sldMk cId="0" sldId="485"/>
        </pc:sldMkLst>
        <pc:spChg chg="add del mod">
          <ac:chgData name="Vui Le Ba" userId="052109168efbc39a" providerId="LiveId" clId="{40CFB830-F6EC-4A1B-AE1F-B620D0FFC1BE}" dt="2020-12-23T05:58:31.666" v="181" actId="6264"/>
          <ac:spMkLst>
            <pc:docMk/>
            <pc:sldMk cId="0" sldId="485"/>
            <ac:spMk id="2" creationId="{915537CB-DFEB-4281-9BE8-B87749DD13E4}"/>
          </ac:spMkLst>
        </pc:spChg>
        <pc:spChg chg="add del mod">
          <ac:chgData name="Vui Le Ba" userId="052109168efbc39a" providerId="LiveId" clId="{40CFB830-F6EC-4A1B-AE1F-B620D0FFC1BE}" dt="2020-12-23T05:58:31.666" v="181" actId="6264"/>
          <ac:spMkLst>
            <pc:docMk/>
            <pc:sldMk cId="0" sldId="485"/>
            <ac:spMk id="3" creationId="{D9ED29E8-B089-4D04-87E2-7F98FDA553C7}"/>
          </ac:spMkLst>
        </pc:spChg>
        <pc:spChg chg="add del mod">
          <ac:chgData name="Vui Le Ba" userId="052109168efbc39a" providerId="LiveId" clId="{40CFB830-F6EC-4A1B-AE1F-B620D0FFC1BE}" dt="2020-12-23T05:58:31.666" v="181" actId="6264"/>
          <ac:spMkLst>
            <pc:docMk/>
            <pc:sldMk cId="0" sldId="485"/>
            <ac:spMk id="4" creationId="{3264DD02-C6C0-440E-B749-E15B194E6ACF}"/>
          </ac:spMkLst>
        </pc:spChg>
        <pc:spChg chg="add del mod">
          <ac:chgData name="Vui Le Ba" userId="052109168efbc39a" providerId="LiveId" clId="{40CFB830-F6EC-4A1B-AE1F-B620D0FFC1BE}" dt="2020-12-23T05:58:31.666" v="181" actId="6264"/>
          <ac:spMkLst>
            <pc:docMk/>
            <pc:sldMk cId="0" sldId="485"/>
            <ac:spMk id="5" creationId="{7D44E5C2-62FB-4DF9-99F2-7FA2F9C6E38C}"/>
          </ac:spMkLst>
        </pc:spChg>
        <pc:spChg chg="del">
          <ac:chgData name="Vui Le Ba" userId="052109168efbc39a" providerId="LiveId" clId="{40CFB830-F6EC-4A1B-AE1F-B620D0FFC1BE}" dt="2020-12-23T07:06:30.211" v="1584"/>
          <ac:spMkLst>
            <pc:docMk/>
            <pc:sldMk cId="0" sldId="485"/>
            <ac:spMk id="6" creationId="{C31452D6-F0E5-4D75-A2A4-FF05EC562078}"/>
          </ac:spMkLst>
        </pc:spChg>
        <pc:spChg chg="add del mod">
          <ac:chgData name="Vui Le Ba" userId="052109168efbc39a" providerId="LiveId" clId="{40CFB830-F6EC-4A1B-AE1F-B620D0FFC1BE}" dt="2020-12-23T07:30:43.255" v="1946" actId="6264"/>
          <ac:spMkLst>
            <pc:docMk/>
            <pc:sldMk cId="0" sldId="485"/>
            <ac:spMk id="7" creationId="{DAA906F3-470E-4BFE-8E1F-2C497EFE1748}"/>
          </ac:spMkLst>
        </pc:spChg>
        <pc:spChg chg="add del mod">
          <ac:chgData name="Vui Le Ba" userId="052109168efbc39a" providerId="LiveId" clId="{40CFB830-F6EC-4A1B-AE1F-B620D0FFC1BE}" dt="2020-12-23T07:30:43.255" v="1946" actId="6264"/>
          <ac:spMkLst>
            <pc:docMk/>
            <pc:sldMk cId="0" sldId="485"/>
            <ac:spMk id="8" creationId="{56EFEF34-018F-48E6-AC62-919D026E3D12}"/>
          </ac:spMkLst>
        </pc:spChg>
        <pc:spChg chg="add del mod">
          <ac:chgData name="Vui Le Ba" userId="052109168efbc39a" providerId="LiveId" clId="{40CFB830-F6EC-4A1B-AE1F-B620D0FFC1BE}" dt="2020-12-23T07:30:43.255" v="1946" actId="6264"/>
          <ac:spMkLst>
            <pc:docMk/>
            <pc:sldMk cId="0" sldId="485"/>
            <ac:spMk id="9" creationId="{30F93E12-5AE1-4A6A-BD4A-C97F28B327BD}"/>
          </ac:spMkLst>
        </pc:spChg>
        <pc:spChg chg="add del mod">
          <ac:chgData name="Vui Le Ba" userId="052109168efbc39a" providerId="LiveId" clId="{40CFB830-F6EC-4A1B-AE1F-B620D0FFC1BE}" dt="2020-12-23T07:30:43.255" v="1946" actId="6264"/>
          <ac:spMkLst>
            <pc:docMk/>
            <pc:sldMk cId="0" sldId="485"/>
            <ac:spMk id="10" creationId="{7FFD2B46-A2D8-477E-BEFB-5CC92134AD70}"/>
          </ac:spMkLst>
        </pc:spChg>
        <pc:spChg chg="add del mod ord">
          <ac:chgData name="Vui Le Ba" userId="052109168efbc39a" providerId="LiveId" clId="{40CFB830-F6EC-4A1B-AE1F-B620D0FFC1BE}" dt="2020-12-23T08:24:29.096" v="2557" actId="478"/>
          <ac:spMkLst>
            <pc:docMk/>
            <pc:sldMk cId="0" sldId="485"/>
            <ac:spMk id="434178" creationId="{00000000-0000-0000-0000-000000000000}"/>
          </ac:spMkLst>
        </pc:spChg>
        <pc:spChg chg="mod ord">
          <ac:chgData name="Vui Le Ba" userId="052109168efbc39a" providerId="LiveId" clId="{40CFB830-F6EC-4A1B-AE1F-B620D0FFC1BE}" dt="2020-12-23T08:24:11.096" v="2551" actId="27636"/>
          <ac:spMkLst>
            <pc:docMk/>
            <pc:sldMk cId="0" sldId="485"/>
            <ac:spMk id="434179" creationId="{00000000-0000-0000-0000-000000000000}"/>
          </ac:spMkLst>
        </pc:spChg>
        <pc:spChg chg="mod ord">
          <ac:chgData name="Vui Le Ba" userId="052109168efbc39a" providerId="LiveId" clId="{40CFB830-F6EC-4A1B-AE1F-B620D0FFC1BE}" dt="2020-12-23T08:25:56.753" v="2580" actId="5793"/>
          <ac:spMkLst>
            <pc:docMk/>
            <pc:sldMk cId="0" sldId="485"/>
            <ac:spMk id="434180" creationId="{00000000-0000-0000-0000-000000000000}"/>
          </ac:spMkLst>
        </pc:spChg>
        <pc:spChg chg="del">
          <ac:chgData name="Vui Le Ba" userId="052109168efbc39a" providerId="LiveId" clId="{40CFB830-F6EC-4A1B-AE1F-B620D0FFC1BE}" dt="2020-12-23T08:24:31.002" v="2558" actId="478"/>
          <ac:spMkLst>
            <pc:docMk/>
            <pc:sldMk cId="0" sldId="485"/>
            <ac:spMk id="434182" creationId="{00000000-0000-0000-0000-000000000000}"/>
          </ac:spMkLst>
        </pc:spChg>
        <pc:grpChg chg="del">
          <ac:chgData name="Vui Le Ba" userId="052109168efbc39a" providerId="LiveId" clId="{40CFB830-F6EC-4A1B-AE1F-B620D0FFC1BE}" dt="2020-12-23T08:24:04.085" v="2549" actId="478"/>
          <ac:grpSpMkLst>
            <pc:docMk/>
            <pc:sldMk cId="0" sldId="485"/>
            <ac:grpSpMk id="434181" creationId="{00000000-0000-0000-0000-000000000000}"/>
          </ac:grpSpMkLst>
        </pc:grpChg>
        <pc:graphicFrameChg chg="mod ord">
          <ac:chgData name="Vui Le Ba" userId="052109168efbc39a" providerId="LiveId" clId="{40CFB830-F6EC-4A1B-AE1F-B620D0FFC1BE}" dt="2020-12-23T08:24:26.402" v="2556" actId="1076"/>
          <ac:graphicFrameMkLst>
            <pc:docMk/>
            <pc:sldMk cId="0" sldId="485"/>
            <ac:graphicFrameMk id="434183" creationId="{00000000-0000-0000-0000-000000000000}"/>
          </ac:graphicFrameMkLst>
        </pc:graphicFrameChg>
      </pc:sldChg>
      <pc:sldChg chg="addSp delSp modSp mod chgLayout">
        <pc:chgData name="Vui Le Ba" userId="052109168efbc39a" providerId="LiveId" clId="{40CFB830-F6EC-4A1B-AE1F-B620D0FFC1BE}" dt="2020-12-23T08:23:11.304" v="2536" actId="1076"/>
        <pc:sldMkLst>
          <pc:docMk/>
          <pc:sldMk cId="0" sldId="486"/>
        </pc:sldMkLst>
        <pc:spChg chg="add del mod">
          <ac:chgData name="Vui Le Ba" userId="052109168efbc39a" providerId="LiveId" clId="{40CFB830-F6EC-4A1B-AE1F-B620D0FFC1BE}" dt="2020-12-23T05:58:31.666" v="181" actId="6264"/>
          <ac:spMkLst>
            <pc:docMk/>
            <pc:sldMk cId="0" sldId="486"/>
            <ac:spMk id="2" creationId="{AF47CE66-8C36-4795-BB8E-6391DEDEB1C2}"/>
          </ac:spMkLst>
        </pc:spChg>
        <pc:spChg chg="add del mod">
          <ac:chgData name="Vui Le Ba" userId="052109168efbc39a" providerId="LiveId" clId="{40CFB830-F6EC-4A1B-AE1F-B620D0FFC1BE}" dt="2020-12-23T05:58:31.666" v="181" actId="6264"/>
          <ac:spMkLst>
            <pc:docMk/>
            <pc:sldMk cId="0" sldId="486"/>
            <ac:spMk id="3" creationId="{6310EACF-712D-4CF4-BCFC-20512994C63B}"/>
          </ac:spMkLst>
        </pc:spChg>
        <pc:spChg chg="add del mod">
          <ac:chgData name="Vui Le Ba" userId="052109168efbc39a" providerId="LiveId" clId="{40CFB830-F6EC-4A1B-AE1F-B620D0FFC1BE}" dt="2020-12-23T05:58:31.666" v="181" actId="6264"/>
          <ac:spMkLst>
            <pc:docMk/>
            <pc:sldMk cId="0" sldId="486"/>
            <ac:spMk id="4" creationId="{3D02469B-A4AB-4354-B5FB-44E66FE93F20}"/>
          </ac:spMkLst>
        </pc:spChg>
        <pc:spChg chg="del">
          <ac:chgData name="Vui Le Ba" userId="052109168efbc39a" providerId="LiveId" clId="{40CFB830-F6EC-4A1B-AE1F-B620D0FFC1BE}" dt="2020-12-23T07:06:30.211" v="1584"/>
          <ac:spMkLst>
            <pc:docMk/>
            <pc:sldMk cId="0" sldId="486"/>
            <ac:spMk id="5" creationId="{1E8A107B-B098-491A-B38F-2278E456A0D1}"/>
          </ac:spMkLst>
        </pc:spChg>
        <pc:spChg chg="add del mod">
          <ac:chgData name="Vui Le Ba" userId="052109168efbc39a" providerId="LiveId" clId="{40CFB830-F6EC-4A1B-AE1F-B620D0FFC1BE}" dt="2020-12-23T07:30:43.255" v="1946" actId="6264"/>
          <ac:spMkLst>
            <pc:docMk/>
            <pc:sldMk cId="0" sldId="486"/>
            <ac:spMk id="6" creationId="{47C67B68-1E81-470D-BB97-D285265E31F9}"/>
          </ac:spMkLst>
        </pc:spChg>
        <pc:spChg chg="add del mod">
          <ac:chgData name="Vui Le Ba" userId="052109168efbc39a" providerId="LiveId" clId="{40CFB830-F6EC-4A1B-AE1F-B620D0FFC1BE}" dt="2020-12-23T07:30:43.255" v="1946" actId="6264"/>
          <ac:spMkLst>
            <pc:docMk/>
            <pc:sldMk cId="0" sldId="486"/>
            <ac:spMk id="7" creationId="{F68A3457-1FE2-4B97-8A06-F8A1E5F5B51D}"/>
          </ac:spMkLst>
        </pc:spChg>
        <pc:spChg chg="add del mod">
          <ac:chgData name="Vui Le Ba" userId="052109168efbc39a" providerId="LiveId" clId="{40CFB830-F6EC-4A1B-AE1F-B620D0FFC1BE}" dt="2020-12-23T07:30:43.255" v="1946" actId="6264"/>
          <ac:spMkLst>
            <pc:docMk/>
            <pc:sldMk cId="0" sldId="486"/>
            <ac:spMk id="8" creationId="{6C07E257-3701-42D7-AE04-015E383AFAB8}"/>
          </ac:spMkLst>
        </pc:spChg>
        <pc:spChg chg="add del mod ord">
          <ac:chgData name="Vui Le Ba" userId="052109168efbc39a" providerId="LiveId" clId="{40CFB830-F6EC-4A1B-AE1F-B620D0FFC1BE}" dt="2020-12-23T08:21:44.068" v="2516" actId="478"/>
          <ac:spMkLst>
            <pc:docMk/>
            <pc:sldMk cId="0" sldId="486"/>
            <ac:spMk id="430082" creationId="{00000000-0000-0000-0000-000000000000}"/>
          </ac:spMkLst>
        </pc:spChg>
        <pc:spChg chg="mod ord">
          <ac:chgData name="Vui Le Ba" userId="052109168efbc39a" providerId="LiveId" clId="{40CFB830-F6EC-4A1B-AE1F-B620D0FFC1BE}" dt="2020-12-23T07:30:43.255" v="1946" actId="6264"/>
          <ac:spMkLst>
            <pc:docMk/>
            <pc:sldMk cId="0" sldId="486"/>
            <ac:spMk id="430083" creationId="{00000000-0000-0000-0000-000000000000}"/>
          </ac:spMkLst>
        </pc:spChg>
        <pc:spChg chg="mod">
          <ac:chgData name="Vui Le Ba" userId="052109168efbc39a" providerId="LiveId" clId="{40CFB830-F6EC-4A1B-AE1F-B620D0FFC1BE}" dt="2020-12-23T08:21:57.702" v="2520" actId="14100"/>
          <ac:spMkLst>
            <pc:docMk/>
            <pc:sldMk cId="0" sldId="486"/>
            <ac:spMk id="782344" creationId="{00000000-0000-0000-0000-000000000000}"/>
          </ac:spMkLst>
        </pc:spChg>
        <pc:spChg chg="mod">
          <ac:chgData name="Vui Le Ba" userId="052109168efbc39a" providerId="LiveId" clId="{40CFB830-F6EC-4A1B-AE1F-B620D0FFC1BE}" dt="2020-12-23T08:23:11.304" v="2536" actId="1076"/>
          <ac:spMkLst>
            <pc:docMk/>
            <pc:sldMk cId="0" sldId="486"/>
            <ac:spMk id="782345" creationId="{00000000-0000-0000-0000-000000000000}"/>
          </ac:spMkLst>
        </pc:spChg>
        <pc:spChg chg="mod">
          <ac:chgData name="Vui Le Ba" userId="052109168efbc39a" providerId="LiveId" clId="{40CFB830-F6EC-4A1B-AE1F-B620D0FFC1BE}" dt="2020-12-23T08:23:02.696" v="2535" actId="1076"/>
          <ac:spMkLst>
            <pc:docMk/>
            <pc:sldMk cId="0" sldId="486"/>
            <ac:spMk id="782346" creationId="{00000000-0000-0000-0000-000000000000}"/>
          </ac:spMkLst>
        </pc:spChg>
        <pc:grpChg chg="del">
          <ac:chgData name="Vui Le Ba" userId="052109168efbc39a" providerId="LiveId" clId="{40CFB830-F6EC-4A1B-AE1F-B620D0FFC1BE}" dt="2020-12-23T08:21:40.918" v="2515" actId="478"/>
          <ac:grpSpMkLst>
            <pc:docMk/>
            <pc:sldMk cId="0" sldId="486"/>
            <ac:grpSpMk id="430084" creationId="{00000000-0000-0000-0000-000000000000}"/>
          </ac:grpSpMkLst>
        </pc:grpChg>
        <pc:graphicFrameChg chg="mod ord">
          <ac:chgData name="Vui Le Ba" userId="052109168efbc39a" providerId="LiveId" clId="{40CFB830-F6EC-4A1B-AE1F-B620D0FFC1BE}" dt="2020-12-23T08:22:11.110" v="2523" actId="14100"/>
          <ac:graphicFrameMkLst>
            <pc:docMk/>
            <pc:sldMk cId="0" sldId="486"/>
            <ac:graphicFrameMk id="430085" creationId="{00000000-0000-0000-0000-000000000000}"/>
          </ac:graphicFrameMkLst>
        </pc:graphicFrameChg>
      </pc:sldChg>
      <pc:sldChg chg="addSp delSp modSp mod chgLayout">
        <pc:chgData name="Vui Le Ba" userId="052109168efbc39a" providerId="LiveId" clId="{40CFB830-F6EC-4A1B-AE1F-B620D0FFC1BE}" dt="2020-12-23T08:23:55.521" v="2548" actId="14100"/>
        <pc:sldMkLst>
          <pc:docMk/>
          <pc:sldMk cId="0" sldId="487"/>
        </pc:sldMkLst>
        <pc:spChg chg="add del mod">
          <ac:chgData name="Vui Le Ba" userId="052109168efbc39a" providerId="LiveId" clId="{40CFB830-F6EC-4A1B-AE1F-B620D0FFC1BE}" dt="2020-12-23T05:58:31.666" v="181" actId="6264"/>
          <ac:spMkLst>
            <pc:docMk/>
            <pc:sldMk cId="0" sldId="487"/>
            <ac:spMk id="2" creationId="{5E009C10-BB65-43FA-899D-9F2F1B1D0A91}"/>
          </ac:spMkLst>
        </pc:spChg>
        <pc:spChg chg="add del mod">
          <ac:chgData name="Vui Le Ba" userId="052109168efbc39a" providerId="LiveId" clId="{40CFB830-F6EC-4A1B-AE1F-B620D0FFC1BE}" dt="2020-12-23T05:58:31.666" v="181" actId="6264"/>
          <ac:spMkLst>
            <pc:docMk/>
            <pc:sldMk cId="0" sldId="487"/>
            <ac:spMk id="3" creationId="{05F8CA7E-910E-4D95-9986-1C7294B8C76E}"/>
          </ac:spMkLst>
        </pc:spChg>
        <pc:spChg chg="add del mod ord">
          <ac:chgData name="Vui Le Ba" userId="052109168efbc39a" providerId="LiveId" clId="{40CFB830-F6EC-4A1B-AE1F-B620D0FFC1BE}" dt="2020-12-23T07:30:43.255" v="1946" actId="6264"/>
          <ac:spMkLst>
            <pc:docMk/>
            <pc:sldMk cId="0" sldId="487"/>
            <ac:spMk id="4" creationId="{7521E326-4E39-4B9F-B389-C8BA74186233}"/>
          </ac:spMkLst>
        </pc:spChg>
        <pc:spChg chg="del">
          <ac:chgData name="Vui Le Ba" userId="052109168efbc39a" providerId="LiveId" clId="{40CFB830-F6EC-4A1B-AE1F-B620D0FFC1BE}" dt="2020-12-23T07:06:30.211" v="1584"/>
          <ac:spMkLst>
            <pc:docMk/>
            <pc:sldMk cId="0" sldId="487"/>
            <ac:spMk id="5" creationId="{54454F9C-C7E1-48D5-A1A9-8F17CC839A89}"/>
          </ac:spMkLst>
        </pc:spChg>
        <pc:spChg chg="add del mod">
          <ac:chgData name="Vui Le Ba" userId="052109168efbc39a" providerId="LiveId" clId="{40CFB830-F6EC-4A1B-AE1F-B620D0FFC1BE}" dt="2020-12-23T07:30:43.255" v="1946" actId="6264"/>
          <ac:spMkLst>
            <pc:docMk/>
            <pc:sldMk cId="0" sldId="487"/>
            <ac:spMk id="6" creationId="{F66C3D4E-BD41-4925-A59E-5AA448E8E518}"/>
          </ac:spMkLst>
        </pc:spChg>
        <pc:spChg chg="add del mod">
          <ac:chgData name="Vui Le Ba" userId="052109168efbc39a" providerId="LiveId" clId="{40CFB830-F6EC-4A1B-AE1F-B620D0FFC1BE}" dt="2020-12-23T07:30:43.255" v="1946" actId="6264"/>
          <ac:spMkLst>
            <pc:docMk/>
            <pc:sldMk cId="0" sldId="487"/>
            <ac:spMk id="7" creationId="{D3BE8470-DD91-4374-8828-3BFAD1011E99}"/>
          </ac:spMkLst>
        </pc:spChg>
        <pc:spChg chg="add del mod ord">
          <ac:chgData name="Vui Le Ba" userId="052109168efbc39a" providerId="LiveId" clId="{40CFB830-F6EC-4A1B-AE1F-B620D0FFC1BE}" dt="2020-12-23T08:23:25.091" v="2541" actId="478"/>
          <ac:spMkLst>
            <pc:docMk/>
            <pc:sldMk cId="0" sldId="487"/>
            <ac:spMk id="8" creationId="{A37809BB-F83D-4273-9410-7C4B0813045A}"/>
          </ac:spMkLst>
        </pc:spChg>
        <pc:spChg chg="add del mod ord">
          <ac:chgData name="Vui Le Ba" userId="052109168efbc39a" providerId="LiveId" clId="{40CFB830-F6EC-4A1B-AE1F-B620D0FFC1BE}" dt="2020-12-23T08:23:43.227" v="2543" actId="478"/>
          <ac:spMkLst>
            <pc:docMk/>
            <pc:sldMk cId="0" sldId="487"/>
            <ac:spMk id="432130" creationId="{00000000-0000-0000-0000-000000000000}"/>
          </ac:spMkLst>
        </pc:spChg>
        <pc:spChg chg="mod ord">
          <ac:chgData name="Vui Le Ba" userId="052109168efbc39a" providerId="LiveId" clId="{40CFB830-F6EC-4A1B-AE1F-B620D0FFC1BE}" dt="2020-12-23T07:30:43.430" v="1969" actId="27636"/>
          <ac:spMkLst>
            <pc:docMk/>
            <pc:sldMk cId="0" sldId="487"/>
            <ac:spMk id="432131" creationId="{00000000-0000-0000-0000-000000000000}"/>
          </ac:spMkLst>
        </pc:spChg>
        <pc:spChg chg="add del">
          <ac:chgData name="Vui Le Ba" userId="052109168efbc39a" providerId="LiveId" clId="{40CFB830-F6EC-4A1B-AE1F-B620D0FFC1BE}" dt="2020-12-23T08:23:23.598" v="2540" actId="478"/>
          <ac:spMkLst>
            <pc:docMk/>
            <pc:sldMk cId="0" sldId="487"/>
            <ac:spMk id="432133" creationId="{00000000-0000-0000-0000-000000000000}"/>
          </ac:spMkLst>
        </pc:spChg>
        <pc:spChg chg="mod">
          <ac:chgData name="Vui Le Ba" userId="052109168efbc39a" providerId="LiveId" clId="{40CFB830-F6EC-4A1B-AE1F-B620D0FFC1BE}" dt="2020-12-23T08:23:55.521" v="2548" actId="14100"/>
          <ac:spMkLst>
            <pc:docMk/>
            <pc:sldMk cId="0" sldId="487"/>
            <ac:spMk id="784392" creationId="{00000000-0000-0000-0000-000000000000}"/>
          </ac:spMkLst>
        </pc:spChg>
        <pc:grpChg chg="del">
          <ac:chgData name="Vui Le Ba" userId="052109168efbc39a" providerId="LiveId" clId="{40CFB830-F6EC-4A1B-AE1F-B620D0FFC1BE}" dt="2020-12-23T08:23:17.112" v="2537" actId="478"/>
          <ac:grpSpMkLst>
            <pc:docMk/>
            <pc:sldMk cId="0" sldId="487"/>
            <ac:grpSpMk id="432132" creationId="{00000000-0000-0000-0000-000000000000}"/>
          </ac:grpSpMkLst>
        </pc:grpChg>
      </pc:sldChg>
      <pc:sldChg chg="addSp delSp modSp mod chgLayout">
        <pc:chgData name="Vui Le Ba" userId="052109168efbc39a" providerId="LiveId" clId="{40CFB830-F6EC-4A1B-AE1F-B620D0FFC1BE}" dt="2020-12-23T08:04:29.296" v="2396" actId="6264"/>
        <pc:sldMkLst>
          <pc:docMk/>
          <pc:sldMk cId="0" sldId="488"/>
        </pc:sldMkLst>
        <pc:spChg chg="add del mod">
          <ac:chgData name="Vui Le Ba" userId="052109168efbc39a" providerId="LiveId" clId="{40CFB830-F6EC-4A1B-AE1F-B620D0FFC1BE}" dt="2020-12-23T05:58:31.666" v="181" actId="6264"/>
          <ac:spMkLst>
            <pc:docMk/>
            <pc:sldMk cId="0" sldId="488"/>
            <ac:spMk id="2" creationId="{F3FF9F6A-B92A-40A9-8531-8A7C34BE5777}"/>
          </ac:spMkLst>
        </pc:spChg>
        <pc:spChg chg="add del mod">
          <ac:chgData name="Vui Le Ba" userId="052109168efbc39a" providerId="LiveId" clId="{40CFB830-F6EC-4A1B-AE1F-B620D0FFC1BE}" dt="2020-12-23T05:58:31.666" v="181" actId="6264"/>
          <ac:spMkLst>
            <pc:docMk/>
            <pc:sldMk cId="0" sldId="488"/>
            <ac:spMk id="3" creationId="{A63F4A82-E65F-4E83-A7B8-9C59A00E7463}"/>
          </ac:spMkLst>
        </pc:spChg>
        <pc:spChg chg="add del mod ord">
          <ac:chgData name="Vui Le Ba" userId="052109168efbc39a" providerId="LiveId" clId="{40CFB830-F6EC-4A1B-AE1F-B620D0FFC1BE}" dt="2020-12-23T07:30:43.255" v="1946" actId="6264"/>
          <ac:spMkLst>
            <pc:docMk/>
            <pc:sldMk cId="0" sldId="488"/>
            <ac:spMk id="4" creationId="{CD423A97-FC09-4551-AE21-64214B7ABC4F}"/>
          </ac:spMkLst>
        </pc:spChg>
        <pc:spChg chg="del">
          <ac:chgData name="Vui Le Ba" userId="052109168efbc39a" providerId="LiveId" clId="{40CFB830-F6EC-4A1B-AE1F-B620D0FFC1BE}" dt="2020-12-23T07:06:30.211" v="1584"/>
          <ac:spMkLst>
            <pc:docMk/>
            <pc:sldMk cId="0" sldId="488"/>
            <ac:spMk id="5" creationId="{C032D3F1-DA18-4B09-8923-2822CE98F03F}"/>
          </ac:spMkLst>
        </pc:spChg>
        <pc:spChg chg="add del mod">
          <ac:chgData name="Vui Le Ba" userId="052109168efbc39a" providerId="LiveId" clId="{40CFB830-F6EC-4A1B-AE1F-B620D0FFC1BE}" dt="2020-12-23T07:30:43.255" v="1946" actId="6264"/>
          <ac:spMkLst>
            <pc:docMk/>
            <pc:sldMk cId="0" sldId="488"/>
            <ac:spMk id="6" creationId="{87224651-157F-4BEC-A757-E59228AF64E3}"/>
          </ac:spMkLst>
        </pc:spChg>
        <pc:spChg chg="add del mod">
          <ac:chgData name="Vui Le Ba" userId="052109168efbc39a" providerId="LiveId" clId="{40CFB830-F6EC-4A1B-AE1F-B620D0FFC1BE}" dt="2020-12-23T07:30:43.255" v="1946" actId="6264"/>
          <ac:spMkLst>
            <pc:docMk/>
            <pc:sldMk cId="0" sldId="488"/>
            <ac:spMk id="7" creationId="{893C57BC-8632-4F4A-9007-B62BF69B5DBD}"/>
          </ac:spMkLst>
        </pc:spChg>
        <pc:spChg chg="add del mod ord">
          <ac:chgData name="Vui Le Ba" userId="052109168efbc39a" providerId="LiveId" clId="{40CFB830-F6EC-4A1B-AE1F-B620D0FFC1BE}" dt="2020-12-23T08:04:07.558" v="2389" actId="478"/>
          <ac:spMkLst>
            <pc:docMk/>
            <pc:sldMk cId="0" sldId="488"/>
            <ac:spMk id="8" creationId="{E7505DE4-D698-44FB-BC5D-05EF3A9EA1A9}"/>
          </ac:spMkLst>
        </pc:spChg>
        <pc:spChg chg="add del mod">
          <ac:chgData name="Vui Le Ba" userId="052109168efbc39a" providerId="LiveId" clId="{40CFB830-F6EC-4A1B-AE1F-B620D0FFC1BE}" dt="2020-12-23T08:04:19.664" v="2392" actId="6264"/>
          <ac:spMkLst>
            <pc:docMk/>
            <pc:sldMk cId="0" sldId="488"/>
            <ac:spMk id="9" creationId="{DFE45AA4-CCC1-43DC-A619-140FDDE3BB86}"/>
          </ac:spMkLst>
        </pc:spChg>
        <pc:spChg chg="add mod ord">
          <ac:chgData name="Vui Le Ba" userId="052109168efbc39a" providerId="LiveId" clId="{40CFB830-F6EC-4A1B-AE1F-B620D0FFC1BE}" dt="2020-12-23T08:04:29.296" v="2396" actId="6264"/>
          <ac:spMkLst>
            <pc:docMk/>
            <pc:sldMk cId="0" sldId="488"/>
            <ac:spMk id="10" creationId="{6C7F3A99-BA11-480D-9E9B-C4E188A1ADA8}"/>
          </ac:spMkLst>
        </pc:spChg>
        <pc:spChg chg="add del mod">
          <ac:chgData name="Vui Le Ba" userId="052109168efbc39a" providerId="LiveId" clId="{40CFB830-F6EC-4A1B-AE1F-B620D0FFC1BE}" dt="2020-12-23T08:04:29.296" v="2396" actId="6264"/>
          <ac:spMkLst>
            <pc:docMk/>
            <pc:sldMk cId="0" sldId="488"/>
            <ac:spMk id="11" creationId="{0A9510E8-050E-42D9-8561-2647F01B7C02}"/>
          </ac:spMkLst>
        </pc:spChg>
        <pc:spChg chg="add del mod">
          <ac:chgData name="Vui Le Ba" userId="052109168efbc39a" providerId="LiveId" clId="{40CFB830-F6EC-4A1B-AE1F-B620D0FFC1BE}" dt="2020-12-23T08:04:29.296" v="2396" actId="6264"/>
          <ac:spMkLst>
            <pc:docMk/>
            <pc:sldMk cId="0" sldId="488"/>
            <ac:spMk id="12" creationId="{0B4D07C6-71B8-4203-9BAD-EC960C2D0031}"/>
          </ac:spMkLst>
        </pc:spChg>
        <pc:spChg chg="add del mod ord">
          <ac:chgData name="Vui Le Ba" userId="052109168efbc39a" providerId="LiveId" clId="{40CFB830-F6EC-4A1B-AE1F-B620D0FFC1BE}" dt="2020-12-23T08:04:10.009" v="2390" actId="478"/>
          <ac:spMkLst>
            <pc:docMk/>
            <pc:sldMk cId="0" sldId="488"/>
            <ac:spMk id="397314" creationId="{00000000-0000-0000-0000-000000000000}"/>
          </ac:spMkLst>
        </pc:spChg>
        <pc:spChg chg="mod ord">
          <ac:chgData name="Vui Le Ba" userId="052109168efbc39a" providerId="LiveId" clId="{40CFB830-F6EC-4A1B-AE1F-B620D0FFC1BE}" dt="2020-12-23T08:04:29.296" v="2396" actId="6264"/>
          <ac:spMkLst>
            <pc:docMk/>
            <pc:sldMk cId="0" sldId="488"/>
            <ac:spMk id="397315" creationId="{00000000-0000-0000-0000-000000000000}"/>
          </ac:spMkLst>
        </pc:spChg>
        <pc:spChg chg="del mod">
          <ac:chgData name="Vui Le Ba" userId="052109168efbc39a" providerId="LiveId" clId="{40CFB830-F6EC-4A1B-AE1F-B620D0FFC1BE}" dt="2020-12-23T08:04:24.051" v="2394" actId="478"/>
          <ac:spMkLst>
            <pc:docMk/>
            <pc:sldMk cId="0" sldId="488"/>
            <ac:spMk id="397317" creationId="{00000000-0000-0000-0000-000000000000}"/>
          </ac:spMkLst>
        </pc:spChg>
        <pc:grpChg chg="del">
          <ac:chgData name="Vui Le Ba" userId="052109168efbc39a" providerId="LiveId" clId="{40CFB830-F6EC-4A1B-AE1F-B620D0FFC1BE}" dt="2020-12-23T08:04:04.089" v="2388" actId="478"/>
          <ac:grpSpMkLst>
            <pc:docMk/>
            <pc:sldMk cId="0" sldId="488"/>
            <ac:grpSpMk id="397316" creationId="{00000000-0000-0000-0000-000000000000}"/>
          </ac:grpSpMkLst>
        </pc:grpChg>
      </pc:sldChg>
      <pc:sldChg chg="addSp delSp modSp mod modClrScheme chgLayout">
        <pc:chgData name="Vui Le Ba" userId="052109168efbc39a" providerId="LiveId" clId="{40CFB830-F6EC-4A1B-AE1F-B620D0FFC1BE}" dt="2020-12-23T08:04:57.290" v="2406"/>
        <pc:sldMkLst>
          <pc:docMk/>
          <pc:sldMk cId="0" sldId="489"/>
        </pc:sldMkLst>
        <pc:spChg chg="add del mod">
          <ac:chgData name="Vui Le Ba" userId="052109168efbc39a" providerId="LiveId" clId="{40CFB830-F6EC-4A1B-AE1F-B620D0FFC1BE}" dt="2020-12-23T05:58:31.666" v="181" actId="6264"/>
          <ac:spMkLst>
            <pc:docMk/>
            <pc:sldMk cId="0" sldId="489"/>
            <ac:spMk id="2" creationId="{E1AFC1BD-E232-4979-8CA9-7DA3002DF72E}"/>
          </ac:spMkLst>
        </pc:spChg>
        <pc:spChg chg="add del mod">
          <ac:chgData name="Vui Le Ba" userId="052109168efbc39a" providerId="LiveId" clId="{40CFB830-F6EC-4A1B-AE1F-B620D0FFC1BE}" dt="2020-12-23T05:58:31.666" v="181" actId="6264"/>
          <ac:spMkLst>
            <pc:docMk/>
            <pc:sldMk cId="0" sldId="489"/>
            <ac:spMk id="3" creationId="{F5FE2677-1912-4FA2-A32D-C61775BE49BF}"/>
          </ac:spMkLst>
        </pc:spChg>
        <pc:spChg chg="add del mod ord">
          <ac:chgData name="Vui Le Ba" userId="052109168efbc39a" providerId="LiveId" clId="{40CFB830-F6EC-4A1B-AE1F-B620D0FFC1BE}" dt="2020-12-23T07:30:43.255" v="1946" actId="6264"/>
          <ac:spMkLst>
            <pc:docMk/>
            <pc:sldMk cId="0" sldId="489"/>
            <ac:spMk id="4" creationId="{FC4B21A3-0854-426C-8AB4-4E44DFD46DF8}"/>
          </ac:spMkLst>
        </pc:spChg>
        <pc:spChg chg="add del mod ord">
          <ac:chgData name="Vui Le Ba" userId="052109168efbc39a" providerId="LiveId" clId="{40CFB830-F6EC-4A1B-AE1F-B620D0FFC1BE}" dt="2020-12-23T07:30:43.255" v="1946" actId="6264"/>
          <ac:spMkLst>
            <pc:docMk/>
            <pc:sldMk cId="0" sldId="489"/>
            <ac:spMk id="5" creationId="{F78FD3C4-2592-4BAE-BAF6-A272C41A5C5E}"/>
          </ac:spMkLst>
        </pc:spChg>
        <pc:spChg chg="del">
          <ac:chgData name="Vui Le Ba" userId="052109168efbc39a" providerId="LiveId" clId="{40CFB830-F6EC-4A1B-AE1F-B620D0FFC1BE}" dt="2020-12-23T07:06:30.211" v="1584"/>
          <ac:spMkLst>
            <pc:docMk/>
            <pc:sldMk cId="0" sldId="489"/>
            <ac:spMk id="6" creationId="{0EBEDBA0-A5B0-43DF-813B-9CC32AF3FFA8}"/>
          </ac:spMkLst>
        </pc:spChg>
        <pc:spChg chg="add del mod">
          <ac:chgData name="Vui Le Ba" userId="052109168efbc39a" providerId="LiveId" clId="{40CFB830-F6EC-4A1B-AE1F-B620D0FFC1BE}" dt="2020-12-23T07:30:43.255" v="1946" actId="6264"/>
          <ac:spMkLst>
            <pc:docMk/>
            <pc:sldMk cId="0" sldId="489"/>
            <ac:spMk id="7" creationId="{795690C5-EDD3-4F71-87B1-3F6FED3ABD9D}"/>
          </ac:spMkLst>
        </pc:spChg>
        <pc:spChg chg="add del mod">
          <ac:chgData name="Vui Le Ba" userId="052109168efbc39a" providerId="LiveId" clId="{40CFB830-F6EC-4A1B-AE1F-B620D0FFC1BE}" dt="2020-12-23T07:30:43.255" v="1946" actId="6264"/>
          <ac:spMkLst>
            <pc:docMk/>
            <pc:sldMk cId="0" sldId="489"/>
            <ac:spMk id="8" creationId="{944935FE-0BE1-4E19-ADFE-6E1A562FE2C9}"/>
          </ac:spMkLst>
        </pc:spChg>
        <pc:spChg chg="add del mod ord">
          <ac:chgData name="Vui Le Ba" userId="052109168efbc39a" providerId="LiveId" clId="{40CFB830-F6EC-4A1B-AE1F-B620D0FFC1BE}" dt="2020-12-23T08:04:42.925" v="2398" actId="700"/>
          <ac:spMkLst>
            <pc:docMk/>
            <pc:sldMk cId="0" sldId="489"/>
            <ac:spMk id="9" creationId="{2408127E-E0B5-400D-89B4-9E598056836C}"/>
          </ac:spMkLst>
        </pc:spChg>
        <pc:spChg chg="add del mod ord">
          <ac:chgData name="Vui Le Ba" userId="052109168efbc39a" providerId="LiveId" clId="{40CFB830-F6EC-4A1B-AE1F-B620D0FFC1BE}" dt="2020-12-23T08:04:42.925" v="2398" actId="700"/>
          <ac:spMkLst>
            <pc:docMk/>
            <pc:sldMk cId="0" sldId="489"/>
            <ac:spMk id="10" creationId="{4768B78C-5888-4718-A4EE-8AFC985B7664}"/>
          </ac:spMkLst>
        </pc:spChg>
        <pc:spChg chg="add del mod ord">
          <ac:chgData name="Vui Le Ba" userId="052109168efbc39a" providerId="LiveId" clId="{40CFB830-F6EC-4A1B-AE1F-B620D0FFC1BE}" dt="2020-12-23T08:04:47.645" v="2400" actId="478"/>
          <ac:spMkLst>
            <pc:docMk/>
            <pc:sldMk cId="0" sldId="489"/>
            <ac:spMk id="11" creationId="{EA4A915A-2FCB-47D1-92DC-31634D9ECFC3}"/>
          </ac:spMkLst>
        </pc:spChg>
        <pc:spChg chg="add del mod ord">
          <ac:chgData name="Vui Le Ba" userId="052109168efbc39a" providerId="LiveId" clId="{40CFB830-F6EC-4A1B-AE1F-B620D0FFC1BE}" dt="2020-12-23T08:04:52.627" v="2402" actId="478"/>
          <ac:spMkLst>
            <pc:docMk/>
            <pc:sldMk cId="0" sldId="489"/>
            <ac:spMk id="399362" creationId="{00000000-0000-0000-0000-000000000000}"/>
          </ac:spMkLst>
        </pc:spChg>
        <pc:spChg chg="mod ord">
          <ac:chgData name="Vui Le Ba" userId="052109168efbc39a" providerId="LiveId" clId="{40CFB830-F6EC-4A1B-AE1F-B620D0FFC1BE}" dt="2020-12-23T08:04:57.290" v="2406"/>
          <ac:spMkLst>
            <pc:docMk/>
            <pc:sldMk cId="0" sldId="489"/>
            <ac:spMk id="399363" creationId="{00000000-0000-0000-0000-000000000000}"/>
          </ac:spMkLst>
        </pc:spChg>
        <pc:spChg chg="del">
          <ac:chgData name="Vui Le Ba" userId="052109168efbc39a" providerId="LiveId" clId="{40CFB830-F6EC-4A1B-AE1F-B620D0FFC1BE}" dt="2020-12-23T08:04:45.341" v="2399" actId="478"/>
          <ac:spMkLst>
            <pc:docMk/>
            <pc:sldMk cId="0" sldId="489"/>
            <ac:spMk id="399364" creationId="{00000000-0000-0000-0000-000000000000}"/>
          </ac:spMkLst>
        </pc:spChg>
        <pc:picChg chg="mod">
          <ac:chgData name="Vui Le Ba" userId="052109168efbc39a" providerId="LiveId" clId="{40CFB830-F6EC-4A1B-AE1F-B620D0FFC1BE}" dt="2020-12-23T08:04:50.152" v="2401" actId="1076"/>
          <ac:picMkLst>
            <pc:docMk/>
            <pc:sldMk cId="0" sldId="489"/>
            <ac:picMk id="399365" creationId="{00000000-0000-0000-0000-000000000000}"/>
          </ac:picMkLst>
        </pc:picChg>
      </pc:sldChg>
      <pc:sldChg chg="addSp delSp modSp mod chgLayout">
        <pc:chgData name="Vui Le Ba" userId="052109168efbc39a" providerId="LiveId" clId="{40CFB830-F6EC-4A1B-AE1F-B620D0FFC1BE}" dt="2020-12-23T08:14:10.208" v="2415" actId="6264"/>
        <pc:sldMkLst>
          <pc:docMk/>
          <pc:sldMk cId="0" sldId="490"/>
        </pc:sldMkLst>
        <pc:spChg chg="add del mod">
          <ac:chgData name="Vui Le Ba" userId="052109168efbc39a" providerId="LiveId" clId="{40CFB830-F6EC-4A1B-AE1F-B620D0FFC1BE}" dt="2020-12-23T05:58:31.666" v="181" actId="6264"/>
          <ac:spMkLst>
            <pc:docMk/>
            <pc:sldMk cId="0" sldId="490"/>
            <ac:spMk id="2" creationId="{FFA5D183-F2F3-4115-AD95-9E77868BB2A9}"/>
          </ac:spMkLst>
        </pc:spChg>
        <pc:spChg chg="add del mod">
          <ac:chgData name="Vui Le Ba" userId="052109168efbc39a" providerId="LiveId" clId="{40CFB830-F6EC-4A1B-AE1F-B620D0FFC1BE}" dt="2020-12-23T05:58:31.666" v="181" actId="6264"/>
          <ac:spMkLst>
            <pc:docMk/>
            <pc:sldMk cId="0" sldId="490"/>
            <ac:spMk id="3" creationId="{9D245287-289D-4C4D-B052-30BF1D784401}"/>
          </ac:spMkLst>
        </pc:spChg>
        <pc:spChg chg="add del mod ord">
          <ac:chgData name="Vui Le Ba" userId="052109168efbc39a" providerId="LiveId" clId="{40CFB830-F6EC-4A1B-AE1F-B620D0FFC1BE}" dt="2020-12-23T07:30:43.255" v="1946" actId="6264"/>
          <ac:spMkLst>
            <pc:docMk/>
            <pc:sldMk cId="0" sldId="490"/>
            <ac:spMk id="4" creationId="{E813EC80-C8AF-4FB4-9051-E29E121FAA31}"/>
          </ac:spMkLst>
        </pc:spChg>
        <pc:spChg chg="del">
          <ac:chgData name="Vui Le Ba" userId="052109168efbc39a" providerId="LiveId" clId="{40CFB830-F6EC-4A1B-AE1F-B620D0FFC1BE}" dt="2020-12-23T07:06:30.211" v="1584"/>
          <ac:spMkLst>
            <pc:docMk/>
            <pc:sldMk cId="0" sldId="490"/>
            <ac:spMk id="5" creationId="{EAC2B2D8-EB95-4294-95AB-07EFF62B9963}"/>
          </ac:spMkLst>
        </pc:spChg>
        <pc:spChg chg="add del mod">
          <ac:chgData name="Vui Le Ba" userId="052109168efbc39a" providerId="LiveId" clId="{40CFB830-F6EC-4A1B-AE1F-B620D0FFC1BE}" dt="2020-12-23T07:30:43.255" v="1946" actId="6264"/>
          <ac:spMkLst>
            <pc:docMk/>
            <pc:sldMk cId="0" sldId="490"/>
            <ac:spMk id="6" creationId="{F1796E04-B6FD-4705-B84A-744754191A35}"/>
          </ac:spMkLst>
        </pc:spChg>
        <pc:spChg chg="add del mod">
          <ac:chgData name="Vui Le Ba" userId="052109168efbc39a" providerId="LiveId" clId="{40CFB830-F6EC-4A1B-AE1F-B620D0FFC1BE}" dt="2020-12-23T07:30:43.255" v="1946" actId="6264"/>
          <ac:spMkLst>
            <pc:docMk/>
            <pc:sldMk cId="0" sldId="490"/>
            <ac:spMk id="7" creationId="{CE95DB6C-16EB-402C-B512-C06289F2255C}"/>
          </ac:spMkLst>
        </pc:spChg>
        <pc:spChg chg="add del mod ord">
          <ac:chgData name="Vui Le Ba" userId="052109168efbc39a" providerId="LiveId" clId="{40CFB830-F6EC-4A1B-AE1F-B620D0FFC1BE}" dt="2020-12-23T08:13:39.897" v="2408" actId="478"/>
          <ac:spMkLst>
            <pc:docMk/>
            <pc:sldMk cId="0" sldId="490"/>
            <ac:spMk id="8" creationId="{22BA1213-6FD9-4B94-96DD-300EA2557BAE}"/>
          </ac:spMkLst>
        </pc:spChg>
        <pc:spChg chg="add del mod">
          <ac:chgData name="Vui Le Ba" userId="052109168efbc39a" providerId="LiveId" clId="{40CFB830-F6EC-4A1B-AE1F-B620D0FFC1BE}" dt="2020-12-23T08:13:59.738" v="2410" actId="6264"/>
          <ac:spMkLst>
            <pc:docMk/>
            <pc:sldMk cId="0" sldId="490"/>
            <ac:spMk id="9" creationId="{284D54EE-BEDF-4DE6-AA58-123796FC5017}"/>
          </ac:spMkLst>
        </pc:spChg>
        <pc:spChg chg="add del mod ord">
          <ac:chgData name="Vui Le Ba" userId="052109168efbc39a" providerId="LiveId" clId="{40CFB830-F6EC-4A1B-AE1F-B620D0FFC1BE}" dt="2020-12-23T08:14:10.208" v="2415" actId="6264"/>
          <ac:spMkLst>
            <pc:docMk/>
            <pc:sldMk cId="0" sldId="490"/>
            <ac:spMk id="10" creationId="{6A1D5E2C-BC7A-4391-ADDA-3657524DD882}"/>
          </ac:spMkLst>
        </pc:spChg>
        <pc:spChg chg="add del mod">
          <ac:chgData name="Vui Le Ba" userId="052109168efbc39a" providerId="LiveId" clId="{40CFB830-F6EC-4A1B-AE1F-B620D0FFC1BE}" dt="2020-12-23T08:14:10.208" v="2415" actId="6264"/>
          <ac:spMkLst>
            <pc:docMk/>
            <pc:sldMk cId="0" sldId="490"/>
            <ac:spMk id="11" creationId="{346A7116-7688-4AE3-882D-2C08C822032B}"/>
          </ac:spMkLst>
        </pc:spChg>
        <pc:spChg chg="add del mod">
          <ac:chgData name="Vui Le Ba" userId="052109168efbc39a" providerId="LiveId" clId="{40CFB830-F6EC-4A1B-AE1F-B620D0FFC1BE}" dt="2020-12-23T08:14:10.208" v="2415" actId="6264"/>
          <ac:spMkLst>
            <pc:docMk/>
            <pc:sldMk cId="0" sldId="490"/>
            <ac:spMk id="12" creationId="{BAEF34AF-643F-47C9-A00C-27DBC73BFC45}"/>
          </ac:spMkLst>
        </pc:spChg>
        <pc:spChg chg="add del mod ord">
          <ac:chgData name="Vui Le Ba" userId="052109168efbc39a" providerId="LiveId" clId="{40CFB830-F6EC-4A1B-AE1F-B620D0FFC1BE}" dt="2020-12-23T08:13:42.010" v="2409" actId="478"/>
          <ac:spMkLst>
            <pc:docMk/>
            <pc:sldMk cId="0" sldId="490"/>
            <ac:spMk id="401410" creationId="{00000000-0000-0000-0000-000000000000}"/>
          </ac:spMkLst>
        </pc:spChg>
        <pc:spChg chg="mod ord">
          <ac:chgData name="Vui Le Ba" userId="052109168efbc39a" providerId="LiveId" clId="{40CFB830-F6EC-4A1B-AE1F-B620D0FFC1BE}" dt="2020-12-23T08:14:10.208" v="2415" actId="6264"/>
          <ac:spMkLst>
            <pc:docMk/>
            <pc:sldMk cId="0" sldId="490"/>
            <ac:spMk id="401411" creationId="{00000000-0000-0000-0000-000000000000}"/>
          </ac:spMkLst>
        </pc:spChg>
        <pc:spChg chg="del">
          <ac:chgData name="Vui Le Ba" userId="052109168efbc39a" providerId="LiveId" clId="{40CFB830-F6EC-4A1B-AE1F-B620D0FFC1BE}" dt="2020-12-23T08:14:06.611" v="2413" actId="478"/>
          <ac:spMkLst>
            <pc:docMk/>
            <pc:sldMk cId="0" sldId="490"/>
            <ac:spMk id="401413" creationId="{00000000-0000-0000-0000-000000000000}"/>
          </ac:spMkLst>
        </pc:spChg>
        <pc:grpChg chg="del">
          <ac:chgData name="Vui Le Ba" userId="052109168efbc39a" providerId="LiveId" clId="{40CFB830-F6EC-4A1B-AE1F-B620D0FFC1BE}" dt="2020-12-23T08:13:34.975" v="2407" actId="478"/>
          <ac:grpSpMkLst>
            <pc:docMk/>
            <pc:sldMk cId="0" sldId="490"/>
            <ac:grpSpMk id="401412" creationId="{00000000-0000-0000-0000-000000000000}"/>
          </ac:grpSpMkLst>
        </pc:grpChg>
      </pc:sldChg>
      <pc:sldChg chg="addSp delSp modSp mod chgLayout">
        <pc:chgData name="Vui Le Ba" userId="052109168efbc39a" providerId="LiveId" clId="{40CFB830-F6EC-4A1B-AE1F-B620D0FFC1BE}" dt="2020-12-23T08:14:47.633" v="2424" actId="1076"/>
        <pc:sldMkLst>
          <pc:docMk/>
          <pc:sldMk cId="0" sldId="491"/>
        </pc:sldMkLst>
        <pc:spChg chg="add del mod">
          <ac:chgData name="Vui Le Ba" userId="052109168efbc39a" providerId="LiveId" clId="{40CFB830-F6EC-4A1B-AE1F-B620D0FFC1BE}" dt="2020-12-23T05:58:31.666" v="181" actId="6264"/>
          <ac:spMkLst>
            <pc:docMk/>
            <pc:sldMk cId="0" sldId="491"/>
            <ac:spMk id="2" creationId="{1B44A205-268B-42BA-81A5-AFFDB07B389D}"/>
          </ac:spMkLst>
        </pc:spChg>
        <pc:spChg chg="add del mod">
          <ac:chgData name="Vui Le Ba" userId="052109168efbc39a" providerId="LiveId" clId="{40CFB830-F6EC-4A1B-AE1F-B620D0FFC1BE}" dt="2020-12-23T05:58:31.666" v="181" actId="6264"/>
          <ac:spMkLst>
            <pc:docMk/>
            <pc:sldMk cId="0" sldId="491"/>
            <ac:spMk id="3" creationId="{A30E7ADF-CC15-4730-BCCB-8D5517A97E86}"/>
          </ac:spMkLst>
        </pc:spChg>
        <pc:spChg chg="add del mod ord">
          <ac:chgData name="Vui Le Ba" userId="052109168efbc39a" providerId="LiveId" clId="{40CFB830-F6EC-4A1B-AE1F-B620D0FFC1BE}" dt="2020-12-23T07:30:43.255" v="1946" actId="6264"/>
          <ac:spMkLst>
            <pc:docMk/>
            <pc:sldMk cId="0" sldId="491"/>
            <ac:spMk id="4" creationId="{269819B9-A3BE-4552-A01F-BDA1AE2D07E9}"/>
          </ac:spMkLst>
        </pc:spChg>
        <pc:spChg chg="del">
          <ac:chgData name="Vui Le Ba" userId="052109168efbc39a" providerId="LiveId" clId="{40CFB830-F6EC-4A1B-AE1F-B620D0FFC1BE}" dt="2020-12-23T07:06:30.211" v="1584"/>
          <ac:spMkLst>
            <pc:docMk/>
            <pc:sldMk cId="0" sldId="491"/>
            <ac:spMk id="5" creationId="{7AAEB095-D72A-4066-9C03-3F66656C23F6}"/>
          </ac:spMkLst>
        </pc:spChg>
        <pc:spChg chg="add del mod">
          <ac:chgData name="Vui Le Ba" userId="052109168efbc39a" providerId="LiveId" clId="{40CFB830-F6EC-4A1B-AE1F-B620D0FFC1BE}" dt="2020-12-23T07:30:43.255" v="1946" actId="6264"/>
          <ac:spMkLst>
            <pc:docMk/>
            <pc:sldMk cId="0" sldId="491"/>
            <ac:spMk id="6" creationId="{37815C43-AA9B-4C54-930D-605C55B48C3E}"/>
          </ac:spMkLst>
        </pc:spChg>
        <pc:spChg chg="add del mod">
          <ac:chgData name="Vui Le Ba" userId="052109168efbc39a" providerId="LiveId" clId="{40CFB830-F6EC-4A1B-AE1F-B620D0FFC1BE}" dt="2020-12-23T07:30:43.255" v="1946" actId="6264"/>
          <ac:spMkLst>
            <pc:docMk/>
            <pc:sldMk cId="0" sldId="491"/>
            <ac:spMk id="7" creationId="{79ECAA02-E7E2-4FF2-A5E6-6A9C8304A613}"/>
          </ac:spMkLst>
        </pc:spChg>
        <pc:spChg chg="add del mod ord">
          <ac:chgData name="Vui Le Ba" userId="052109168efbc39a" providerId="LiveId" clId="{40CFB830-F6EC-4A1B-AE1F-B620D0FFC1BE}" dt="2020-12-23T08:14:17.390" v="2417" actId="478"/>
          <ac:spMkLst>
            <pc:docMk/>
            <pc:sldMk cId="0" sldId="491"/>
            <ac:spMk id="8" creationId="{9511B72E-290D-4721-848C-48A529BA1963}"/>
          </ac:spMkLst>
        </pc:spChg>
        <pc:spChg chg="add del mod ord">
          <ac:chgData name="Vui Le Ba" userId="052109168efbc39a" providerId="LiveId" clId="{40CFB830-F6EC-4A1B-AE1F-B620D0FFC1BE}" dt="2020-12-23T08:14:34.101" v="2421" actId="478"/>
          <ac:spMkLst>
            <pc:docMk/>
            <pc:sldMk cId="0" sldId="491"/>
            <ac:spMk id="403458" creationId="{00000000-0000-0000-0000-000000000000}"/>
          </ac:spMkLst>
        </pc:spChg>
        <pc:spChg chg="mod ord">
          <ac:chgData name="Vui Le Ba" userId="052109168efbc39a" providerId="LiveId" clId="{40CFB830-F6EC-4A1B-AE1F-B620D0FFC1BE}" dt="2020-12-23T07:30:43.255" v="1946" actId="6264"/>
          <ac:spMkLst>
            <pc:docMk/>
            <pc:sldMk cId="0" sldId="491"/>
            <ac:spMk id="403459" creationId="{00000000-0000-0000-0000-000000000000}"/>
          </ac:spMkLst>
        </pc:spChg>
        <pc:spChg chg="mod">
          <ac:chgData name="Vui Le Ba" userId="052109168efbc39a" providerId="LiveId" clId="{40CFB830-F6EC-4A1B-AE1F-B620D0FFC1BE}" dt="2020-12-23T08:14:31.515" v="2420" actId="14100"/>
          <ac:spMkLst>
            <pc:docMk/>
            <pc:sldMk cId="0" sldId="491"/>
            <ac:spMk id="403461" creationId="{00000000-0000-0000-0000-000000000000}"/>
          </ac:spMkLst>
        </pc:spChg>
        <pc:spChg chg="mod">
          <ac:chgData name="Vui Le Ba" userId="052109168efbc39a" providerId="LiveId" clId="{40CFB830-F6EC-4A1B-AE1F-B620D0FFC1BE}" dt="2020-12-23T08:14:45.058" v="2423" actId="1076"/>
          <ac:spMkLst>
            <pc:docMk/>
            <pc:sldMk cId="0" sldId="491"/>
            <ac:spMk id="792584" creationId="{00000000-0000-0000-0000-000000000000}"/>
          </ac:spMkLst>
        </pc:spChg>
        <pc:spChg chg="mod">
          <ac:chgData name="Vui Le Ba" userId="052109168efbc39a" providerId="LiveId" clId="{40CFB830-F6EC-4A1B-AE1F-B620D0FFC1BE}" dt="2020-12-23T08:14:47.633" v="2424" actId="1076"/>
          <ac:spMkLst>
            <pc:docMk/>
            <pc:sldMk cId="0" sldId="491"/>
            <ac:spMk id="792585" creationId="{00000000-0000-0000-0000-000000000000}"/>
          </ac:spMkLst>
        </pc:spChg>
        <pc:grpChg chg="del">
          <ac:chgData name="Vui Le Ba" userId="052109168efbc39a" providerId="LiveId" clId="{40CFB830-F6EC-4A1B-AE1F-B620D0FFC1BE}" dt="2020-12-23T08:14:13.099" v="2416" actId="478"/>
          <ac:grpSpMkLst>
            <pc:docMk/>
            <pc:sldMk cId="0" sldId="491"/>
            <ac:grpSpMk id="403460" creationId="{00000000-0000-0000-0000-000000000000}"/>
          </ac:grpSpMkLst>
        </pc:grpChg>
      </pc:sldChg>
      <pc:sldChg chg="addSp delSp modSp mod chgLayout">
        <pc:chgData name="Vui Le Ba" userId="052109168efbc39a" providerId="LiveId" clId="{40CFB830-F6EC-4A1B-AE1F-B620D0FFC1BE}" dt="2020-12-23T08:15:11.285" v="2432" actId="478"/>
        <pc:sldMkLst>
          <pc:docMk/>
          <pc:sldMk cId="0" sldId="492"/>
        </pc:sldMkLst>
        <pc:spChg chg="add del mod">
          <ac:chgData name="Vui Le Ba" userId="052109168efbc39a" providerId="LiveId" clId="{40CFB830-F6EC-4A1B-AE1F-B620D0FFC1BE}" dt="2020-12-23T05:58:31.666" v="181" actId="6264"/>
          <ac:spMkLst>
            <pc:docMk/>
            <pc:sldMk cId="0" sldId="492"/>
            <ac:spMk id="2" creationId="{C3A90A5D-FFF5-4698-B5CD-835922A20CBF}"/>
          </ac:spMkLst>
        </pc:spChg>
        <pc:spChg chg="add del mod">
          <ac:chgData name="Vui Le Ba" userId="052109168efbc39a" providerId="LiveId" clId="{40CFB830-F6EC-4A1B-AE1F-B620D0FFC1BE}" dt="2020-12-23T05:58:31.666" v="181" actId="6264"/>
          <ac:spMkLst>
            <pc:docMk/>
            <pc:sldMk cId="0" sldId="492"/>
            <ac:spMk id="3" creationId="{BDE4708F-B63C-445F-BF12-C419644F0855}"/>
          </ac:spMkLst>
        </pc:spChg>
        <pc:spChg chg="add del mod ord">
          <ac:chgData name="Vui Le Ba" userId="052109168efbc39a" providerId="LiveId" clId="{40CFB830-F6EC-4A1B-AE1F-B620D0FFC1BE}" dt="2020-12-23T07:30:43.255" v="1946" actId="6264"/>
          <ac:spMkLst>
            <pc:docMk/>
            <pc:sldMk cId="0" sldId="492"/>
            <ac:spMk id="4" creationId="{0F1A534F-B912-4E28-B525-C20283C5CCF5}"/>
          </ac:spMkLst>
        </pc:spChg>
        <pc:spChg chg="del">
          <ac:chgData name="Vui Le Ba" userId="052109168efbc39a" providerId="LiveId" clId="{40CFB830-F6EC-4A1B-AE1F-B620D0FFC1BE}" dt="2020-12-23T07:06:30.211" v="1584"/>
          <ac:spMkLst>
            <pc:docMk/>
            <pc:sldMk cId="0" sldId="492"/>
            <ac:spMk id="5" creationId="{1AC48D0C-5EDC-42AD-A2CE-3499779716DA}"/>
          </ac:spMkLst>
        </pc:spChg>
        <pc:spChg chg="add del mod">
          <ac:chgData name="Vui Le Ba" userId="052109168efbc39a" providerId="LiveId" clId="{40CFB830-F6EC-4A1B-AE1F-B620D0FFC1BE}" dt="2020-12-23T07:30:43.255" v="1946" actId="6264"/>
          <ac:spMkLst>
            <pc:docMk/>
            <pc:sldMk cId="0" sldId="492"/>
            <ac:spMk id="6" creationId="{82349024-D58E-4541-B9D2-1C2F13C00E71}"/>
          </ac:spMkLst>
        </pc:spChg>
        <pc:spChg chg="add del mod">
          <ac:chgData name="Vui Le Ba" userId="052109168efbc39a" providerId="LiveId" clId="{40CFB830-F6EC-4A1B-AE1F-B620D0FFC1BE}" dt="2020-12-23T07:30:43.255" v="1946" actId="6264"/>
          <ac:spMkLst>
            <pc:docMk/>
            <pc:sldMk cId="0" sldId="492"/>
            <ac:spMk id="7" creationId="{DF2A7010-450E-4081-B4A6-CF0A1EE3B629}"/>
          </ac:spMkLst>
        </pc:spChg>
        <pc:spChg chg="add mod ord">
          <ac:chgData name="Vui Le Ba" userId="052109168efbc39a" providerId="LiveId" clId="{40CFB830-F6EC-4A1B-AE1F-B620D0FFC1BE}" dt="2020-12-23T08:15:06.602" v="2431" actId="15"/>
          <ac:spMkLst>
            <pc:docMk/>
            <pc:sldMk cId="0" sldId="492"/>
            <ac:spMk id="8" creationId="{019D860A-960D-4C18-96A8-D04E34898012}"/>
          </ac:spMkLst>
        </pc:spChg>
        <pc:spChg chg="add del mod">
          <ac:chgData name="Vui Le Ba" userId="052109168efbc39a" providerId="LiveId" clId="{40CFB830-F6EC-4A1B-AE1F-B620D0FFC1BE}" dt="2020-12-23T08:15:03.605" v="2429" actId="6264"/>
          <ac:spMkLst>
            <pc:docMk/>
            <pc:sldMk cId="0" sldId="492"/>
            <ac:spMk id="9" creationId="{E794730B-7F7C-4286-9160-6F0D7FE014F7}"/>
          </ac:spMkLst>
        </pc:spChg>
        <pc:spChg chg="add del mod">
          <ac:chgData name="Vui Le Ba" userId="052109168efbc39a" providerId="LiveId" clId="{40CFB830-F6EC-4A1B-AE1F-B620D0FFC1BE}" dt="2020-12-23T08:15:03.605" v="2429" actId="6264"/>
          <ac:spMkLst>
            <pc:docMk/>
            <pc:sldMk cId="0" sldId="492"/>
            <ac:spMk id="10" creationId="{D535909A-C72F-4715-8B8F-8B46A92CBBD2}"/>
          </ac:spMkLst>
        </pc:spChg>
        <pc:spChg chg="add del mod">
          <ac:chgData name="Vui Le Ba" userId="052109168efbc39a" providerId="LiveId" clId="{40CFB830-F6EC-4A1B-AE1F-B620D0FFC1BE}" dt="2020-12-23T08:15:03.605" v="2429" actId="6264"/>
          <ac:spMkLst>
            <pc:docMk/>
            <pc:sldMk cId="0" sldId="492"/>
            <ac:spMk id="11" creationId="{27824C05-C461-490A-907A-7EAA7B1BAFDE}"/>
          </ac:spMkLst>
        </pc:spChg>
        <pc:spChg chg="add del mod ord">
          <ac:chgData name="Vui Le Ba" userId="052109168efbc39a" providerId="LiveId" clId="{40CFB830-F6EC-4A1B-AE1F-B620D0FFC1BE}" dt="2020-12-23T08:15:11.285" v="2432" actId="478"/>
          <ac:spMkLst>
            <pc:docMk/>
            <pc:sldMk cId="0" sldId="492"/>
            <ac:spMk id="405506" creationId="{00000000-0000-0000-0000-000000000000}"/>
          </ac:spMkLst>
        </pc:spChg>
        <pc:spChg chg="mod ord">
          <ac:chgData name="Vui Le Ba" userId="052109168efbc39a" providerId="LiveId" clId="{40CFB830-F6EC-4A1B-AE1F-B620D0FFC1BE}" dt="2020-12-23T08:15:03.605" v="2429" actId="6264"/>
          <ac:spMkLst>
            <pc:docMk/>
            <pc:sldMk cId="0" sldId="492"/>
            <ac:spMk id="405507" creationId="{00000000-0000-0000-0000-000000000000}"/>
          </ac:spMkLst>
        </pc:spChg>
        <pc:spChg chg="del mod">
          <ac:chgData name="Vui Le Ba" userId="052109168efbc39a" providerId="LiveId" clId="{40CFB830-F6EC-4A1B-AE1F-B620D0FFC1BE}" dt="2020-12-23T08:15:00.220" v="2427" actId="478"/>
          <ac:spMkLst>
            <pc:docMk/>
            <pc:sldMk cId="0" sldId="492"/>
            <ac:spMk id="794631" creationId="{00000000-0000-0000-0000-000000000000}"/>
          </ac:spMkLst>
        </pc:spChg>
        <pc:grpChg chg="del">
          <ac:chgData name="Vui Le Ba" userId="052109168efbc39a" providerId="LiveId" clId="{40CFB830-F6EC-4A1B-AE1F-B620D0FFC1BE}" dt="2020-12-23T08:14:51.005" v="2425" actId="478"/>
          <ac:grpSpMkLst>
            <pc:docMk/>
            <pc:sldMk cId="0" sldId="492"/>
            <ac:grpSpMk id="405508" creationId="{00000000-0000-0000-0000-000000000000}"/>
          </ac:grpSpMkLst>
        </pc:grpChg>
      </pc:sldChg>
      <pc:sldChg chg="addSp delSp modSp mod chgLayout">
        <pc:chgData name="Vui Le Ba" userId="052109168efbc39a" providerId="LiveId" clId="{40CFB830-F6EC-4A1B-AE1F-B620D0FFC1BE}" dt="2020-12-23T08:17:15.940" v="2449" actId="1076"/>
        <pc:sldMkLst>
          <pc:docMk/>
          <pc:sldMk cId="0" sldId="493"/>
        </pc:sldMkLst>
        <pc:spChg chg="add del mod">
          <ac:chgData name="Vui Le Ba" userId="052109168efbc39a" providerId="LiveId" clId="{40CFB830-F6EC-4A1B-AE1F-B620D0FFC1BE}" dt="2020-12-23T05:58:31.666" v="181" actId="6264"/>
          <ac:spMkLst>
            <pc:docMk/>
            <pc:sldMk cId="0" sldId="493"/>
            <ac:spMk id="2" creationId="{4CCE3B62-747F-4A75-85AD-1D5100782FF1}"/>
          </ac:spMkLst>
        </pc:spChg>
        <pc:spChg chg="add del mod">
          <ac:chgData name="Vui Le Ba" userId="052109168efbc39a" providerId="LiveId" clId="{40CFB830-F6EC-4A1B-AE1F-B620D0FFC1BE}" dt="2020-12-23T05:58:31.666" v="181" actId="6264"/>
          <ac:spMkLst>
            <pc:docMk/>
            <pc:sldMk cId="0" sldId="493"/>
            <ac:spMk id="3" creationId="{D2817346-15D2-4662-B68B-8D680DEB3952}"/>
          </ac:spMkLst>
        </pc:spChg>
        <pc:spChg chg="add del mod ord">
          <ac:chgData name="Vui Le Ba" userId="052109168efbc39a" providerId="LiveId" clId="{40CFB830-F6EC-4A1B-AE1F-B620D0FFC1BE}" dt="2020-12-23T07:30:43.255" v="1946" actId="6264"/>
          <ac:spMkLst>
            <pc:docMk/>
            <pc:sldMk cId="0" sldId="493"/>
            <ac:spMk id="4" creationId="{BB691C5F-D92E-4302-BE70-5BB4684B6CBB}"/>
          </ac:spMkLst>
        </pc:spChg>
        <pc:spChg chg="del">
          <ac:chgData name="Vui Le Ba" userId="052109168efbc39a" providerId="LiveId" clId="{40CFB830-F6EC-4A1B-AE1F-B620D0FFC1BE}" dt="2020-12-23T07:06:30.211" v="1584"/>
          <ac:spMkLst>
            <pc:docMk/>
            <pc:sldMk cId="0" sldId="493"/>
            <ac:spMk id="5" creationId="{3CE8D735-BD46-401E-8366-8B0FF27F7869}"/>
          </ac:spMkLst>
        </pc:spChg>
        <pc:spChg chg="add del mod">
          <ac:chgData name="Vui Le Ba" userId="052109168efbc39a" providerId="LiveId" clId="{40CFB830-F6EC-4A1B-AE1F-B620D0FFC1BE}" dt="2020-12-23T07:30:43.255" v="1946" actId="6264"/>
          <ac:spMkLst>
            <pc:docMk/>
            <pc:sldMk cId="0" sldId="493"/>
            <ac:spMk id="6" creationId="{D2C7CB4E-E243-4898-AA41-87B63D584FC1}"/>
          </ac:spMkLst>
        </pc:spChg>
        <pc:spChg chg="add del mod">
          <ac:chgData name="Vui Le Ba" userId="052109168efbc39a" providerId="LiveId" clId="{40CFB830-F6EC-4A1B-AE1F-B620D0FFC1BE}" dt="2020-12-23T07:30:43.255" v="1946" actId="6264"/>
          <ac:spMkLst>
            <pc:docMk/>
            <pc:sldMk cId="0" sldId="493"/>
            <ac:spMk id="7" creationId="{626EBE31-310B-4B54-8970-6B2D9F5AEE79}"/>
          </ac:spMkLst>
        </pc:spChg>
        <pc:spChg chg="add del mod ord">
          <ac:chgData name="Vui Le Ba" userId="052109168efbc39a" providerId="LiveId" clId="{40CFB830-F6EC-4A1B-AE1F-B620D0FFC1BE}" dt="2020-12-23T08:16:51.984" v="2441" actId="478"/>
          <ac:spMkLst>
            <pc:docMk/>
            <pc:sldMk cId="0" sldId="493"/>
            <ac:spMk id="8" creationId="{2FB7C994-5D25-49DD-BFE1-B2628760FF54}"/>
          </ac:spMkLst>
        </pc:spChg>
        <pc:spChg chg="add del mod ord">
          <ac:chgData name="Vui Le Ba" userId="052109168efbc39a" providerId="LiveId" clId="{40CFB830-F6EC-4A1B-AE1F-B620D0FFC1BE}" dt="2020-12-23T08:17:07.886" v="2446" actId="478"/>
          <ac:spMkLst>
            <pc:docMk/>
            <pc:sldMk cId="0" sldId="493"/>
            <ac:spMk id="409602" creationId="{00000000-0000-0000-0000-000000000000}"/>
          </ac:spMkLst>
        </pc:spChg>
        <pc:spChg chg="mod ord">
          <ac:chgData name="Vui Le Ba" userId="052109168efbc39a" providerId="LiveId" clId="{40CFB830-F6EC-4A1B-AE1F-B620D0FFC1BE}" dt="2020-12-23T07:30:43.255" v="1946" actId="6264"/>
          <ac:spMkLst>
            <pc:docMk/>
            <pc:sldMk cId="0" sldId="493"/>
            <ac:spMk id="409603" creationId="{00000000-0000-0000-0000-000000000000}"/>
          </ac:spMkLst>
        </pc:spChg>
        <pc:spChg chg="mod">
          <ac:chgData name="Vui Le Ba" userId="052109168efbc39a" providerId="LiveId" clId="{40CFB830-F6EC-4A1B-AE1F-B620D0FFC1BE}" dt="2020-12-23T08:17:00.975" v="2444" actId="14100"/>
          <ac:spMkLst>
            <pc:docMk/>
            <pc:sldMk cId="0" sldId="493"/>
            <ac:spMk id="409605" creationId="{00000000-0000-0000-0000-000000000000}"/>
          </ac:spMkLst>
        </pc:spChg>
        <pc:spChg chg="mod">
          <ac:chgData name="Vui Le Ba" userId="052109168efbc39a" providerId="LiveId" clId="{40CFB830-F6EC-4A1B-AE1F-B620D0FFC1BE}" dt="2020-12-23T08:17:15.940" v="2449" actId="1076"/>
          <ac:spMkLst>
            <pc:docMk/>
            <pc:sldMk cId="0" sldId="493"/>
            <ac:spMk id="775174" creationId="{00000000-0000-0000-0000-000000000000}"/>
          </ac:spMkLst>
        </pc:spChg>
        <pc:grpChg chg="del">
          <ac:chgData name="Vui Le Ba" userId="052109168efbc39a" providerId="LiveId" clId="{40CFB830-F6EC-4A1B-AE1F-B620D0FFC1BE}" dt="2020-12-23T08:16:48.591" v="2440" actId="478"/>
          <ac:grpSpMkLst>
            <pc:docMk/>
            <pc:sldMk cId="0" sldId="493"/>
            <ac:grpSpMk id="409604" creationId="{00000000-0000-0000-0000-000000000000}"/>
          </ac:grpSpMkLst>
        </pc:grpChg>
        <pc:picChg chg="mod">
          <ac:chgData name="Vui Le Ba" userId="052109168efbc39a" providerId="LiveId" clId="{40CFB830-F6EC-4A1B-AE1F-B620D0FFC1BE}" dt="2020-12-23T08:17:12.809" v="2448" actId="1076"/>
          <ac:picMkLst>
            <pc:docMk/>
            <pc:sldMk cId="0" sldId="493"/>
            <ac:picMk id="775172" creationId="{00000000-0000-0000-0000-000000000000}"/>
          </ac:picMkLst>
        </pc:picChg>
      </pc:sldChg>
      <pc:sldChg chg="addSp delSp modSp mod chgLayout">
        <pc:chgData name="Vui Le Ba" userId="052109168efbc39a" providerId="LiveId" clId="{40CFB830-F6EC-4A1B-AE1F-B620D0FFC1BE}" dt="2020-12-23T08:17:26.170" v="2452" actId="478"/>
        <pc:sldMkLst>
          <pc:docMk/>
          <pc:sldMk cId="0" sldId="494"/>
        </pc:sldMkLst>
        <pc:spChg chg="add del mod">
          <ac:chgData name="Vui Le Ba" userId="052109168efbc39a" providerId="LiveId" clId="{40CFB830-F6EC-4A1B-AE1F-B620D0FFC1BE}" dt="2020-12-23T05:58:31.666" v="181" actId="6264"/>
          <ac:spMkLst>
            <pc:docMk/>
            <pc:sldMk cId="0" sldId="494"/>
            <ac:spMk id="2" creationId="{541257B4-7F14-442E-9FF9-A874CC8736A2}"/>
          </ac:spMkLst>
        </pc:spChg>
        <pc:spChg chg="add del mod">
          <ac:chgData name="Vui Le Ba" userId="052109168efbc39a" providerId="LiveId" clId="{40CFB830-F6EC-4A1B-AE1F-B620D0FFC1BE}" dt="2020-12-23T05:58:31.666" v="181" actId="6264"/>
          <ac:spMkLst>
            <pc:docMk/>
            <pc:sldMk cId="0" sldId="494"/>
            <ac:spMk id="3" creationId="{35AAB61F-5313-44AE-9CBF-76200B74FFE8}"/>
          </ac:spMkLst>
        </pc:spChg>
        <pc:spChg chg="add del mod ord">
          <ac:chgData name="Vui Le Ba" userId="052109168efbc39a" providerId="LiveId" clId="{40CFB830-F6EC-4A1B-AE1F-B620D0FFC1BE}" dt="2020-12-23T07:30:43.255" v="1946" actId="6264"/>
          <ac:spMkLst>
            <pc:docMk/>
            <pc:sldMk cId="0" sldId="494"/>
            <ac:spMk id="4" creationId="{B6262F74-52B4-41C4-9FD6-AEF7AEF07E84}"/>
          </ac:spMkLst>
        </pc:spChg>
        <pc:spChg chg="del">
          <ac:chgData name="Vui Le Ba" userId="052109168efbc39a" providerId="LiveId" clId="{40CFB830-F6EC-4A1B-AE1F-B620D0FFC1BE}" dt="2020-12-23T07:06:30.211" v="1584"/>
          <ac:spMkLst>
            <pc:docMk/>
            <pc:sldMk cId="0" sldId="494"/>
            <ac:spMk id="5" creationId="{168DE7F9-B33F-467C-8AB1-BD756B62448F}"/>
          </ac:spMkLst>
        </pc:spChg>
        <pc:spChg chg="add del mod">
          <ac:chgData name="Vui Le Ba" userId="052109168efbc39a" providerId="LiveId" clId="{40CFB830-F6EC-4A1B-AE1F-B620D0FFC1BE}" dt="2020-12-23T07:30:43.255" v="1946" actId="6264"/>
          <ac:spMkLst>
            <pc:docMk/>
            <pc:sldMk cId="0" sldId="494"/>
            <ac:spMk id="6" creationId="{EA8FF8C5-994D-410C-BCF8-3DD93A1EAD63}"/>
          </ac:spMkLst>
        </pc:spChg>
        <pc:spChg chg="add del mod">
          <ac:chgData name="Vui Le Ba" userId="052109168efbc39a" providerId="LiveId" clId="{40CFB830-F6EC-4A1B-AE1F-B620D0FFC1BE}" dt="2020-12-23T07:30:43.255" v="1946" actId="6264"/>
          <ac:spMkLst>
            <pc:docMk/>
            <pc:sldMk cId="0" sldId="494"/>
            <ac:spMk id="7" creationId="{839634E7-A8DE-4F6F-B8E3-306BD0688FC7}"/>
          </ac:spMkLst>
        </pc:spChg>
        <pc:spChg chg="add del mod ord">
          <ac:chgData name="Vui Le Ba" userId="052109168efbc39a" providerId="LiveId" clId="{40CFB830-F6EC-4A1B-AE1F-B620D0FFC1BE}" dt="2020-12-23T08:17:23.505" v="2451" actId="478"/>
          <ac:spMkLst>
            <pc:docMk/>
            <pc:sldMk cId="0" sldId="494"/>
            <ac:spMk id="8" creationId="{F6AC7FBE-1B65-4FB7-A38C-B923D141451B}"/>
          </ac:spMkLst>
        </pc:spChg>
        <pc:spChg chg="add del mod ord">
          <ac:chgData name="Vui Le Ba" userId="052109168efbc39a" providerId="LiveId" clId="{40CFB830-F6EC-4A1B-AE1F-B620D0FFC1BE}" dt="2020-12-23T08:17:26.170" v="2452" actId="478"/>
          <ac:spMkLst>
            <pc:docMk/>
            <pc:sldMk cId="0" sldId="494"/>
            <ac:spMk id="411650" creationId="{00000000-0000-0000-0000-000000000000}"/>
          </ac:spMkLst>
        </pc:spChg>
        <pc:spChg chg="mod ord">
          <ac:chgData name="Vui Le Ba" userId="052109168efbc39a" providerId="LiveId" clId="{40CFB830-F6EC-4A1B-AE1F-B620D0FFC1BE}" dt="2020-12-23T07:30:43.255" v="1946" actId="6264"/>
          <ac:spMkLst>
            <pc:docMk/>
            <pc:sldMk cId="0" sldId="494"/>
            <ac:spMk id="411651" creationId="{00000000-0000-0000-0000-000000000000}"/>
          </ac:spMkLst>
        </pc:spChg>
        <pc:grpChg chg="del">
          <ac:chgData name="Vui Le Ba" userId="052109168efbc39a" providerId="LiveId" clId="{40CFB830-F6EC-4A1B-AE1F-B620D0FFC1BE}" dt="2020-12-23T08:17:19.477" v="2450" actId="478"/>
          <ac:grpSpMkLst>
            <pc:docMk/>
            <pc:sldMk cId="0" sldId="494"/>
            <ac:grpSpMk id="411652" creationId="{00000000-0000-0000-0000-000000000000}"/>
          </ac:grpSpMkLst>
        </pc:grpChg>
      </pc:sldChg>
      <pc:sldChg chg="addSp delSp modSp mod chgLayout">
        <pc:chgData name="Vui Le Ba" userId="052109168efbc39a" providerId="LiveId" clId="{40CFB830-F6EC-4A1B-AE1F-B620D0FFC1BE}" dt="2020-12-23T07:24:46.719" v="1876" actId="478"/>
        <pc:sldMkLst>
          <pc:docMk/>
          <pc:sldMk cId="0" sldId="495"/>
        </pc:sldMkLst>
        <pc:spChg chg="add del mod">
          <ac:chgData name="Vui Le Ba" userId="052109168efbc39a" providerId="LiveId" clId="{40CFB830-F6EC-4A1B-AE1F-B620D0FFC1BE}" dt="2020-12-23T05:58:31.666" v="181" actId="6264"/>
          <ac:spMkLst>
            <pc:docMk/>
            <pc:sldMk cId="0" sldId="495"/>
            <ac:spMk id="2" creationId="{A75A36DB-6175-48C3-9E2F-F80AA4969C77}"/>
          </ac:spMkLst>
        </pc:spChg>
        <pc:spChg chg="add del mod">
          <ac:chgData name="Vui Le Ba" userId="052109168efbc39a" providerId="LiveId" clId="{40CFB830-F6EC-4A1B-AE1F-B620D0FFC1BE}" dt="2020-12-23T05:58:31.666" v="181" actId="6264"/>
          <ac:spMkLst>
            <pc:docMk/>
            <pc:sldMk cId="0" sldId="495"/>
            <ac:spMk id="3" creationId="{0AFE1681-A6CF-4F14-829F-6564CCBBB249}"/>
          </ac:spMkLst>
        </pc:spChg>
        <pc:spChg chg="add del mod ord">
          <ac:chgData name="Vui Le Ba" userId="052109168efbc39a" providerId="LiveId" clId="{40CFB830-F6EC-4A1B-AE1F-B620D0FFC1BE}" dt="2020-12-23T07:24:26.940" v="1868" actId="700"/>
          <ac:spMkLst>
            <pc:docMk/>
            <pc:sldMk cId="0" sldId="495"/>
            <ac:spMk id="4" creationId="{4124E8A6-45FF-40A6-9FA7-D7152B4BDDA3}"/>
          </ac:spMkLst>
        </pc:spChg>
        <pc:spChg chg="del">
          <ac:chgData name="Vui Le Ba" userId="052109168efbc39a" providerId="LiveId" clId="{40CFB830-F6EC-4A1B-AE1F-B620D0FFC1BE}" dt="2020-12-23T07:06:30.211" v="1584"/>
          <ac:spMkLst>
            <pc:docMk/>
            <pc:sldMk cId="0" sldId="495"/>
            <ac:spMk id="5" creationId="{6EC63CEB-25F6-4D6D-84B8-83EB5528C347}"/>
          </ac:spMkLst>
        </pc:spChg>
        <pc:spChg chg="add del mod ord">
          <ac:chgData name="Vui Le Ba" userId="052109168efbc39a" providerId="LiveId" clId="{40CFB830-F6EC-4A1B-AE1F-B620D0FFC1BE}" dt="2020-12-23T07:24:28.849" v="1869" actId="6264"/>
          <ac:spMkLst>
            <pc:docMk/>
            <pc:sldMk cId="0" sldId="495"/>
            <ac:spMk id="6" creationId="{15689CB7-B1B9-4F47-9FE5-6516CE1C6372}"/>
          </ac:spMkLst>
        </pc:spChg>
        <pc:spChg chg="add del mod">
          <ac:chgData name="Vui Le Ba" userId="052109168efbc39a" providerId="LiveId" clId="{40CFB830-F6EC-4A1B-AE1F-B620D0FFC1BE}" dt="2020-12-23T07:24:28.849" v="1869" actId="6264"/>
          <ac:spMkLst>
            <pc:docMk/>
            <pc:sldMk cId="0" sldId="495"/>
            <ac:spMk id="7" creationId="{49A4E6AC-2DE7-434D-A5A9-6750CACE9F77}"/>
          </ac:spMkLst>
        </pc:spChg>
        <pc:spChg chg="add del mod">
          <ac:chgData name="Vui Le Ba" userId="052109168efbc39a" providerId="LiveId" clId="{40CFB830-F6EC-4A1B-AE1F-B620D0FFC1BE}" dt="2020-12-23T07:24:28.849" v="1869" actId="6264"/>
          <ac:spMkLst>
            <pc:docMk/>
            <pc:sldMk cId="0" sldId="495"/>
            <ac:spMk id="8" creationId="{E8BA6FDB-B75F-499F-99A5-15EB0361F891}"/>
          </ac:spMkLst>
        </pc:spChg>
        <pc:spChg chg="add del mod ord">
          <ac:chgData name="Vui Le Ba" userId="052109168efbc39a" providerId="LiveId" clId="{40CFB830-F6EC-4A1B-AE1F-B620D0FFC1BE}" dt="2020-12-23T07:24:30.556" v="1870" actId="478"/>
          <ac:spMkLst>
            <pc:docMk/>
            <pc:sldMk cId="0" sldId="495"/>
            <ac:spMk id="9" creationId="{63226C72-2604-4F89-9B7A-31F28127F8F3}"/>
          </ac:spMkLst>
        </pc:spChg>
        <pc:spChg chg="add del mod ord">
          <ac:chgData name="Vui Le Ba" userId="052109168efbc39a" providerId="LiveId" clId="{40CFB830-F6EC-4A1B-AE1F-B620D0FFC1BE}" dt="2020-12-23T07:24:46.719" v="1876" actId="478"/>
          <ac:spMkLst>
            <pc:docMk/>
            <pc:sldMk cId="0" sldId="495"/>
            <ac:spMk id="262146" creationId="{00000000-0000-0000-0000-000000000000}"/>
          </ac:spMkLst>
        </pc:spChg>
        <pc:spChg chg="mod ord">
          <ac:chgData name="Vui Le Ba" userId="052109168efbc39a" providerId="LiveId" clId="{40CFB830-F6EC-4A1B-AE1F-B620D0FFC1BE}" dt="2020-12-23T07:24:28.849" v="1869" actId="6264"/>
          <ac:spMkLst>
            <pc:docMk/>
            <pc:sldMk cId="0" sldId="495"/>
            <ac:spMk id="262147" creationId="{00000000-0000-0000-0000-000000000000}"/>
          </ac:spMkLst>
        </pc:spChg>
        <pc:spChg chg="mod">
          <ac:chgData name="Vui Le Ba" userId="052109168efbc39a" providerId="LiveId" clId="{40CFB830-F6EC-4A1B-AE1F-B620D0FFC1BE}" dt="2020-12-23T07:24:42.794" v="1875" actId="1035"/>
          <ac:spMkLst>
            <pc:docMk/>
            <pc:sldMk cId="0" sldId="495"/>
            <ac:spMk id="262155" creationId="{00000000-0000-0000-0000-000000000000}"/>
          </ac:spMkLst>
        </pc:spChg>
        <pc:spChg chg="mod">
          <ac:chgData name="Vui Le Ba" userId="052109168efbc39a" providerId="LiveId" clId="{40CFB830-F6EC-4A1B-AE1F-B620D0FFC1BE}" dt="2020-12-23T07:24:42.794" v="1875" actId="1035"/>
          <ac:spMkLst>
            <pc:docMk/>
            <pc:sldMk cId="0" sldId="495"/>
            <ac:spMk id="262156" creationId="{00000000-0000-0000-0000-000000000000}"/>
          </ac:spMkLst>
        </pc:spChg>
        <pc:spChg chg="mod">
          <ac:chgData name="Vui Le Ba" userId="052109168efbc39a" providerId="LiveId" clId="{40CFB830-F6EC-4A1B-AE1F-B620D0FFC1BE}" dt="2020-12-23T07:24:42.794" v="1875" actId="1035"/>
          <ac:spMkLst>
            <pc:docMk/>
            <pc:sldMk cId="0" sldId="495"/>
            <ac:spMk id="262157" creationId="{00000000-0000-0000-0000-000000000000}"/>
          </ac:spMkLst>
        </pc:spChg>
        <pc:spChg chg="mod">
          <ac:chgData name="Vui Le Ba" userId="052109168efbc39a" providerId="LiveId" clId="{40CFB830-F6EC-4A1B-AE1F-B620D0FFC1BE}" dt="2020-12-23T07:24:42.794" v="1875" actId="1035"/>
          <ac:spMkLst>
            <pc:docMk/>
            <pc:sldMk cId="0" sldId="495"/>
            <ac:spMk id="262158" creationId="{00000000-0000-0000-0000-000000000000}"/>
          </ac:spMkLst>
        </pc:spChg>
        <pc:spChg chg="mod">
          <ac:chgData name="Vui Le Ba" userId="052109168efbc39a" providerId="LiveId" clId="{40CFB830-F6EC-4A1B-AE1F-B620D0FFC1BE}" dt="2020-12-23T07:24:42.794" v="1875" actId="1035"/>
          <ac:spMkLst>
            <pc:docMk/>
            <pc:sldMk cId="0" sldId="495"/>
            <ac:spMk id="262159" creationId="{00000000-0000-0000-0000-000000000000}"/>
          </ac:spMkLst>
        </pc:spChg>
        <pc:spChg chg="mod">
          <ac:chgData name="Vui Le Ba" userId="052109168efbc39a" providerId="LiveId" clId="{40CFB830-F6EC-4A1B-AE1F-B620D0FFC1BE}" dt="2020-12-23T07:24:42.794" v="1875" actId="1035"/>
          <ac:spMkLst>
            <pc:docMk/>
            <pc:sldMk cId="0" sldId="495"/>
            <ac:spMk id="262160" creationId="{00000000-0000-0000-0000-000000000000}"/>
          </ac:spMkLst>
        </pc:spChg>
        <pc:spChg chg="mod">
          <ac:chgData name="Vui Le Ba" userId="052109168efbc39a" providerId="LiveId" clId="{40CFB830-F6EC-4A1B-AE1F-B620D0FFC1BE}" dt="2020-12-23T07:24:42.794" v="1875" actId="1035"/>
          <ac:spMkLst>
            <pc:docMk/>
            <pc:sldMk cId="0" sldId="495"/>
            <ac:spMk id="800777" creationId="{00000000-0000-0000-0000-000000000000}"/>
          </ac:spMkLst>
        </pc:spChg>
        <pc:spChg chg="mod">
          <ac:chgData name="Vui Le Ba" userId="052109168efbc39a" providerId="LiveId" clId="{40CFB830-F6EC-4A1B-AE1F-B620D0FFC1BE}" dt="2020-12-23T07:24:42.794" v="1875" actId="1035"/>
          <ac:spMkLst>
            <pc:docMk/>
            <pc:sldMk cId="0" sldId="495"/>
            <ac:spMk id="800778" creationId="{00000000-0000-0000-0000-000000000000}"/>
          </ac:spMkLst>
        </pc:spChg>
        <pc:grpChg chg="del">
          <ac:chgData name="Vui Le Ba" userId="052109168efbc39a" providerId="LiveId" clId="{40CFB830-F6EC-4A1B-AE1F-B620D0FFC1BE}" dt="2020-12-23T07:24:11.754" v="1865" actId="478"/>
          <ac:grpSpMkLst>
            <pc:docMk/>
            <pc:sldMk cId="0" sldId="495"/>
            <ac:grpSpMk id="262148" creationId="{00000000-0000-0000-0000-000000000000}"/>
          </ac:grpSpMkLst>
        </pc:grpChg>
        <pc:grpChg chg="mod">
          <ac:chgData name="Vui Le Ba" userId="052109168efbc39a" providerId="LiveId" clId="{40CFB830-F6EC-4A1B-AE1F-B620D0FFC1BE}" dt="2020-12-23T07:24:42.794" v="1875" actId="1035"/>
          <ac:grpSpMkLst>
            <pc:docMk/>
            <pc:sldMk cId="0" sldId="495"/>
            <ac:grpSpMk id="800787" creationId="{00000000-0000-0000-0000-000000000000}"/>
          </ac:grpSpMkLst>
        </pc:grpChg>
        <pc:grpChg chg="mod">
          <ac:chgData name="Vui Le Ba" userId="052109168efbc39a" providerId="LiveId" clId="{40CFB830-F6EC-4A1B-AE1F-B620D0FFC1BE}" dt="2020-12-23T07:24:42.794" v="1875" actId="1035"/>
          <ac:grpSpMkLst>
            <pc:docMk/>
            <pc:sldMk cId="0" sldId="495"/>
            <ac:grpSpMk id="800788" creationId="{00000000-0000-0000-0000-000000000000}"/>
          </ac:grpSpMkLst>
        </pc:grpChg>
      </pc:sldChg>
      <pc:sldChg chg="addSp delSp modSp mod chgLayout">
        <pc:chgData name="Vui Le Ba" userId="052109168efbc39a" providerId="LiveId" clId="{40CFB830-F6EC-4A1B-AE1F-B620D0FFC1BE}" dt="2020-12-23T07:25:53.857" v="1885" actId="404"/>
        <pc:sldMkLst>
          <pc:docMk/>
          <pc:sldMk cId="0" sldId="496"/>
        </pc:sldMkLst>
        <pc:spChg chg="add del mod">
          <ac:chgData name="Vui Le Ba" userId="052109168efbc39a" providerId="LiveId" clId="{40CFB830-F6EC-4A1B-AE1F-B620D0FFC1BE}" dt="2020-12-23T05:58:31.666" v="181" actId="6264"/>
          <ac:spMkLst>
            <pc:docMk/>
            <pc:sldMk cId="0" sldId="496"/>
            <ac:spMk id="2" creationId="{9AAAD8D7-C9F8-454B-AB0F-07896DE5FAA2}"/>
          </ac:spMkLst>
        </pc:spChg>
        <pc:spChg chg="add del mod">
          <ac:chgData name="Vui Le Ba" userId="052109168efbc39a" providerId="LiveId" clId="{40CFB830-F6EC-4A1B-AE1F-B620D0FFC1BE}" dt="2020-12-23T05:58:31.666" v="181" actId="6264"/>
          <ac:spMkLst>
            <pc:docMk/>
            <pc:sldMk cId="0" sldId="496"/>
            <ac:spMk id="3" creationId="{221CD928-95B2-4EC4-87B6-306601EA92C5}"/>
          </ac:spMkLst>
        </pc:spChg>
        <pc:spChg chg="add del mod ord">
          <ac:chgData name="Vui Le Ba" userId="052109168efbc39a" providerId="LiveId" clId="{40CFB830-F6EC-4A1B-AE1F-B620D0FFC1BE}" dt="2020-12-23T07:24:58.059" v="1878" actId="478"/>
          <ac:spMkLst>
            <pc:docMk/>
            <pc:sldMk cId="0" sldId="496"/>
            <ac:spMk id="4" creationId="{C33E10C0-7DFA-47B9-AF7F-1DE7F0558BBA}"/>
          </ac:spMkLst>
        </pc:spChg>
        <pc:spChg chg="del">
          <ac:chgData name="Vui Le Ba" userId="052109168efbc39a" providerId="LiveId" clId="{40CFB830-F6EC-4A1B-AE1F-B620D0FFC1BE}" dt="2020-12-23T07:06:30.211" v="1584"/>
          <ac:spMkLst>
            <pc:docMk/>
            <pc:sldMk cId="0" sldId="496"/>
            <ac:spMk id="5" creationId="{B165AB84-CA59-42C3-A78D-64341600690B}"/>
          </ac:spMkLst>
        </pc:spChg>
        <pc:spChg chg="add del mod">
          <ac:chgData name="Vui Le Ba" userId="052109168efbc39a" providerId="LiveId" clId="{40CFB830-F6EC-4A1B-AE1F-B620D0FFC1BE}" dt="2020-12-23T07:25:02.056" v="1879" actId="6264"/>
          <ac:spMkLst>
            <pc:docMk/>
            <pc:sldMk cId="0" sldId="496"/>
            <ac:spMk id="6" creationId="{7F550F68-B376-4564-A210-D598DE7DAB41}"/>
          </ac:spMkLst>
        </pc:spChg>
        <pc:spChg chg="add del mod">
          <ac:chgData name="Vui Le Ba" userId="052109168efbc39a" providerId="LiveId" clId="{40CFB830-F6EC-4A1B-AE1F-B620D0FFC1BE}" dt="2020-12-23T07:25:02.056" v="1879" actId="6264"/>
          <ac:spMkLst>
            <pc:docMk/>
            <pc:sldMk cId="0" sldId="496"/>
            <ac:spMk id="7" creationId="{942E19B9-82D7-4D56-BD21-490E879ED5BA}"/>
          </ac:spMkLst>
        </pc:spChg>
        <pc:spChg chg="add del mod ord">
          <ac:chgData name="Vui Le Ba" userId="052109168efbc39a" providerId="LiveId" clId="{40CFB830-F6EC-4A1B-AE1F-B620D0FFC1BE}" dt="2020-12-23T07:25:06.348" v="1881" actId="478"/>
          <ac:spMkLst>
            <pc:docMk/>
            <pc:sldMk cId="0" sldId="496"/>
            <ac:spMk id="8" creationId="{8B990B89-F974-4703-B235-ACB8BD5550B6}"/>
          </ac:spMkLst>
        </pc:spChg>
        <pc:spChg chg="add del mod ord">
          <ac:chgData name="Vui Le Ba" userId="052109168efbc39a" providerId="LiveId" clId="{40CFB830-F6EC-4A1B-AE1F-B620D0FFC1BE}" dt="2020-12-23T07:25:11.560" v="1882" actId="478"/>
          <ac:spMkLst>
            <pc:docMk/>
            <pc:sldMk cId="0" sldId="496"/>
            <ac:spMk id="264194" creationId="{00000000-0000-0000-0000-000000000000}"/>
          </ac:spMkLst>
        </pc:spChg>
        <pc:spChg chg="mod ord">
          <ac:chgData name="Vui Le Ba" userId="052109168efbc39a" providerId="LiveId" clId="{40CFB830-F6EC-4A1B-AE1F-B620D0FFC1BE}" dt="2020-12-23T07:25:02.056" v="1880" actId="27636"/>
          <ac:spMkLst>
            <pc:docMk/>
            <pc:sldMk cId="0" sldId="496"/>
            <ac:spMk id="264195" creationId="{00000000-0000-0000-0000-000000000000}"/>
          </ac:spMkLst>
        </pc:spChg>
        <pc:spChg chg="mod">
          <ac:chgData name="Vui Le Ba" userId="052109168efbc39a" providerId="LiveId" clId="{40CFB830-F6EC-4A1B-AE1F-B620D0FFC1BE}" dt="2020-12-23T07:25:22.127" v="1884" actId="1076"/>
          <ac:spMkLst>
            <pc:docMk/>
            <pc:sldMk cId="0" sldId="496"/>
            <ac:spMk id="264201" creationId="{00000000-0000-0000-0000-000000000000}"/>
          </ac:spMkLst>
        </pc:spChg>
        <pc:spChg chg="mod">
          <ac:chgData name="Vui Le Ba" userId="052109168efbc39a" providerId="LiveId" clId="{40CFB830-F6EC-4A1B-AE1F-B620D0FFC1BE}" dt="2020-12-23T07:25:22.127" v="1884" actId="1076"/>
          <ac:spMkLst>
            <pc:docMk/>
            <pc:sldMk cId="0" sldId="496"/>
            <ac:spMk id="264202" creationId="{00000000-0000-0000-0000-000000000000}"/>
          </ac:spMkLst>
        </pc:spChg>
        <pc:spChg chg="mod">
          <ac:chgData name="Vui Le Ba" userId="052109168efbc39a" providerId="LiveId" clId="{40CFB830-F6EC-4A1B-AE1F-B620D0FFC1BE}" dt="2020-12-23T07:25:22.127" v="1884" actId="1076"/>
          <ac:spMkLst>
            <pc:docMk/>
            <pc:sldMk cId="0" sldId="496"/>
            <ac:spMk id="264203" creationId="{00000000-0000-0000-0000-000000000000}"/>
          </ac:spMkLst>
        </pc:spChg>
        <pc:spChg chg="mod">
          <ac:chgData name="Vui Le Ba" userId="052109168efbc39a" providerId="LiveId" clId="{40CFB830-F6EC-4A1B-AE1F-B620D0FFC1BE}" dt="2020-12-23T07:25:22.127" v="1884" actId="1076"/>
          <ac:spMkLst>
            <pc:docMk/>
            <pc:sldMk cId="0" sldId="496"/>
            <ac:spMk id="264204" creationId="{00000000-0000-0000-0000-000000000000}"/>
          </ac:spMkLst>
        </pc:spChg>
        <pc:spChg chg="mod">
          <ac:chgData name="Vui Le Ba" userId="052109168efbc39a" providerId="LiveId" clId="{40CFB830-F6EC-4A1B-AE1F-B620D0FFC1BE}" dt="2020-12-23T07:25:22.127" v="1884" actId="1076"/>
          <ac:spMkLst>
            <pc:docMk/>
            <pc:sldMk cId="0" sldId="496"/>
            <ac:spMk id="264205" creationId="{00000000-0000-0000-0000-000000000000}"/>
          </ac:spMkLst>
        </pc:spChg>
        <pc:spChg chg="mod">
          <ac:chgData name="Vui Le Ba" userId="052109168efbc39a" providerId="LiveId" clId="{40CFB830-F6EC-4A1B-AE1F-B620D0FFC1BE}" dt="2020-12-23T07:25:18.858" v="1883" actId="1076"/>
          <ac:spMkLst>
            <pc:docMk/>
            <pc:sldMk cId="0" sldId="496"/>
            <ac:spMk id="264206" creationId="{00000000-0000-0000-0000-000000000000}"/>
          </ac:spMkLst>
        </pc:spChg>
        <pc:spChg chg="mod">
          <ac:chgData name="Vui Le Ba" userId="052109168efbc39a" providerId="LiveId" clId="{40CFB830-F6EC-4A1B-AE1F-B620D0FFC1BE}" dt="2020-12-23T07:25:18.858" v="1883" actId="1076"/>
          <ac:spMkLst>
            <pc:docMk/>
            <pc:sldMk cId="0" sldId="496"/>
            <ac:spMk id="264207" creationId="{00000000-0000-0000-0000-000000000000}"/>
          </ac:spMkLst>
        </pc:spChg>
        <pc:spChg chg="mod">
          <ac:chgData name="Vui Le Ba" userId="052109168efbc39a" providerId="LiveId" clId="{40CFB830-F6EC-4A1B-AE1F-B620D0FFC1BE}" dt="2020-12-23T07:25:18.858" v="1883" actId="1076"/>
          <ac:spMkLst>
            <pc:docMk/>
            <pc:sldMk cId="0" sldId="496"/>
            <ac:spMk id="264208" creationId="{00000000-0000-0000-0000-000000000000}"/>
          </ac:spMkLst>
        </pc:spChg>
        <pc:spChg chg="mod">
          <ac:chgData name="Vui Le Ba" userId="052109168efbc39a" providerId="LiveId" clId="{40CFB830-F6EC-4A1B-AE1F-B620D0FFC1BE}" dt="2020-12-23T07:25:18.858" v="1883" actId="1076"/>
          <ac:spMkLst>
            <pc:docMk/>
            <pc:sldMk cId="0" sldId="496"/>
            <ac:spMk id="264209" creationId="{00000000-0000-0000-0000-000000000000}"/>
          </ac:spMkLst>
        </pc:spChg>
        <pc:spChg chg="mod">
          <ac:chgData name="Vui Le Ba" userId="052109168efbc39a" providerId="LiveId" clId="{40CFB830-F6EC-4A1B-AE1F-B620D0FFC1BE}" dt="2020-12-23T07:25:18.858" v="1883" actId="1076"/>
          <ac:spMkLst>
            <pc:docMk/>
            <pc:sldMk cId="0" sldId="496"/>
            <ac:spMk id="264210" creationId="{00000000-0000-0000-0000-000000000000}"/>
          </ac:spMkLst>
        </pc:spChg>
        <pc:grpChg chg="del">
          <ac:chgData name="Vui Le Ba" userId="052109168efbc39a" providerId="LiveId" clId="{40CFB830-F6EC-4A1B-AE1F-B620D0FFC1BE}" dt="2020-12-23T07:24:52.557" v="1877" actId="478"/>
          <ac:grpSpMkLst>
            <pc:docMk/>
            <pc:sldMk cId="0" sldId="496"/>
            <ac:grpSpMk id="264196" creationId="{00000000-0000-0000-0000-000000000000}"/>
          </ac:grpSpMkLst>
        </pc:grpChg>
        <pc:grpChg chg="mod">
          <ac:chgData name="Vui Le Ba" userId="052109168efbc39a" providerId="LiveId" clId="{40CFB830-F6EC-4A1B-AE1F-B620D0FFC1BE}" dt="2020-12-23T07:25:53.857" v="1885" actId="404"/>
          <ac:grpSpMkLst>
            <pc:docMk/>
            <pc:sldMk cId="0" sldId="496"/>
            <ac:grpSpMk id="802848" creationId="{00000000-0000-0000-0000-000000000000}"/>
          </ac:grpSpMkLst>
        </pc:grpChg>
        <pc:grpChg chg="mod">
          <ac:chgData name="Vui Le Ba" userId="052109168efbc39a" providerId="LiveId" clId="{40CFB830-F6EC-4A1B-AE1F-B620D0FFC1BE}" dt="2020-12-23T07:25:22.127" v="1884" actId="1076"/>
          <ac:grpSpMkLst>
            <pc:docMk/>
            <pc:sldMk cId="0" sldId="496"/>
            <ac:grpSpMk id="802849" creationId="{00000000-0000-0000-0000-000000000000}"/>
          </ac:grpSpMkLst>
        </pc:grpChg>
      </pc:sldChg>
      <pc:sldChg chg="addSp delSp modSp mod modAnim chgLayout">
        <pc:chgData name="Vui Le Ba" userId="052109168efbc39a" providerId="LiveId" clId="{40CFB830-F6EC-4A1B-AE1F-B620D0FFC1BE}" dt="2020-12-23T08:03:03.923" v="2384" actId="207"/>
        <pc:sldMkLst>
          <pc:docMk/>
          <pc:sldMk cId="0" sldId="497"/>
        </pc:sldMkLst>
        <pc:spChg chg="add del mod">
          <ac:chgData name="Vui Le Ba" userId="052109168efbc39a" providerId="LiveId" clId="{40CFB830-F6EC-4A1B-AE1F-B620D0FFC1BE}" dt="2020-12-23T05:58:31.666" v="181" actId="6264"/>
          <ac:spMkLst>
            <pc:docMk/>
            <pc:sldMk cId="0" sldId="497"/>
            <ac:spMk id="2" creationId="{22FA7578-5B9B-4B22-9AF2-C70786C0B2B2}"/>
          </ac:spMkLst>
        </pc:spChg>
        <pc:spChg chg="add del mod">
          <ac:chgData name="Vui Le Ba" userId="052109168efbc39a" providerId="LiveId" clId="{40CFB830-F6EC-4A1B-AE1F-B620D0FFC1BE}" dt="2020-12-23T05:58:31.666" v="181" actId="6264"/>
          <ac:spMkLst>
            <pc:docMk/>
            <pc:sldMk cId="0" sldId="497"/>
            <ac:spMk id="3" creationId="{98E35084-A836-4608-AC92-CF2A66F632C0}"/>
          </ac:spMkLst>
        </pc:spChg>
        <pc:spChg chg="add del mod ord">
          <ac:chgData name="Vui Le Ba" userId="052109168efbc39a" providerId="LiveId" clId="{40CFB830-F6EC-4A1B-AE1F-B620D0FFC1BE}" dt="2020-12-23T07:30:43.255" v="1946" actId="6264"/>
          <ac:spMkLst>
            <pc:docMk/>
            <pc:sldMk cId="0" sldId="497"/>
            <ac:spMk id="4" creationId="{2746A9DB-628D-48FE-81B2-0B370E140651}"/>
          </ac:spMkLst>
        </pc:spChg>
        <pc:spChg chg="del">
          <ac:chgData name="Vui Le Ba" userId="052109168efbc39a" providerId="LiveId" clId="{40CFB830-F6EC-4A1B-AE1F-B620D0FFC1BE}" dt="2020-12-23T07:06:30.211" v="1584"/>
          <ac:spMkLst>
            <pc:docMk/>
            <pc:sldMk cId="0" sldId="497"/>
            <ac:spMk id="5" creationId="{9C3DCCCD-3717-4AB6-BBE6-05E6AA1426CD}"/>
          </ac:spMkLst>
        </pc:spChg>
        <pc:spChg chg="add del mod">
          <ac:chgData name="Vui Le Ba" userId="052109168efbc39a" providerId="LiveId" clId="{40CFB830-F6EC-4A1B-AE1F-B620D0FFC1BE}" dt="2020-12-23T07:30:43.255" v="1946" actId="6264"/>
          <ac:spMkLst>
            <pc:docMk/>
            <pc:sldMk cId="0" sldId="497"/>
            <ac:spMk id="6" creationId="{C5B8F7DC-8665-4EB3-859D-08A12472E411}"/>
          </ac:spMkLst>
        </pc:spChg>
        <pc:spChg chg="add del mod">
          <ac:chgData name="Vui Le Ba" userId="052109168efbc39a" providerId="LiveId" clId="{40CFB830-F6EC-4A1B-AE1F-B620D0FFC1BE}" dt="2020-12-23T07:30:43.255" v="1946" actId="6264"/>
          <ac:spMkLst>
            <pc:docMk/>
            <pc:sldMk cId="0" sldId="497"/>
            <ac:spMk id="7" creationId="{C6E49BD7-159B-4063-82E1-64E6FDC805B4}"/>
          </ac:spMkLst>
        </pc:spChg>
        <pc:spChg chg="add del mod ord">
          <ac:chgData name="Vui Le Ba" userId="052109168efbc39a" providerId="LiveId" clId="{40CFB830-F6EC-4A1B-AE1F-B620D0FFC1BE}" dt="2020-12-23T08:00:11.924" v="2340" actId="478"/>
          <ac:spMkLst>
            <pc:docMk/>
            <pc:sldMk cId="0" sldId="497"/>
            <ac:spMk id="8" creationId="{88CB112F-51C0-475B-801D-17063CB77CF5}"/>
          </ac:spMkLst>
        </pc:spChg>
        <pc:spChg chg="add del mod ord">
          <ac:chgData name="Vui Le Ba" userId="052109168efbc39a" providerId="LiveId" clId="{40CFB830-F6EC-4A1B-AE1F-B620D0FFC1BE}" dt="2020-12-23T08:00:29.627" v="2343" actId="478"/>
          <ac:spMkLst>
            <pc:docMk/>
            <pc:sldMk cId="0" sldId="497"/>
            <ac:spMk id="393218" creationId="{00000000-0000-0000-0000-000000000000}"/>
          </ac:spMkLst>
        </pc:spChg>
        <pc:spChg chg="mod ord">
          <ac:chgData name="Vui Le Ba" userId="052109168efbc39a" providerId="LiveId" clId="{40CFB830-F6EC-4A1B-AE1F-B620D0FFC1BE}" dt="2020-12-23T07:30:43.392" v="1963" actId="27636"/>
          <ac:spMkLst>
            <pc:docMk/>
            <pc:sldMk cId="0" sldId="497"/>
            <ac:spMk id="393219" creationId="{00000000-0000-0000-0000-000000000000}"/>
          </ac:spMkLst>
        </pc:spChg>
        <pc:spChg chg="mod">
          <ac:chgData name="Vui Le Ba" userId="052109168efbc39a" providerId="LiveId" clId="{40CFB830-F6EC-4A1B-AE1F-B620D0FFC1BE}" dt="2020-12-23T08:02:35.515" v="2378" actId="1076"/>
          <ac:spMkLst>
            <pc:docMk/>
            <pc:sldMk cId="0" sldId="497"/>
            <ac:spMk id="393226" creationId="{00000000-0000-0000-0000-000000000000}"/>
          </ac:spMkLst>
        </pc:spChg>
        <pc:spChg chg="mod">
          <ac:chgData name="Vui Le Ba" userId="052109168efbc39a" providerId="LiveId" clId="{40CFB830-F6EC-4A1B-AE1F-B620D0FFC1BE}" dt="2020-12-23T08:02:35.515" v="2378" actId="1076"/>
          <ac:spMkLst>
            <pc:docMk/>
            <pc:sldMk cId="0" sldId="497"/>
            <ac:spMk id="393227" creationId="{00000000-0000-0000-0000-000000000000}"/>
          </ac:spMkLst>
        </pc:spChg>
        <pc:spChg chg="mod">
          <ac:chgData name="Vui Le Ba" userId="052109168efbc39a" providerId="LiveId" clId="{40CFB830-F6EC-4A1B-AE1F-B620D0FFC1BE}" dt="2020-12-23T08:02:35.515" v="2378" actId="1076"/>
          <ac:spMkLst>
            <pc:docMk/>
            <pc:sldMk cId="0" sldId="497"/>
            <ac:spMk id="393228" creationId="{00000000-0000-0000-0000-000000000000}"/>
          </ac:spMkLst>
        </pc:spChg>
        <pc:spChg chg="mod">
          <ac:chgData name="Vui Le Ba" userId="052109168efbc39a" providerId="LiveId" clId="{40CFB830-F6EC-4A1B-AE1F-B620D0FFC1BE}" dt="2020-12-23T08:02:22.531" v="2377" actId="14100"/>
          <ac:spMkLst>
            <pc:docMk/>
            <pc:sldMk cId="0" sldId="497"/>
            <ac:spMk id="804871" creationId="{00000000-0000-0000-0000-000000000000}"/>
          </ac:spMkLst>
        </pc:spChg>
        <pc:spChg chg="del mod">
          <ac:chgData name="Vui Le Ba" userId="052109168efbc39a" providerId="LiveId" clId="{40CFB830-F6EC-4A1B-AE1F-B620D0FFC1BE}" dt="2020-12-23T08:02:46.825" v="2382" actId="478"/>
          <ac:spMkLst>
            <pc:docMk/>
            <pc:sldMk cId="0" sldId="497"/>
            <ac:spMk id="804877" creationId="{00000000-0000-0000-0000-000000000000}"/>
          </ac:spMkLst>
        </pc:spChg>
        <pc:spChg chg="mod">
          <ac:chgData name="Vui Le Ba" userId="052109168efbc39a" providerId="LiveId" clId="{40CFB830-F6EC-4A1B-AE1F-B620D0FFC1BE}" dt="2020-12-23T08:03:03.923" v="2384" actId="207"/>
          <ac:spMkLst>
            <pc:docMk/>
            <pc:sldMk cId="0" sldId="497"/>
            <ac:spMk id="804878" creationId="{00000000-0000-0000-0000-000000000000}"/>
          </ac:spMkLst>
        </pc:spChg>
        <pc:spChg chg="del mod">
          <ac:chgData name="Vui Le Ba" userId="052109168efbc39a" providerId="LiveId" clId="{40CFB830-F6EC-4A1B-AE1F-B620D0FFC1BE}" dt="2020-12-23T08:02:38.890" v="2380" actId="478"/>
          <ac:spMkLst>
            <pc:docMk/>
            <pc:sldMk cId="0" sldId="497"/>
            <ac:spMk id="804879" creationId="{00000000-0000-0000-0000-000000000000}"/>
          </ac:spMkLst>
        </pc:spChg>
        <pc:grpChg chg="del">
          <ac:chgData name="Vui Le Ba" userId="052109168efbc39a" providerId="LiveId" clId="{40CFB830-F6EC-4A1B-AE1F-B620D0FFC1BE}" dt="2020-12-23T08:00:08.919" v="2339" actId="478"/>
          <ac:grpSpMkLst>
            <pc:docMk/>
            <pc:sldMk cId="0" sldId="497"/>
            <ac:grpSpMk id="393220" creationId="{00000000-0000-0000-0000-000000000000}"/>
          </ac:grpSpMkLst>
        </pc:grpChg>
        <pc:grpChg chg="mod">
          <ac:chgData name="Vui Le Ba" userId="052109168efbc39a" providerId="LiveId" clId="{40CFB830-F6EC-4A1B-AE1F-B620D0FFC1BE}" dt="2020-12-23T08:02:35.515" v="2378" actId="1076"/>
          <ac:grpSpMkLst>
            <pc:docMk/>
            <pc:sldMk cId="0" sldId="497"/>
            <ac:grpSpMk id="804873" creationId="{00000000-0000-0000-0000-000000000000}"/>
          </ac:grpSpMkLst>
        </pc:grpChg>
      </pc:sldChg>
      <pc:sldChg chg="addSp delSp modSp mod chgLayout">
        <pc:chgData name="Vui Le Ba" userId="052109168efbc39a" providerId="LiveId" clId="{40CFB830-F6EC-4A1B-AE1F-B620D0FFC1BE}" dt="2020-12-23T07:57:50.263" v="2310" actId="478"/>
        <pc:sldMkLst>
          <pc:docMk/>
          <pc:sldMk cId="0" sldId="498"/>
        </pc:sldMkLst>
        <pc:spChg chg="add del mod">
          <ac:chgData name="Vui Le Ba" userId="052109168efbc39a" providerId="LiveId" clId="{40CFB830-F6EC-4A1B-AE1F-B620D0FFC1BE}" dt="2020-12-23T05:58:31.666" v="181" actId="6264"/>
          <ac:spMkLst>
            <pc:docMk/>
            <pc:sldMk cId="0" sldId="498"/>
            <ac:spMk id="2" creationId="{5636B4D0-0C26-4095-AD53-8617A374C7E1}"/>
          </ac:spMkLst>
        </pc:spChg>
        <pc:spChg chg="add del mod">
          <ac:chgData name="Vui Le Ba" userId="052109168efbc39a" providerId="LiveId" clId="{40CFB830-F6EC-4A1B-AE1F-B620D0FFC1BE}" dt="2020-12-23T05:58:31.666" v="181" actId="6264"/>
          <ac:spMkLst>
            <pc:docMk/>
            <pc:sldMk cId="0" sldId="498"/>
            <ac:spMk id="3" creationId="{02BD1EAD-939D-40D9-8000-21EC1E3CAA3B}"/>
          </ac:spMkLst>
        </pc:spChg>
        <pc:spChg chg="add del mod ord">
          <ac:chgData name="Vui Le Ba" userId="052109168efbc39a" providerId="LiveId" clId="{40CFB830-F6EC-4A1B-AE1F-B620D0FFC1BE}" dt="2020-12-23T07:30:43.255" v="1946" actId="6264"/>
          <ac:spMkLst>
            <pc:docMk/>
            <pc:sldMk cId="0" sldId="498"/>
            <ac:spMk id="4" creationId="{5809EA82-462F-4460-BA82-B6D3819160E2}"/>
          </ac:spMkLst>
        </pc:spChg>
        <pc:spChg chg="del">
          <ac:chgData name="Vui Le Ba" userId="052109168efbc39a" providerId="LiveId" clId="{40CFB830-F6EC-4A1B-AE1F-B620D0FFC1BE}" dt="2020-12-23T07:06:30.211" v="1584"/>
          <ac:spMkLst>
            <pc:docMk/>
            <pc:sldMk cId="0" sldId="498"/>
            <ac:spMk id="5" creationId="{37E2F353-2B80-45A5-80F3-937313FCB8C3}"/>
          </ac:spMkLst>
        </pc:spChg>
        <pc:spChg chg="add del mod">
          <ac:chgData name="Vui Le Ba" userId="052109168efbc39a" providerId="LiveId" clId="{40CFB830-F6EC-4A1B-AE1F-B620D0FFC1BE}" dt="2020-12-23T07:30:43.255" v="1946" actId="6264"/>
          <ac:spMkLst>
            <pc:docMk/>
            <pc:sldMk cId="0" sldId="498"/>
            <ac:spMk id="6" creationId="{BF3A42FD-1B2C-463A-8D13-114F9B0854FA}"/>
          </ac:spMkLst>
        </pc:spChg>
        <pc:spChg chg="add del mod">
          <ac:chgData name="Vui Le Ba" userId="052109168efbc39a" providerId="LiveId" clId="{40CFB830-F6EC-4A1B-AE1F-B620D0FFC1BE}" dt="2020-12-23T07:30:43.255" v="1946" actId="6264"/>
          <ac:spMkLst>
            <pc:docMk/>
            <pc:sldMk cId="0" sldId="498"/>
            <ac:spMk id="7" creationId="{14F95EE3-64C8-41DA-A09E-3AED2FAFB2AE}"/>
          </ac:spMkLst>
        </pc:spChg>
        <pc:spChg chg="add del mod ord">
          <ac:chgData name="Vui Le Ba" userId="052109168efbc39a" providerId="LiveId" clId="{40CFB830-F6EC-4A1B-AE1F-B620D0FFC1BE}" dt="2020-12-23T07:57:26.653" v="2303" actId="478"/>
          <ac:spMkLst>
            <pc:docMk/>
            <pc:sldMk cId="0" sldId="498"/>
            <ac:spMk id="8" creationId="{2A7F32B4-3F49-427B-9EE7-6B71A685717D}"/>
          </ac:spMkLst>
        </pc:spChg>
        <pc:spChg chg="add del mod ord">
          <ac:chgData name="Vui Le Ba" userId="052109168efbc39a" providerId="LiveId" clId="{40CFB830-F6EC-4A1B-AE1F-B620D0FFC1BE}" dt="2020-12-23T07:57:50.263" v="2310" actId="478"/>
          <ac:spMkLst>
            <pc:docMk/>
            <pc:sldMk cId="0" sldId="498"/>
            <ac:spMk id="376834" creationId="{00000000-0000-0000-0000-000000000000}"/>
          </ac:spMkLst>
        </pc:spChg>
        <pc:spChg chg="mod ord">
          <ac:chgData name="Vui Le Ba" userId="052109168efbc39a" providerId="LiveId" clId="{40CFB830-F6EC-4A1B-AE1F-B620D0FFC1BE}" dt="2020-12-23T07:30:43.392" v="1960" actId="27636"/>
          <ac:spMkLst>
            <pc:docMk/>
            <pc:sldMk cId="0" sldId="498"/>
            <ac:spMk id="376835" creationId="{00000000-0000-0000-0000-000000000000}"/>
          </ac:spMkLst>
        </pc:spChg>
        <pc:spChg chg="mod">
          <ac:chgData name="Vui Le Ba" userId="052109168efbc39a" providerId="LiveId" clId="{40CFB830-F6EC-4A1B-AE1F-B620D0FFC1BE}" dt="2020-12-23T07:57:47.585" v="2309" actId="14100"/>
          <ac:spMkLst>
            <pc:docMk/>
            <pc:sldMk cId="0" sldId="498"/>
            <ac:spMk id="806915" creationId="{00000000-0000-0000-0000-000000000000}"/>
          </ac:spMkLst>
        </pc:spChg>
      </pc:sldChg>
      <pc:sldChg chg="addSp delSp modSp mod chgLayout">
        <pc:chgData name="Vui Le Ba" userId="052109168efbc39a" providerId="LiveId" clId="{40CFB830-F6EC-4A1B-AE1F-B620D0FFC1BE}" dt="2020-12-23T07:58:02.039" v="2313" actId="1076"/>
        <pc:sldMkLst>
          <pc:docMk/>
          <pc:sldMk cId="0" sldId="499"/>
        </pc:sldMkLst>
        <pc:spChg chg="add del mod">
          <ac:chgData name="Vui Le Ba" userId="052109168efbc39a" providerId="LiveId" clId="{40CFB830-F6EC-4A1B-AE1F-B620D0FFC1BE}" dt="2020-12-23T05:58:31.666" v="181" actId="6264"/>
          <ac:spMkLst>
            <pc:docMk/>
            <pc:sldMk cId="0" sldId="499"/>
            <ac:spMk id="2" creationId="{83D3E7AF-4A9F-45F2-9A48-784D3BB287FE}"/>
          </ac:spMkLst>
        </pc:spChg>
        <pc:spChg chg="add del mod ord">
          <ac:chgData name="Vui Le Ba" userId="052109168efbc39a" providerId="LiveId" clId="{40CFB830-F6EC-4A1B-AE1F-B620D0FFC1BE}" dt="2020-12-23T07:30:43.255" v="1946" actId="6264"/>
          <ac:spMkLst>
            <pc:docMk/>
            <pc:sldMk cId="0" sldId="499"/>
            <ac:spMk id="3" creationId="{5F006CD7-BD64-4206-91EA-F521C8563845}"/>
          </ac:spMkLst>
        </pc:spChg>
        <pc:spChg chg="add del mod ord">
          <ac:chgData name="Vui Le Ba" userId="052109168efbc39a" providerId="LiveId" clId="{40CFB830-F6EC-4A1B-AE1F-B620D0FFC1BE}" dt="2020-12-23T07:30:43.255" v="1946" actId="6264"/>
          <ac:spMkLst>
            <pc:docMk/>
            <pc:sldMk cId="0" sldId="499"/>
            <ac:spMk id="4" creationId="{83FF68A6-2501-489B-83E3-794237EDB6A8}"/>
          </ac:spMkLst>
        </pc:spChg>
        <pc:spChg chg="del">
          <ac:chgData name="Vui Le Ba" userId="052109168efbc39a" providerId="LiveId" clId="{40CFB830-F6EC-4A1B-AE1F-B620D0FFC1BE}" dt="2020-12-23T07:06:30.211" v="1584"/>
          <ac:spMkLst>
            <pc:docMk/>
            <pc:sldMk cId="0" sldId="499"/>
            <ac:spMk id="5" creationId="{2270C46A-9F14-478C-85B7-AB57A2A2B84B}"/>
          </ac:spMkLst>
        </pc:spChg>
        <pc:spChg chg="add del mod">
          <ac:chgData name="Vui Le Ba" userId="052109168efbc39a" providerId="LiveId" clId="{40CFB830-F6EC-4A1B-AE1F-B620D0FFC1BE}" dt="2020-12-23T07:30:43.255" v="1946" actId="6264"/>
          <ac:spMkLst>
            <pc:docMk/>
            <pc:sldMk cId="0" sldId="499"/>
            <ac:spMk id="6" creationId="{FA72A164-6DC8-4FC4-A232-D3FDE25AE516}"/>
          </ac:spMkLst>
        </pc:spChg>
        <pc:spChg chg="add mod ord">
          <ac:chgData name="Vui Le Ba" userId="052109168efbc39a" providerId="LiveId" clId="{40CFB830-F6EC-4A1B-AE1F-B620D0FFC1BE}" dt="2020-12-23T07:30:43.255" v="1946" actId="6264"/>
          <ac:spMkLst>
            <pc:docMk/>
            <pc:sldMk cId="0" sldId="499"/>
            <ac:spMk id="7" creationId="{0175D00E-8029-49FE-87AF-7397952A347F}"/>
          </ac:spMkLst>
        </pc:spChg>
        <pc:spChg chg="add mod ord">
          <ac:chgData name="Vui Le Ba" userId="052109168efbc39a" providerId="LiveId" clId="{40CFB830-F6EC-4A1B-AE1F-B620D0FFC1BE}" dt="2020-12-23T07:30:43.255" v="1946" actId="6264"/>
          <ac:spMkLst>
            <pc:docMk/>
            <pc:sldMk cId="0" sldId="499"/>
            <ac:spMk id="8" creationId="{5AC25F2E-AB8D-4074-91B3-ECCB572DE658}"/>
          </ac:spMkLst>
        </pc:spChg>
        <pc:spChg chg="add del mod ord">
          <ac:chgData name="Vui Le Ba" userId="052109168efbc39a" providerId="LiveId" clId="{40CFB830-F6EC-4A1B-AE1F-B620D0FFC1BE}" dt="2020-12-23T07:57:58.044" v="2312" actId="478"/>
          <ac:spMkLst>
            <pc:docMk/>
            <pc:sldMk cId="0" sldId="499"/>
            <ac:spMk id="378882" creationId="{00000000-0000-0000-0000-000000000000}"/>
          </ac:spMkLst>
        </pc:spChg>
        <pc:picChg chg="mod">
          <ac:chgData name="Vui Le Ba" userId="052109168efbc39a" providerId="LiveId" clId="{40CFB830-F6EC-4A1B-AE1F-B620D0FFC1BE}" dt="2020-12-23T07:58:02.039" v="2313" actId="1076"/>
          <ac:picMkLst>
            <pc:docMk/>
            <pc:sldMk cId="0" sldId="499"/>
            <ac:picMk id="378883" creationId="{00000000-0000-0000-0000-000000000000}"/>
          </ac:picMkLst>
        </pc:picChg>
      </pc:sldChg>
      <pc:sldChg chg="addSp delSp modSp mod chgLayout">
        <pc:chgData name="Vui Le Ba" userId="052109168efbc39a" providerId="LiveId" clId="{40CFB830-F6EC-4A1B-AE1F-B620D0FFC1BE}" dt="2020-12-23T08:01:54.459" v="2372" actId="1076"/>
        <pc:sldMkLst>
          <pc:docMk/>
          <pc:sldMk cId="0" sldId="500"/>
        </pc:sldMkLst>
        <pc:spChg chg="add del mod">
          <ac:chgData name="Vui Le Ba" userId="052109168efbc39a" providerId="LiveId" clId="{40CFB830-F6EC-4A1B-AE1F-B620D0FFC1BE}" dt="2020-12-23T05:58:31.666" v="181" actId="6264"/>
          <ac:spMkLst>
            <pc:docMk/>
            <pc:sldMk cId="0" sldId="500"/>
            <ac:spMk id="2" creationId="{60B3CA70-898C-49CA-B6D8-D0B612F983EC}"/>
          </ac:spMkLst>
        </pc:spChg>
        <pc:spChg chg="add del mod">
          <ac:chgData name="Vui Le Ba" userId="052109168efbc39a" providerId="LiveId" clId="{40CFB830-F6EC-4A1B-AE1F-B620D0FFC1BE}" dt="2020-12-23T05:58:31.666" v="181" actId="6264"/>
          <ac:spMkLst>
            <pc:docMk/>
            <pc:sldMk cId="0" sldId="500"/>
            <ac:spMk id="3" creationId="{DC1085EF-DDAE-47F8-A38A-F38A236BA7DB}"/>
          </ac:spMkLst>
        </pc:spChg>
        <pc:spChg chg="add del mod ord">
          <ac:chgData name="Vui Le Ba" userId="052109168efbc39a" providerId="LiveId" clId="{40CFB830-F6EC-4A1B-AE1F-B620D0FFC1BE}" dt="2020-12-23T07:30:43.255" v="1946" actId="6264"/>
          <ac:spMkLst>
            <pc:docMk/>
            <pc:sldMk cId="0" sldId="500"/>
            <ac:spMk id="4" creationId="{D5DE6D8E-DAD3-4D85-8E8C-2CCBAFF13AAD}"/>
          </ac:spMkLst>
        </pc:spChg>
        <pc:spChg chg="del">
          <ac:chgData name="Vui Le Ba" userId="052109168efbc39a" providerId="LiveId" clId="{40CFB830-F6EC-4A1B-AE1F-B620D0FFC1BE}" dt="2020-12-23T07:06:30.211" v="1584"/>
          <ac:spMkLst>
            <pc:docMk/>
            <pc:sldMk cId="0" sldId="500"/>
            <ac:spMk id="5" creationId="{A3AC4D0C-BA5F-4418-A3C8-B2ECDF291810}"/>
          </ac:spMkLst>
        </pc:spChg>
        <pc:spChg chg="add del mod">
          <ac:chgData name="Vui Le Ba" userId="052109168efbc39a" providerId="LiveId" clId="{40CFB830-F6EC-4A1B-AE1F-B620D0FFC1BE}" dt="2020-12-23T07:30:43.255" v="1946" actId="6264"/>
          <ac:spMkLst>
            <pc:docMk/>
            <pc:sldMk cId="0" sldId="500"/>
            <ac:spMk id="6" creationId="{0403BFA7-7CCA-4F83-A317-6DC5A123F228}"/>
          </ac:spMkLst>
        </pc:spChg>
        <pc:spChg chg="add del mod">
          <ac:chgData name="Vui Le Ba" userId="052109168efbc39a" providerId="LiveId" clId="{40CFB830-F6EC-4A1B-AE1F-B620D0FFC1BE}" dt="2020-12-23T07:30:43.255" v="1946" actId="6264"/>
          <ac:spMkLst>
            <pc:docMk/>
            <pc:sldMk cId="0" sldId="500"/>
            <ac:spMk id="7" creationId="{D30F1329-B36A-4169-B376-9C0A4C4D9188}"/>
          </ac:spMkLst>
        </pc:spChg>
        <pc:spChg chg="add del mod ord">
          <ac:chgData name="Vui Le Ba" userId="052109168efbc39a" providerId="LiveId" clId="{40CFB830-F6EC-4A1B-AE1F-B620D0FFC1BE}" dt="2020-12-23T08:00:03.146" v="2338" actId="6264"/>
          <ac:spMkLst>
            <pc:docMk/>
            <pc:sldMk cId="0" sldId="500"/>
            <ac:spMk id="8" creationId="{918A37AC-8530-4023-A844-5BC81DF351FA}"/>
          </ac:spMkLst>
        </pc:spChg>
        <pc:spChg chg="add del mod">
          <ac:chgData name="Vui Le Ba" userId="052109168efbc39a" providerId="LiveId" clId="{40CFB830-F6EC-4A1B-AE1F-B620D0FFC1BE}" dt="2020-12-23T08:00:03.146" v="2338" actId="6264"/>
          <ac:spMkLst>
            <pc:docMk/>
            <pc:sldMk cId="0" sldId="500"/>
            <ac:spMk id="9" creationId="{F336C38F-3B36-42EA-8DBD-3AFA43187334}"/>
          </ac:spMkLst>
        </pc:spChg>
        <pc:spChg chg="add del mod">
          <ac:chgData name="Vui Le Ba" userId="052109168efbc39a" providerId="LiveId" clId="{40CFB830-F6EC-4A1B-AE1F-B620D0FFC1BE}" dt="2020-12-23T08:00:03.146" v="2338" actId="6264"/>
          <ac:spMkLst>
            <pc:docMk/>
            <pc:sldMk cId="0" sldId="500"/>
            <ac:spMk id="10" creationId="{6CCCCF55-C3D1-4522-9010-5C6732F10331}"/>
          </ac:spMkLst>
        </pc:spChg>
        <pc:spChg chg="add del mod ord">
          <ac:chgData name="Vui Le Ba" userId="052109168efbc39a" providerId="LiveId" clId="{40CFB830-F6EC-4A1B-AE1F-B620D0FFC1BE}" dt="2020-12-23T08:01:13.491" v="2353" actId="478"/>
          <ac:spMkLst>
            <pc:docMk/>
            <pc:sldMk cId="0" sldId="500"/>
            <ac:spMk id="11" creationId="{FAE574BB-31FC-43A1-8BDD-CAC709A6ED3A}"/>
          </ac:spMkLst>
        </pc:spChg>
        <pc:spChg chg="add del mod ord">
          <ac:chgData name="Vui Le Ba" userId="052109168efbc39a" providerId="LiveId" clId="{40CFB830-F6EC-4A1B-AE1F-B620D0FFC1BE}" dt="2020-12-23T08:01:45.922" v="2368" actId="478"/>
          <ac:spMkLst>
            <pc:docMk/>
            <pc:sldMk cId="0" sldId="500"/>
            <ac:spMk id="391170" creationId="{00000000-0000-0000-0000-000000000000}"/>
          </ac:spMkLst>
        </pc:spChg>
        <pc:spChg chg="mod ord">
          <ac:chgData name="Vui Le Ba" userId="052109168efbc39a" providerId="LiveId" clId="{40CFB830-F6EC-4A1B-AE1F-B620D0FFC1BE}" dt="2020-12-23T08:01:24.620" v="2360" actId="404"/>
          <ac:spMkLst>
            <pc:docMk/>
            <pc:sldMk cId="0" sldId="500"/>
            <ac:spMk id="391171" creationId="{00000000-0000-0000-0000-000000000000}"/>
          </ac:spMkLst>
        </pc:spChg>
        <pc:spChg chg="mod">
          <ac:chgData name="Vui Le Ba" userId="052109168efbc39a" providerId="LiveId" clId="{40CFB830-F6EC-4A1B-AE1F-B620D0FFC1BE}" dt="2020-12-23T08:01:42.813" v="2367" actId="14100"/>
          <ac:spMkLst>
            <pc:docMk/>
            <pc:sldMk cId="0" sldId="500"/>
            <ac:spMk id="811011" creationId="{00000000-0000-0000-0000-000000000000}"/>
          </ac:spMkLst>
        </pc:spChg>
        <pc:picChg chg="mod">
          <ac:chgData name="Vui Le Ba" userId="052109168efbc39a" providerId="LiveId" clId="{40CFB830-F6EC-4A1B-AE1F-B620D0FFC1BE}" dt="2020-12-23T08:01:54.459" v="2372" actId="1076"/>
          <ac:picMkLst>
            <pc:docMk/>
            <pc:sldMk cId="0" sldId="500"/>
            <ac:picMk id="811012" creationId="{00000000-0000-0000-0000-000000000000}"/>
          </ac:picMkLst>
        </pc:picChg>
      </pc:sldChg>
      <pc:sldChg chg="addSp delSp modSp mod chgLayout">
        <pc:chgData name="Vui Le Ba" userId="052109168efbc39a" providerId="LiveId" clId="{40CFB830-F6EC-4A1B-AE1F-B620D0FFC1BE}" dt="2020-12-23T08:25:21.511" v="2568" actId="208"/>
        <pc:sldMkLst>
          <pc:docMk/>
          <pc:sldMk cId="0" sldId="501"/>
        </pc:sldMkLst>
        <pc:spChg chg="add del mod">
          <ac:chgData name="Vui Le Ba" userId="052109168efbc39a" providerId="LiveId" clId="{40CFB830-F6EC-4A1B-AE1F-B620D0FFC1BE}" dt="2020-12-23T05:58:31.666" v="181" actId="6264"/>
          <ac:spMkLst>
            <pc:docMk/>
            <pc:sldMk cId="0" sldId="501"/>
            <ac:spMk id="2" creationId="{1C4F7964-C9B1-41FA-9A6F-2AB44C884F5C}"/>
          </ac:spMkLst>
        </pc:spChg>
        <pc:spChg chg="add del mod">
          <ac:chgData name="Vui Le Ba" userId="052109168efbc39a" providerId="LiveId" clId="{40CFB830-F6EC-4A1B-AE1F-B620D0FFC1BE}" dt="2020-12-23T05:58:31.666" v="181" actId="6264"/>
          <ac:spMkLst>
            <pc:docMk/>
            <pc:sldMk cId="0" sldId="501"/>
            <ac:spMk id="3" creationId="{9DFF32E9-1EE3-49EA-B2A3-AB174C7B9B35}"/>
          </ac:spMkLst>
        </pc:spChg>
        <pc:spChg chg="add del mod ord">
          <ac:chgData name="Vui Le Ba" userId="052109168efbc39a" providerId="LiveId" clId="{40CFB830-F6EC-4A1B-AE1F-B620D0FFC1BE}" dt="2020-12-23T07:30:43.255" v="1946" actId="6264"/>
          <ac:spMkLst>
            <pc:docMk/>
            <pc:sldMk cId="0" sldId="501"/>
            <ac:spMk id="4" creationId="{6E5652BE-B379-49CA-82EA-AAD814096D39}"/>
          </ac:spMkLst>
        </pc:spChg>
        <pc:spChg chg="del">
          <ac:chgData name="Vui Le Ba" userId="052109168efbc39a" providerId="LiveId" clId="{40CFB830-F6EC-4A1B-AE1F-B620D0FFC1BE}" dt="2020-12-23T07:06:30.211" v="1584"/>
          <ac:spMkLst>
            <pc:docMk/>
            <pc:sldMk cId="0" sldId="501"/>
            <ac:spMk id="5" creationId="{F1002E9A-7970-4EA9-8015-FEE4190E622E}"/>
          </ac:spMkLst>
        </pc:spChg>
        <pc:spChg chg="add del mod">
          <ac:chgData name="Vui Le Ba" userId="052109168efbc39a" providerId="LiveId" clId="{40CFB830-F6EC-4A1B-AE1F-B620D0FFC1BE}" dt="2020-12-23T07:30:43.255" v="1946" actId="6264"/>
          <ac:spMkLst>
            <pc:docMk/>
            <pc:sldMk cId="0" sldId="501"/>
            <ac:spMk id="6" creationId="{3A2F54F4-45D9-47B0-A738-36FE36F4E73D}"/>
          </ac:spMkLst>
        </pc:spChg>
        <pc:spChg chg="add del mod">
          <ac:chgData name="Vui Le Ba" userId="052109168efbc39a" providerId="LiveId" clId="{40CFB830-F6EC-4A1B-AE1F-B620D0FFC1BE}" dt="2020-12-23T07:30:43.255" v="1946" actId="6264"/>
          <ac:spMkLst>
            <pc:docMk/>
            <pc:sldMk cId="0" sldId="501"/>
            <ac:spMk id="7" creationId="{97BD42BE-B9F9-4430-BC68-843DAA7F8D33}"/>
          </ac:spMkLst>
        </pc:spChg>
        <pc:spChg chg="add del mod ord">
          <ac:chgData name="Vui Le Ba" userId="052109168efbc39a" providerId="LiveId" clId="{40CFB830-F6EC-4A1B-AE1F-B620D0FFC1BE}" dt="2020-12-23T08:24:40.278" v="2559" actId="478"/>
          <ac:spMkLst>
            <pc:docMk/>
            <pc:sldMk cId="0" sldId="501"/>
            <ac:spMk id="8" creationId="{B552187E-3553-48DE-A70D-7F0BD161726B}"/>
          </ac:spMkLst>
        </pc:spChg>
        <pc:spChg chg="add del mod ord">
          <ac:chgData name="Vui Le Ba" userId="052109168efbc39a" providerId="LiveId" clId="{40CFB830-F6EC-4A1B-AE1F-B620D0FFC1BE}" dt="2020-12-23T08:24:58.616" v="2565" actId="478"/>
          <ac:spMkLst>
            <pc:docMk/>
            <pc:sldMk cId="0" sldId="501"/>
            <ac:spMk id="436226" creationId="{00000000-0000-0000-0000-000000000000}"/>
          </ac:spMkLst>
        </pc:spChg>
        <pc:spChg chg="mod ord">
          <ac:chgData name="Vui Le Ba" userId="052109168efbc39a" providerId="LiveId" clId="{40CFB830-F6EC-4A1B-AE1F-B620D0FFC1BE}" dt="2020-12-23T07:30:43.430" v="1970" actId="27636"/>
          <ac:spMkLst>
            <pc:docMk/>
            <pc:sldMk cId="0" sldId="501"/>
            <ac:spMk id="436227" creationId="{00000000-0000-0000-0000-000000000000}"/>
          </ac:spMkLst>
        </pc:spChg>
        <pc:spChg chg="mod">
          <ac:chgData name="Vui Le Ba" userId="052109168efbc39a" providerId="LiveId" clId="{40CFB830-F6EC-4A1B-AE1F-B620D0FFC1BE}" dt="2020-12-23T08:24:54.817" v="2564" actId="14100"/>
          <ac:spMkLst>
            <pc:docMk/>
            <pc:sldMk cId="0" sldId="501"/>
            <ac:spMk id="813059" creationId="{00000000-0000-0000-0000-000000000000}"/>
          </ac:spMkLst>
        </pc:spChg>
        <pc:graphicFrameChg chg="mod">
          <ac:chgData name="Vui Le Ba" userId="052109168efbc39a" providerId="LiveId" clId="{40CFB830-F6EC-4A1B-AE1F-B620D0FFC1BE}" dt="2020-12-23T08:25:21.511" v="2568" actId="208"/>
          <ac:graphicFrameMkLst>
            <pc:docMk/>
            <pc:sldMk cId="0" sldId="501"/>
            <ac:graphicFrameMk id="436229" creationId="{00000000-0000-0000-0000-000000000000}"/>
          </ac:graphicFrameMkLst>
        </pc:graphicFrameChg>
      </pc:sldChg>
      <pc:sldChg chg="addSp delSp modSp mod chgLayout">
        <pc:chgData name="Vui Le Ba" userId="052109168efbc39a" providerId="LiveId" clId="{40CFB830-F6EC-4A1B-AE1F-B620D0FFC1BE}" dt="2020-12-23T08:17:43.445" v="2455" actId="478"/>
        <pc:sldMkLst>
          <pc:docMk/>
          <pc:sldMk cId="0" sldId="502"/>
        </pc:sldMkLst>
        <pc:spChg chg="add del mod">
          <ac:chgData name="Vui Le Ba" userId="052109168efbc39a" providerId="LiveId" clId="{40CFB830-F6EC-4A1B-AE1F-B620D0FFC1BE}" dt="2020-12-23T05:58:31.666" v="181" actId="6264"/>
          <ac:spMkLst>
            <pc:docMk/>
            <pc:sldMk cId="0" sldId="502"/>
            <ac:spMk id="2" creationId="{63E41856-9779-4E4E-A4A2-7CE9EE7EF09A}"/>
          </ac:spMkLst>
        </pc:spChg>
        <pc:spChg chg="add del mod">
          <ac:chgData name="Vui Le Ba" userId="052109168efbc39a" providerId="LiveId" clId="{40CFB830-F6EC-4A1B-AE1F-B620D0FFC1BE}" dt="2020-12-23T05:58:31.666" v="181" actId="6264"/>
          <ac:spMkLst>
            <pc:docMk/>
            <pc:sldMk cId="0" sldId="502"/>
            <ac:spMk id="3" creationId="{D31009C1-F32C-4C1A-9439-D4FC55E61A1B}"/>
          </ac:spMkLst>
        </pc:spChg>
        <pc:spChg chg="add del mod ord">
          <ac:chgData name="Vui Le Ba" userId="052109168efbc39a" providerId="LiveId" clId="{40CFB830-F6EC-4A1B-AE1F-B620D0FFC1BE}" dt="2020-12-23T07:30:43.255" v="1946" actId="6264"/>
          <ac:spMkLst>
            <pc:docMk/>
            <pc:sldMk cId="0" sldId="502"/>
            <ac:spMk id="4" creationId="{F4A9F7A8-4117-49EE-B436-38C0B7D19C35}"/>
          </ac:spMkLst>
        </pc:spChg>
        <pc:spChg chg="del">
          <ac:chgData name="Vui Le Ba" userId="052109168efbc39a" providerId="LiveId" clId="{40CFB830-F6EC-4A1B-AE1F-B620D0FFC1BE}" dt="2020-12-23T07:06:30.211" v="1584"/>
          <ac:spMkLst>
            <pc:docMk/>
            <pc:sldMk cId="0" sldId="502"/>
            <ac:spMk id="5" creationId="{53D0A9B1-C0E0-40E5-A7A5-E8014C936557}"/>
          </ac:spMkLst>
        </pc:spChg>
        <pc:spChg chg="add del mod">
          <ac:chgData name="Vui Le Ba" userId="052109168efbc39a" providerId="LiveId" clId="{40CFB830-F6EC-4A1B-AE1F-B620D0FFC1BE}" dt="2020-12-23T07:30:43.255" v="1946" actId="6264"/>
          <ac:spMkLst>
            <pc:docMk/>
            <pc:sldMk cId="0" sldId="502"/>
            <ac:spMk id="6" creationId="{39912B0D-7DBB-4FC1-96E6-0F8B3F4FF55F}"/>
          </ac:spMkLst>
        </pc:spChg>
        <pc:spChg chg="add del mod">
          <ac:chgData name="Vui Le Ba" userId="052109168efbc39a" providerId="LiveId" clId="{40CFB830-F6EC-4A1B-AE1F-B620D0FFC1BE}" dt="2020-12-23T07:30:43.255" v="1946" actId="6264"/>
          <ac:spMkLst>
            <pc:docMk/>
            <pc:sldMk cId="0" sldId="502"/>
            <ac:spMk id="7" creationId="{B532CC24-7DA1-449E-B879-1D1545D81BA5}"/>
          </ac:spMkLst>
        </pc:spChg>
        <pc:spChg chg="add del mod ord">
          <ac:chgData name="Vui Le Ba" userId="052109168efbc39a" providerId="LiveId" clId="{40CFB830-F6EC-4A1B-AE1F-B620D0FFC1BE}" dt="2020-12-23T08:17:41.573" v="2454" actId="478"/>
          <ac:spMkLst>
            <pc:docMk/>
            <pc:sldMk cId="0" sldId="502"/>
            <ac:spMk id="8" creationId="{5ED7DF84-13D9-43E0-857A-D8F1355A61CA}"/>
          </ac:spMkLst>
        </pc:spChg>
        <pc:spChg chg="add del mod ord">
          <ac:chgData name="Vui Le Ba" userId="052109168efbc39a" providerId="LiveId" clId="{40CFB830-F6EC-4A1B-AE1F-B620D0FFC1BE}" dt="2020-12-23T08:17:43.445" v="2455" actId="478"/>
          <ac:spMkLst>
            <pc:docMk/>
            <pc:sldMk cId="0" sldId="502"/>
            <ac:spMk id="413698" creationId="{00000000-0000-0000-0000-000000000000}"/>
          </ac:spMkLst>
        </pc:spChg>
        <pc:spChg chg="mod ord">
          <ac:chgData name="Vui Le Ba" userId="052109168efbc39a" providerId="LiveId" clId="{40CFB830-F6EC-4A1B-AE1F-B620D0FFC1BE}" dt="2020-12-23T07:30:43.255" v="1946" actId="6264"/>
          <ac:spMkLst>
            <pc:docMk/>
            <pc:sldMk cId="0" sldId="502"/>
            <ac:spMk id="413699" creationId="{00000000-0000-0000-0000-000000000000}"/>
          </ac:spMkLst>
        </pc:spChg>
        <pc:grpChg chg="del">
          <ac:chgData name="Vui Le Ba" userId="052109168efbc39a" providerId="LiveId" clId="{40CFB830-F6EC-4A1B-AE1F-B620D0FFC1BE}" dt="2020-12-23T08:17:38.568" v="2453" actId="478"/>
          <ac:grpSpMkLst>
            <pc:docMk/>
            <pc:sldMk cId="0" sldId="502"/>
            <ac:grpSpMk id="413700" creationId="{00000000-0000-0000-0000-000000000000}"/>
          </ac:grpSpMkLst>
        </pc:grpChg>
      </pc:sldChg>
      <pc:sldChg chg="addSp delSp modSp mod chgLayout">
        <pc:chgData name="Vui Le Ba" userId="052109168efbc39a" providerId="LiveId" clId="{40CFB830-F6EC-4A1B-AE1F-B620D0FFC1BE}" dt="2020-12-23T08:19:36.143" v="2481" actId="14100"/>
        <pc:sldMkLst>
          <pc:docMk/>
          <pc:sldMk cId="0" sldId="503"/>
        </pc:sldMkLst>
        <pc:spChg chg="add del mod">
          <ac:chgData name="Vui Le Ba" userId="052109168efbc39a" providerId="LiveId" clId="{40CFB830-F6EC-4A1B-AE1F-B620D0FFC1BE}" dt="2020-12-23T05:58:31.666" v="181" actId="6264"/>
          <ac:spMkLst>
            <pc:docMk/>
            <pc:sldMk cId="0" sldId="503"/>
            <ac:spMk id="2" creationId="{079CFBC4-559F-4309-8A91-981CF0835C61}"/>
          </ac:spMkLst>
        </pc:spChg>
        <pc:spChg chg="add del mod">
          <ac:chgData name="Vui Le Ba" userId="052109168efbc39a" providerId="LiveId" clId="{40CFB830-F6EC-4A1B-AE1F-B620D0FFC1BE}" dt="2020-12-23T05:58:31.666" v="181" actId="6264"/>
          <ac:spMkLst>
            <pc:docMk/>
            <pc:sldMk cId="0" sldId="503"/>
            <ac:spMk id="3" creationId="{0EF3F7B7-D0FA-4863-9930-7ADCCB91D1F9}"/>
          </ac:spMkLst>
        </pc:spChg>
        <pc:spChg chg="add del mod ord">
          <ac:chgData name="Vui Le Ba" userId="052109168efbc39a" providerId="LiveId" clId="{40CFB830-F6EC-4A1B-AE1F-B620D0FFC1BE}" dt="2020-12-23T07:30:43.255" v="1946" actId="6264"/>
          <ac:spMkLst>
            <pc:docMk/>
            <pc:sldMk cId="0" sldId="503"/>
            <ac:spMk id="4" creationId="{549E8FC0-60A1-4994-AA7F-23702BA60E0E}"/>
          </ac:spMkLst>
        </pc:spChg>
        <pc:spChg chg="del">
          <ac:chgData name="Vui Le Ba" userId="052109168efbc39a" providerId="LiveId" clId="{40CFB830-F6EC-4A1B-AE1F-B620D0FFC1BE}" dt="2020-12-23T07:06:30.211" v="1584"/>
          <ac:spMkLst>
            <pc:docMk/>
            <pc:sldMk cId="0" sldId="503"/>
            <ac:spMk id="5" creationId="{4E912766-D384-4668-9A4C-361F95130AC1}"/>
          </ac:spMkLst>
        </pc:spChg>
        <pc:spChg chg="add del mod">
          <ac:chgData name="Vui Le Ba" userId="052109168efbc39a" providerId="LiveId" clId="{40CFB830-F6EC-4A1B-AE1F-B620D0FFC1BE}" dt="2020-12-23T07:30:43.255" v="1946" actId="6264"/>
          <ac:spMkLst>
            <pc:docMk/>
            <pc:sldMk cId="0" sldId="503"/>
            <ac:spMk id="6" creationId="{E364F66B-1EF5-4AD0-8610-1987655C098D}"/>
          </ac:spMkLst>
        </pc:spChg>
        <pc:spChg chg="add del mod">
          <ac:chgData name="Vui Le Ba" userId="052109168efbc39a" providerId="LiveId" clId="{40CFB830-F6EC-4A1B-AE1F-B620D0FFC1BE}" dt="2020-12-23T07:30:43.255" v="1946" actId="6264"/>
          <ac:spMkLst>
            <pc:docMk/>
            <pc:sldMk cId="0" sldId="503"/>
            <ac:spMk id="7" creationId="{A192AA34-733F-4D7B-989F-1C3BC7970834}"/>
          </ac:spMkLst>
        </pc:spChg>
        <pc:spChg chg="add del mod ord">
          <ac:chgData name="Vui Le Ba" userId="052109168efbc39a" providerId="LiveId" clId="{40CFB830-F6EC-4A1B-AE1F-B620D0FFC1BE}" dt="2020-12-23T08:17:51.062" v="2457" actId="478"/>
          <ac:spMkLst>
            <pc:docMk/>
            <pc:sldMk cId="0" sldId="503"/>
            <ac:spMk id="8" creationId="{C11F09DF-2DE7-48A9-93E0-03C3A71E8749}"/>
          </ac:spMkLst>
        </pc:spChg>
        <pc:spChg chg="add del mod ord">
          <ac:chgData name="Vui Le Ba" userId="052109168efbc39a" providerId="LiveId" clId="{40CFB830-F6EC-4A1B-AE1F-B620D0FFC1BE}" dt="2020-12-23T08:17:53.992" v="2458" actId="478"/>
          <ac:spMkLst>
            <pc:docMk/>
            <pc:sldMk cId="0" sldId="503"/>
            <ac:spMk id="415746" creationId="{00000000-0000-0000-0000-000000000000}"/>
          </ac:spMkLst>
        </pc:spChg>
        <pc:spChg chg="mod ord">
          <ac:chgData name="Vui Le Ba" userId="052109168efbc39a" providerId="LiveId" clId="{40CFB830-F6EC-4A1B-AE1F-B620D0FFC1BE}" dt="2020-12-23T07:30:43.414" v="1964" actId="27636"/>
          <ac:spMkLst>
            <pc:docMk/>
            <pc:sldMk cId="0" sldId="503"/>
            <ac:spMk id="415747" creationId="{00000000-0000-0000-0000-000000000000}"/>
          </ac:spMkLst>
        </pc:spChg>
        <pc:spChg chg="mod">
          <ac:chgData name="Vui Le Ba" userId="052109168efbc39a" providerId="LiveId" clId="{40CFB830-F6EC-4A1B-AE1F-B620D0FFC1BE}" dt="2020-12-23T08:19:36.143" v="2481" actId="14100"/>
          <ac:spMkLst>
            <pc:docMk/>
            <pc:sldMk cId="0" sldId="503"/>
            <ac:spMk id="817160" creationId="{00000000-0000-0000-0000-000000000000}"/>
          </ac:spMkLst>
        </pc:spChg>
        <pc:grpChg chg="del">
          <ac:chgData name="Vui Le Ba" userId="052109168efbc39a" providerId="LiveId" clId="{40CFB830-F6EC-4A1B-AE1F-B620D0FFC1BE}" dt="2020-12-23T08:17:48.577" v="2456" actId="478"/>
          <ac:grpSpMkLst>
            <pc:docMk/>
            <pc:sldMk cId="0" sldId="503"/>
            <ac:grpSpMk id="415748" creationId="{00000000-0000-0000-0000-000000000000}"/>
          </ac:grpSpMkLst>
        </pc:grpChg>
      </pc:sldChg>
      <pc:sldChg chg="addSp delSp modSp mod chgLayout">
        <pc:chgData name="Vui Le Ba" userId="052109168efbc39a" providerId="LiveId" clId="{40CFB830-F6EC-4A1B-AE1F-B620D0FFC1BE}" dt="2020-12-23T08:19:39.531" v="2482" actId="14100"/>
        <pc:sldMkLst>
          <pc:docMk/>
          <pc:sldMk cId="0" sldId="504"/>
        </pc:sldMkLst>
        <pc:spChg chg="add del mod">
          <ac:chgData name="Vui Le Ba" userId="052109168efbc39a" providerId="LiveId" clId="{40CFB830-F6EC-4A1B-AE1F-B620D0FFC1BE}" dt="2020-12-23T05:58:31.666" v="181" actId="6264"/>
          <ac:spMkLst>
            <pc:docMk/>
            <pc:sldMk cId="0" sldId="504"/>
            <ac:spMk id="2" creationId="{5F33A10B-CC59-44A5-965C-4DA667D9F8B1}"/>
          </ac:spMkLst>
        </pc:spChg>
        <pc:spChg chg="add del mod">
          <ac:chgData name="Vui Le Ba" userId="052109168efbc39a" providerId="LiveId" clId="{40CFB830-F6EC-4A1B-AE1F-B620D0FFC1BE}" dt="2020-12-23T05:58:31.666" v="181" actId="6264"/>
          <ac:spMkLst>
            <pc:docMk/>
            <pc:sldMk cId="0" sldId="504"/>
            <ac:spMk id="3" creationId="{D206783B-2C22-4AFC-ADCA-B88A65054279}"/>
          </ac:spMkLst>
        </pc:spChg>
        <pc:spChg chg="add del mod ord">
          <ac:chgData name="Vui Le Ba" userId="052109168efbc39a" providerId="LiveId" clId="{40CFB830-F6EC-4A1B-AE1F-B620D0FFC1BE}" dt="2020-12-23T07:30:43.255" v="1946" actId="6264"/>
          <ac:spMkLst>
            <pc:docMk/>
            <pc:sldMk cId="0" sldId="504"/>
            <ac:spMk id="4" creationId="{7ED084D4-8C8C-4C62-859C-849E78E001A9}"/>
          </ac:spMkLst>
        </pc:spChg>
        <pc:spChg chg="del">
          <ac:chgData name="Vui Le Ba" userId="052109168efbc39a" providerId="LiveId" clId="{40CFB830-F6EC-4A1B-AE1F-B620D0FFC1BE}" dt="2020-12-23T07:06:30.211" v="1584"/>
          <ac:spMkLst>
            <pc:docMk/>
            <pc:sldMk cId="0" sldId="504"/>
            <ac:spMk id="5" creationId="{650A332A-7044-44A8-B30D-8D3336138E9A}"/>
          </ac:spMkLst>
        </pc:spChg>
        <pc:spChg chg="add del mod">
          <ac:chgData name="Vui Le Ba" userId="052109168efbc39a" providerId="LiveId" clId="{40CFB830-F6EC-4A1B-AE1F-B620D0FFC1BE}" dt="2020-12-23T07:30:43.255" v="1946" actId="6264"/>
          <ac:spMkLst>
            <pc:docMk/>
            <pc:sldMk cId="0" sldId="504"/>
            <ac:spMk id="6" creationId="{88984D06-1D82-4C64-BCF8-328A8C7DE207}"/>
          </ac:spMkLst>
        </pc:spChg>
        <pc:spChg chg="add del mod">
          <ac:chgData name="Vui Le Ba" userId="052109168efbc39a" providerId="LiveId" clId="{40CFB830-F6EC-4A1B-AE1F-B620D0FFC1BE}" dt="2020-12-23T07:30:43.255" v="1946" actId="6264"/>
          <ac:spMkLst>
            <pc:docMk/>
            <pc:sldMk cId="0" sldId="504"/>
            <ac:spMk id="7" creationId="{90C7B58B-F5B9-4348-A128-25FCA5B3B7AD}"/>
          </ac:spMkLst>
        </pc:spChg>
        <pc:spChg chg="add del mod ord">
          <ac:chgData name="Vui Le Ba" userId="052109168efbc39a" providerId="LiveId" clId="{40CFB830-F6EC-4A1B-AE1F-B620D0FFC1BE}" dt="2020-12-23T08:17:59.066" v="2460" actId="478"/>
          <ac:spMkLst>
            <pc:docMk/>
            <pc:sldMk cId="0" sldId="504"/>
            <ac:spMk id="8" creationId="{CAB28749-59C3-4D67-A61F-7918BC7E14CF}"/>
          </ac:spMkLst>
        </pc:spChg>
        <pc:spChg chg="add del mod ord">
          <ac:chgData name="Vui Le Ba" userId="052109168efbc39a" providerId="LiveId" clId="{40CFB830-F6EC-4A1B-AE1F-B620D0FFC1BE}" dt="2020-12-23T08:18:01.596" v="2461" actId="478"/>
          <ac:spMkLst>
            <pc:docMk/>
            <pc:sldMk cId="0" sldId="504"/>
            <ac:spMk id="417794" creationId="{00000000-0000-0000-0000-000000000000}"/>
          </ac:spMkLst>
        </pc:spChg>
        <pc:spChg chg="mod ord">
          <ac:chgData name="Vui Le Ba" userId="052109168efbc39a" providerId="LiveId" clId="{40CFB830-F6EC-4A1B-AE1F-B620D0FFC1BE}" dt="2020-12-23T07:30:43.414" v="1965" actId="27636"/>
          <ac:spMkLst>
            <pc:docMk/>
            <pc:sldMk cId="0" sldId="504"/>
            <ac:spMk id="417795" creationId="{00000000-0000-0000-0000-000000000000}"/>
          </ac:spMkLst>
        </pc:spChg>
        <pc:spChg chg="mod">
          <ac:chgData name="Vui Le Ba" userId="052109168efbc39a" providerId="LiveId" clId="{40CFB830-F6EC-4A1B-AE1F-B620D0FFC1BE}" dt="2020-12-23T08:19:39.531" v="2482" actId="14100"/>
          <ac:spMkLst>
            <pc:docMk/>
            <pc:sldMk cId="0" sldId="504"/>
            <ac:spMk id="819208" creationId="{00000000-0000-0000-0000-000000000000}"/>
          </ac:spMkLst>
        </pc:spChg>
        <pc:grpChg chg="del">
          <ac:chgData name="Vui Le Ba" userId="052109168efbc39a" providerId="LiveId" clId="{40CFB830-F6EC-4A1B-AE1F-B620D0FFC1BE}" dt="2020-12-23T08:17:56.924" v="2459" actId="478"/>
          <ac:grpSpMkLst>
            <pc:docMk/>
            <pc:sldMk cId="0" sldId="504"/>
            <ac:grpSpMk id="417796" creationId="{00000000-0000-0000-0000-000000000000}"/>
          </ac:grpSpMkLst>
        </pc:grpChg>
      </pc:sldChg>
      <pc:sldChg chg="addSp delSp modSp mod addAnim delAnim chgLayout">
        <pc:chgData name="Vui Le Ba" userId="052109168efbc39a" providerId="LiveId" clId="{40CFB830-F6EC-4A1B-AE1F-B620D0FFC1BE}" dt="2020-12-23T08:19:09.371" v="2475" actId="2711"/>
        <pc:sldMkLst>
          <pc:docMk/>
          <pc:sldMk cId="0" sldId="505"/>
        </pc:sldMkLst>
        <pc:spChg chg="add del mod">
          <ac:chgData name="Vui Le Ba" userId="052109168efbc39a" providerId="LiveId" clId="{40CFB830-F6EC-4A1B-AE1F-B620D0FFC1BE}" dt="2020-12-23T05:58:31.666" v="181" actId="6264"/>
          <ac:spMkLst>
            <pc:docMk/>
            <pc:sldMk cId="0" sldId="505"/>
            <ac:spMk id="2" creationId="{CB848502-2BEC-47AC-B6CE-2D82A6A1DABC}"/>
          </ac:spMkLst>
        </pc:spChg>
        <pc:spChg chg="add del mod">
          <ac:chgData name="Vui Le Ba" userId="052109168efbc39a" providerId="LiveId" clId="{40CFB830-F6EC-4A1B-AE1F-B620D0FFC1BE}" dt="2020-12-23T05:58:31.666" v="181" actId="6264"/>
          <ac:spMkLst>
            <pc:docMk/>
            <pc:sldMk cId="0" sldId="505"/>
            <ac:spMk id="3" creationId="{A41F4383-4CDA-49EF-8CCF-19325CA96D46}"/>
          </ac:spMkLst>
        </pc:spChg>
        <pc:spChg chg="add del mod ord">
          <ac:chgData name="Vui Le Ba" userId="052109168efbc39a" providerId="LiveId" clId="{40CFB830-F6EC-4A1B-AE1F-B620D0FFC1BE}" dt="2020-12-23T07:30:43.255" v="1946" actId="6264"/>
          <ac:spMkLst>
            <pc:docMk/>
            <pc:sldMk cId="0" sldId="505"/>
            <ac:spMk id="4" creationId="{F371E7CE-B5DD-4D23-A04B-5052E4034181}"/>
          </ac:spMkLst>
        </pc:spChg>
        <pc:spChg chg="del">
          <ac:chgData name="Vui Le Ba" userId="052109168efbc39a" providerId="LiveId" clId="{40CFB830-F6EC-4A1B-AE1F-B620D0FFC1BE}" dt="2020-12-23T07:06:30.211" v="1584"/>
          <ac:spMkLst>
            <pc:docMk/>
            <pc:sldMk cId="0" sldId="505"/>
            <ac:spMk id="5" creationId="{821B4531-6827-45B0-9A7A-39D1EEB3FEF1}"/>
          </ac:spMkLst>
        </pc:spChg>
        <pc:spChg chg="add del mod">
          <ac:chgData name="Vui Le Ba" userId="052109168efbc39a" providerId="LiveId" clId="{40CFB830-F6EC-4A1B-AE1F-B620D0FFC1BE}" dt="2020-12-23T07:30:43.255" v="1946" actId="6264"/>
          <ac:spMkLst>
            <pc:docMk/>
            <pc:sldMk cId="0" sldId="505"/>
            <ac:spMk id="6" creationId="{417F5FAA-DCD2-4C05-A547-F053F468789F}"/>
          </ac:spMkLst>
        </pc:spChg>
        <pc:spChg chg="add del mod">
          <ac:chgData name="Vui Le Ba" userId="052109168efbc39a" providerId="LiveId" clId="{40CFB830-F6EC-4A1B-AE1F-B620D0FFC1BE}" dt="2020-12-23T07:30:43.255" v="1946" actId="6264"/>
          <ac:spMkLst>
            <pc:docMk/>
            <pc:sldMk cId="0" sldId="505"/>
            <ac:spMk id="7" creationId="{46456F45-41A8-4A59-830A-FE3E856CE613}"/>
          </ac:spMkLst>
        </pc:spChg>
        <pc:spChg chg="add del mod ord">
          <ac:chgData name="Vui Le Ba" userId="052109168efbc39a" providerId="LiveId" clId="{40CFB830-F6EC-4A1B-AE1F-B620D0FFC1BE}" dt="2020-12-23T08:18:13.052" v="2465" actId="478"/>
          <ac:spMkLst>
            <pc:docMk/>
            <pc:sldMk cId="0" sldId="505"/>
            <ac:spMk id="8" creationId="{74D11065-1AF2-424C-A485-C23E5391C0DD}"/>
          </ac:spMkLst>
        </pc:spChg>
        <pc:spChg chg="add del mod ord">
          <ac:chgData name="Vui Le Ba" userId="052109168efbc39a" providerId="LiveId" clId="{40CFB830-F6EC-4A1B-AE1F-B620D0FFC1BE}" dt="2020-12-23T08:18:14.950" v="2466" actId="478"/>
          <ac:spMkLst>
            <pc:docMk/>
            <pc:sldMk cId="0" sldId="505"/>
            <ac:spMk id="419842" creationId="{00000000-0000-0000-0000-000000000000}"/>
          </ac:spMkLst>
        </pc:spChg>
        <pc:spChg chg="mod ord">
          <ac:chgData name="Vui Le Ba" userId="052109168efbc39a" providerId="LiveId" clId="{40CFB830-F6EC-4A1B-AE1F-B620D0FFC1BE}" dt="2020-12-23T07:30:43.414" v="1966" actId="27636"/>
          <ac:spMkLst>
            <pc:docMk/>
            <pc:sldMk cId="0" sldId="505"/>
            <ac:spMk id="419843" creationId="{00000000-0000-0000-0000-000000000000}"/>
          </ac:spMkLst>
        </pc:spChg>
        <pc:spChg chg="mod">
          <ac:chgData name="Vui Le Ba" userId="052109168efbc39a" providerId="LiveId" clId="{40CFB830-F6EC-4A1B-AE1F-B620D0FFC1BE}" dt="2020-12-23T08:19:09.371" v="2475" actId="2711"/>
          <ac:spMkLst>
            <pc:docMk/>
            <pc:sldMk cId="0" sldId="505"/>
            <ac:spMk id="821256" creationId="{00000000-0000-0000-0000-000000000000}"/>
          </ac:spMkLst>
        </pc:spChg>
        <pc:grpChg chg="del">
          <ac:chgData name="Vui Le Ba" userId="052109168efbc39a" providerId="LiveId" clId="{40CFB830-F6EC-4A1B-AE1F-B620D0FFC1BE}" dt="2020-12-23T08:18:04.086" v="2462" actId="478"/>
          <ac:grpSpMkLst>
            <pc:docMk/>
            <pc:sldMk cId="0" sldId="505"/>
            <ac:grpSpMk id="419844" creationId="{00000000-0000-0000-0000-000000000000}"/>
          </ac:grpSpMkLst>
        </pc:grpChg>
        <pc:graphicFrameChg chg="add del">
          <ac:chgData name="Vui Le Ba" userId="052109168efbc39a" providerId="LiveId" clId="{40CFB830-F6EC-4A1B-AE1F-B620D0FFC1BE}" dt="2020-12-23T08:18:07.962" v="2464" actId="478"/>
          <ac:graphicFrameMkLst>
            <pc:docMk/>
            <pc:sldMk cId="0" sldId="505"/>
            <ac:graphicFrameMk id="821255" creationId="{00000000-0000-0000-0000-000000000000}"/>
          </ac:graphicFrameMkLst>
        </pc:graphicFrameChg>
      </pc:sldChg>
      <pc:sldChg chg="addSp delSp modSp mod chgLayout">
        <pc:chgData name="Vui Le Ba" userId="052109168efbc39a" providerId="LiveId" clId="{40CFB830-F6EC-4A1B-AE1F-B620D0FFC1BE}" dt="2020-12-23T08:18:54.943" v="2474" actId="14100"/>
        <pc:sldMkLst>
          <pc:docMk/>
          <pc:sldMk cId="0" sldId="506"/>
        </pc:sldMkLst>
        <pc:spChg chg="add del mod">
          <ac:chgData name="Vui Le Ba" userId="052109168efbc39a" providerId="LiveId" clId="{40CFB830-F6EC-4A1B-AE1F-B620D0FFC1BE}" dt="2020-12-23T05:58:31.666" v="181" actId="6264"/>
          <ac:spMkLst>
            <pc:docMk/>
            <pc:sldMk cId="0" sldId="506"/>
            <ac:spMk id="2" creationId="{E851CC7D-1D70-429C-BCFD-BEED73E1C922}"/>
          </ac:spMkLst>
        </pc:spChg>
        <pc:spChg chg="add del mod">
          <ac:chgData name="Vui Le Ba" userId="052109168efbc39a" providerId="LiveId" clId="{40CFB830-F6EC-4A1B-AE1F-B620D0FFC1BE}" dt="2020-12-23T05:58:31.666" v="181" actId="6264"/>
          <ac:spMkLst>
            <pc:docMk/>
            <pc:sldMk cId="0" sldId="506"/>
            <ac:spMk id="3" creationId="{DC41F3DD-F511-4CD9-9646-CEB7F7AE1FEC}"/>
          </ac:spMkLst>
        </pc:spChg>
        <pc:spChg chg="add del mod ord">
          <ac:chgData name="Vui Le Ba" userId="052109168efbc39a" providerId="LiveId" clId="{40CFB830-F6EC-4A1B-AE1F-B620D0FFC1BE}" dt="2020-12-23T07:30:43.255" v="1946" actId="6264"/>
          <ac:spMkLst>
            <pc:docMk/>
            <pc:sldMk cId="0" sldId="506"/>
            <ac:spMk id="4" creationId="{17233938-32C7-45C9-9E8F-9B7B1162B979}"/>
          </ac:spMkLst>
        </pc:spChg>
        <pc:spChg chg="del">
          <ac:chgData name="Vui Le Ba" userId="052109168efbc39a" providerId="LiveId" clId="{40CFB830-F6EC-4A1B-AE1F-B620D0FFC1BE}" dt="2020-12-23T07:06:30.211" v="1584"/>
          <ac:spMkLst>
            <pc:docMk/>
            <pc:sldMk cId="0" sldId="506"/>
            <ac:spMk id="5" creationId="{D3F9C382-089A-401E-9C6E-D71E8CD6D2F5}"/>
          </ac:spMkLst>
        </pc:spChg>
        <pc:spChg chg="add del mod">
          <ac:chgData name="Vui Le Ba" userId="052109168efbc39a" providerId="LiveId" clId="{40CFB830-F6EC-4A1B-AE1F-B620D0FFC1BE}" dt="2020-12-23T07:30:43.255" v="1946" actId="6264"/>
          <ac:spMkLst>
            <pc:docMk/>
            <pc:sldMk cId="0" sldId="506"/>
            <ac:spMk id="6" creationId="{1FE3D543-7B7B-43DE-A73F-E99E08801200}"/>
          </ac:spMkLst>
        </pc:spChg>
        <pc:spChg chg="add del mod">
          <ac:chgData name="Vui Le Ba" userId="052109168efbc39a" providerId="LiveId" clId="{40CFB830-F6EC-4A1B-AE1F-B620D0FFC1BE}" dt="2020-12-23T07:30:43.255" v="1946" actId="6264"/>
          <ac:spMkLst>
            <pc:docMk/>
            <pc:sldMk cId="0" sldId="506"/>
            <ac:spMk id="7" creationId="{E0AC9979-C17D-4506-AD53-95741E765A1C}"/>
          </ac:spMkLst>
        </pc:spChg>
        <pc:spChg chg="add del mod ord">
          <ac:chgData name="Vui Le Ba" userId="052109168efbc39a" providerId="LiveId" clId="{40CFB830-F6EC-4A1B-AE1F-B620D0FFC1BE}" dt="2020-12-23T08:18:24.536" v="2467" actId="478"/>
          <ac:spMkLst>
            <pc:docMk/>
            <pc:sldMk cId="0" sldId="506"/>
            <ac:spMk id="8" creationId="{CB1E3941-C009-4579-B405-9CE829AF0385}"/>
          </ac:spMkLst>
        </pc:spChg>
        <pc:spChg chg="add del mod ord">
          <ac:chgData name="Vui Le Ba" userId="052109168efbc39a" providerId="LiveId" clId="{40CFB830-F6EC-4A1B-AE1F-B620D0FFC1BE}" dt="2020-12-23T08:18:27.619" v="2468" actId="478"/>
          <ac:spMkLst>
            <pc:docMk/>
            <pc:sldMk cId="0" sldId="506"/>
            <ac:spMk id="421890" creationId="{00000000-0000-0000-0000-000000000000}"/>
          </ac:spMkLst>
        </pc:spChg>
        <pc:spChg chg="mod ord">
          <ac:chgData name="Vui Le Ba" userId="052109168efbc39a" providerId="LiveId" clId="{40CFB830-F6EC-4A1B-AE1F-B620D0FFC1BE}" dt="2020-12-23T07:30:43.414" v="1967" actId="27636"/>
          <ac:spMkLst>
            <pc:docMk/>
            <pc:sldMk cId="0" sldId="506"/>
            <ac:spMk id="421891" creationId="{00000000-0000-0000-0000-000000000000}"/>
          </ac:spMkLst>
        </pc:spChg>
        <pc:spChg chg="mod">
          <ac:chgData name="Vui Le Ba" userId="052109168efbc39a" providerId="LiveId" clId="{40CFB830-F6EC-4A1B-AE1F-B620D0FFC1BE}" dt="2020-12-23T08:18:54.943" v="2474" actId="14100"/>
          <ac:spMkLst>
            <pc:docMk/>
            <pc:sldMk cId="0" sldId="506"/>
            <ac:spMk id="823300" creationId="{00000000-0000-0000-0000-000000000000}"/>
          </ac:spMkLst>
        </pc:spChg>
      </pc:sldChg>
      <pc:sldChg chg="addSp delSp modSp mod chgLayout">
        <pc:chgData name="Vui Le Ba" userId="052109168efbc39a" providerId="LiveId" clId="{40CFB830-F6EC-4A1B-AE1F-B620D0FFC1BE}" dt="2020-12-23T08:20:04.501" v="2488" actId="478"/>
        <pc:sldMkLst>
          <pc:docMk/>
          <pc:sldMk cId="0" sldId="507"/>
        </pc:sldMkLst>
        <pc:spChg chg="add del mod">
          <ac:chgData name="Vui Le Ba" userId="052109168efbc39a" providerId="LiveId" clId="{40CFB830-F6EC-4A1B-AE1F-B620D0FFC1BE}" dt="2020-12-23T05:58:31.666" v="181" actId="6264"/>
          <ac:spMkLst>
            <pc:docMk/>
            <pc:sldMk cId="0" sldId="507"/>
            <ac:spMk id="2" creationId="{6166A000-361E-4F68-9919-C8F1BFAB446C}"/>
          </ac:spMkLst>
        </pc:spChg>
        <pc:spChg chg="add del mod">
          <ac:chgData name="Vui Le Ba" userId="052109168efbc39a" providerId="LiveId" clId="{40CFB830-F6EC-4A1B-AE1F-B620D0FFC1BE}" dt="2020-12-23T05:58:31.666" v="181" actId="6264"/>
          <ac:spMkLst>
            <pc:docMk/>
            <pc:sldMk cId="0" sldId="507"/>
            <ac:spMk id="3" creationId="{03E74572-7BFB-43F7-8A38-8D4558884AC0}"/>
          </ac:spMkLst>
        </pc:spChg>
        <pc:spChg chg="add del mod ord">
          <ac:chgData name="Vui Le Ba" userId="052109168efbc39a" providerId="LiveId" clId="{40CFB830-F6EC-4A1B-AE1F-B620D0FFC1BE}" dt="2020-12-23T07:30:43.255" v="1946" actId="6264"/>
          <ac:spMkLst>
            <pc:docMk/>
            <pc:sldMk cId="0" sldId="507"/>
            <ac:spMk id="4" creationId="{D9A5CE55-2FD4-4024-BDE4-15BAADFF94D6}"/>
          </ac:spMkLst>
        </pc:spChg>
        <pc:spChg chg="del">
          <ac:chgData name="Vui Le Ba" userId="052109168efbc39a" providerId="LiveId" clId="{40CFB830-F6EC-4A1B-AE1F-B620D0FFC1BE}" dt="2020-12-23T07:06:30.211" v="1584"/>
          <ac:spMkLst>
            <pc:docMk/>
            <pc:sldMk cId="0" sldId="507"/>
            <ac:spMk id="5" creationId="{AC2AE188-D61B-4BF2-8A8A-93067A2BB829}"/>
          </ac:spMkLst>
        </pc:spChg>
        <pc:spChg chg="add del mod">
          <ac:chgData name="Vui Le Ba" userId="052109168efbc39a" providerId="LiveId" clId="{40CFB830-F6EC-4A1B-AE1F-B620D0FFC1BE}" dt="2020-12-23T07:30:43.255" v="1946" actId="6264"/>
          <ac:spMkLst>
            <pc:docMk/>
            <pc:sldMk cId="0" sldId="507"/>
            <ac:spMk id="6" creationId="{71BE510D-C598-4861-820B-7836885221BE}"/>
          </ac:spMkLst>
        </pc:spChg>
        <pc:spChg chg="add del mod">
          <ac:chgData name="Vui Le Ba" userId="052109168efbc39a" providerId="LiveId" clId="{40CFB830-F6EC-4A1B-AE1F-B620D0FFC1BE}" dt="2020-12-23T07:30:43.255" v="1946" actId="6264"/>
          <ac:spMkLst>
            <pc:docMk/>
            <pc:sldMk cId="0" sldId="507"/>
            <ac:spMk id="7" creationId="{83A54A66-F34C-446A-97AE-228B85D9FFD2}"/>
          </ac:spMkLst>
        </pc:spChg>
        <pc:spChg chg="add del mod ord">
          <ac:chgData name="Vui Le Ba" userId="052109168efbc39a" providerId="LiveId" clId="{40CFB830-F6EC-4A1B-AE1F-B620D0FFC1BE}" dt="2020-12-23T08:19:46.713" v="2483" actId="478"/>
          <ac:spMkLst>
            <pc:docMk/>
            <pc:sldMk cId="0" sldId="507"/>
            <ac:spMk id="8" creationId="{AEB9F6A0-CF9B-4B54-934F-F1B05290EC9B}"/>
          </ac:spMkLst>
        </pc:spChg>
        <pc:spChg chg="add del mod ord">
          <ac:chgData name="Vui Le Ba" userId="052109168efbc39a" providerId="LiveId" clId="{40CFB830-F6EC-4A1B-AE1F-B620D0FFC1BE}" dt="2020-12-23T08:20:04.501" v="2488" actId="478"/>
          <ac:spMkLst>
            <pc:docMk/>
            <pc:sldMk cId="0" sldId="507"/>
            <ac:spMk id="423938" creationId="{00000000-0000-0000-0000-000000000000}"/>
          </ac:spMkLst>
        </pc:spChg>
        <pc:spChg chg="mod ord">
          <ac:chgData name="Vui Le Ba" userId="052109168efbc39a" providerId="LiveId" clId="{40CFB830-F6EC-4A1B-AE1F-B620D0FFC1BE}" dt="2020-12-23T07:30:43.414" v="1968" actId="27636"/>
          <ac:spMkLst>
            <pc:docMk/>
            <pc:sldMk cId="0" sldId="507"/>
            <ac:spMk id="423939" creationId="{00000000-0000-0000-0000-000000000000}"/>
          </ac:spMkLst>
        </pc:spChg>
        <pc:spChg chg="mod">
          <ac:chgData name="Vui Le Ba" userId="052109168efbc39a" providerId="LiveId" clId="{40CFB830-F6EC-4A1B-AE1F-B620D0FFC1BE}" dt="2020-12-23T08:20:02.050" v="2487" actId="14100"/>
          <ac:spMkLst>
            <pc:docMk/>
            <pc:sldMk cId="0" sldId="507"/>
            <ac:spMk id="825348" creationId="{00000000-0000-0000-0000-000000000000}"/>
          </ac:spMkLst>
        </pc:spChg>
      </pc:sldChg>
      <pc:sldChg chg="addSp delSp modSp mod chgLayout">
        <pc:chgData name="Vui Le Ba" userId="052109168efbc39a" providerId="LiveId" clId="{40CFB830-F6EC-4A1B-AE1F-B620D0FFC1BE}" dt="2020-12-23T08:20:33.306" v="2495" actId="478"/>
        <pc:sldMkLst>
          <pc:docMk/>
          <pc:sldMk cId="0" sldId="508"/>
        </pc:sldMkLst>
        <pc:spChg chg="add del mod">
          <ac:chgData name="Vui Le Ba" userId="052109168efbc39a" providerId="LiveId" clId="{40CFB830-F6EC-4A1B-AE1F-B620D0FFC1BE}" dt="2020-12-23T05:58:31.666" v="181" actId="6264"/>
          <ac:spMkLst>
            <pc:docMk/>
            <pc:sldMk cId="0" sldId="508"/>
            <ac:spMk id="2" creationId="{722F02AB-8463-4A06-85D0-7CC5A9EC38AD}"/>
          </ac:spMkLst>
        </pc:spChg>
        <pc:spChg chg="add del mod">
          <ac:chgData name="Vui Le Ba" userId="052109168efbc39a" providerId="LiveId" clId="{40CFB830-F6EC-4A1B-AE1F-B620D0FFC1BE}" dt="2020-12-23T05:58:31.666" v="181" actId="6264"/>
          <ac:spMkLst>
            <pc:docMk/>
            <pc:sldMk cId="0" sldId="508"/>
            <ac:spMk id="3" creationId="{F4A5289B-9DA5-46E7-BCA6-6283E93AEBE7}"/>
          </ac:spMkLst>
        </pc:spChg>
        <pc:spChg chg="add del mod ord">
          <ac:chgData name="Vui Le Ba" userId="052109168efbc39a" providerId="LiveId" clId="{40CFB830-F6EC-4A1B-AE1F-B620D0FFC1BE}" dt="2020-12-23T07:30:43.255" v="1946" actId="6264"/>
          <ac:spMkLst>
            <pc:docMk/>
            <pc:sldMk cId="0" sldId="508"/>
            <ac:spMk id="4" creationId="{8144E1D0-22F3-41BD-BB2A-45350F5177B6}"/>
          </ac:spMkLst>
        </pc:spChg>
        <pc:spChg chg="del">
          <ac:chgData name="Vui Le Ba" userId="052109168efbc39a" providerId="LiveId" clId="{40CFB830-F6EC-4A1B-AE1F-B620D0FFC1BE}" dt="2020-12-23T07:06:30.211" v="1584"/>
          <ac:spMkLst>
            <pc:docMk/>
            <pc:sldMk cId="0" sldId="508"/>
            <ac:spMk id="5" creationId="{8E5E6E48-D9E0-425C-8A39-465C4BA650FA}"/>
          </ac:spMkLst>
        </pc:spChg>
        <pc:spChg chg="add del mod">
          <ac:chgData name="Vui Le Ba" userId="052109168efbc39a" providerId="LiveId" clId="{40CFB830-F6EC-4A1B-AE1F-B620D0FFC1BE}" dt="2020-12-23T07:30:43.255" v="1946" actId="6264"/>
          <ac:spMkLst>
            <pc:docMk/>
            <pc:sldMk cId="0" sldId="508"/>
            <ac:spMk id="6" creationId="{F01803C5-30F7-4A0C-856B-C6860FB71175}"/>
          </ac:spMkLst>
        </pc:spChg>
        <pc:spChg chg="add del mod">
          <ac:chgData name="Vui Le Ba" userId="052109168efbc39a" providerId="LiveId" clId="{40CFB830-F6EC-4A1B-AE1F-B620D0FFC1BE}" dt="2020-12-23T07:30:43.255" v="1946" actId="6264"/>
          <ac:spMkLst>
            <pc:docMk/>
            <pc:sldMk cId="0" sldId="508"/>
            <ac:spMk id="7" creationId="{0FC5C377-B9A7-4853-BD0E-61A9E03CA35F}"/>
          </ac:spMkLst>
        </pc:spChg>
        <pc:spChg chg="add del mod ord">
          <ac:chgData name="Vui Le Ba" userId="052109168efbc39a" providerId="LiveId" clId="{40CFB830-F6EC-4A1B-AE1F-B620D0FFC1BE}" dt="2020-12-23T08:20:13.446" v="2490" actId="478"/>
          <ac:spMkLst>
            <pc:docMk/>
            <pc:sldMk cId="0" sldId="508"/>
            <ac:spMk id="8" creationId="{137BEBA3-A41D-439B-827E-95A2382457A9}"/>
          </ac:spMkLst>
        </pc:spChg>
        <pc:spChg chg="add del mod ord">
          <ac:chgData name="Vui Le Ba" userId="052109168efbc39a" providerId="LiveId" clId="{40CFB830-F6EC-4A1B-AE1F-B620D0FFC1BE}" dt="2020-12-23T08:20:33.306" v="2495" actId="478"/>
          <ac:spMkLst>
            <pc:docMk/>
            <pc:sldMk cId="0" sldId="508"/>
            <ac:spMk id="425986" creationId="{00000000-0000-0000-0000-000000000000}"/>
          </ac:spMkLst>
        </pc:spChg>
        <pc:spChg chg="mod ord">
          <ac:chgData name="Vui Le Ba" userId="052109168efbc39a" providerId="LiveId" clId="{40CFB830-F6EC-4A1B-AE1F-B620D0FFC1BE}" dt="2020-12-23T07:30:43.255" v="1946" actId="6264"/>
          <ac:spMkLst>
            <pc:docMk/>
            <pc:sldMk cId="0" sldId="508"/>
            <ac:spMk id="425987" creationId="{00000000-0000-0000-0000-000000000000}"/>
          </ac:spMkLst>
        </pc:spChg>
        <pc:spChg chg="mod">
          <ac:chgData name="Vui Le Ba" userId="052109168efbc39a" providerId="LiveId" clId="{40CFB830-F6EC-4A1B-AE1F-B620D0FFC1BE}" dt="2020-12-23T08:20:30.593" v="2494" actId="14100"/>
          <ac:spMkLst>
            <pc:docMk/>
            <pc:sldMk cId="0" sldId="508"/>
            <ac:spMk id="827400" creationId="{00000000-0000-0000-0000-000000000000}"/>
          </ac:spMkLst>
        </pc:spChg>
        <pc:grpChg chg="del">
          <ac:chgData name="Vui Le Ba" userId="052109168efbc39a" providerId="LiveId" clId="{40CFB830-F6EC-4A1B-AE1F-B620D0FFC1BE}" dt="2020-12-23T08:20:10.187" v="2489" actId="478"/>
          <ac:grpSpMkLst>
            <pc:docMk/>
            <pc:sldMk cId="0" sldId="508"/>
            <ac:grpSpMk id="425988" creationId="{00000000-0000-0000-0000-000000000000}"/>
          </ac:grpSpMkLst>
        </pc:grpChg>
      </pc:sldChg>
      <pc:sldChg chg="addSp delSp modSp mod chgLayout">
        <pc:chgData name="Vui Le Ba" userId="052109168efbc39a" providerId="LiveId" clId="{40CFB830-F6EC-4A1B-AE1F-B620D0FFC1BE}" dt="2020-12-23T07:06:30.211" v="1584"/>
        <pc:sldMkLst>
          <pc:docMk/>
          <pc:sldMk cId="0" sldId="509"/>
        </pc:sldMkLst>
        <pc:spChg chg="add del mod">
          <ac:chgData name="Vui Le Ba" userId="052109168efbc39a" providerId="LiveId" clId="{40CFB830-F6EC-4A1B-AE1F-B620D0FFC1BE}" dt="2020-12-23T05:58:31.666" v="181" actId="6264"/>
          <ac:spMkLst>
            <pc:docMk/>
            <pc:sldMk cId="0" sldId="509"/>
            <ac:spMk id="2" creationId="{961F7CAB-2599-4365-85B6-33FC1237B049}"/>
          </ac:spMkLst>
        </pc:spChg>
        <pc:spChg chg="add del mod">
          <ac:chgData name="Vui Le Ba" userId="052109168efbc39a" providerId="LiveId" clId="{40CFB830-F6EC-4A1B-AE1F-B620D0FFC1BE}" dt="2020-12-23T05:58:31.666" v="181" actId="6264"/>
          <ac:spMkLst>
            <pc:docMk/>
            <pc:sldMk cId="0" sldId="509"/>
            <ac:spMk id="3" creationId="{58267FDD-40B5-41F1-80F0-EBF93DD439C4}"/>
          </ac:spMkLst>
        </pc:spChg>
        <pc:spChg chg="add del mod">
          <ac:chgData name="Vui Le Ba" userId="052109168efbc39a" providerId="LiveId" clId="{40CFB830-F6EC-4A1B-AE1F-B620D0FFC1BE}" dt="2020-12-23T05:58:31.666" v="181" actId="6264"/>
          <ac:spMkLst>
            <pc:docMk/>
            <pc:sldMk cId="0" sldId="509"/>
            <ac:spMk id="4" creationId="{9FC29211-A573-43FC-8D37-767396B0AA1E}"/>
          </ac:spMkLst>
        </pc:spChg>
        <pc:spChg chg="del">
          <ac:chgData name="Vui Le Ba" userId="052109168efbc39a" providerId="LiveId" clId="{40CFB830-F6EC-4A1B-AE1F-B620D0FFC1BE}" dt="2020-12-23T07:06:30.211" v="1584"/>
          <ac:spMkLst>
            <pc:docMk/>
            <pc:sldMk cId="0" sldId="509"/>
            <ac:spMk id="5" creationId="{907F5AF0-6A7B-47C7-9A50-D96683194C1C}"/>
          </ac:spMkLst>
        </pc:spChg>
        <pc:spChg chg="del mod ord">
          <ac:chgData name="Vui Le Ba" userId="052109168efbc39a" providerId="LiveId" clId="{40CFB830-F6EC-4A1B-AE1F-B620D0FFC1BE}" dt="2020-12-23T06:59:12.017" v="1477" actId="478"/>
          <ac:spMkLst>
            <pc:docMk/>
            <pc:sldMk cId="0" sldId="509"/>
            <ac:spMk id="210946" creationId="{00000000-0000-0000-0000-000000000000}"/>
          </ac:spMkLst>
        </pc:spChg>
        <pc:spChg chg="mod ord">
          <ac:chgData name="Vui Le Ba" userId="052109168efbc39a" providerId="LiveId" clId="{40CFB830-F6EC-4A1B-AE1F-B620D0FFC1BE}" dt="2020-12-23T07:00:13.581" v="1491" actId="14100"/>
          <ac:spMkLst>
            <pc:docMk/>
            <pc:sldMk cId="0" sldId="509"/>
            <ac:spMk id="210947" creationId="{00000000-0000-0000-0000-000000000000}"/>
          </ac:spMkLst>
        </pc:spChg>
        <pc:spChg chg="mod ord">
          <ac:chgData name="Vui Le Ba" userId="052109168efbc39a" providerId="LiveId" clId="{40CFB830-F6EC-4A1B-AE1F-B620D0FFC1BE}" dt="2020-12-23T05:58:31.666" v="181" actId="6264"/>
          <ac:spMkLst>
            <pc:docMk/>
            <pc:sldMk cId="0" sldId="509"/>
            <ac:spMk id="210948" creationId="{00000000-0000-0000-0000-000000000000}"/>
          </ac:spMkLst>
        </pc:spChg>
        <pc:grpChg chg="del">
          <ac:chgData name="Vui Le Ba" userId="052109168efbc39a" providerId="LiveId" clId="{40CFB830-F6EC-4A1B-AE1F-B620D0FFC1BE}" dt="2020-12-23T06:59:09.263" v="1476" actId="478"/>
          <ac:grpSpMkLst>
            <pc:docMk/>
            <pc:sldMk cId="0" sldId="509"/>
            <ac:grpSpMk id="210949" creationId="{00000000-0000-0000-0000-000000000000}"/>
          </ac:grpSpMkLst>
        </pc:grpChg>
      </pc:sldChg>
      <pc:sldChg chg="addSp delSp modSp mod chgLayout">
        <pc:chgData name="Vui Le Ba" userId="052109168efbc39a" providerId="LiveId" clId="{40CFB830-F6EC-4A1B-AE1F-B620D0FFC1BE}" dt="2020-12-23T07:06:30.211" v="1584"/>
        <pc:sldMkLst>
          <pc:docMk/>
          <pc:sldMk cId="0" sldId="510"/>
        </pc:sldMkLst>
        <pc:spChg chg="add del mod">
          <ac:chgData name="Vui Le Ba" userId="052109168efbc39a" providerId="LiveId" clId="{40CFB830-F6EC-4A1B-AE1F-B620D0FFC1BE}" dt="2020-12-23T05:58:31.666" v="181" actId="6264"/>
          <ac:spMkLst>
            <pc:docMk/>
            <pc:sldMk cId="0" sldId="510"/>
            <ac:spMk id="2" creationId="{E73D29DC-5D29-4FD4-9EFF-D18B9040F928}"/>
          </ac:spMkLst>
        </pc:spChg>
        <pc:spChg chg="add del mod">
          <ac:chgData name="Vui Le Ba" userId="052109168efbc39a" providerId="LiveId" clId="{40CFB830-F6EC-4A1B-AE1F-B620D0FFC1BE}" dt="2020-12-23T05:58:31.666" v="181" actId="6264"/>
          <ac:spMkLst>
            <pc:docMk/>
            <pc:sldMk cId="0" sldId="510"/>
            <ac:spMk id="3" creationId="{DB10F1DB-49D9-4361-8C5D-C67BFA193243}"/>
          </ac:spMkLst>
        </pc:spChg>
        <pc:spChg chg="add del mod ord">
          <ac:chgData name="Vui Le Ba" userId="052109168efbc39a" providerId="LiveId" clId="{40CFB830-F6EC-4A1B-AE1F-B620D0FFC1BE}" dt="2020-12-23T06:59:17.285" v="1478" actId="478"/>
          <ac:spMkLst>
            <pc:docMk/>
            <pc:sldMk cId="0" sldId="510"/>
            <ac:spMk id="4" creationId="{450662A8-41D9-4026-BE5B-1B7D3C8F7AA0}"/>
          </ac:spMkLst>
        </pc:spChg>
        <pc:spChg chg="del">
          <ac:chgData name="Vui Le Ba" userId="052109168efbc39a" providerId="LiveId" clId="{40CFB830-F6EC-4A1B-AE1F-B620D0FFC1BE}" dt="2020-12-23T07:06:30.211" v="1584"/>
          <ac:spMkLst>
            <pc:docMk/>
            <pc:sldMk cId="0" sldId="510"/>
            <ac:spMk id="5" creationId="{FC70E1F0-DF48-4DEF-B15B-3DDCB2E081C7}"/>
          </ac:spMkLst>
        </pc:spChg>
        <pc:spChg chg="del mod ord">
          <ac:chgData name="Vui Le Ba" userId="052109168efbc39a" providerId="LiveId" clId="{40CFB830-F6EC-4A1B-AE1F-B620D0FFC1BE}" dt="2020-12-23T06:59:20.076" v="1480" actId="478"/>
          <ac:spMkLst>
            <pc:docMk/>
            <pc:sldMk cId="0" sldId="510"/>
            <ac:spMk id="211970" creationId="{00000000-0000-0000-0000-000000000000}"/>
          </ac:spMkLst>
        </pc:spChg>
        <pc:spChg chg="mod ord">
          <ac:chgData name="Vui Le Ba" userId="052109168efbc39a" providerId="LiveId" clId="{40CFB830-F6EC-4A1B-AE1F-B620D0FFC1BE}" dt="2020-12-23T05:58:31.666" v="181" actId="6264"/>
          <ac:spMkLst>
            <pc:docMk/>
            <pc:sldMk cId="0" sldId="510"/>
            <ac:spMk id="211971" creationId="{00000000-0000-0000-0000-000000000000}"/>
          </ac:spMkLst>
        </pc:spChg>
        <pc:grpChg chg="del">
          <ac:chgData name="Vui Le Ba" userId="052109168efbc39a" providerId="LiveId" clId="{40CFB830-F6EC-4A1B-AE1F-B620D0FFC1BE}" dt="2020-12-23T06:59:17.824" v="1479" actId="478"/>
          <ac:grpSpMkLst>
            <pc:docMk/>
            <pc:sldMk cId="0" sldId="510"/>
            <ac:grpSpMk id="211972" creationId="{00000000-0000-0000-0000-000000000000}"/>
          </ac:grpSpMkLst>
        </pc:grpChg>
      </pc:sldChg>
      <pc:sldChg chg="addSp delSp modSp mod chgLayout">
        <pc:chgData name="Vui Le Ba" userId="052109168efbc39a" providerId="LiveId" clId="{40CFB830-F6EC-4A1B-AE1F-B620D0FFC1BE}" dt="2020-12-23T07:06:30.211" v="1584"/>
        <pc:sldMkLst>
          <pc:docMk/>
          <pc:sldMk cId="0" sldId="511"/>
        </pc:sldMkLst>
        <pc:spChg chg="add del mod">
          <ac:chgData name="Vui Le Ba" userId="052109168efbc39a" providerId="LiveId" clId="{40CFB830-F6EC-4A1B-AE1F-B620D0FFC1BE}" dt="2020-12-23T05:58:31.666" v="181" actId="6264"/>
          <ac:spMkLst>
            <pc:docMk/>
            <pc:sldMk cId="0" sldId="511"/>
            <ac:spMk id="2" creationId="{BFCC0FF0-F39F-4A67-8E2E-A57A15F4D82F}"/>
          </ac:spMkLst>
        </pc:spChg>
        <pc:spChg chg="add del mod">
          <ac:chgData name="Vui Le Ba" userId="052109168efbc39a" providerId="LiveId" clId="{40CFB830-F6EC-4A1B-AE1F-B620D0FFC1BE}" dt="2020-12-23T05:58:31.666" v="181" actId="6264"/>
          <ac:spMkLst>
            <pc:docMk/>
            <pc:sldMk cId="0" sldId="511"/>
            <ac:spMk id="3" creationId="{1E193534-5D4B-43AE-AC75-BC2019F67C45}"/>
          </ac:spMkLst>
        </pc:spChg>
        <pc:spChg chg="add del mod">
          <ac:chgData name="Vui Le Ba" userId="052109168efbc39a" providerId="LiveId" clId="{40CFB830-F6EC-4A1B-AE1F-B620D0FFC1BE}" dt="2020-12-23T05:58:31.666" v="181" actId="6264"/>
          <ac:spMkLst>
            <pc:docMk/>
            <pc:sldMk cId="0" sldId="511"/>
            <ac:spMk id="4" creationId="{2E13FB74-C2D8-4C0C-8670-6389FE767EC6}"/>
          </ac:spMkLst>
        </pc:spChg>
        <pc:spChg chg="del">
          <ac:chgData name="Vui Le Ba" userId="052109168efbc39a" providerId="LiveId" clId="{40CFB830-F6EC-4A1B-AE1F-B620D0FFC1BE}" dt="2020-12-23T07:06:30.211" v="1584"/>
          <ac:spMkLst>
            <pc:docMk/>
            <pc:sldMk cId="0" sldId="511"/>
            <ac:spMk id="5" creationId="{47021C92-3095-400F-98DA-B44AED813FF6}"/>
          </ac:spMkLst>
        </pc:spChg>
        <pc:spChg chg="del mod ord">
          <ac:chgData name="Vui Le Ba" userId="052109168efbc39a" providerId="LiveId" clId="{40CFB830-F6EC-4A1B-AE1F-B620D0FFC1BE}" dt="2020-12-23T07:01:20.136" v="1507" actId="478"/>
          <ac:spMkLst>
            <pc:docMk/>
            <pc:sldMk cId="0" sldId="511"/>
            <ac:spMk id="214018" creationId="{00000000-0000-0000-0000-000000000000}"/>
          </ac:spMkLst>
        </pc:spChg>
        <pc:spChg chg="mod ord">
          <ac:chgData name="Vui Le Ba" userId="052109168efbc39a" providerId="LiveId" clId="{40CFB830-F6EC-4A1B-AE1F-B620D0FFC1BE}" dt="2020-12-23T07:01:16.283" v="1506" actId="12"/>
          <ac:spMkLst>
            <pc:docMk/>
            <pc:sldMk cId="0" sldId="511"/>
            <ac:spMk id="214019" creationId="{00000000-0000-0000-0000-000000000000}"/>
          </ac:spMkLst>
        </pc:spChg>
        <pc:spChg chg="mod ord">
          <ac:chgData name="Vui Le Ba" userId="052109168efbc39a" providerId="LiveId" clId="{40CFB830-F6EC-4A1B-AE1F-B620D0FFC1BE}" dt="2020-12-23T05:58:31.666" v="181" actId="6264"/>
          <ac:spMkLst>
            <pc:docMk/>
            <pc:sldMk cId="0" sldId="511"/>
            <ac:spMk id="214020" creationId="{00000000-0000-0000-0000-000000000000}"/>
          </ac:spMkLst>
        </pc:spChg>
        <pc:grpChg chg="del">
          <ac:chgData name="Vui Le Ba" userId="052109168efbc39a" providerId="LiveId" clId="{40CFB830-F6EC-4A1B-AE1F-B620D0FFC1BE}" dt="2020-12-23T07:01:08.823" v="1504" actId="478"/>
          <ac:grpSpMkLst>
            <pc:docMk/>
            <pc:sldMk cId="0" sldId="511"/>
            <ac:grpSpMk id="214021" creationId="{00000000-0000-0000-0000-000000000000}"/>
          </ac:grpSpMkLst>
        </pc:grpChg>
      </pc:sldChg>
      <pc:sldChg chg="addSp delSp modSp mod chgLayout">
        <pc:chgData name="Vui Le Ba" userId="052109168efbc39a" providerId="LiveId" clId="{40CFB830-F6EC-4A1B-AE1F-B620D0FFC1BE}" dt="2020-12-23T07:06:30.211" v="1584"/>
        <pc:sldMkLst>
          <pc:docMk/>
          <pc:sldMk cId="0" sldId="512"/>
        </pc:sldMkLst>
        <pc:spChg chg="add del mod">
          <ac:chgData name="Vui Le Ba" userId="052109168efbc39a" providerId="LiveId" clId="{40CFB830-F6EC-4A1B-AE1F-B620D0FFC1BE}" dt="2020-12-23T05:58:31.666" v="181" actId="6264"/>
          <ac:spMkLst>
            <pc:docMk/>
            <pc:sldMk cId="0" sldId="512"/>
            <ac:spMk id="2" creationId="{7B8350C3-48DD-4FCE-8EA5-828CEDEE5B52}"/>
          </ac:spMkLst>
        </pc:spChg>
        <pc:spChg chg="add del mod">
          <ac:chgData name="Vui Le Ba" userId="052109168efbc39a" providerId="LiveId" clId="{40CFB830-F6EC-4A1B-AE1F-B620D0FFC1BE}" dt="2020-12-23T05:58:31.666" v="181" actId="6264"/>
          <ac:spMkLst>
            <pc:docMk/>
            <pc:sldMk cId="0" sldId="512"/>
            <ac:spMk id="3" creationId="{40F36D95-93E0-4439-9B54-91ECA0E72713}"/>
          </ac:spMkLst>
        </pc:spChg>
        <pc:spChg chg="add del mod ord">
          <ac:chgData name="Vui Le Ba" userId="052109168efbc39a" providerId="LiveId" clId="{40CFB830-F6EC-4A1B-AE1F-B620D0FFC1BE}" dt="2020-12-23T07:01:43.185" v="1511" actId="478"/>
          <ac:spMkLst>
            <pc:docMk/>
            <pc:sldMk cId="0" sldId="512"/>
            <ac:spMk id="4" creationId="{92D008B3-F00C-453B-B352-419B8A032409}"/>
          </ac:spMkLst>
        </pc:spChg>
        <pc:spChg chg="del">
          <ac:chgData name="Vui Le Ba" userId="052109168efbc39a" providerId="LiveId" clId="{40CFB830-F6EC-4A1B-AE1F-B620D0FFC1BE}" dt="2020-12-23T07:06:30.211" v="1584"/>
          <ac:spMkLst>
            <pc:docMk/>
            <pc:sldMk cId="0" sldId="512"/>
            <ac:spMk id="5" creationId="{37F37A3C-6A0D-41EA-B9D7-2A278685A93E}"/>
          </ac:spMkLst>
        </pc:spChg>
        <pc:spChg chg="del mod ord">
          <ac:chgData name="Vui Le Ba" userId="052109168efbc39a" providerId="LiveId" clId="{40CFB830-F6EC-4A1B-AE1F-B620D0FFC1BE}" dt="2020-12-23T07:01:27.146" v="1508" actId="478"/>
          <ac:spMkLst>
            <pc:docMk/>
            <pc:sldMk cId="0" sldId="512"/>
            <ac:spMk id="215042" creationId="{00000000-0000-0000-0000-000000000000}"/>
          </ac:spMkLst>
        </pc:spChg>
        <pc:spChg chg="mod ord">
          <ac:chgData name="Vui Le Ba" userId="052109168efbc39a" providerId="LiveId" clId="{40CFB830-F6EC-4A1B-AE1F-B620D0FFC1BE}" dt="2020-12-23T05:58:31.666" v="181" actId="6264"/>
          <ac:spMkLst>
            <pc:docMk/>
            <pc:sldMk cId="0" sldId="512"/>
            <ac:spMk id="215043" creationId="{00000000-0000-0000-0000-000000000000}"/>
          </ac:spMkLst>
        </pc:spChg>
        <pc:grpChg chg="del">
          <ac:chgData name="Vui Le Ba" userId="052109168efbc39a" providerId="LiveId" clId="{40CFB830-F6EC-4A1B-AE1F-B620D0FFC1BE}" dt="2020-12-23T07:01:43.903" v="1512" actId="478"/>
          <ac:grpSpMkLst>
            <pc:docMk/>
            <pc:sldMk cId="0" sldId="512"/>
            <ac:grpSpMk id="215044" creationId="{00000000-0000-0000-0000-000000000000}"/>
          </ac:grpSpMkLst>
        </pc:grpChg>
        <pc:picChg chg="mod">
          <ac:chgData name="Vui Le Ba" userId="052109168efbc39a" providerId="LiveId" clId="{40CFB830-F6EC-4A1B-AE1F-B620D0FFC1BE}" dt="2020-12-23T07:01:48.451" v="1514" actId="1076"/>
          <ac:picMkLst>
            <pc:docMk/>
            <pc:sldMk cId="0" sldId="512"/>
            <ac:picMk id="832520" creationId="{00000000-0000-0000-0000-000000000000}"/>
          </ac:picMkLst>
        </pc:picChg>
        <pc:picChg chg="mod">
          <ac:chgData name="Vui Le Ba" userId="052109168efbc39a" providerId="LiveId" clId="{40CFB830-F6EC-4A1B-AE1F-B620D0FFC1BE}" dt="2020-12-23T07:01:46.525" v="1513" actId="1076"/>
          <ac:picMkLst>
            <pc:docMk/>
            <pc:sldMk cId="0" sldId="512"/>
            <ac:picMk id="832521" creationId="{00000000-0000-0000-0000-000000000000}"/>
          </ac:picMkLst>
        </pc:picChg>
        <pc:picChg chg="mod">
          <ac:chgData name="Vui Le Ba" userId="052109168efbc39a" providerId="LiveId" clId="{40CFB830-F6EC-4A1B-AE1F-B620D0FFC1BE}" dt="2020-12-23T07:01:50.773" v="1515" actId="1076"/>
          <ac:picMkLst>
            <pc:docMk/>
            <pc:sldMk cId="0" sldId="512"/>
            <ac:picMk id="832522" creationId="{00000000-0000-0000-0000-000000000000}"/>
          </ac:picMkLst>
        </pc:picChg>
      </pc:sldChg>
      <pc:sldChg chg="addSp delSp modSp del mod chgLayout">
        <pc:chgData name="Vui Le Ba" userId="052109168efbc39a" providerId="LiveId" clId="{40CFB830-F6EC-4A1B-AE1F-B620D0FFC1BE}" dt="2020-12-23T08:28:27.890" v="2711" actId="47"/>
        <pc:sldMkLst>
          <pc:docMk/>
          <pc:sldMk cId="0" sldId="513"/>
        </pc:sldMkLst>
        <pc:spChg chg="add del mod">
          <ac:chgData name="Vui Le Ba" userId="052109168efbc39a" providerId="LiveId" clId="{40CFB830-F6EC-4A1B-AE1F-B620D0FFC1BE}" dt="2020-12-23T05:58:31.666" v="181" actId="6264"/>
          <ac:spMkLst>
            <pc:docMk/>
            <pc:sldMk cId="0" sldId="513"/>
            <ac:spMk id="2" creationId="{A0F01FCA-0304-496A-BB48-86331187712C}"/>
          </ac:spMkLst>
        </pc:spChg>
        <pc:spChg chg="add del mod">
          <ac:chgData name="Vui Le Ba" userId="052109168efbc39a" providerId="LiveId" clId="{40CFB830-F6EC-4A1B-AE1F-B620D0FFC1BE}" dt="2020-12-23T05:58:31.666" v="181" actId="6264"/>
          <ac:spMkLst>
            <pc:docMk/>
            <pc:sldMk cId="0" sldId="513"/>
            <ac:spMk id="3" creationId="{5CB2EA8B-0993-4B5B-9FF0-143394C01926}"/>
          </ac:spMkLst>
        </pc:spChg>
        <pc:spChg chg="add del mod ord">
          <ac:chgData name="Vui Le Ba" userId="052109168efbc39a" providerId="LiveId" clId="{40CFB830-F6EC-4A1B-AE1F-B620D0FFC1BE}" dt="2020-12-23T07:30:43.255" v="1946" actId="6264"/>
          <ac:spMkLst>
            <pc:docMk/>
            <pc:sldMk cId="0" sldId="513"/>
            <ac:spMk id="4" creationId="{B7830322-AA83-4A17-8940-C1BCF267A49D}"/>
          </ac:spMkLst>
        </pc:spChg>
        <pc:spChg chg="del">
          <ac:chgData name="Vui Le Ba" userId="052109168efbc39a" providerId="LiveId" clId="{40CFB830-F6EC-4A1B-AE1F-B620D0FFC1BE}" dt="2020-12-23T07:06:30.211" v="1584"/>
          <ac:spMkLst>
            <pc:docMk/>
            <pc:sldMk cId="0" sldId="513"/>
            <ac:spMk id="5" creationId="{4BA0E1DD-33BA-4312-93C3-9171B29164DD}"/>
          </ac:spMkLst>
        </pc:spChg>
        <pc:spChg chg="add del mod">
          <ac:chgData name="Vui Le Ba" userId="052109168efbc39a" providerId="LiveId" clId="{40CFB830-F6EC-4A1B-AE1F-B620D0FFC1BE}" dt="2020-12-23T07:30:43.255" v="1946" actId="6264"/>
          <ac:spMkLst>
            <pc:docMk/>
            <pc:sldMk cId="0" sldId="513"/>
            <ac:spMk id="6" creationId="{2BDD68B4-C937-4601-A50F-60103B3E0385}"/>
          </ac:spMkLst>
        </pc:spChg>
        <pc:spChg chg="add del mod">
          <ac:chgData name="Vui Le Ba" userId="052109168efbc39a" providerId="LiveId" clId="{40CFB830-F6EC-4A1B-AE1F-B620D0FFC1BE}" dt="2020-12-23T07:30:43.255" v="1946" actId="6264"/>
          <ac:spMkLst>
            <pc:docMk/>
            <pc:sldMk cId="0" sldId="513"/>
            <ac:spMk id="7" creationId="{361136AE-75AA-430D-A4AA-E542DAD7A36C}"/>
          </ac:spMkLst>
        </pc:spChg>
        <pc:spChg chg="add mod ord">
          <ac:chgData name="Vui Le Ba" userId="052109168efbc39a" providerId="LiveId" clId="{40CFB830-F6EC-4A1B-AE1F-B620D0FFC1BE}" dt="2020-12-23T07:30:43.255" v="1946" actId="6264"/>
          <ac:spMkLst>
            <pc:docMk/>
            <pc:sldMk cId="0" sldId="513"/>
            <ac:spMk id="8" creationId="{82F81C49-B7EE-4C06-B0B8-7A8A2F744410}"/>
          </ac:spMkLst>
        </pc:spChg>
        <pc:spChg chg="add mod ord">
          <ac:chgData name="Vui Le Ba" userId="052109168efbc39a" providerId="LiveId" clId="{40CFB830-F6EC-4A1B-AE1F-B620D0FFC1BE}" dt="2020-12-23T07:30:43.255" v="1946" actId="6264"/>
          <ac:spMkLst>
            <pc:docMk/>
            <pc:sldMk cId="0" sldId="513"/>
            <ac:spMk id="444418" creationId="{00000000-0000-0000-0000-000000000000}"/>
          </ac:spMkLst>
        </pc:spChg>
        <pc:spChg chg="mod ord">
          <ac:chgData name="Vui Le Ba" userId="052109168efbc39a" providerId="LiveId" clId="{40CFB830-F6EC-4A1B-AE1F-B620D0FFC1BE}" dt="2020-12-23T07:30:43.255" v="1946" actId="6264"/>
          <ac:spMkLst>
            <pc:docMk/>
            <pc:sldMk cId="0" sldId="513"/>
            <ac:spMk id="444421" creationId="{00000000-0000-0000-0000-000000000000}"/>
          </ac:spMkLst>
        </pc:spChg>
        <pc:spChg chg="del mod">
          <ac:chgData name="Vui Le Ba" userId="052109168efbc39a" providerId="LiveId" clId="{40CFB830-F6EC-4A1B-AE1F-B620D0FFC1BE}" dt="2020-12-23T05:58:31.666" v="181" actId="6264"/>
          <ac:spMkLst>
            <pc:docMk/>
            <pc:sldMk cId="0" sldId="513"/>
            <ac:spMk id="444422" creationId="{00000000-0000-0000-0000-000000000000}"/>
          </ac:spMkLst>
        </pc:spChg>
        <pc:spChg chg="mod">
          <ac:chgData name="Vui Le Ba" userId="052109168efbc39a" providerId="LiveId" clId="{40CFB830-F6EC-4A1B-AE1F-B620D0FFC1BE}" dt="2020-12-23T08:27:46.625" v="2617" actId="1076"/>
          <ac:spMkLst>
            <pc:docMk/>
            <pc:sldMk cId="0" sldId="513"/>
            <ac:spMk id="833538" creationId="{00000000-0000-0000-0000-000000000000}"/>
          </ac:spMkLst>
        </pc:spChg>
      </pc:sldChg>
      <pc:sldChg chg="addSp delSp modSp mod modAnim chgLayout">
        <pc:chgData name="Vui Le Ba" userId="052109168efbc39a" providerId="LiveId" clId="{40CFB830-F6EC-4A1B-AE1F-B620D0FFC1BE}" dt="2020-12-23T08:28:26.455" v="2710" actId="478"/>
        <pc:sldMkLst>
          <pc:docMk/>
          <pc:sldMk cId="0" sldId="514"/>
        </pc:sldMkLst>
        <pc:spChg chg="add del mod">
          <ac:chgData name="Vui Le Ba" userId="052109168efbc39a" providerId="LiveId" clId="{40CFB830-F6EC-4A1B-AE1F-B620D0FFC1BE}" dt="2020-12-23T05:58:31.666" v="181" actId="6264"/>
          <ac:spMkLst>
            <pc:docMk/>
            <pc:sldMk cId="0" sldId="514"/>
            <ac:spMk id="2" creationId="{E80582CB-B7B2-459A-92E0-333324BA53C9}"/>
          </ac:spMkLst>
        </pc:spChg>
        <pc:spChg chg="add del mod">
          <ac:chgData name="Vui Le Ba" userId="052109168efbc39a" providerId="LiveId" clId="{40CFB830-F6EC-4A1B-AE1F-B620D0FFC1BE}" dt="2020-12-23T05:58:31.666" v="181" actId="6264"/>
          <ac:spMkLst>
            <pc:docMk/>
            <pc:sldMk cId="0" sldId="514"/>
            <ac:spMk id="3" creationId="{EEBFF47F-A07C-4005-B1B1-73C98B908B61}"/>
          </ac:spMkLst>
        </pc:spChg>
        <pc:spChg chg="add del mod ord">
          <ac:chgData name="Vui Le Ba" userId="052109168efbc39a" providerId="LiveId" clId="{40CFB830-F6EC-4A1B-AE1F-B620D0FFC1BE}" dt="2020-12-23T07:30:43.255" v="1946" actId="6264"/>
          <ac:spMkLst>
            <pc:docMk/>
            <pc:sldMk cId="0" sldId="514"/>
            <ac:spMk id="4" creationId="{83A6A4DC-BE23-4E87-9DE7-50E1247303AE}"/>
          </ac:spMkLst>
        </pc:spChg>
        <pc:spChg chg="del">
          <ac:chgData name="Vui Le Ba" userId="052109168efbc39a" providerId="LiveId" clId="{40CFB830-F6EC-4A1B-AE1F-B620D0FFC1BE}" dt="2020-12-23T07:06:30.211" v="1584"/>
          <ac:spMkLst>
            <pc:docMk/>
            <pc:sldMk cId="0" sldId="514"/>
            <ac:spMk id="5" creationId="{E9376D34-6EC0-4FDA-A75B-3603BD32B7F0}"/>
          </ac:spMkLst>
        </pc:spChg>
        <pc:spChg chg="add del mod">
          <ac:chgData name="Vui Le Ba" userId="052109168efbc39a" providerId="LiveId" clId="{40CFB830-F6EC-4A1B-AE1F-B620D0FFC1BE}" dt="2020-12-23T07:30:43.255" v="1946" actId="6264"/>
          <ac:spMkLst>
            <pc:docMk/>
            <pc:sldMk cId="0" sldId="514"/>
            <ac:spMk id="6" creationId="{511C788D-8004-4B34-B032-DAC2D030BE5A}"/>
          </ac:spMkLst>
        </pc:spChg>
        <pc:spChg chg="add del mod">
          <ac:chgData name="Vui Le Ba" userId="052109168efbc39a" providerId="LiveId" clId="{40CFB830-F6EC-4A1B-AE1F-B620D0FFC1BE}" dt="2020-12-23T07:30:43.255" v="1946" actId="6264"/>
          <ac:spMkLst>
            <pc:docMk/>
            <pc:sldMk cId="0" sldId="514"/>
            <ac:spMk id="7" creationId="{BAFC57D2-BFFE-4A4F-9B7B-8301C7978144}"/>
          </ac:spMkLst>
        </pc:spChg>
        <pc:spChg chg="add mod ord">
          <ac:chgData name="Vui Le Ba" userId="052109168efbc39a" providerId="LiveId" clId="{40CFB830-F6EC-4A1B-AE1F-B620D0FFC1BE}" dt="2020-12-23T08:28:05.151" v="2684" actId="20577"/>
          <ac:spMkLst>
            <pc:docMk/>
            <pc:sldMk cId="0" sldId="514"/>
            <ac:spMk id="8" creationId="{9947F08D-0A24-471A-AE16-CCA23EDB675B}"/>
          </ac:spMkLst>
        </pc:spChg>
        <pc:spChg chg="add del mod ord">
          <ac:chgData name="Vui Le Ba" userId="052109168efbc39a" providerId="LiveId" clId="{40CFB830-F6EC-4A1B-AE1F-B620D0FFC1BE}" dt="2020-12-23T08:28:26.455" v="2710" actId="478"/>
          <ac:spMkLst>
            <pc:docMk/>
            <pc:sldMk cId="0" sldId="514"/>
            <ac:spMk id="446466" creationId="{00000000-0000-0000-0000-000000000000}"/>
          </ac:spMkLst>
        </pc:spChg>
        <pc:spChg chg="mod ord">
          <ac:chgData name="Vui Le Ba" userId="052109168efbc39a" providerId="LiveId" clId="{40CFB830-F6EC-4A1B-AE1F-B620D0FFC1BE}" dt="2020-12-23T08:28:22.137" v="2709" actId="20577"/>
          <ac:spMkLst>
            <pc:docMk/>
            <pc:sldMk cId="0" sldId="514"/>
            <ac:spMk id="446468" creationId="{00000000-0000-0000-0000-000000000000}"/>
          </ac:spMkLst>
        </pc:spChg>
        <pc:spChg chg="del">
          <ac:chgData name="Vui Le Ba" userId="052109168efbc39a" providerId="LiveId" clId="{40CFB830-F6EC-4A1B-AE1F-B620D0FFC1BE}" dt="2020-12-23T08:27:51.818" v="2619" actId="478"/>
          <ac:spMkLst>
            <pc:docMk/>
            <pc:sldMk cId="0" sldId="514"/>
            <ac:spMk id="446469" creationId="{00000000-0000-0000-0000-000000000000}"/>
          </ac:spMkLst>
        </pc:spChg>
        <pc:spChg chg="del">
          <ac:chgData name="Vui Le Ba" userId="052109168efbc39a" providerId="LiveId" clId="{40CFB830-F6EC-4A1B-AE1F-B620D0FFC1BE}" dt="2020-12-23T08:28:06.442" v="2685" actId="478"/>
          <ac:spMkLst>
            <pc:docMk/>
            <pc:sldMk cId="0" sldId="514"/>
            <ac:spMk id="446470" creationId="{00000000-0000-0000-0000-000000000000}"/>
          </ac:spMkLst>
        </pc:spChg>
        <pc:spChg chg="del">
          <ac:chgData name="Vui Le Ba" userId="052109168efbc39a" providerId="LiveId" clId="{40CFB830-F6EC-4A1B-AE1F-B620D0FFC1BE}" dt="2020-12-23T08:27:50.745" v="2618" actId="478"/>
          <ac:spMkLst>
            <pc:docMk/>
            <pc:sldMk cId="0" sldId="514"/>
            <ac:spMk id="835586" creationId="{00000000-0000-0000-0000-000000000000}"/>
          </ac:spMkLst>
        </pc:spChg>
      </pc:sldChg>
      <pc:sldChg chg="addSp delSp modSp mod modAnim chgLayout">
        <pc:chgData name="Vui Le Ba" userId="052109168efbc39a" providerId="LiveId" clId="{40CFB830-F6EC-4A1B-AE1F-B620D0FFC1BE}" dt="2020-12-23T08:30:44.190" v="2736" actId="478"/>
        <pc:sldMkLst>
          <pc:docMk/>
          <pc:sldMk cId="0" sldId="515"/>
        </pc:sldMkLst>
        <pc:spChg chg="add del mod">
          <ac:chgData name="Vui Le Ba" userId="052109168efbc39a" providerId="LiveId" clId="{40CFB830-F6EC-4A1B-AE1F-B620D0FFC1BE}" dt="2020-12-23T05:58:31.666" v="181" actId="6264"/>
          <ac:spMkLst>
            <pc:docMk/>
            <pc:sldMk cId="0" sldId="515"/>
            <ac:spMk id="2" creationId="{7078F24F-C325-4D02-9FEF-A95278B9AE60}"/>
          </ac:spMkLst>
        </pc:spChg>
        <pc:spChg chg="add del mod">
          <ac:chgData name="Vui Le Ba" userId="052109168efbc39a" providerId="LiveId" clId="{40CFB830-F6EC-4A1B-AE1F-B620D0FFC1BE}" dt="2020-12-23T05:58:31.666" v="181" actId="6264"/>
          <ac:spMkLst>
            <pc:docMk/>
            <pc:sldMk cId="0" sldId="515"/>
            <ac:spMk id="3" creationId="{9DBE57DD-0E74-4CA1-A142-BF8490EBC774}"/>
          </ac:spMkLst>
        </pc:spChg>
        <pc:spChg chg="add del mod ord">
          <ac:chgData name="Vui Le Ba" userId="052109168efbc39a" providerId="LiveId" clId="{40CFB830-F6EC-4A1B-AE1F-B620D0FFC1BE}" dt="2020-12-23T07:30:43.255" v="1946" actId="6264"/>
          <ac:spMkLst>
            <pc:docMk/>
            <pc:sldMk cId="0" sldId="515"/>
            <ac:spMk id="4" creationId="{9E19CC1C-1AD4-4D31-BB05-51229A5309AC}"/>
          </ac:spMkLst>
        </pc:spChg>
        <pc:spChg chg="del">
          <ac:chgData name="Vui Le Ba" userId="052109168efbc39a" providerId="LiveId" clId="{40CFB830-F6EC-4A1B-AE1F-B620D0FFC1BE}" dt="2020-12-23T07:06:30.211" v="1584"/>
          <ac:spMkLst>
            <pc:docMk/>
            <pc:sldMk cId="0" sldId="515"/>
            <ac:spMk id="5" creationId="{C2F0EBD4-87A1-454A-A42B-BDB989D3C899}"/>
          </ac:spMkLst>
        </pc:spChg>
        <pc:spChg chg="add del mod">
          <ac:chgData name="Vui Le Ba" userId="052109168efbc39a" providerId="LiveId" clId="{40CFB830-F6EC-4A1B-AE1F-B620D0FFC1BE}" dt="2020-12-23T07:30:43.255" v="1946" actId="6264"/>
          <ac:spMkLst>
            <pc:docMk/>
            <pc:sldMk cId="0" sldId="515"/>
            <ac:spMk id="6" creationId="{C071B2E6-0463-449F-83AD-E0AEE5312BAA}"/>
          </ac:spMkLst>
        </pc:spChg>
        <pc:spChg chg="add del mod">
          <ac:chgData name="Vui Le Ba" userId="052109168efbc39a" providerId="LiveId" clId="{40CFB830-F6EC-4A1B-AE1F-B620D0FFC1BE}" dt="2020-12-23T07:30:43.255" v="1946" actId="6264"/>
          <ac:spMkLst>
            <pc:docMk/>
            <pc:sldMk cId="0" sldId="515"/>
            <ac:spMk id="7" creationId="{DF0651DC-645B-4ABA-88A3-38C2C3B9C233}"/>
          </ac:spMkLst>
        </pc:spChg>
        <pc:spChg chg="add del mod ord">
          <ac:chgData name="Vui Le Ba" userId="052109168efbc39a" providerId="LiveId" clId="{40CFB830-F6EC-4A1B-AE1F-B620D0FFC1BE}" dt="2020-12-23T08:28:59.553" v="2715" actId="478"/>
          <ac:spMkLst>
            <pc:docMk/>
            <pc:sldMk cId="0" sldId="515"/>
            <ac:spMk id="8" creationId="{DA0B43CB-AAF7-4660-A754-1896A54CC36F}"/>
          </ac:spMkLst>
        </pc:spChg>
        <pc:spChg chg="add del mod ord">
          <ac:chgData name="Vui Le Ba" userId="052109168efbc39a" providerId="LiveId" clId="{40CFB830-F6EC-4A1B-AE1F-B620D0FFC1BE}" dt="2020-12-23T08:30:44.190" v="2736" actId="478"/>
          <ac:spMkLst>
            <pc:docMk/>
            <pc:sldMk cId="0" sldId="515"/>
            <ac:spMk id="448514" creationId="{00000000-0000-0000-0000-000000000000}"/>
          </ac:spMkLst>
        </pc:spChg>
        <pc:spChg chg="mod ord">
          <ac:chgData name="Vui Le Ba" userId="052109168efbc39a" providerId="LiveId" clId="{40CFB830-F6EC-4A1B-AE1F-B620D0FFC1BE}" dt="2020-12-23T07:30:43.255" v="1946" actId="6264"/>
          <ac:spMkLst>
            <pc:docMk/>
            <pc:sldMk cId="0" sldId="515"/>
            <ac:spMk id="448515" creationId="{00000000-0000-0000-0000-000000000000}"/>
          </ac:spMkLst>
        </pc:spChg>
        <pc:spChg chg="mod">
          <ac:chgData name="Vui Le Ba" userId="052109168efbc39a" providerId="LiveId" clId="{40CFB830-F6EC-4A1B-AE1F-B620D0FFC1BE}" dt="2020-12-23T08:29:11.058" v="2717" actId="14100"/>
          <ac:spMkLst>
            <pc:docMk/>
            <pc:sldMk cId="0" sldId="515"/>
            <ac:spMk id="448518" creationId="{00000000-0000-0000-0000-000000000000}"/>
          </ac:spMkLst>
        </pc:spChg>
        <pc:spChg chg="mod">
          <ac:chgData name="Vui Le Ba" userId="052109168efbc39a" providerId="LiveId" clId="{40CFB830-F6EC-4A1B-AE1F-B620D0FFC1BE}" dt="2020-12-23T08:29:16.904" v="2719" actId="14100"/>
          <ac:spMkLst>
            <pc:docMk/>
            <pc:sldMk cId="0" sldId="515"/>
            <ac:spMk id="837639" creationId="{00000000-0000-0000-0000-000000000000}"/>
          </ac:spMkLst>
        </pc:spChg>
        <pc:spChg chg="mod">
          <ac:chgData name="Vui Le Ba" userId="052109168efbc39a" providerId="LiveId" clId="{40CFB830-F6EC-4A1B-AE1F-B620D0FFC1BE}" dt="2020-12-23T08:30:40.444" v="2735" actId="108"/>
          <ac:spMkLst>
            <pc:docMk/>
            <pc:sldMk cId="0" sldId="515"/>
            <ac:spMk id="837641" creationId="{00000000-0000-0000-0000-000000000000}"/>
          </ac:spMkLst>
        </pc:spChg>
        <pc:spChg chg="del mod">
          <ac:chgData name="Vui Le Ba" userId="052109168efbc39a" providerId="LiveId" clId="{40CFB830-F6EC-4A1B-AE1F-B620D0FFC1BE}" dt="2020-12-23T08:29:47.753" v="2725" actId="478"/>
          <ac:spMkLst>
            <pc:docMk/>
            <pc:sldMk cId="0" sldId="515"/>
            <ac:spMk id="837642" creationId="{00000000-0000-0000-0000-000000000000}"/>
          </ac:spMkLst>
        </pc:spChg>
        <pc:grpChg chg="del">
          <ac:chgData name="Vui Le Ba" userId="052109168efbc39a" providerId="LiveId" clId="{40CFB830-F6EC-4A1B-AE1F-B620D0FFC1BE}" dt="2020-12-23T08:28:44.716" v="2714" actId="478"/>
          <ac:grpSpMkLst>
            <pc:docMk/>
            <pc:sldMk cId="0" sldId="515"/>
            <ac:grpSpMk id="448516" creationId="{00000000-0000-0000-0000-000000000000}"/>
          </ac:grpSpMkLst>
        </pc:grpChg>
      </pc:sldChg>
      <pc:sldChg chg="addSp delSp modSp mod chgLayout">
        <pc:chgData name="Vui Le Ba" userId="052109168efbc39a" providerId="LiveId" clId="{40CFB830-F6EC-4A1B-AE1F-B620D0FFC1BE}" dt="2020-12-23T08:31:47.876" v="2750" actId="478"/>
        <pc:sldMkLst>
          <pc:docMk/>
          <pc:sldMk cId="0" sldId="516"/>
        </pc:sldMkLst>
        <pc:spChg chg="add del mod">
          <ac:chgData name="Vui Le Ba" userId="052109168efbc39a" providerId="LiveId" clId="{40CFB830-F6EC-4A1B-AE1F-B620D0FFC1BE}" dt="2020-12-23T05:58:31.666" v="181" actId="6264"/>
          <ac:spMkLst>
            <pc:docMk/>
            <pc:sldMk cId="0" sldId="516"/>
            <ac:spMk id="2" creationId="{63BC62E3-A73D-42EE-82F2-EB3C1375CE7D}"/>
          </ac:spMkLst>
        </pc:spChg>
        <pc:spChg chg="add del mod">
          <ac:chgData name="Vui Le Ba" userId="052109168efbc39a" providerId="LiveId" clId="{40CFB830-F6EC-4A1B-AE1F-B620D0FFC1BE}" dt="2020-12-23T05:58:31.666" v="181" actId="6264"/>
          <ac:spMkLst>
            <pc:docMk/>
            <pc:sldMk cId="0" sldId="516"/>
            <ac:spMk id="3" creationId="{EC41FA96-0401-480F-BEB4-2848C8E8B591}"/>
          </ac:spMkLst>
        </pc:spChg>
        <pc:spChg chg="add del mod ord">
          <ac:chgData name="Vui Le Ba" userId="052109168efbc39a" providerId="LiveId" clId="{40CFB830-F6EC-4A1B-AE1F-B620D0FFC1BE}" dt="2020-12-23T07:30:43.255" v="1946" actId="6264"/>
          <ac:spMkLst>
            <pc:docMk/>
            <pc:sldMk cId="0" sldId="516"/>
            <ac:spMk id="4" creationId="{CAD5E369-1C75-4A71-99E0-334950E299A5}"/>
          </ac:spMkLst>
        </pc:spChg>
        <pc:spChg chg="del">
          <ac:chgData name="Vui Le Ba" userId="052109168efbc39a" providerId="LiveId" clId="{40CFB830-F6EC-4A1B-AE1F-B620D0FFC1BE}" dt="2020-12-23T07:06:30.211" v="1584"/>
          <ac:spMkLst>
            <pc:docMk/>
            <pc:sldMk cId="0" sldId="516"/>
            <ac:spMk id="5" creationId="{645B31E7-39F1-45D0-A907-9734714CE396}"/>
          </ac:spMkLst>
        </pc:spChg>
        <pc:spChg chg="add del mod">
          <ac:chgData name="Vui Le Ba" userId="052109168efbc39a" providerId="LiveId" clId="{40CFB830-F6EC-4A1B-AE1F-B620D0FFC1BE}" dt="2020-12-23T07:30:43.255" v="1946" actId="6264"/>
          <ac:spMkLst>
            <pc:docMk/>
            <pc:sldMk cId="0" sldId="516"/>
            <ac:spMk id="6" creationId="{A09B8240-E247-4C0C-A262-56F18004AFD8}"/>
          </ac:spMkLst>
        </pc:spChg>
        <pc:spChg chg="add del mod">
          <ac:chgData name="Vui Le Ba" userId="052109168efbc39a" providerId="LiveId" clId="{40CFB830-F6EC-4A1B-AE1F-B620D0FFC1BE}" dt="2020-12-23T07:30:43.255" v="1946" actId="6264"/>
          <ac:spMkLst>
            <pc:docMk/>
            <pc:sldMk cId="0" sldId="516"/>
            <ac:spMk id="7" creationId="{2C1F6344-F042-4B63-BF4F-2E698D128B4D}"/>
          </ac:spMkLst>
        </pc:spChg>
        <pc:spChg chg="add del mod ord">
          <ac:chgData name="Vui Le Ba" userId="052109168efbc39a" providerId="LiveId" clId="{40CFB830-F6EC-4A1B-AE1F-B620D0FFC1BE}" dt="2020-12-23T08:31:16.144" v="2742" actId="478"/>
          <ac:spMkLst>
            <pc:docMk/>
            <pc:sldMk cId="0" sldId="516"/>
            <ac:spMk id="8" creationId="{9A5506F5-6DAC-4DEC-B4DB-A6D3901D6BD8}"/>
          </ac:spMkLst>
        </pc:spChg>
        <pc:spChg chg="add del mod">
          <ac:chgData name="Vui Le Ba" userId="052109168efbc39a" providerId="LiveId" clId="{40CFB830-F6EC-4A1B-AE1F-B620D0FFC1BE}" dt="2020-12-23T08:31:45.382" v="2749" actId="6264"/>
          <ac:spMkLst>
            <pc:docMk/>
            <pc:sldMk cId="0" sldId="516"/>
            <ac:spMk id="9" creationId="{B730910E-DC78-4678-83E6-C5D980696182}"/>
          </ac:spMkLst>
        </pc:spChg>
        <pc:spChg chg="add del mod ord">
          <ac:chgData name="Vui Le Ba" userId="052109168efbc39a" providerId="LiveId" clId="{40CFB830-F6EC-4A1B-AE1F-B620D0FFC1BE}" dt="2020-12-23T08:31:47.876" v="2750" actId="478"/>
          <ac:spMkLst>
            <pc:docMk/>
            <pc:sldMk cId="0" sldId="516"/>
            <ac:spMk id="10" creationId="{EBABFBF0-D58D-4ECE-8F45-2403A6D2890A}"/>
          </ac:spMkLst>
        </pc:spChg>
        <pc:spChg chg="add del mod ord">
          <ac:chgData name="Vui Le Ba" userId="052109168efbc39a" providerId="LiveId" clId="{40CFB830-F6EC-4A1B-AE1F-B620D0FFC1BE}" dt="2020-12-23T08:31:18.303" v="2743" actId="478"/>
          <ac:spMkLst>
            <pc:docMk/>
            <pc:sldMk cId="0" sldId="516"/>
            <ac:spMk id="452610" creationId="{00000000-0000-0000-0000-000000000000}"/>
          </ac:spMkLst>
        </pc:spChg>
        <pc:spChg chg="mod ord">
          <ac:chgData name="Vui Le Ba" userId="052109168efbc39a" providerId="LiveId" clId="{40CFB830-F6EC-4A1B-AE1F-B620D0FFC1BE}" dt="2020-12-23T08:31:45.382" v="2749" actId="6264"/>
          <ac:spMkLst>
            <pc:docMk/>
            <pc:sldMk cId="0" sldId="516"/>
            <ac:spMk id="452611" creationId="{00000000-0000-0000-0000-000000000000}"/>
          </ac:spMkLst>
        </pc:spChg>
        <pc:spChg chg="mod">
          <ac:chgData name="Vui Le Ba" userId="052109168efbc39a" providerId="LiveId" clId="{40CFB830-F6EC-4A1B-AE1F-B620D0FFC1BE}" dt="2020-12-23T08:31:27.205" v="2745" actId="5793"/>
          <ac:spMkLst>
            <pc:docMk/>
            <pc:sldMk cId="0" sldId="516"/>
            <ac:spMk id="839687" creationId="{00000000-0000-0000-0000-000000000000}"/>
          </ac:spMkLst>
        </pc:spChg>
        <pc:grpChg chg="del">
          <ac:chgData name="Vui Le Ba" userId="052109168efbc39a" providerId="LiveId" clId="{40CFB830-F6EC-4A1B-AE1F-B620D0FFC1BE}" dt="2020-12-23T08:31:14.373" v="2741" actId="478"/>
          <ac:grpSpMkLst>
            <pc:docMk/>
            <pc:sldMk cId="0" sldId="516"/>
            <ac:grpSpMk id="452612" creationId="{00000000-0000-0000-0000-000000000000}"/>
          </ac:grpSpMkLst>
        </pc:grpChg>
      </pc:sldChg>
      <pc:sldChg chg="addSp delSp modSp mod chgLayout">
        <pc:chgData name="Vui Le Ba" userId="052109168efbc39a" providerId="LiveId" clId="{40CFB830-F6EC-4A1B-AE1F-B620D0FFC1BE}" dt="2020-12-23T08:31:54.159" v="2752" actId="404"/>
        <pc:sldMkLst>
          <pc:docMk/>
          <pc:sldMk cId="0" sldId="517"/>
        </pc:sldMkLst>
        <pc:spChg chg="add del mod">
          <ac:chgData name="Vui Le Ba" userId="052109168efbc39a" providerId="LiveId" clId="{40CFB830-F6EC-4A1B-AE1F-B620D0FFC1BE}" dt="2020-12-23T05:58:31.666" v="181" actId="6264"/>
          <ac:spMkLst>
            <pc:docMk/>
            <pc:sldMk cId="0" sldId="517"/>
            <ac:spMk id="2" creationId="{EF80CA70-93D5-4515-B536-525625887D47}"/>
          </ac:spMkLst>
        </pc:spChg>
        <pc:spChg chg="add del mod">
          <ac:chgData name="Vui Le Ba" userId="052109168efbc39a" providerId="LiveId" clId="{40CFB830-F6EC-4A1B-AE1F-B620D0FFC1BE}" dt="2020-12-23T05:58:31.666" v="181" actId="6264"/>
          <ac:spMkLst>
            <pc:docMk/>
            <pc:sldMk cId="0" sldId="517"/>
            <ac:spMk id="3" creationId="{2CCE0C37-A4F9-4FB8-9AAC-E724AF997659}"/>
          </ac:spMkLst>
        </pc:spChg>
        <pc:spChg chg="add del mod ord">
          <ac:chgData name="Vui Le Ba" userId="052109168efbc39a" providerId="LiveId" clId="{40CFB830-F6EC-4A1B-AE1F-B620D0FFC1BE}" dt="2020-12-23T07:30:43.255" v="1946" actId="6264"/>
          <ac:spMkLst>
            <pc:docMk/>
            <pc:sldMk cId="0" sldId="517"/>
            <ac:spMk id="4" creationId="{37D9A2BC-2DE9-42DE-9575-CEAC889762B6}"/>
          </ac:spMkLst>
        </pc:spChg>
        <pc:spChg chg="del">
          <ac:chgData name="Vui Le Ba" userId="052109168efbc39a" providerId="LiveId" clId="{40CFB830-F6EC-4A1B-AE1F-B620D0FFC1BE}" dt="2020-12-23T07:06:30.211" v="1584"/>
          <ac:spMkLst>
            <pc:docMk/>
            <pc:sldMk cId="0" sldId="517"/>
            <ac:spMk id="5" creationId="{8DFE8B8D-22A6-49E1-B045-C82C6D54BDE1}"/>
          </ac:spMkLst>
        </pc:spChg>
        <pc:spChg chg="add del mod">
          <ac:chgData name="Vui Le Ba" userId="052109168efbc39a" providerId="LiveId" clId="{40CFB830-F6EC-4A1B-AE1F-B620D0FFC1BE}" dt="2020-12-23T07:30:43.255" v="1946" actId="6264"/>
          <ac:spMkLst>
            <pc:docMk/>
            <pc:sldMk cId="0" sldId="517"/>
            <ac:spMk id="6" creationId="{45D172F7-0461-4810-B042-482FDABC9752}"/>
          </ac:spMkLst>
        </pc:spChg>
        <pc:spChg chg="add del mod">
          <ac:chgData name="Vui Le Ba" userId="052109168efbc39a" providerId="LiveId" clId="{40CFB830-F6EC-4A1B-AE1F-B620D0FFC1BE}" dt="2020-12-23T07:30:43.255" v="1946" actId="6264"/>
          <ac:spMkLst>
            <pc:docMk/>
            <pc:sldMk cId="0" sldId="517"/>
            <ac:spMk id="7" creationId="{356C4DF3-F9C0-49E9-A609-F7C5E235F048}"/>
          </ac:spMkLst>
        </pc:spChg>
        <pc:spChg chg="add del mod ord">
          <ac:chgData name="Vui Le Ba" userId="052109168efbc39a" providerId="LiveId" clId="{40CFB830-F6EC-4A1B-AE1F-B620D0FFC1BE}" dt="2020-12-23T08:31:36.860" v="2746" actId="478"/>
          <ac:spMkLst>
            <pc:docMk/>
            <pc:sldMk cId="0" sldId="517"/>
            <ac:spMk id="8" creationId="{2C37AF21-1D45-4193-8795-30DA1A3D39D6}"/>
          </ac:spMkLst>
        </pc:spChg>
        <pc:spChg chg="add del mod ord">
          <ac:chgData name="Vui Le Ba" userId="052109168efbc39a" providerId="LiveId" clId="{40CFB830-F6EC-4A1B-AE1F-B620D0FFC1BE}" dt="2020-12-23T08:31:41.892" v="2748" actId="478"/>
          <ac:spMkLst>
            <pc:docMk/>
            <pc:sldMk cId="0" sldId="517"/>
            <ac:spMk id="454658" creationId="{00000000-0000-0000-0000-000000000000}"/>
          </ac:spMkLst>
        </pc:spChg>
        <pc:spChg chg="mod ord">
          <ac:chgData name="Vui Le Ba" userId="052109168efbc39a" providerId="LiveId" clId="{40CFB830-F6EC-4A1B-AE1F-B620D0FFC1BE}" dt="2020-12-23T07:30:43.255" v="1946" actId="6264"/>
          <ac:spMkLst>
            <pc:docMk/>
            <pc:sldMk cId="0" sldId="517"/>
            <ac:spMk id="454659" creationId="{00000000-0000-0000-0000-000000000000}"/>
          </ac:spMkLst>
        </pc:spChg>
        <pc:spChg chg="mod">
          <ac:chgData name="Vui Le Ba" userId="052109168efbc39a" providerId="LiveId" clId="{40CFB830-F6EC-4A1B-AE1F-B620D0FFC1BE}" dt="2020-12-23T08:31:54.159" v="2752" actId="404"/>
          <ac:spMkLst>
            <pc:docMk/>
            <pc:sldMk cId="0" sldId="517"/>
            <ac:spMk id="841735" creationId="{00000000-0000-0000-0000-000000000000}"/>
          </ac:spMkLst>
        </pc:spChg>
        <pc:grpChg chg="del">
          <ac:chgData name="Vui Le Ba" userId="052109168efbc39a" providerId="LiveId" clId="{40CFB830-F6EC-4A1B-AE1F-B620D0FFC1BE}" dt="2020-12-23T08:31:50.328" v="2751" actId="478"/>
          <ac:grpSpMkLst>
            <pc:docMk/>
            <pc:sldMk cId="0" sldId="517"/>
            <ac:grpSpMk id="454660" creationId="{00000000-0000-0000-0000-000000000000}"/>
          </ac:grpSpMkLst>
        </pc:grpChg>
      </pc:sldChg>
      <pc:sldChg chg="addSp delSp modSp mod chgLayout">
        <pc:chgData name="Vui Le Ba" userId="052109168efbc39a" providerId="LiveId" clId="{40CFB830-F6EC-4A1B-AE1F-B620D0FFC1BE}" dt="2020-12-23T08:32:04.137" v="2755" actId="478"/>
        <pc:sldMkLst>
          <pc:docMk/>
          <pc:sldMk cId="0" sldId="518"/>
        </pc:sldMkLst>
        <pc:spChg chg="add del mod">
          <ac:chgData name="Vui Le Ba" userId="052109168efbc39a" providerId="LiveId" clId="{40CFB830-F6EC-4A1B-AE1F-B620D0FFC1BE}" dt="2020-12-23T05:58:31.666" v="181" actId="6264"/>
          <ac:spMkLst>
            <pc:docMk/>
            <pc:sldMk cId="0" sldId="518"/>
            <ac:spMk id="2" creationId="{D1FDDA8B-7D03-443F-9952-CED29757DE8E}"/>
          </ac:spMkLst>
        </pc:spChg>
        <pc:spChg chg="add del mod">
          <ac:chgData name="Vui Le Ba" userId="052109168efbc39a" providerId="LiveId" clId="{40CFB830-F6EC-4A1B-AE1F-B620D0FFC1BE}" dt="2020-12-23T05:58:31.666" v="181" actId="6264"/>
          <ac:spMkLst>
            <pc:docMk/>
            <pc:sldMk cId="0" sldId="518"/>
            <ac:spMk id="3" creationId="{29D90D87-2659-4040-A2C3-9440DE4DC519}"/>
          </ac:spMkLst>
        </pc:spChg>
        <pc:spChg chg="add del mod ord">
          <ac:chgData name="Vui Le Ba" userId="052109168efbc39a" providerId="LiveId" clId="{40CFB830-F6EC-4A1B-AE1F-B620D0FFC1BE}" dt="2020-12-23T07:30:43.255" v="1946" actId="6264"/>
          <ac:spMkLst>
            <pc:docMk/>
            <pc:sldMk cId="0" sldId="518"/>
            <ac:spMk id="4" creationId="{15E197A1-B356-48DA-B233-09CA01778E97}"/>
          </ac:spMkLst>
        </pc:spChg>
        <pc:spChg chg="del">
          <ac:chgData name="Vui Le Ba" userId="052109168efbc39a" providerId="LiveId" clId="{40CFB830-F6EC-4A1B-AE1F-B620D0FFC1BE}" dt="2020-12-23T07:06:30.211" v="1584"/>
          <ac:spMkLst>
            <pc:docMk/>
            <pc:sldMk cId="0" sldId="518"/>
            <ac:spMk id="5" creationId="{24DDACEB-7FBE-45D6-A83D-FFEF61AAD581}"/>
          </ac:spMkLst>
        </pc:spChg>
        <pc:spChg chg="add del mod">
          <ac:chgData name="Vui Le Ba" userId="052109168efbc39a" providerId="LiveId" clId="{40CFB830-F6EC-4A1B-AE1F-B620D0FFC1BE}" dt="2020-12-23T07:30:43.255" v="1946" actId="6264"/>
          <ac:spMkLst>
            <pc:docMk/>
            <pc:sldMk cId="0" sldId="518"/>
            <ac:spMk id="6" creationId="{0AA72003-0A52-4F30-9369-0C63680238B3}"/>
          </ac:spMkLst>
        </pc:spChg>
        <pc:spChg chg="add del mod">
          <ac:chgData name="Vui Le Ba" userId="052109168efbc39a" providerId="LiveId" clId="{40CFB830-F6EC-4A1B-AE1F-B620D0FFC1BE}" dt="2020-12-23T07:30:43.255" v="1946" actId="6264"/>
          <ac:spMkLst>
            <pc:docMk/>
            <pc:sldMk cId="0" sldId="518"/>
            <ac:spMk id="7" creationId="{F7367F41-0C3F-4683-B47A-CFFA89D3DC2D}"/>
          </ac:spMkLst>
        </pc:spChg>
        <pc:spChg chg="add del mod ord">
          <ac:chgData name="Vui Le Ba" userId="052109168efbc39a" providerId="LiveId" clId="{40CFB830-F6EC-4A1B-AE1F-B620D0FFC1BE}" dt="2020-12-23T08:32:01.293" v="2754" actId="478"/>
          <ac:spMkLst>
            <pc:docMk/>
            <pc:sldMk cId="0" sldId="518"/>
            <ac:spMk id="8" creationId="{86B6CFD0-16DD-4A07-A865-871649031FA5}"/>
          </ac:spMkLst>
        </pc:spChg>
        <pc:spChg chg="add del mod ord">
          <ac:chgData name="Vui Le Ba" userId="052109168efbc39a" providerId="LiveId" clId="{40CFB830-F6EC-4A1B-AE1F-B620D0FFC1BE}" dt="2020-12-23T08:32:04.137" v="2755" actId="478"/>
          <ac:spMkLst>
            <pc:docMk/>
            <pc:sldMk cId="0" sldId="518"/>
            <ac:spMk id="456706" creationId="{00000000-0000-0000-0000-000000000000}"/>
          </ac:spMkLst>
        </pc:spChg>
        <pc:spChg chg="mod ord">
          <ac:chgData name="Vui Le Ba" userId="052109168efbc39a" providerId="LiveId" clId="{40CFB830-F6EC-4A1B-AE1F-B620D0FFC1BE}" dt="2020-12-23T07:30:43.255" v="1946" actId="6264"/>
          <ac:spMkLst>
            <pc:docMk/>
            <pc:sldMk cId="0" sldId="518"/>
            <ac:spMk id="456707" creationId="{00000000-0000-0000-0000-000000000000}"/>
          </ac:spMkLst>
        </pc:spChg>
        <pc:grpChg chg="del">
          <ac:chgData name="Vui Le Ba" userId="052109168efbc39a" providerId="LiveId" clId="{40CFB830-F6EC-4A1B-AE1F-B620D0FFC1BE}" dt="2020-12-23T08:31:59.279" v="2753" actId="478"/>
          <ac:grpSpMkLst>
            <pc:docMk/>
            <pc:sldMk cId="0" sldId="518"/>
            <ac:grpSpMk id="456708" creationId="{00000000-0000-0000-0000-000000000000}"/>
          </ac:grpSpMkLst>
        </pc:grpChg>
      </pc:sldChg>
      <pc:sldChg chg="addSp delSp modSp mod chgLayout">
        <pc:chgData name="Vui Le Ba" userId="052109168efbc39a" providerId="LiveId" clId="{40CFB830-F6EC-4A1B-AE1F-B620D0FFC1BE}" dt="2020-12-23T08:32:13.860" v="2760" actId="478"/>
        <pc:sldMkLst>
          <pc:docMk/>
          <pc:sldMk cId="0" sldId="519"/>
        </pc:sldMkLst>
        <pc:spChg chg="add del mod">
          <ac:chgData name="Vui Le Ba" userId="052109168efbc39a" providerId="LiveId" clId="{40CFB830-F6EC-4A1B-AE1F-B620D0FFC1BE}" dt="2020-12-23T05:58:31.666" v="181" actId="6264"/>
          <ac:spMkLst>
            <pc:docMk/>
            <pc:sldMk cId="0" sldId="519"/>
            <ac:spMk id="2" creationId="{859C7255-3418-46EE-8D4F-7F561767D706}"/>
          </ac:spMkLst>
        </pc:spChg>
        <pc:spChg chg="add del mod">
          <ac:chgData name="Vui Le Ba" userId="052109168efbc39a" providerId="LiveId" clId="{40CFB830-F6EC-4A1B-AE1F-B620D0FFC1BE}" dt="2020-12-23T05:58:31.666" v="181" actId="6264"/>
          <ac:spMkLst>
            <pc:docMk/>
            <pc:sldMk cId="0" sldId="519"/>
            <ac:spMk id="3" creationId="{56449A9C-682E-46E8-A1D8-2DE3B5949493}"/>
          </ac:spMkLst>
        </pc:spChg>
        <pc:spChg chg="add del mod ord">
          <ac:chgData name="Vui Le Ba" userId="052109168efbc39a" providerId="LiveId" clId="{40CFB830-F6EC-4A1B-AE1F-B620D0FFC1BE}" dt="2020-12-23T07:30:43.255" v="1946" actId="6264"/>
          <ac:spMkLst>
            <pc:docMk/>
            <pc:sldMk cId="0" sldId="519"/>
            <ac:spMk id="4" creationId="{FC7EADF9-06D0-4E2A-AEE9-3DE07904F4CB}"/>
          </ac:spMkLst>
        </pc:spChg>
        <pc:spChg chg="del">
          <ac:chgData name="Vui Le Ba" userId="052109168efbc39a" providerId="LiveId" clId="{40CFB830-F6EC-4A1B-AE1F-B620D0FFC1BE}" dt="2020-12-23T07:06:30.211" v="1584"/>
          <ac:spMkLst>
            <pc:docMk/>
            <pc:sldMk cId="0" sldId="519"/>
            <ac:spMk id="5" creationId="{7B72D91E-F32A-405F-BC9B-F3E193ED97C2}"/>
          </ac:spMkLst>
        </pc:spChg>
        <pc:spChg chg="add del mod">
          <ac:chgData name="Vui Le Ba" userId="052109168efbc39a" providerId="LiveId" clId="{40CFB830-F6EC-4A1B-AE1F-B620D0FFC1BE}" dt="2020-12-23T07:30:43.255" v="1946" actId="6264"/>
          <ac:spMkLst>
            <pc:docMk/>
            <pc:sldMk cId="0" sldId="519"/>
            <ac:spMk id="6" creationId="{48165B07-DF02-4BD7-A870-E478C5CE7688}"/>
          </ac:spMkLst>
        </pc:spChg>
        <pc:spChg chg="add del mod">
          <ac:chgData name="Vui Le Ba" userId="052109168efbc39a" providerId="LiveId" clId="{40CFB830-F6EC-4A1B-AE1F-B620D0FFC1BE}" dt="2020-12-23T07:30:43.255" v="1946" actId="6264"/>
          <ac:spMkLst>
            <pc:docMk/>
            <pc:sldMk cId="0" sldId="519"/>
            <ac:spMk id="7" creationId="{A554EAB8-270A-42F8-AB52-8C3E25632DBD}"/>
          </ac:spMkLst>
        </pc:spChg>
        <pc:spChg chg="add del mod ord">
          <ac:chgData name="Vui Le Ba" userId="052109168efbc39a" providerId="LiveId" clId="{40CFB830-F6EC-4A1B-AE1F-B620D0FFC1BE}" dt="2020-12-23T08:32:11.821" v="2759" actId="478"/>
          <ac:spMkLst>
            <pc:docMk/>
            <pc:sldMk cId="0" sldId="519"/>
            <ac:spMk id="8" creationId="{E802972D-48F8-416B-9891-321C5D7CEC0C}"/>
          </ac:spMkLst>
        </pc:spChg>
        <pc:spChg chg="add del mod ord">
          <ac:chgData name="Vui Le Ba" userId="052109168efbc39a" providerId="LiveId" clId="{40CFB830-F6EC-4A1B-AE1F-B620D0FFC1BE}" dt="2020-12-23T08:32:13.860" v="2760" actId="478"/>
          <ac:spMkLst>
            <pc:docMk/>
            <pc:sldMk cId="0" sldId="519"/>
            <ac:spMk id="458754" creationId="{00000000-0000-0000-0000-000000000000}"/>
          </ac:spMkLst>
        </pc:spChg>
        <pc:spChg chg="mod ord">
          <ac:chgData name="Vui Le Ba" userId="052109168efbc39a" providerId="LiveId" clId="{40CFB830-F6EC-4A1B-AE1F-B620D0FFC1BE}" dt="2020-12-23T07:30:43.445" v="1972" actId="27636"/>
          <ac:spMkLst>
            <pc:docMk/>
            <pc:sldMk cId="0" sldId="519"/>
            <ac:spMk id="458755" creationId="{00000000-0000-0000-0000-000000000000}"/>
          </ac:spMkLst>
        </pc:spChg>
        <pc:spChg chg="add del">
          <ac:chgData name="Vui Le Ba" userId="052109168efbc39a" providerId="LiveId" clId="{40CFB830-F6EC-4A1B-AE1F-B620D0FFC1BE}" dt="2020-12-23T08:32:09.734" v="2758" actId="478"/>
          <ac:spMkLst>
            <pc:docMk/>
            <pc:sldMk cId="0" sldId="519"/>
            <ac:spMk id="458757" creationId="{00000000-0000-0000-0000-000000000000}"/>
          </ac:spMkLst>
        </pc:spChg>
        <pc:grpChg chg="del">
          <ac:chgData name="Vui Le Ba" userId="052109168efbc39a" providerId="LiveId" clId="{40CFB830-F6EC-4A1B-AE1F-B620D0FFC1BE}" dt="2020-12-23T08:32:06.897" v="2756" actId="478"/>
          <ac:grpSpMkLst>
            <pc:docMk/>
            <pc:sldMk cId="0" sldId="519"/>
            <ac:grpSpMk id="458756" creationId="{00000000-0000-0000-0000-000000000000}"/>
          </ac:grpSpMkLst>
        </pc:grpChg>
      </pc:sldChg>
      <pc:sldChg chg="addSp delSp modSp mod chgLayout">
        <pc:chgData name="Vui Le Ba" userId="052109168efbc39a" providerId="LiveId" clId="{40CFB830-F6EC-4A1B-AE1F-B620D0FFC1BE}" dt="2020-12-23T08:32:33.325" v="2768" actId="478"/>
        <pc:sldMkLst>
          <pc:docMk/>
          <pc:sldMk cId="0" sldId="520"/>
        </pc:sldMkLst>
        <pc:spChg chg="add del mod">
          <ac:chgData name="Vui Le Ba" userId="052109168efbc39a" providerId="LiveId" clId="{40CFB830-F6EC-4A1B-AE1F-B620D0FFC1BE}" dt="2020-12-23T05:58:31.666" v="181" actId="6264"/>
          <ac:spMkLst>
            <pc:docMk/>
            <pc:sldMk cId="0" sldId="520"/>
            <ac:spMk id="2" creationId="{8939F63E-CE8E-4D6C-A2AA-1A0CB5CD43F6}"/>
          </ac:spMkLst>
        </pc:spChg>
        <pc:spChg chg="add del mod">
          <ac:chgData name="Vui Le Ba" userId="052109168efbc39a" providerId="LiveId" clId="{40CFB830-F6EC-4A1B-AE1F-B620D0FFC1BE}" dt="2020-12-23T05:58:31.666" v="181" actId="6264"/>
          <ac:spMkLst>
            <pc:docMk/>
            <pc:sldMk cId="0" sldId="520"/>
            <ac:spMk id="3" creationId="{CF6AF1E5-005C-40F6-BE8E-1E1C5E2F9459}"/>
          </ac:spMkLst>
        </pc:spChg>
        <pc:spChg chg="add del mod ord">
          <ac:chgData name="Vui Le Ba" userId="052109168efbc39a" providerId="LiveId" clId="{40CFB830-F6EC-4A1B-AE1F-B620D0FFC1BE}" dt="2020-12-23T07:30:43.255" v="1946" actId="6264"/>
          <ac:spMkLst>
            <pc:docMk/>
            <pc:sldMk cId="0" sldId="520"/>
            <ac:spMk id="4" creationId="{F42C2BE7-5858-41A3-A455-8B4D0B6626FD}"/>
          </ac:spMkLst>
        </pc:spChg>
        <pc:spChg chg="del">
          <ac:chgData name="Vui Le Ba" userId="052109168efbc39a" providerId="LiveId" clId="{40CFB830-F6EC-4A1B-AE1F-B620D0FFC1BE}" dt="2020-12-23T07:06:30.211" v="1584"/>
          <ac:spMkLst>
            <pc:docMk/>
            <pc:sldMk cId="0" sldId="520"/>
            <ac:spMk id="5" creationId="{094CDD00-9BCA-410C-937B-1AA0BDEA6CEE}"/>
          </ac:spMkLst>
        </pc:spChg>
        <pc:spChg chg="add del mod">
          <ac:chgData name="Vui Le Ba" userId="052109168efbc39a" providerId="LiveId" clId="{40CFB830-F6EC-4A1B-AE1F-B620D0FFC1BE}" dt="2020-12-23T07:30:43.255" v="1946" actId="6264"/>
          <ac:spMkLst>
            <pc:docMk/>
            <pc:sldMk cId="0" sldId="520"/>
            <ac:spMk id="6" creationId="{E138C0DA-DAA9-40C3-AF0E-98189D03BB05}"/>
          </ac:spMkLst>
        </pc:spChg>
        <pc:spChg chg="add del mod">
          <ac:chgData name="Vui Le Ba" userId="052109168efbc39a" providerId="LiveId" clId="{40CFB830-F6EC-4A1B-AE1F-B620D0FFC1BE}" dt="2020-12-23T07:30:43.255" v="1946" actId="6264"/>
          <ac:spMkLst>
            <pc:docMk/>
            <pc:sldMk cId="0" sldId="520"/>
            <ac:spMk id="7" creationId="{DCD3350D-91AA-4C5A-95CB-4A38D023087A}"/>
          </ac:spMkLst>
        </pc:spChg>
        <pc:spChg chg="add del mod ord">
          <ac:chgData name="Vui Le Ba" userId="052109168efbc39a" providerId="LiveId" clId="{40CFB830-F6EC-4A1B-AE1F-B620D0FFC1BE}" dt="2020-12-23T08:32:22.831" v="2764" actId="478"/>
          <ac:spMkLst>
            <pc:docMk/>
            <pc:sldMk cId="0" sldId="520"/>
            <ac:spMk id="8" creationId="{6BB9C219-9D38-47DB-B635-B7CC3B4CB594}"/>
          </ac:spMkLst>
        </pc:spChg>
        <pc:spChg chg="add del mod ord">
          <ac:chgData name="Vui Le Ba" userId="052109168efbc39a" providerId="LiveId" clId="{40CFB830-F6EC-4A1B-AE1F-B620D0FFC1BE}" dt="2020-12-23T08:32:33.325" v="2768" actId="478"/>
          <ac:spMkLst>
            <pc:docMk/>
            <pc:sldMk cId="0" sldId="520"/>
            <ac:spMk id="460802" creationId="{00000000-0000-0000-0000-000000000000}"/>
          </ac:spMkLst>
        </pc:spChg>
        <pc:spChg chg="mod ord">
          <ac:chgData name="Vui Le Ba" userId="052109168efbc39a" providerId="LiveId" clId="{40CFB830-F6EC-4A1B-AE1F-B620D0FFC1BE}" dt="2020-12-23T07:30:43.445" v="1973" actId="27636"/>
          <ac:spMkLst>
            <pc:docMk/>
            <pc:sldMk cId="0" sldId="520"/>
            <ac:spMk id="460803" creationId="{00000000-0000-0000-0000-000000000000}"/>
          </ac:spMkLst>
        </pc:spChg>
        <pc:spChg chg="add del">
          <ac:chgData name="Vui Le Ba" userId="052109168efbc39a" providerId="LiveId" clId="{40CFB830-F6EC-4A1B-AE1F-B620D0FFC1BE}" dt="2020-12-23T08:32:19.992" v="2763" actId="478"/>
          <ac:spMkLst>
            <pc:docMk/>
            <pc:sldMk cId="0" sldId="520"/>
            <ac:spMk id="460805" creationId="{00000000-0000-0000-0000-000000000000}"/>
          </ac:spMkLst>
        </pc:spChg>
        <pc:spChg chg="mod">
          <ac:chgData name="Vui Le Ba" userId="052109168efbc39a" providerId="LiveId" clId="{40CFB830-F6EC-4A1B-AE1F-B620D0FFC1BE}" dt="2020-12-23T08:32:29.697" v="2767" actId="1035"/>
          <ac:spMkLst>
            <pc:docMk/>
            <pc:sldMk cId="0" sldId="520"/>
            <ac:spMk id="847915" creationId="{00000000-0000-0000-0000-000000000000}"/>
          </ac:spMkLst>
        </pc:spChg>
        <pc:grpChg chg="del">
          <ac:chgData name="Vui Le Ba" userId="052109168efbc39a" providerId="LiveId" clId="{40CFB830-F6EC-4A1B-AE1F-B620D0FFC1BE}" dt="2020-12-23T08:32:16.454" v="2761" actId="478"/>
          <ac:grpSpMkLst>
            <pc:docMk/>
            <pc:sldMk cId="0" sldId="520"/>
            <ac:grpSpMk id="460804" creationId="{00000000-0000-0000-0000-000000000000}"/>
          </ac:grpSpMkLst>
        </pc:grpChg>
      </pc:sldChg>
      <pc:sldChg chg="addSp delSp modSp mod modClrScheme chgLayout">
        <pc:chgData name="Vui Le Ba" userId="052109168efbc39a" providerId="LiveId" clId="{40CFB830-F6EC-4A1B-AE1F-B620D0FFC1BE}" dt="2020-12-23T08:34:27.992" v="2779" actId="14100"/>
        <pc:sldMkLst>
          <pc:docMk/>
          <pc:sldMk cId="0" sldId="521"/>
        </pc:sldMkLst>
        <pc:spChg chg="add del mod">
          <ac:chgData name="Vui Le Ba" userId="052109168efbc39a" providerId="LiveId" clId="{40CFB830-F6EC-4A1B-AE1F-B620D0FFC1BE}" dt="2020-12-23T05:58:31.666" v="181" actId="6264"/>
          <ac:spMkLst>
            <pc:docMk/>
            <pc:sldMk cId="0" sldId="521"/>
            <ac:spMk id="2" creationId="{6E6EF7B2-F60D-45F8-BCBA-10AFACB85E67}"/>
          </ac:spMkLst>
        </pc:spChg>
        <pc:spChg chg="add del mod">
          <ac:chgData name="Vui Le Ba" userId="052109168efbc39a" providerId="LiveId" clId="{40CFB830-F6EC-4A1B-AE1F-B620D0FFC1BE}" dt="2020-12-23T05:58:31.666" v="181" actId="6264"/>
          <ac:spMkLst>
            <pc:docMk/>
            <pc:sldMk cId="0" sldId="521"/>
            <ac:spMk id="3" creationId="{6FAFD6E7-4A50-478E-8938-76B13693C0C9}"/>
          </ac:spMkLst>
        </pc:spChg>
        <pc:spChg chg="add del mod">
          <ac:chgData name="Vui Le Ba" userId="052109168efbc39a" providerId="LiveId" clId="{40CFB830-F6EC-4A1B-AE1F-B620D0FFC1BE}" dt="2020-12-23T05:58:31.666" v="181" actId="6264"/>
          <ac:spMkLst>
            <pc:docMk/>
            <pc:sldMk cId="0" sldId="521"/>
            <ac:spMk id="4" creationId="{BC91F8FD-8618-4BEC-A911-8795A88C7824}"/>
          </ac:spMkLst>
        </pc:spChg>
        <pc:spChg chg="del">
          <ac:chgData name="Vui Le Ba" userId="052109168efbc39a" providerId="LiveId" clId="{40CFB830-F6EC-4A1B-AE1F-B620D0FFC1BE}" dt="2020-12-23T07:06:30.211" v="1584"/>
          <ac:spMkLst>
            <pc:docMk/>
            <pc:sldMk cId="0" sldId="521"/>
            <ac:spMk id="5" creationId="{2405955D-FF0E-4552-93EA-D13F436F3347}"/>
          </ac:spMkLst>
        </pc:spChg>
        <pc:spChg chg="add del mod">
          <ac:chgData name="Vui Le Ba" userId="052109168efbc39a" providerId="LiveId" clId="{40CFB830-F6EC-4A1B-AE1F-B620D0FFC1BE}" dt="2020-12-23T07:30:43.255" v="1946" actId="6264"/>
          <ac:spMkLst>
            <pc:docMk/>
            <pc:sldMk cId="0" sldId="521"/>
            <ac:spMk id="6" creationId="{12EFF33A-0230-4461-B613-34B89CE82945}"/>
          </ac:spMkLst>
        </pc:spChg>
        <pc:spChg chg="add del mod">
          <ac:chgData name="Vui Le Ba" userId="052109168efbc39a" providerId="LiveId" clId="{40CFB830-F6EC-4A1B-AE1F-B620D0FFC1BE}" dt="2020-12-23T07:30:43.255" v="1946" actId="6264"/>
          <ac:spMkLst>
            <pc:docMk/>
            <pc:sldMk cId="0" sldId="521"/>
            <ac:spMk id="7" creationId="{F7372D30-C084-47F2-A73B-3C174E246130}"/>
          </ac:spMkLst>
        </pc:spChg>
        <pc:spChg chg="add del mod">
          <ac:chgData name="Vui Le Ba" userId="052109168efbc39a" providerId="LiveId" clId="{40CFB830-F6EC-4A1B-AE1F-B620D0FFC1BE}" dt="2020-12-23T07:30:43.255" v="1946" actId="6264"/>
          <ac:spMkLst>
            <pc:docMk/>
            <pc:sldMk cId="0" sldId="521"/>
            <ac:spMk id="8" creationId="{A6EE7663-4523-4685-9E94-BD2354157362}"/>
          </ac:spMkLst>
        </pc:spChg>
        <pc:spChg chg="add del mod ord">
          <ac:chgData name="Vui Le Ba" userId="052109168efbc39a" providerId="LiveId" clId="{40CFB830-F6EC-4A1B-AE1F-B620D0FFC1BE}" dt="2020-12-23T08:32:44.177" v="2770" actId="478"/>
          <ac:spMkLst>
            <pc:docMk/>
            <pc:sldMk cId="0" sldId="521"/>
            <ac:spMk id="462850" creationId="{00000000-0000-0000-0000-000000000000}"/>
          </ac:spMkLst>
        </pc:spChg>
        <pc:spChg chg="mod ord">
          <ac:chgData name="Vui Le Ba" userId="052109168efbc39a" providerId="LiveId" clId="{40CFB830-F6EC-4A1B-AE1F-B620D0FFC1BE}" dt="2020-12-23T08:33:44.106" v="2772" actId="27636"/>
          <ac:spMkLst>
            <pc:docMk/>
            <pc:sldMk cId="0" sldId="521"/>
            <ac:spMk id="462851" creationId="{00000000-0000-0000-0000-000000000000}"/>
          </ac:spMkLst>
        </pc:spChg>
        <pc:spChg chg="mod">
          <ac:chgData name="Vui Le Ba" userId="052109168efbc39a" providerId="LiveId" clId="{40CFB830-F6EC-4A1B-AE1F-B620D0FFC1BE}" dt="2020-12-23T08:34:01.646" v="2775" actId="1076"/>
          <ac:spMkLst>
            <pc:docMk/>
            <pc:sldMk cId="0" sldId="521"/>
            <ac:spMk id="462853" creationId="{00000000-0000-0000-0000-000000000000}"/>
          </ac:spMkLst>
        </pc:spChg>
        <pc:spChg chg="mod">
          <ac:chgData name="Vui Le Ba" userId="052109168efbc39a" providerId="LiveId" clId="{40CFB830-F6EC-4A1B-AE1F-B620D0FFC1BE}" dt="2020-12-23T08:33:52.322" v="2773" actId="1076"/>
          <ac:spMkLst>
            <pc:docMk/>
            <pc:sldMk cId="0" sldId="521"/>
            <ac:spMk id="849999" creationId="{00000000-0000-0000-0000-000000000000}"/>
          </ac:spMkLst>
        </pc:spChg>
        <pc:spChg chg="mod">
          <ac:chgData name="Vui Le Ba" userId="052109168efbc39a" providerId="LiveId" clId="{40CFB830-F6EC-4A1B-AE1F-B620D0FFC1BE}" dt="2020-12-23T08:33:52.322" v="2773" actId="1076"/>
          <ac:spMkLst>
            <pc:docMk/>
            <pc:sldMk cId="0" sldId="521"/>
            <ac:spMk id="850000" creationId="{00000000-0000-0000-0000-000000000000}"/>
          </ac:spMkLst>
        </pc:spChg>
        <pc:grpChg chg="del">
          <ac:chgData name="Vui Le Ba" userId="052109168efbc39a" providerId="LiveId" clId="{40CFB830-F6EC-4A1B-AE1F-B620D0FFC1BE}" dt="2020-12-23T08:32:36.700" v="2769" actId="478"/>
          <ac:grpSpMkLst>
            <pc:docMk/>
            <pc:sldMk cId="0" sldId="521"/>
            <ac:grpSpMk id="462852" creationId="{00000000-0000-0000-0000-000000000000}"/>
          </ac:grpSpMkLst>
        </pc:grpChg>
        <pc:graphicFrameChg chg="modGraphic">
          <ac:chgData name="Vui Le Ba" userId="052109168efbc39a" providerId="LiveId" clId="{40CFB830-F6EC-4A1B-AE1F-B620D0FFC1BE}" dt="2020-12-23T08:34:27.992" v="2779" actId="14100"/>
          <ac:graphicFrameMkLst>
            <pc:docMk/>
            <pc:sldMk cId="0" sldId="521"/>
            <ac:graphicFrameMk id="849928" creationId="{00000000-0000-0000-0000-000000000000}"/>
          </ac:graphicFrameMkLst>
        </pc:graphicFrameChg>
        <pc:graphicFrameChg chg="mod ord modGraphic">
          <ac:chgData name="Vui Le Ba" userId="052109168efbc39a" providerId="LiveId" clId="{40CFB830-F6EC-4A1B-AE1F-B620D0FFC1BE}" dt="2020-12-23T08:34:17.313" v="2777" actId="14100"/>
          <ac:graphicFrameMkLst>
            <pc:docMk/>
            <pc:sldMk cId="0" sldId="521"/>
            <ac:graphicFrameMk id="849975" creationId="{00000000-0000-0000-0000-000000000000}"/>
          </ac:graphicFrameMkLst>
        </pc:graphicFrameChg>
      </pc:sldChg>
      <pc:sldChg chg="addSp delSp modSp mod chgLayout">
        <pc:chgData name="Vui Le Ba" userId="052109168efbc39a" providerId="LiveId" clId="{40CFB830-F6EC-4A1B-AE1F-B620D0FFC1BE}" dt="2020-12-23T08:35:09.827" v="2785" actId="404"/>
        <pc:sldMkLst>
          <pc:docMk/>
          <pc:sldMk cId="0" sldId="522"/>
        </pc:sldMkLst>
        <pc:spChg chg="add del mod">
          <ac:chgData name="Vui Le Ba" userId="052109168efbc39a" providerId="LiveId" clId="{40CFB830-F6EC-4A1B-AE1F-B620D0FFC1BE}" dt="2020-12-23T05:58:31.666" v="181" actId="6264"/>
          <ac:spMkLst>
            <pc:docMk/>
            <pc:sldMk cId="0" sldId="522"/>
            <ac:spMk id="2" creationId="{3A17E153-626C-463D-B01D-9BA7F15685DE}"/>
          </ac:spMkLst>
        </pc:spChg>
        <pc:spChg chg="add del mod">
          <ac:chgData name="Vui Le Ba" userId="052109168efbc39a" providerId="LiveId" clId="{40CFB830-F6EC-4A1B-AE1F-B620D0FFC1BE}" dt="2020-12-23T05:58:31.666" v="181" actId="6264"/>
          <ac:spMkLst>
            <pc:docMk/>
            <pc:sldMk cId="0" sldId="522"/>
            <ac:spMk id="3" creationId="{B33AF790-89D5-4FBB-AECC-84E1CDB6B6CE}"/>
          </ac:spMkLst>
        </pc:spChg>
        <pc:spChg chg="add del mod ord">
          <ac:chgData name="Vui Le Ba" userId="052109168efbc39a" providerId="LiveId" clId="{40CFB830-F6EC-4A1B-AE1F-B620D0FFC1BE}" dt="2020-12-23T07:30:43.255" v="1946" actId="6264"/>
          <ac:spMkLst>
            <pc:docMk/>
            <pc:sldMk cId="0" sldId="522"/>
            <ac:spMk id="4" creationId="{2984B1EF-62D3-47F7-B53B-B35BBBF4CC00}"/>
          </ac:spMkLst>
        </pc:spChg>
        <pc:spChg chg="del">
          <ac:chgData name="Vui Le Ba" userId="052109168efbc39a" providerId="LiveId" clId="{40CFB830-F6EC-4A1B-AE1F-B620D0FFC1BE}" dt="2020-12-23T07:06:30.211" v="1584"/>
          <ac:spMkLst>
            <pc:docMk/>
            <pc:sldMk cId="0" sldId="522"/>
            <ac:spMk id="5" creationId="{B9023F8D-6837-4397-BCEC-0146F7C75B60}"/>
          </ac:spMkLst>
        </pc:spChg>
        <pc:spChg chg="add del mod">
          <ac:chgData name="Vui Le Ba" userId="052109168efbc39a" providerId="LiveId" clId="{40CFB830-F6EC-4A1B-AE1F-B620D0FFC1BE}" dt="2020-12-23T07:30:43.255" v="1946" actId="6264"/>
          <ac:spMkLst>
            <pc:docMk/>
            <pc:sldMk cId="0" sldId="522"/>
            <ac:spMk id="6" creationId="{0ADA6A0E-4D80-49B6-B966-B103C4E834F5}"/>
          </ac:spMkLst>
        </pc:spChg>
        <pc:spChg chg="add del mod">
          <ac:chgData name="Vui Le Ba" userId="052109168efbc39a" providerId="LiveId" clId="{40CFB830-F6EC-4A1B-AE1F-B620D0FFC1BE}" dt="2020-12-23T07:30:43.255" v="1946" actId="6264"/>
          <ac:spMkLst>
            <pc:docMk/>
            <pc:sldMk cId="0" sldId="522"/>
            <ac:spMk id="7" creationId="{B1C0AC9A-9154-4091-9545-1D3929D67450}"/>
          </ac:spMkLst>
        </pc:spChg>
        <pc:spChg chg="add del mod ord">
          <ac:chgData name="Vui Le Ba" userId="052109168efbc39a" providerId="LiveId" clId="{40CFB830-F6EC-4A1B-AE1F-B620D0FFC1BE}" dt="2020-12-23T08:34:56.355" v="2781" actId="478"/>
          <ac:spMkLst>
            <pc:docMk/>
            <pc:sldMk cId="0" sldId="522"/>
            <ac:spMk id="8" creationId="{41D67335-9740-4EBC-897E-E85522BC8EA1}"/>
          </ac:spMkLst>
        </pc:spChg>
        <pc:spChg chg="add del mod ord">
          <ac:chgData name="Vui Le Ba" userId="052109168efbc39a" providerId="LiveId" clId="{40CFB830-F6EC-4A1B-AE1F-B620D0FFC1BE}" dt="2020-12-23T08:35:07.470" v="2784" actId="478"/>
          <ac:spMkLst>
            <pc:docMk/>
            <pc:sldMk cId="0" sldId="522"/>
            <ac:spMk id="464898" creationId="{00000000-0000-0000-0000-000000000000}"/>
          </ac:spMkLst>
        </pc:spChg>
        <pc:spChg chg="mod ord">
          <ac:chgData name="Vui Le Ba" userId="052109168efbc39a" providerId="LiveId" clId="{40CFB830-F6EC-4A1B-AE1F-B620D0FFC1BE}" dt="2020-12-23T07:30:43.255" v="1946" actId="6264"/>
          <ac:spMkLst>
            <pc:docMk/>
            <pc:sldMk cId="0" sldId="522"/>
            <ac:spMk id="464899" creationId="{00000000-0000-0000-0000-000000000000}"/>
          </ac:spMkLst>
        </pc:spChg>
        <pc:spChg chg="mod">
          <ac:chgData name="Vui Le Ba" userId="052109168efbc39a" providerId="LiveId" clId="{40CFB830-F6EC-4A1B-AE1F-B620D0FFC1BE}" dt="2020-12-23T08:35:09.827" v="2785" actId="404"/>
          <ac:spMkLst>
            <pc:docMk/>
            <pc:sldMk cId="0" sldId="522"/>
            <ac:spMk id="851976" creationId="{00000000-0000-0000-0000-000000000000}"/>
          </ac:spMkLst>
        </pc:spChg>
        <pc:spChg chg="mod">
          <ac:chgData name="Vui Le Ba" userId="052109168efbc39a" providerId="LiveId" clId="{40CFB830-F6EC-4A1B-AE1F-B620D0FFC1BE}" dt="2020-12-23T08:35:01.522" v="2782" actId="1076"/>
          <ac:spMkLst>
            <pc:docMk/>
            <pc:sldMk cId="0" sldId="522"/>
            <ac:spMk id="851977" creationId="{00000000-0000-0000-0000-000000000000}"/>
          </ac:spMkLst>
        </pc:spChg>
        <pc:grpChg chg="del">
          <ac:chgData name="Vui Le Ba" userId="052109168efbc39a" providerId="LiveId" clId="{40CFB830-F6EC-4A1B-AE1F-B620D0FFC1BE}" dt="2020-12-23T08:34:54.199" v="2780" actId="478"/>
          <ac:grpSpMkLst>
            <pc:docMk/>
            <pc:sldMk cId="0" sldId="522"/>
            <ac:grpSpMk id="464900" creationId="{00000000-0000-0000-0000-000000000000}"/>
          </ac:grpSpMkLst>
        </pc:grpChg>
      </pc:sldChg>
      <pc:sldChg chg="addSp delSp modSp mod modClrScheme chgLayout">
        <pc:chgData name="Vui Le Ba" userId="052109168efbc39a" providerId="LiveId" clId="{40CFB830-F6EC-4A1B-AE1F-B620D0FFC1BE}" dt="2020-12-23T08:40:18.881" v="2804" actId="14100"/>
        <pc:sldMkLst>
          <pc:docMk/>
          <pc:sldMk cId="0" sldId="523"/>
        </pc:sldMkLst>
        <pc:spChg chg="add del mod">
          <ac:chgData name="Vui Le Ba" userId="052109168efbc39a" providerId="LiveId" clId="{40CFB830-F6EC-4A1B-AE1F-B620D0FFC1BE}" dt="2020-12-23T05:58:31.666" v="181" actId="6264"/>
          <ac:spMkLst>
            <pc:docMk/>
            <pc:sldMk cId="0" sldId="523"/>
            <ac:spMk id="2" creationId="{5C1EE0F2-A15A-4ADD-A145-B1707B34FDED}"/>
          </ac:spMkLst>
        </pc:spChg>
        <pc:spChg chg="add del mod">
          <ac:chgData name="Vui Le Ba" userId="052109168efbc39a" providerId="LiveId" clId="{40CFB830-F6EC-4A1B-AE1F-B620D0FFC1BE}" dt="2020-12-23T05:58:31.666" v="181" actId="6264"/>
          <ac:spMkLst>
            <pc:docMk/>
            <pc:sldMk cId="0" sldId="523"/>
            <ac:spMk id="3" creationId="{8C090B25-80A5-4B50-A5CD-45EA1B6F2848}"/>
          </ac:spMkLst>
        </pc:spChg>
        <pc:spChg chg="add del mod">
          <ac:chgData name="Vui Le Ba" userId="052109168efbc39a" providerId="LiveId" clId="{40CFB830-F6EC-4A1B-AE1F-B620D0FFC1BE}" dt="2020-12-23T05:58:31.666" v="181" actId="6264"/>
          <ac:spMkLst>
            <pc:docMk/>
            <pc:sldMk cId="0" sldId="523"/>
            <ac:spMk id="4" creationId="{071331E7-F4CF-449A-BF72-73DCF0CBD702}"/>
          </ac:spMkLst>
        </pc:spChg>
        <pc:spChg chg="del">
          <ac:chgData name="Vui Le Ba" userId="052109168efbc39a" providerId="LiveId" clId="{40CFB830-F6EC-4A1B-AE1F-B620D0FFC1BE}" dt="2020-12-23T07:06:30.211" v="1584"/>
          <ac:spMkLst>
            <pc:docMk/>
            <pc:sldMk cId="0" sldId="523"/>
            <ac:spMk id="5" creationId="{7ADD023E-ADA8-407E-A9CA-280A0D1E549C}"/>
          </ac:spMkLst>
        </pc:spChg>
        <pc:spChg chg="add del mod">
          <ac:chgData name="Vui Le Ba" userId="052109168efbc39a" providerId="LiveId" clId="{40CFB830-F6EC-4A1B-AE1F-B620D0FFC1BE}" dt="2020-12-23T07:30:43.255" v="1946" actId="6264"/>
          <ac:spMkLst>
            <pc:docMk/>
            <pc:sldMk cId="0" sldId="523"/>
            <ac:spMk id="6" creationId="{02724B77-A9D1-4FC6-86D8-5FF994980104}"/>
          </ac:spMkLst>
        </pc:spChg>
        <pc:spChg chg="add del mod">
          <ac:chgData name="Vui Le Ba" userId="052109168efbc39a" providerId="LiveId" clId="{40CFB830-F6EC-4A1B-AE1F-B620D0FFC1BE}" dt="2020-12-23T07:30:43.255" v="1946" actId="6264"/>
          <ac:spMkLst>
            <pc:docMk/>
            <pc:sldMk cId="0" sldId="523"/>
            <ac:spMk id="7" creationId="{3F4EA3DC-C7D2-46E7-A7E8-A89F8A3B5FFE}"/>
          </ac:spMkLst>
        </pc:spChg>
        <pc:spChg chg="add del mod">
          <ac:chgData name="Vui Le Ba" userId="052109168efbc39a" providerId="LiveId" clId="{40CFB830-F6EC-4A1B-AE1F-B620D0FFC1BE}" dt="2020-12-23T07:30:43.255" v="1946" actId="6264"/>
          <ac:spMkLst>
            <pc:docMk/>
            <pc:sldMk cId="0" sldId="523"/>
            <ac:spMk id="8" creationId="{CBD11539-3DA5-4181-B479-CF497041C78F}"/>
          </ac:spMkLst>
        </pc:spChg>
        <pc:spChg chg="add del mod">
          <ac:chgData name="Vui Le Ba" userId="052109168efbc39a" providerId="LiveId" clId="{40CFB830-F6EC-4A1B-AE1F-B620D0FFC1BE}" dt="2020-12-23T08:39:50.392" v="2799" actId="6264"/>
          <ac:spMkLst>
            <pc:docMk/>
            <pc:sldMk cId="0" sldId="523"/>
            <ac:spMk id="9" creationId="{DF9A9F57-D723-4919-BFA3-9F8D37E8F8B5}"/>
          </ac:spMkLst>
        </pc:spChg>
        <pc:spChg chg="add del mod">
          <ac:chgData name="Vui Le Ba" userId="052109168efbc39a" providerId="LiveId" clId="{40CFB830-F6EC-4A1B-AE1F-B620D0FFC1BE}" dt="2020-12-23T08:39:50.392" v="2799" actId="6264"/>
          <ac:spMkLst>
            <pc:docMk/>
            <pc:sldMk cId="0" sldId="523"/>
            <ac:spMk id="10" creationId="{4A3D6683-56BC-456A-87D3-265B17894018}"/>
          </ac:spMkLst>
        </pc:spChg>
        <pc:spChg chg="add del mod ord">
          <ac:chgData name="Vui Le Ba" userId="052109168efbc39a" providerId="LiveId" clId="{40CFB830-F6EC-4A1B-AE1F-B620D0FFC1BE}" dt="2020-12-23T08:35:24.769" v="2787" actId="478"/>
          <ac:spMkLst>
            <pc:docMk/>
            <pc:sldMk cId="0" sldId="523"/>
            <ac:spMk id="466946" creationId="{00000000-0000-0000-0000-000000000000}"/>
          </ac:spMkLst>
        </pc:spChg>
        <pc:spChg chg="mod ord">
          <ac:chgData name="Vui Le Ba" userId="052109168efbc39a" providerId="LiveId" clId="{40CFB830-F6EC-4A1B-AE1F-B620D0FFC1BE}" dt="2020-12-23T08:40:07.313" v="2802" actId="27636"/>
          <ac:spMkLst>
            <pc:docMk/>
            <pc:sldMk cId="0" sldId="523"/>
            <ac:spMk id="466947" creationId="{00000000-0000-0000-0000-000000000000}"/>
          </ac:spMkLst>
        </pc:spChg>
        <pc:grpChg chg="del">
          <ac:chgData name="Vui Le Ba" userId="052109168efbc39a" providerId="LiveId" clId="{40CFB830-F6EC-4A1B-AE1F-B620D0FFC1BE}" dt="2020-12-23T08:35:22.202" v="2786" actId="478"/>
          <ac:grpSpMkLst>
            <pc:docMk/>
            <pc:sldMk cId="0" sldId="523"/>
            <ac:grpSpMk id="466948" creationId="{00000000-0000-0000-0000-000000000000}"/>
          </ac:grpSpMkLst>
        </pc:grpChg>
        <pc:graphicFrameChg chg="mod ord modGraphic">
          <ac:chgData name="Vui Le Ba" userId="052109168efbc39a" providerId="LiveId" clId="{40CFB830-F6EC-4A1B-AE1F-B620D0FFC1BE}" dt="2020-12-23T08:40:18.881" v="2804" actId="14100"/>
          <ac:graphicFrameMkLst>
            <pc:docMk/>
            <pc:sldMk cId="0" sldId="523"/>
            <ac:graphicFrameMk id="854025" creationId="{00000000-0000-0000-0000-000000000000}"/>
          </ac:graphicFrameMkLst>
        </pc:graphicFrameChg>
      </pc:sldChg>
      <pc:sldChg chg="addSp delSp modSp mod chgLayout">
        <pc:chgData name="Vui Le Ba" userId="052109168efbc39a" providerId="LiveId" clId="{40CFB830-F6EC-4A1B-AE1F-B620D0FFC1BE}" dt="2020-12-23T08:41:03.049" v="2815" actId="478"/>
        <pc:sldMkLst>
          <pc:docMk/>
          <pc:sldMk cId="0" sldId="525"/>
        </pc:sldMkLst>
        <pc:spChg chg="add del mod">
          <ac:chgData name="Vui Le Ba" userId="052109168efbc39a" providerId="LiveId" clId="{40CFB830-F6EC-4A1B-AE1F-B620D0FFC1BE}" dt="2020-12-23T05:58:31.666" v="181" actId="6264"/>
          <ac:spMkLst>
            <pc:docMk/>
            <pc:sldMk cId="0" sldId="525"/>
            <ac:spMk id="2" creationId="{6650F253-AF3A-4798-8D19-FFFA1FCB2563}"/>
          </ac:spMkLst>
        </pc:spChg>
        <pc:spChg chg="add del mod">
          <ac:chgData name="Vui Le Ba" userId="052109168efbc39a" providerId="LiveId" clId="{40CFB830-F6EC-4A1B-AE1F-B620D0FFC1BE}" dt="2020-12-23T05:58:31.666" v="181" actId="6264"/>
          <ac:spMkLst>
            <pc:docMk/>
            <pc:sldMk cId="0" sldId="525"/>
            <ac:spMk id="3" creationId="{500534E9-8890-4607-BD0C-A482571A6C1D}"/>
          </ac:spMkLst>
        </pc:spChg>
        <pc:spChg chg="add del mod ord">
          <ac:chgData name="Vui Le Ba" userId="052109168efbc39a" providerId="LiveId" clId="{40CFB830-F6EC-4A1B-AE1F-B620D0FFC1BE}" dt="2020-12-23T07:30:43.255" v="1946" actId="6264"/>
          <ac:spMkLst>
            <pc:docMk/>
            <pc:sldMk cId="0" sldId="525"/>
            <ac:spMk id="4" creationId="{358922D8-329E-4293-8297-F623E03CA515}"/>
          </ac:spMkLst>
        </pc:spChg>
        <pc:spChg chg="del">
          <ac:chgData name="Vui Le Ba" userId="052109168efbc39a" providerId="LiveId" clId="{40CFB830-F6EC-4A1B-AE1F-B620D0FFC1BE}" dt="2020-12-23T07:06:30.211" v="1584"/>
          <ac:spMkLst>
            <pc:docMk/>
            <pc:sldMk cId="0" sldId="525"/>
            <ac:spMk id="5" creationId="{DE902B3A-23D8-4B3F-AA78-5D9CF67F96DC}"/>
          </ac:spMkLst>
        </pc:spChg>
        <pc:spChg chg="add del mod">
          <ac:chgData name="Vui Le Ba" userId="052109168efbc39a" providerId="LiveId" clId="{40CFB830-F6EC-4A1B-AE1F-B620D0FFC1BE}" dt="2020-12-23T07:30:43.255" v="1946" actId="6264"/>
          <ac:spMkLst>
            <pc:docMk/>
            <pc:sldMk cId="0" sldId="525"/>
            <ac:spMk id="6" creationId="{3AD42BCB-D007-4AB3-BBFF-815A9AE2FAC6}"/>
          </ac:spMkLst>
        </pc:spChg>
        <pc:spChg chg="add del mod">
          <ac:chgData name="Vui Le Ba" userId="052109168efbc39a" providerId="LiveId" clId="{40CFB830-F6EC-4A1B-AE1F-B620D0FFC1BE}" dt="2020-12-23T07:30:43.255" v="1946" actId="6264"/>
          <ac:spMkLst>
            <pc:docMk/>
            <pc:sldMk cId="0" sldId="525"/>
            <ac:spMk id="7" creationId="{59B3EC44-6508-4B7A-8FF1-4C9980B9A20D}"/>
          </ac:spMkLst>
        </pc:spChg>
        <pc:spChg chg="add del mod ord">
          <ac:chgData name="Vui Le Ba" userId="052109168efbc39a" providerId="LiveId" clId="{40CFB830-F6EC-4A1B-AE1F-B620D0FFC1BE}" dt="2020-12-23T08:40:48.300" v="2811" actId="478"/>
          <ac:spMkLst>
            <pc:docMk/>
            <pc:sldMk cId="0" sldId="525"/>
            <ac:spMk id="8" creationId="{2793BCF4-EDF0-4563-9EC9-7A29C6D6AE4A}"/>
          </ac:spMkLst>
        </pc:spChg>
        <pc:spChg chg="add del mod ord">
          <ac:chgData name="Vui Le Ba" userId="052109168efbc39a" providerId="LiveId" clId="{40CFB830-F6EC-4A1B-AE1F-B620D0FFC1BE}" dt="2020-12-23T08:41:03.049" v="2815" actId="478"/>
          <ac:spMkLst>
            <pc:docMk/>
            <pc:sldMk cId="0" sldId="525"/>
            <ac:spMk id="471042" creationId="{00000000-0000-0000-0000-000000000000}"/>
          </ac:spMkLst>
        </pc:spChg>
        <pc:spChg chg="mod ord">
          <ac:chgData name="Vui Le Ba" userId="052109168efbc39a" providerId="LiveId" clId="{40CFB830-F6EC-4A1B-AE1F-B620D0FFC1BE}" dt="2020-12-23T07:30:43.255" v="1946" actId="6264"/>
          <ac:spMkLst>
            <pc:docMk/>
            <pc:sldMk cId="0" sldId="525"/>
            <ac:spMk id="471043" creationId="{00000000-0000-0000-0000-000000000000}"/>
          </ac:spMkLst>
        </pc:spChg>
        <pc:spChg chg="mod">
          <ac:chgData name="Vui Le Ba" userId="052109168efbc39a" providerId="LiveId" clId="{40CFB830-F6EC-4A1B-AE1F-B620D0FFC1BE}" dt="2020-12-23T08:40:56.893" v="2814" actId="404"/>
          <ac:spMkLst>
            <pc:docMk/>
            <pc:sldMk cId="0" sldId="525"/>
            <ac:spMk id="471045" creationId="{00000000-0000-0000-0000-000000000000}"/>
          </ac:spMkLst>
        </pc:spChg>
        <pc:grpChg chg="del">
          <ac:chgData name="Vui Le Ba" userId="052109168efbc39a" providerId="LiveId" clId="{40CFB830-F6EC-4A1B-AE1F-B620D0FFC1BE}" dt="2020-12-23T08:39:22.161" v="2795" actId="478"/>
          <ac:grpSpMkLst>
            <pc:docMk/>
            <pc:sldMk cId="0" sldId="525"/>
            <ac:grpSpMk id="471044" creationId="{00000000-0000-0000-0000-000000000000}"/>
          </ac:grpSpMkLst>
        </pc:grpChg>
      </pc:sldChg>
      <pc:sldChg chg="addSp delSp modSp mod chgLayout">
        <pc:chgData name="Vui Le Ba" userId="052109168efbc39a" providerId="LiveId" clId="{40CFB830-F6EC-4A1B-AE1F-B620D0FFC1BE}" dt="2020-12-23T08:41:14.408" v="2819" actId="478"/>
        <pc:sldMkLst>
          <pc:docMk/>
          <pc:sldMk cId="0" sldId="526"/>
        </pc:sldMkLst>
        <pc:spChg chg="add del mod">
          <ac:chgData name="Vui Le Ba" userId="052109168efbc39a" providerId="LiveId" clId="{40CFB830-F6EC-4A1B-AE1F-B620D0FFC1BE}" dt="2020-12-23T05:58:31.666" v="181" actId="6264"/>
          <ac:spMkLst>
            <pc:docMk/>
            <pc:sldMk cId="0" sldId="526"/>
            <ac:spMk id="2" creationId="{52A3F062-CD69-4D81-B59A-106F025FC244}"/>
          </ac:spMkLst>
        </pc:spChg>
        <pc:spChg chg="add del mod">
          <ac:chgData name="Vui Le Ba" userId="052109168efbc39a" providerId="LiveId" clId="{40CFB830-F6EC-4A1B-AE1F-B620D0FFC1BE}" dt="2020-12-23T05:58:31.666" v="181" actId="6264"/>
          <ac:spMkLst>
            <pc:docMk/>
            <pc:sldMk cId="0" sldId="526"/>
            <ac:spMk id="3" creationId="{C84B6650-F4BD-4377-8255-7347A34F47A3}"/>
          </ac:spMkLst>
        </pc:spChg>
        <pc:spChg chg="add del mod ord">
          <ac:chgData name="Vui Le Ba" userId="052109168efbc39a" providerId="LiveId" clId="{40CFB830-F6EC-4A1B-AE1F-B620D0FFC1BE}" dt="2020-12-23T07:30:43.255" v="1946" actId="6264"/>
          <ac:spMkLst>
            <pc:docMk/>
            <pc:sldMk cId="0" sldId="526"/>
            <ac:spMk id="4" creationId="{08153190-A845-4085-9CFF-D683523618B8}"/>
          </ac:spMkLst>
        </pc:spChg>
        <pc:spChg chg="del">
          <ac:chgData name="Vui Le Ba" userId="052109168efbc39a" providerId="LiveId" clId="{40CFB830-F6EC-4A1B-AE1F-B620D0FFC1BE}" dt="2020-12-23T07:06:30.211" v="1584"/>
          <ac:spMkLst>
            <pc:docMk/>
            <pc:sldMk cId="0" sldId="526"/>
            <ac:spMk id="5" creationId="{94E4EDD9-541F-4481-95B9-9B3B4B7D76C2}"/>
          </ac:spMkLst>
        </pc:spChg>
        <pc:spChg chg="add del mod">
          <ac:chgData name="Vui Le Ba" userId="052109168efbc39a" providerId="LiveId" clId="{40CFB830-F6EC-4A1B-AE1F-B620D0FFC1BE}" dt="2020-12-23T07:30:43.255" v="1946" actId="6264"/>
          <ac:spMkLst>
            <pc:docMk/>
            <pc:sldMk cId="0" sldId="526"/>
            <ac:spMk id="6" creationId="{493111F1-269E-4ABA-A8E3-F52029ACDE59}"/>
          </ac:spMkLst>
        </pc:spChg>
        <pc:spChg chg="add del mod">
          <ac:chgData name="Vui Le Ba" userId="052109168efbc39a" providerId="LiveId" clId="{40CFB830-F6EC-4A1B-AE1F-B620D0FFC1BE}" dt="2020-12-23T07:30:43.255" v="1946" actId="6264"/>
          <ac:spMkLst>
            <pc:docMk/>
            <pc:sldMk cId="0" sldId="526"/>
            <ac:spMk id="7" creationId="{7E745067-7F27-4624-A09B-2D4C9D22BF0F}"/>
          </ac:spMkLst>
        </pc:spChg>
        <pc:spChg chg="add del mod ord">
          <ac:chgData name="Vui Le Ba" userId="052109168efbc39a" providerId="LiveId" clId="{40CFB830-F6EC-4A1B-AE1F-B620D0FFC1BE}" dt="2020-12-23T08:41:06.797" v="2817" actId="478"/>
          <ac:spMkLst>
            <pc:docMk/>
            <pc:sldMk cId="0" sldId="526"/>
            <ac:spMk id="8" creationId="{756D1BFC-706E-404B-9D97-24B8D54D5CB0}"/>
          </ac:spMkLst>
        </pc:spChg>
        <pc:spChg chg="add del mod ord">
          <ac:chgData name="Vui Le Ba" userId="052109168efbc39a" providerId="LiveId" clId="{40CFB830-F6EC-4A1B-AE1F-B620D0FFC1BE}" dt="2020-12-23T08:41:14.408" v="2819" actId="478"/>
          <ac:spMkLst>
            <pc:docMk/>
            <pc:sldMk cId="0" sldId="526"/>
            <ac:spMk id="473090" creationId="{00000000-0000-0000-0000-000000000000}"/>
          </ac:spMkLst>
        </pc:spChg>
        <pc:spChg chg="mod ord">
          <ac:chgData name="Vui Le Ba" userId="052109168efbc39a" providerId="LiveId" clId="{40CFB830-F6EC-4A1B-AE1F-B620D0FFC1BE}" dt="2020-12-23T07:30:43.255" v="1946" actId="6264"/>
          <ac:spMkLst>
            <pc:docMk/>
            <pc:sldMk cId="0" sldId="526"/>
            <ac:spMk id="473091" creationId="{00000000-0000-0000-0000-000000000000}"/>
          </ac:spMkLst>
        </pc:spChg>
        <pc:spChg chg="mod">
          <ac:chgData name="Vui Le Ba" userId="052109168efbc39a" providerId="LiveId" clId="{40CFB830-F6EC-4A1B-AE1F-B620D0FFC1BE}" dt="2020-12-23T08:41:10.497" v="2818" actId="404"/>
          <ac:spMkLst>
            <pc:docMk/>
            <pc:sldMk cId="0" sldId="526"/>
            <ac:spMk id="860167" creationId="{00000000-0000-0000-0000-000000000000}"/>
          </ac:spMkLst>
        </pc:spChg>
        <pc:grpChg chg="del">
          <ac:chgData name="Vui Le Ba" userId="052109168efbc39a" providerId="LiveId" clId="{40CFB830-F6EC-4A1B-AE1F-B620D0FFC1BE}" dt="2020-12-23T08:41:05.399" v="2816" actId="478"/>
          <ac:grpSpMkLst>
            <pc:docMk/>
            <pc:sldMk cId="0" sldId="526"/>
            <ac:grpSpMk id="473092" creationId="{00000000-0000-0000-0000-000000000000}"/>
          </ac:grpSpMkLst>
        </pc:grpChg>
      </pc:sldChg>
      <pc:sldChg chg="addSp delSp modSp mod chgLayout">
        <pc:chgData name="Vui Le Ba" userId="052109168efbc39a" providerId="LiveId" clId="{40CFB830-F6EC-4A1B-AE1F-B620D0FFC1BE}" dt="2020-12-23T08:41:23.036" v="2823" actId="404"/>
        <pc:sldMkLst>
          <pc:docMk/>
          <pc:sldMk cId="0" sldId="527"/>
        </pc:sldMkLst>
        <pc:spChg chg="add del mod">
          <ac:chgData name="Vui Le Ba" userId="052109168efbc39a" providerId="LiveId" clId="{40CFB830-F6EC-4A1B-AE1F-B620D0FFC1BE}" dt="2020-12-23T05:58:31.666" v="181" actId="6264"/>
          <ac:spMkLst>
            <pc:docMk/>
            <pc:sldMk cId="0" sldId="527"/>
            <ac:spMk id="2" creationId="{46323F6A-41BD-4CE1-A2D6-6B40A0DF2AC0}"/>
          </ac:spMkLst>
        </pc:spChg>
        <pc:spChg chg="add del mod">
          <ac:chgData name="Vui Le Ba" userId="052109168efbc39a" providerId="LiveId" clId="{40CFB830-F6EC-4A1B-AE1F-B620D0FFC1BE}" dt="2020-12-23T05:58:31.666" v="181" actId="6264"/>
          <ac:spMkLst>
            <pc:docMk/>
            <pc:sldMk cId="0" sldId="527"/>
            <ac:spMk id="3" creationId="{B26CDAFF-FBF0-4178-9321-8B653FD67407}"/>
          </ac:spMkLst>
        </pc:spChg>
        <pc:spChg chg="add del mod ord">
          <ac:chgData name="Vui Le Ba" userId="052109168efbc39a" providerId="LiveId" clId="{40CFB830-F6EC-4A1B-AE1F-B620D0FFC1BE}" dt="2020-12-23T07:30:43.255" v="1946" actId="6264"/>
          <ac:spMkLst>
            <pc:docMk/>
            <pc:sldMk cId="0" sldId="527"/>
            <ac:spMk id="4" creationId="{02DBAC72-F362-4547-A49D-1AA01341F07B}"/>
          </ac:spMkLst>
        </pc:spChg>
        <pc:spChg chg="del">
          <ac:chgData name="Vui Le Ba" userId="052109168efbc39a" providerId="LiveId" clId="{40CFB830-F6EC-4A1B-AE1F-B620D0FFC1BE}" dt="2020-12-23T07:06:30.211" v="1584"/>
          <ac:spMkLst>
            <pc:docMk/>
            <pc:sldMk cId="0" sldId="527"/>
            <ac:spMk id="5" creationId="{4090D4B7-0DB8-4D2C-B4A4-75DCB5A02F7D}"/>
          </ac:spMkLst>
        </pc:spChg>
        <pc:spChg chg="add del mod">
          <ac:chgData name="Vui Le Ba" userId="052109168efbc39a" providerId="LiveId" clId="{40CFB830-F6EC-4A1B-AE1F-B620D0FFC1BE}" dt="2020-12-23T07:30:43.255" v="1946" actId="6264"/>
          <ac:spMkLst>
            <pc:docMk/>
            <pc:sldMk cId="0" sldId="527"/>
            <ac:spMk id="6" creationId="{A3B78F2F-3451-49DF-9F08-CD9D26CD1B93}"/>
          </ac:spMkLst>
        </pc:spChg>
        <pc:spChg chg="add del mod">
          <ac:chgData name="Vui Le Ba" userId="052109168efbc39a" providerId="LiveId" clId="{40CFB830-F6EC-4A1B-AE1F-B620D0FFC1BE}" dt="2020-12-23T07:30:43.255" v="1946" actId="6264"/>
          <ac:spMkLst>
            <pc:docMk/>
            <pc:sldMk cId="0" sldId="527"/>
            <ac:spMk id="7" creationId="{72B66881-17F1-4EEF-B54C-B53D4B07C046}"/>
          </ac:spMkLst>
        </pc:spChg>
        <pc:spChg chg="add del mod ord">
          <ac:chgData name="Vui Le Ba" userId="052109168efbc39a" providerId="LiveId" clId="{40CFB830-F6EC-4A1B-AE1F-B620D0FFC1BE}" dt="2020-12-23T08:41:18.885" v="2821" actId="478"/>
          <ac:spMkLst>
            <pc:docMk/>
            <pc:sldMk cId="0" sldId="527"/>
            <ac:spMk id="8" creationId="{AB5B3991-C8F6-4E79-8557-6EF505F0906D}"/>
          </ac:spMkLst>
        </pc:spChg>
        <pc:spChg chg="add del mod ord">
          <ac:chgData name="Vui Le Ba" userId="052109168efbc39a" providerId="LiveId" clId="{40CFB830-F6EC-4A1B-AE1F-B620D0FFC1BE}" dt="2020-12-23T08:41:21.254" v="2822" actId="478"/>
          <ac:spMkLst>
            <pc:docMk/>
            <pc:sldMk cId="0" sldId="527"/>
            <ac:spMk id="475138" creationId="{00000000-0000-0000-0000-000000000000}"/>
          </ac:spMkLst>
        </pc:spChg>
        <pc:spChg chg="mod ord">
          <ac:chgData name="Vui Le Ba" userId="052109168efbc39a" providerId="LiveId" clId="{40CFB830-F6EC-4A1B-AE1F-B620D0FFC1BE}" dt="2020-12-23T07:30:43.255" v="1946" actId="6264"/>
          <ac:spMkLst>
            <pc:docMk/>
            <pc:sldMk cId="0" sldId="527"/>
            <ac:spMk id="475139" creationId="{00000000-0000-0000-0000-000000000000}"/>
          </ac:spMkLst>
        </pc:spChg>
        <pc:spChg chg="mod">
          <ac:chgData name="Vui Le Ba" userId="052109168efbc39a" providerId="LiveId" clId="{40CFB830-F6EC-4A1B-AE1F-B620D0FFC1BE}" dt="2020-12-23T08:41:23.036" v="2823" actId="404"/>
          <ac:spMkLst>
            <pc:docMk/>
            <pc:sldMk cId="0" sldId="527"/>
            <ac:spMk id="475141" creationId="{00000000-0000-0000-0000-000000000000}"/>
          </ac:spMkLst>
        </pc:spChg>
        <pc:grpChg chg="del">
          <ac:chgData name="Vui Le Ba" userId="052109168efbc39a" providerId="LiveId" clId="{40CFB830-F6EC-4A1B-AE1F-B620D0FFC1BE}" dt="2020-12-23T08:41:17.150" v="2820" actId="478"/>
          <ac:grpSpMkLst>
            <pc:docMk/>
            <pc:sldMk cId="0" sldId="527"/>
            <ac:grpSpMk id="475140" creationId="{00000000-0000-0000-0000-000000000000}"/>
          </ac:grpSpMkLst>
        </pc:grpChg>
      </pc:sldChg>
      <pc:sldChg chg="addSp delSp modSp mod chgLayout">
        <pc:chgData name="Vui Le Ba" userId="052109168efbc39a" providerId="LiveId" clId="{40CFB830-F6EC-4A1B-AE1F-B620D0FFC1BE}" dt="2020-12-23T08:41:41.255" v="2827" actId="478"/>
        <pc:sldMkLst>
          <pc:docMk/>
          <pc:sldMk cId="0" sldId="528"/>
        </pc:sldMkLst>
        <pc:spChg chg="add del mod">
          <ac:chgData name="Vui Le Ba" userId="052109168efbc39a" providerId="LiveId" clId="{40CFB830-F6EC-4A1B-AE1F-B620D0FFC1BE}" dt="2020-12-23T05:58:31.666" v="181" actId="6264"/>
          <ac:spMkLst>
            <pc:docMk/>
            <pc:sldMk cId="0" sldId="528"/>
            <ac:spMk id="2" creationId="{81F81DDA-EB9A-4325-8BF8-098321F5421E}"/>
          </ac:spMkLst>
        </pc:spChg>
        <pc:spChg chg="add del mod">
          <ac:chgData name="Vui Le Ba" userId="052109168efbc39a" providerId="LiveId" clId="{40CFB830-F6EC-4A1B-AE1F-B620D0FFC1BE}" dt="2020-12-23T05:58:31.666" v="181" actId="6264"/>
          <ac:spMkLst>
            <pc:docMk/>
            <pc:sldMk cId="0" sldId="528"/>
            <ac:spMk id="3" creationId="{C5249912-16A3-42A6-A749-AF8875B6B64A}"/>
          </ac:spMkLst>
        </pc:spChg>
        <pc:spChg chg="add del mod ord">
          <ac:chgData name="Vui Le Ba" userId="052109168efbc39a" providerId="LiveId" clId="{40CFB830-F6EC-4A1B-AE1F-B620D0FFC1BE}" dt="2020-12-23T07:30:43.255" v="1946" actId="6264"/>
          <ac:spMkLst>
            <pc:docMk/>
            <pc:sldMk cId="0" sldId="528"/>
            <ac:spMk id="4" creationId="{8A5822C2-2F7C-4715-AD04-F6553FC2074D}"/>
          </ac:spMkLst>
        </pc:spChg>
        <pc:spChg chg="del">
          <ac:chgData name="Vui Le Ba" userId="052109168efbc39a" providerId="LiveId" clId="{40CFB830-F6EC-4A1B-AE1F-B620D0FFC1BE}" dt="2020-12-23T07:06:30.211" v="1584"/>
          <ac:spMkLst>
            <pc:docMk/>
            <pc:sldMk cId="0" sldId="528"/>
            <ac:spMk id="5" creationId="{A538CFDA-0BEE-4BEB-98BE-0CA95241973E}"/>
          </ac:spMkLst>
        </pc:spChg>
        <pc:spChg chg="add del mod">
          <ac:chgData name="Vui Le Ba" userId="052109168efbc39a" providerId="LiveId" clId="{40CFB830-F6EC-4A1B-AE1F-B620D0FFC1BE}" dt="2020-12-23T07:30:43.255" v="1946" actId="6264"/>
          <ac:spMkLst>
            <pc:docMk/>
            <pc:sldMk cId="0" sldId="528"/>
            <ac:spMk id="6" creationId="{B99E8193-6B8F-4B67-A08B-FA1D578745FC}"/>
          </ac:spMkLst>
        </pc:spChg>
        <pc:spChg chg="add del mod">
          <ac:chgData name="Vui Le Ba" userId="052109168efbc39a" providerId="LiveId" clId="{40CFB830-F6EC-4A1B-AE1F-B620D0FFC1BE}" dt="2020-12-23T07:30:43.255" v="1946" actId="6264"/>
          <ac:spMkLst>
            <pc:docMk/>
            <pc:sldMk cId="0" sldId="528"/>
            <ac:spMk id="7" creationId="{81345AD0-8798-4F35-AB7A-CC2FFDB10EA9}"/>
          </ac:spMkLst>
        </pc:spChg>
        <pc:spChg chg="add del mod ord">
          <ac:chgData name="Vui Le Ba" userId="052109168efbc39a" providerId="LiveId" clId="{40CFB830-F6EC-4A1B-AE1F-B620D0FFC1BE}" dt="2020-12-23T08:41:34.139" v="2825" actId="478"/>
          <ac:spMkLst>
            <pc:docMk/>
            <pc:sldMk cId="0" sldId="528"/>
            <ac:spMk id="8" creationId="{B8763326-CAC9-4D89-BC1D-C80590FBA0C3}"/>
          </ac:spMkLst>
        </pc:spChg>
        <pc:spChg chg="add del mod ord">
          <ac:chgData name="Vui Le Ba" userId="052109168efbc39a" providerId="LiveId" clId="{40CFB830-F6EC-4A1B-AE1F-B620D0FFC1BE}" dt="2020-12-23T08:41:41.255" v="2827" actId="478"/>
          <ac:spMkLst>
            <pc:docMk/>
            <pc:sldMk cId="0" sldId="528"/>
            <ac:spMk id="477186" creationId="{00000000-0000-0000-0000-000000000000}"/>
          </ac:spMkLst>
        </pc:spChg>
        <pc:spChg chg="mod ord">
          <ac:chgData name="Vui Le Ba" userId="052109168efbc39a" providerId="LiveId" clId="{40CFB830-F6EC-4A1B-AE1F-B620D0FFC1BE}" dt="2020-12-23T07:30:43.255" v="1946" actId="6264"/>
          <ac:spMkLst>
            <pc:docMk/>
            <pc:sldMk cId="0" sldId="528"/>
            <ac:spMk id="477187" creationId="{00000000-0000-0000-0000-000000000000}"/>
          </ac:spMkLst>
        </pc:spChg>
        <pc:spChg chg="mod">
          <ac:chgData name="Vui Le Ba" userId="052109168efbc39a" providerId="LiveId" clId="{40CFB830-F6EC-4A1B-AE1F-B620D0FFC1BE}" dt="2020-12-23T08:41:38.087" v="2826" actId="404"/>
          <ac:spMkLst>
            <pc:docMk/>
            <pc:sldMk cId="0" sldId="528"/>
            <ac:spMk id="477189" creationId="{00000000-0000-0000-0000-000000000000}"/>
          </ac:spMkLst>
        </pc:spChg>
        <pc:grpChg chg="del">
          <ac:chgData name="Vui Le Ba" userId="052109168efbc39a" providerId="LiveId" clId="{40CFB830-F6EC-4A1B-AE1F-B620D0FFC1BE}" dt="2020-12-23T08:41:26.766" v="2824" actId="478"/>
          <ac:grpSpMkLst>
            <pc:docMk/>
            <pc:sldMk cId="0" sldId="528"/>
            <ac:grpSpMk id="477188" creationId="{00000000-0000-0000-0000-000000000000}"/>
          </ac:grpSpMkLst>
        </pc:grpChg>
      </pc:sldChg>
      <pc:sldChg chg="addSp delSp modSp mod chgLayout">
        <pc:chgData name="Vui Le Ba" userId="052109168efbc39a" providerId="LiveId" clId="{40CFB830-F6EC-4A1B-AE1F-B620D0FFC1BE}" dt="2020-12-23T08:42:06.541" v="2835" actId="14100"/>
        <pc:sldMkLst>
          <pc:docMk/>
          <pc:sldMk cId="0" sldId="529"/>
        </pc:sldMkLst>
        <pc:spChg chg="add del mod">
          <ac:chgData name="Vui Le Ba" userId="052109168efbc39a" providerId="LiveId" clId="{40CFB830-F6EC-4A1B-AE1F-B620D0FFC1BE}" dt="2020-12-23T05:58:31.666" v="181" actId="6264"/>
          <ac:spMkLst>
            <pc:docMk/>
            <pc:sldMk cId="0" sldId="529"/>
            <ac:spMk id="2" creationId="{71426E35-6D7E-4496-8711-19D1AAFD724E}"/>
          </ac:spMkLst>
        </pc:spChg>
        <pc:spChg chg="add del mod">
          <ac:chgData name="Vui Le Ba" userId="052109168efbc39a" providerId="LiveId" clId="{40CFB830-F6EC-4A1B-AE1F-B620D0FFC1BE}" dt="2020-12-23T05:58:31.666" v="181" actId="6264"/>
          <ac:spMkLst>
            <pc:docMk/>
            <pc:sldMk cId="0" sldId="529"/>
            <ac:spMk id="3" creationId="{5CDD3B07-1C45-4419-BBCA-ABF79A851F74}"/>
          </ac:spMkLst>
        </pc:spChg>
        <pc:spChg chg="add del mod ord">
          <ac:chgData name="Vui Le Ba" userId="052109168efbc39a" providerId="LiveId" clId="{40CFB830-F6EC-4A1B-AE1F-B620D0FFC1BE}" dt="2020-12-23T07:30:43.255" v="1946" actId="6264"/>
          <ac:spMkLst>
            <pc:docMk/>
            <pc:sldMk cId="0" sldId="529"/>
            <ac:spMk id="4" creationId="{C5A88D7E-0A19-4AF2-BD6E-CB1809415635}"/>
          </ac:spMkLst>
        </pc:spChg>
        <pc:spChg chg="del">
          <ac:chgData name="Vui Le Ba" userId="052109168efbc39a" providerId="LiveId" clId="{40CFB830-F6EC-4A1B-AE1F-B620D0FFC1BE}" dt="2020-12-23T07:06:30.211" v="1584"/>
          <ac:spMkLst>
            <pc:docMk/>
            <pc:sldMk cId="0" sldId="529"/>
            <ac:spMk id="5" creationId="{165E6A41-4D4E-4114-87F3-24FFE52F22F2}"/>
          </ac:spMkLst>
        </pc:spChg>
        <pc:spChg chg="add del mod">
          <ac:chgData name="Vui Le Ba" userId="052109168efbc39a" providerId="LiveId" clId="{40CFB830-F6EC-4A1B-AE1F-B620D0FFC1BE}" dt="2020-12-23T07:30:43.255" v="1946" actId="6264"/>
          <ac:spMkLst>
            <pc:docMk/>
            <pc:sldMk cId="0" sldId="529"/>
            <ac:spMk id="6" creationId="{A9E47B5E-3FC1-4529-B08A-ED548DBF8919}"/>
          </ac:spMkLst>
        </pc:spChg>
        <pc:spChg chg="add del mod">
          <ac:chgData name="Vui Le Ba" userId="052109168efbc39a" providerId="LiveId" clId="{40CFB830-F6EC-4A1B-AE1F-B620D0FFC1BE}" dt="2020-12-23T07:30:43.255" v="1946" actId="6264"/>
          <ac:spMkLst>
            <pc:docMk/>
            <pc:sldMk cId="0" sldId="529"/>
            <ac:spMk id="7" creationId="{83C37E7A-E5C2-4D7E-BBF7-5AB05B603EDE}"/>
          </ac:spMkLst>
        </pc:spChg>
        <pc:spChg chg="add del mod ord">
          <ac:chgData name="Vui Le Ba" userId="052109168efbc39a" providerId="LiveId" clId="{40CFB830-F6EC-4A1B-AE1F-B620D0FFC1BE}" dt="2020-12-23T08:41:47.120" v="2829" actId="478"/>
          <ac:spMkLst>
            <pc:docMk/>
            <pc:sldMk cId="0" sldId="529"/>
            <ac:spMk id="8" creationId="{74D70C80-5296-47EE-968A-DBA755E415B6}"/>
          </ac:spMkLst>
        </pc:spChg>
        <pc:spChg chg="add del mod ord">
          <ac:chgData name="Vui Le Ba" userId="052109168efbc39a" providerId="LiveId" clId="{40CFB830-F6EC-4A1B-AE1F-B620D0FFC1BE}" dt="2020-12-23T08:41:50.308" v="2830" actId="478"/>
          <ac:spMkLst>
            <pc:docMk/>
            <pc:sldMk cId="0" sldId="529"/>
            <ac:spMk id="479234" creationId="{00000000-0000-0000-0000-000000000000}"/>
          </ac:spMkLst>
        </pc:spChg>
        <pc:spChg chg="mod ord">
          <ac:chgData name="Vui Le Ba" userId="052109168efbc39a" providerId="LiveId" clId="{40CFB830-F6EC-4A1B-AE1F-B620D0FFC1BE}" dt="2020-12-23T07:30:43.255" v="1946" actId="6264"/>
          <ac:spMkLst>
            <pc:docMk/>
            <pc:sldMk cId="0" sldId="529"/>
            <ac:spMk id="479235" creationId="{00000000-0000-0000-0000-000000000000}"/>
          </ac:spMkLst>
        </pc:spChg>
        <pc:spChg chg="mod">
          <ac:chgData name="Vui Le Ba" userId="052109168efbc39a" providerId="LiveId" clId="{40CFB830-F6EC-4A1B-AE1F-B620D0FFC1BE}" dt="2020-12-23T08:42:06.541" v="2835" actId="14100"/>
          <ac:spMkLst>
            <pc:docMk/>
            <pc:sldMk cId="0" sldId="529"/>
            <ac:spMk id="479238" creationId="{00000000-0000-0000-0000-000000000000}"/>
          </ac:spMkLst>
        </pc:spChg>
        <pc:grpChg chg="del">
          <ac:chgData name="Vui Le Ba" userId="052109168efbc39a" providerId="LiveId" clId="{40CFB830-F6EC-4A1B-AE1F-B620D0FFC1BE}" dt="2020-12-23T08:41:43.212" v="2828" actId="478"/>
          <ac:grpSpMkLst>
            <pc:docMk/>
            <pc:sldMk cId="0" sldId="529"/>
            <ac:grpSpMk id="479236" creationId="{00000000-0000-0000-0000-000000000000}"/>
          </ac:grpSpMkLst>
        </pc:grpChg>
      </pc:sldChg>
      <pc:sldChg chg="addSp delSp modSp mod chgLayout">
        <pc:chgData name="Vui Le Ba" userId="052109168efbc39a" providerId="LiveId" clId="{40CFB830-F6EC-4A1B-AE1F-B620D0FFC1BE}" dt="2020-12-23T08:42:25.160" v="2839" actId="478"/>
        <pc:sldMkLst>
          <pc:docMk/>
          <pc:sldMk cId="0" sldId="530"/>
        </pc:sldMkLst>
        <pc:spChg chg="add del mod">
          <ac:chgData name="Vui Le Ba" userId="052109168efbc39a" providerId="LiveId" clId="{40CFB830-F6EC-4A1B-AE1F-B620D0FFC1BE}" dt="2020-12-23T05:58:31.666" v="181" actId="6264"/>
          <ac:spMkLst>
            <pc:docMk/>
            <pc:sldMk cId="0" sldId="530"/>
            <ac:spMk id="2" creationId="{73F1B5A1-64A8-4128-B8BB-8A782ACE1BDD}"/>
          </ac:spMkLst>
        </pc:spChg>
        <pc:spChg chg="add del mod">
          <ac:chgData name="Vui Le Ba" userId="052109168efbc39a" providerId="LiveId" clId="{40CFB830-F6EC-4A1B-AE1F-B620D0FFC1BE}" dt="2020-12-23T05:58:31.666" v="181" actId="6264"/>
          <ac:spMkLst>
            <pc:docMk/>
            <pc:sldMk cId="0" sldId="530"/>
            <ac:spMk id="3" creationId="{5A3C603D-C768-4B0A-B50B-CC3F191E76C6}"/>
          </ac:spMkLst>
        </pc:spChg>
        <pc:spChg chg="add del mod ord">
          <ac:chgData name="Vui Le Ba" userId="052109168efbc39a" providerId="LiveId" clId="{40CFB830-F6EC-4A1B-AE1F-B620D0FFC1BE}" dt="2020-12-23T07:30:43.255" v="1946" actId="6264"/>
          <ac:spMkLst>
            <pc:docMk/>
            <pc:sldMk cId="0" sldId="530"/>
            <ac:spMk id="4" creationId="{4001DABB-0A7A-4FBE-A96D-9D8497810300}"/>
          </ac:spMkLst>
        </pc:spChg>
        <pc:spChg chg="del">
          <ac:chgData name="Vui Le Ba" userId="052109168efbc39a" providerId="LiveId" clId="{40CFB830-F6EC-4A1B-AE1F-B620D0FFC1BE}" dt="2020-12-23T07:06:30.211" v="1584"/>
          <ac:spMkLst>
            <pc:docMk/>
            <pc:sldMk cId="0" sldId="530"/>
            <ac:spMk id="5" creationId="{271139BB-0EAB-49E8-BE27-AF9917472DA2}"/>
          </ac:spMkLst>
        </pc:spChg>
        <pc:spChg chg="add del mod">
          <ac:chgData name="Vui Le Ba" userId="052109168efbc39a" providerId="LiveId" clId="{40CFB830-F6EC-4A1B-AE1F-B620D0FFC1BE}" dt="2020-12-23T07:30:43.255" v="1946" actId="6264"/>
          <ac:spMkLst>
            <pc:docMk/>
            <pc:sldMk cId="0" sldId="530"/>
            <ac:spMk id="6" creationId="{7ABB9CB9-6713-4E26-A27C-1393951EBC3A}"/>
          </ac:spMkLst>
        </pc:spChg>
        <pc:spChg chg="add del mod">
          <ac:chgData name="Vui Le Ba" userId="052109168efbc39a" providerId="LiveId" clId="{40CFB830-F6EC-4A1B-AE1F-B620D0FFC1BE}" dt="2020-12-23T07:30:43.255" v="1946" actId="6264"/>
          <ac:spMkLst>
            <pc:docMk/>
            <pc:sldMk cId="0" sldId="530"/>
            <ac:spMk id="7" creationId="{B6E8B967-9CBD-458D-8B35-55741B80D925}"/>
          </ac:spMkLst>
        </pc:spChg>
        <pc:spChg chg="add del mod ord">
          <ac:chgData name="Vui Le Ba" userId="052109168efbc39a" providerId="LiveId" clId="{40CFB830-F6EC-4A1B-AE1F-B620D0FFC1BE}" dt="2020-12-23T08:42:17.803" v="2837" actId="478"/>
          <ac:spMkLst>
            <pc:docMk/>
            <pc:sldMk cId="0" sldId="530"/>
            <ac:spMk id="8" creationId="{599D3F07-A61C-4F6F-9C9A-F09C4CC9EF37}"/>
          </ac:spMkLst>
        </pc:spChg>
        <pc:spChg chg="add del mod ord">
          <ac:chgData name="Vui Le Ba" userId="052109168efbc39a" providerId="LiveId" clId="{40CFB830-F6EC-4A1B-AE1F-B620D0FFC1BE}" dt="2020-12-23T08:42:25.160" v="2839" actId="478"/>
          <ac:spMkLst>
            <pc:docMk/>
            <pc:sldMk cId="0" sldId="530"/>
            <ac:spMk id="481282" creationId="{00000000-0000-0000-0000-000000000000}"/>
          </ac:spMkLst>
        </pc:spChg>
        <pc:spChg chg="mod ord">
          <ac:chgData name="Vui Le Ba" userId="052109168efbc39a" providerId="LiveId" clId="{40CFB830-F6EC-4A1B-AE1F-B620D0FFC1BE}" dt="2020-12-23T07:30:43.255" v="1946" actId="6264"/>
          <ac:spMkLst>
            <pc:docMk/>
            <pc:sldMk cId="0" sldId="530"/>
            <ac:spMk id="481283" creationId="{00000000-0000-0000-0000-000000000000}"/>
          </ac:spMkLst>
        </pc:spChg>
        <pc:spChg chg="mod">
          <ac:chgData name="Vui Le Ba" userId="052109168efbc39a" providerId="LiveId" clId="{40CFB830-F6EC-4A1B-AE1F-B620D0FFC1BE}" dt="2020-12-23T08:42:20.122" v="2838" actId="404"/>
          <ac:spMkLst>
            <pc:docMk/>
            <pc:sldMk cId="0" sldId="530"/>
            <ac:spMk id="481285" creationId="{00000000-0000-0000-0000-000000000000}"/>
          </ac:spMkLst>
        </pc:spChg>
        <pc:grpChg chg="del">
          <ac:chgData name="Vui Le Ba" userId="052109168efbc39a" providerId="LiveId" clId="{40CFB830-F6EC-4A1B-AE1F-B620D0FFC1BE}" dt="2020-12-23T08:42:09.790" v="2836" actId="478"/>
          <ac:grpSpMkLst>
            <pc:docMk/>
            <pc:sldMk cId="0" sldId="530"/>
            <ac:grpSpMk id="481284" creationId="{00000000-0000-0000-0000-000000000000}"/>
          </ac:grpSpMkLst>
        </pc:grpChg>
      </pc:sldChg>
      <pc:sldChg chg="addSp delSp modSp mod chgLayout">
        <pc:chgData name="Vui Le Ba" userId="052109168efbc39a" providerId="LiveId" clId="{40CFB830-F6EC-4A1B-AE1F-B620D0FFC1BE}" dt="2020-12-23T08:42:50.275" v="2845" actId="14100"/>
        <pc:sldMkLst>
          <pc:docMk/>
          <pc:sldMk cId="0" sldId="531"/>
        </pc:sldMkLst>
        <pc:spChg chg="add del mod">
          <ac:chgData name="Vui Le Ba" userId="052109168efbc39a" providerId="LiveId" clId="{40CFB830-F6EC-4A1B-AE1F-B620D0FFC1BE}" dt="2020-12-23T05:58:31.666" v="181" actId="6264"/>
          <ac:spMkLst>
            <pc:docMk/>
            <pc:sldMk cId="0" sldId="531"/>
            <ac:spMk id="2" creationId="{4E43B545-E82D-4AFE-99A6-67EFC8651832}"/>
          </ac:spMkLst>
        </pc:spChg>
        <pc:spChg chg="add del mod">
          <ac:chgData name="Vui Le Ba" userId="052109168efbc39a" providerId="LiveId" clId="{40CFB830-F6EC-4A1B-AE1F-B620D0FFC1BE}" dt="2020-12-23T05:58:31.666" v="181" actId="6264"/>
          <ac:spMkLst>
            <pc:docMk/>
            <pc:sldMk cId="0" sldId="531"/>
            <ac:spMk id="3" creationId="{5142636A-719A-4C64-9CA1-A0BE1F59AE3B}"/>
          </ac:spMkLst>
        </pc:spChg>
        <pc:spChg chg="add del mod ord">
          <ac:chgData name="Vui Le Ba" userId="052109168efbc39a" providerId="LiveId" clId="{40CFB830-F6EC-4A1B-AE1F-B620D0FFC1BE}" dt="2020-12-23T07:30:43.255" v="1946" actId="6264"/>
          <ac:spMkLst>
            <pc:docMk/>
            <pc:sldMk cId="0" sldId="531"/>
            <ac:spMk id="4" creationId="{05D6B418-C382-4E32-97CC-6A3F6F6FB532}"/>
          </ac:spMkLst>
        </pc:spChg>
        <pc:spChg chg="del">
          <ac:chgData name="Vui Le Ba" userId="052109168efbc39a" providerId="LiveId" clId="{40CFB830-F6EC-4A1B-AE1F-B620D0FFC1BE}" dt="2020-12-23T07:06:30.211" v="1584"/>
          <ac:spMkLst>
            <pc:docMk/>
            <pc:sldMk cId="0" sldId="531"/>
            <ac:spMk id="5" creationId="{6993FA35-2B4E-4167-B5E7-F4016186B367}"/>
          </ac:spMkLst>
        </pc:spChg>
        <pc:spChg chg="add del mod">
          <ac:chgData name="Vui Le Ba" userId="052109168efbc39a" providerId="LiveId" clId="{40CFB830-F6EC-4A1B-AE1F-B620D0FFC1BE}" dt="2020-12-23T07:30:43.255" v="1946" actId="6264"/>
          <ac:spMkLst>
            <pc:docMk/>
            <pc:sldMk cId="0" sldId="531"/>
            <ac:spMk id="6" creationId="{CE050112-C2D6-4464-820A-A80BB4F33BDA}"/>
          </ac:spMkLst>
        </pc:spChg>
        <pc:spChg chg="add del mod">
          <ac:chgData name="Vui Le Ba" userId="052109168efbc39a" providerId="LiveId" clId="{40CFB830-F6EC-4A1B-AE1F-B620D0FFC1BE}" dt="2020-12-23T07:30:43.255" v="1946" actId="6264"/>
          <ac:spMkLst>
            <pc:docMk/>
            <pc:sldMk cId="0" sldId="531"/>
            <ac:spMk id="7" creationId="{8DE61ACC-67CD-40C1-AD89-9B454A32A240}"/>
          </ac:spMkLst>
        </pc:spChg>
        <pc:spChg chg="add del mod ord">
          <ac:chgData name="Vui Le Ba" userId="052109168efbc39a" providerId="LiveId" clId="{40CFB830-F6EC-4A1B-AE1F-B620D0FFC1BE}" dt="2020-12-23T08:42:37.301" v="2841" actId="478"/>
          <ac:spMkLst>
            <pc:docMk/>
            <pc:sldMk cId="0" sldId="531"/>
            <ac:spMk id="8" creationId="{1F0C2126-778F-48D1-AF75-269189C6CCD5}"/>
          </ac:spMkLst>
        </pc:spChg>
        <pc:spChg chg="add del mod ord">
          <ac:chgData name="Vui Le Ba" userId="052109168efbc39a" providerId="LiveId" clId="{40CFB830-F6EC-4A1B-AE1F-B620D0FFC1BE}" dt="2020-12-23T08:42:39.704" v="2842" actId="478"/>
          <ac:spMkLst>
            <pc:docMk/>
            <pc:sldMk cId="0" sldId="531"/>
            <ac:spMk id="483330" creationId="{00000000-0000-0000-0000-000000000000}"/>
          </ac:spMkLst>
        </pc:spChg>
        <pc:spChg chg="mod ord">
          <ac:chgData name="Vui Le Ba" userId="052109168efbc39a" providerId="LiveId" clId="{40CFB830-F6EC-4A1B-AE1F-B620D0FFC1BE}" dt="2020-12-23T07:30:43.255" v="1946" actId="6264"/>
          <ac:spMkLst>
            <pc:docMk/>
            <pc:sldMk cId="0" sldId="531"/>
            <ac:spMk id="483331" creationId="{00000000-0000-0000-0000-000000000000}"/>
          </ac:spMkLst>
        </pc:spChg>
        <pc:spChg chg="mod">
          <ac:chgData name="Vui Le Ba" userId="052109168efbc39a" providerId="LiveId" clId="{40CFB830-F6EC-4A1B-AE1F-B620D0FFC1BE}" dt="2020-12-23T08:42:50.275" v="2845" actId="14100"/>
          <ac:spMkLst>
            <pc:docMk/>
            <pc:sldMk cId="0" sldId="531"/>
            <ac:spMk id="483333" creationId="{00000000-0000-0000-0000-000000000000}"/>
          </ac:spMkLst>
        </pc:spChg>
        <pc:grpChg chg="del">
          <ac:chgData name="Vui Le Ba" userId="052109168efbc39a" providerId="LiveId" clId="{40CFB830-F6EC-4A1B-AE1F-B620D0FFC1BE}" dt="2020-12-23T08:42:34.773" v="2840" actId="478"/>
          <ac:grpSpMkLst>
            <pc:docMk/>
            <pc:sldMk cId="0" sldId="531"/>
            <ac:grpSpMk id="483332" creationId="{00000000-0000-0000-0000-000000000000}"/>
          </ac:grpSpMkLst>
        </pc:grpChg>
      </pc:sldChg>
      <pc:sldChg chg="addSp delSp modSp mod chgLayout">
        <pc:chgData name="Vui Le Ba" userId="052109168efbc39a" providerId="LiveId" clId="{40CFB830-F6EC-4A1B-AE1F-B620D0FFC1BE}" dt="2020-12-23T08:43:04.403" v="2849" actId="478"/>
        <pc:sldMkLst>
          <pc:docMk/>
          <pc:sldMk cId="0" sldId="532"/>
        </pc:sldMkLst>
        <pc:spChg chg="add del mod">
          <ac:chgData name="Vui Le Ba" userId="052109168efbc39a" providerId="LiveId" clId="{40CFB830-F6EC-4A1B-AE1F-B620D0FFC1BE}" dt="2020-12-23T05:58:31.666" v="181" actId="6264"/>
          <ac:spMkLst>
            <pc:docMk/>
            <pc:sldMk cId="0" sldId="532"/>
            <ac:spMk id="2" creationId="{25C492E1-15C5-4954-8512-CF780507A0DA}"/>
          </ac:spMkLst>
        </pc:spChg>
        <pc:spChg chg="add del mod">
          <ac:chgData name="Vui Le Ba" userId="052109168efbc39a" providerId="LiveId" clId="{40CFB830-F6EC-4A1B-AE1F-B620D0FFC1BE}" dt="2020-12-23T05:58:31.666" v="181" actId="6264"/>
          <ac:spMkLst>
            <pc:docMk/>
            <pc:sldMk cId="0" sldId="532"/>
            <ac:spMk id="3" creationId="{C9689E2A-B43E-435A-9ED1-5CF1B2C04896}"/>
          </ac:spMkLst>
        </pc:spChg>
        <pc:spChg chg="add del mod ord">
          <ac:chgData name="Vui Le Ba" userId="052109168efbc39a" providerId="LiveId" clId="{40CFB830-F6EC-4A1B-AE1F-B620D0FFC1BE}" dt="2020-12-23T07:30:43.255" v="1946" actId="6264"/>
          <ac:spMkLst>
            <pc:docMk/>
            <pc:sldMk cId="0" sldId="532"/>
            <ac:spMk id="4" creationId="{5DB59700-1C9A-482C-8BD7-3CF9884307FA}"/>
          </ac:spMkLst>
        </pc:spChg>
        <pc:spChg chg="del">
          <ac:chgData name="Vui Le Ba" userId="052109168efbc39a" providerId="LiveId" clId="{40CFB830-F6EC-4A1B-AE1F-B620D0FFC1BE}" dt="2020-12-23T07:06:30.211" v="1584"/>
          <ac:spMkLst>
            <pc:docMk/>
            <pc:sldMk cId="0" sldId="532"/>
            <ac:spMk id="5" creationId="{DBB67D41-5D75-4B1C-94F0-8767F9B0BA5B}"/>
          </ac:spMkLst>
        </pc:spChg>
        <pc:spChg chg="add del mod">
          <ac:chgData name="Vui Le Ba" userId="052109168efbc39a" providerId="LiveId" clId="{40CFB830-F6EC-4A1B-AE1F-B620D0FFC1BE}" dt="2020-12-23T07:30:43.255" v="1946" actId="6264"/>
          <ac:spMkLst>
            <pc:docMk/>
            <pc:sldMk cId="0" sldId="532"/>
            <ac:spMk id="6" creationId="{DBAED122-AC1E-4F9A-A03E-70B8C278DFB7}"/>
          </ac:spMkLst>
        </pc:spChg>
        <pc:spChg chg="add del mod">
          <ac:chgData name="Vui Le Ba" userId="052109168efbc39a" providerId="LiveId" clId="{40CFB830-F6EC-4A1B-AE1F-B620D0FFC1BE}" dt="2020-12-23T07:30:43.255" v="1946" actId="6264"/>
          <ac:spMkLst>
            <pc:docMk/>
            <pc:sldMk cId="0" sldId="532"/>
            <ac:spMk id="7" creationId="{4D2C33AF-902E-41DD-A3A5-F7DCE51B77CF}"/>
          </ac:spMkLst>
        </pc:spChg>
        <pc:spChg chg="add del mod ord">
          <ac:chgData name="Vui Le Ba" userId="052109168efbc39a" providerId="LiveId" clId="{40CFB830-F6EC-4A1B-AE1F-B620D0FFC1BE}" dt="2020-12-23T08:42:58.420" v="2847" actId="478"/>
          <ac:spMkLst>
            <pc:docMk/>
            <pc:sldMk cId="0" sldId="532"/>
            <ac:spMk id="8" creationId="{F48F7856-6D59-409A-9222-C31723B8DA3B}"/>
          </ac:spMkLst>
        </pc:spChg>
        <pc:spChg chg="add del mod ord">
          <ac:chgData name="Vui Le Ba" userId="052109168efbc39a" providerId="LiveId" clId="{40CFB830-F6EC-4A1B-AE1F-B620D0FFC1BE}" dt="2020-12-23T08:43:04.403" v="2849" actId="478"/>
          <ac:spMkLst>
            <pc:docMk/>
            <pc:sldMk cId="0" sldId="532"/>
            <ac:spMk id="485378" creationId="{00000000-0000-0000-0000-000000000000}"/>
          </ac:spMkLst>
        </pc:spChg>
        <pc:spChg chg="mod ord">
          <ac:chgData name="Vui Le Ba" userId="052109168efbc39a" providerId="LiveId" clId="{40CFB830-F6EC-4A1B-AE1F-B620D0FFC1BE}" dt="2020-12-23T07:30:43.255" v="1946" actId="6264"/>
          <ac:spMkLst>
            <pc:docMk/>
            <pc:sldMk cId="0" sldId="532"/>
            <ac:spMk id="485379" creationId="{00000000-0000-0000-0000-000000000000}"/>
          </ac:spMkLst>
        </pc:spChg>
        <pc:spChg chg="mod">
          <ac:chgData name="Vui Le Ba" userId="052109168efbc39a" providerId="LiveId" clId="{40CFB830-F6EC-4A1B-AE1F-B620D0FFC1BE}" dt="2020-12-23T08:43:00.768" v="2848" actId="404"/>
          <ac:spMkLst>
            <pc:docMk/>
            <pc:sldMk cId="0" sldId="532"/>
            <ac:spMk id="485381" creationId="{00000000-0000-0000-0000-000000000000}"/>
          </ac:spMkLst>
        </pc:spChg>
        <pc:grpChg chg="del">
          <ac:chgData name="Vui Le Ba" userId="052109168efbc39a" providerId="LiveId" clId="{40CFB830-F6EC-4A1B-AE1F-B620D0FFC1BE}" dt="2020-12-23T08:42:55.127" v="2846" actId="478"/>
          <ac:grpSpMkLst>
            <pc:docMk/>
            <pc:sldMk cId="0" sldId="532"/>
            <ac:grpSpMk id="485380" creationId="{00000000-0000-0000-0000-000000000000}"/>
          </ac:grpSpMkLst>
        </pc:grpChg>
      </pc:sldChg>
      <pc:sldChg chg="addSp delSp modSp mod chgLayout">
        <pc:chgData name="Vui Le Ba" userId="052109168efbc39a" providerId="LiveId" clId="{40CFB830-F6EC-4A1B-AE1F-B620D0FFC1BE}" dt="2020-12-23T08:43:23.906" v="2854" actId="1076"/>
        <pc:sldMkLst>
          <pc:docMk/>
          <pc:sldMk cId="0" sldId="533"/>
        </pc:sldMkLst>
        <pc:spChg chg="add del mod">
          <ac:chgData name="Vui Le Ba" userId="052109168efbc39a" providerId="LiveId" clId="{40CFB830-F6EC-4A1B-AE1F-B620D0FFC1BE}" dt="2020-12-23T05:58:31.666" v="181" actId="6264"/>
          <ac:spMkLst>
            <pc:docMk/>
            <pc:sldMk cId="0" sldId="533"/>
            <ac:spMk id="2" creationId="{1E76D6A4-4CB1-449E-A441-95A10CB8FA77}"/>
          </ac:spMkLst>
        </pc:spChg>
        <pc:spChg chg="add del mod">
          <ac:chgData name="Vui Le Ba" userId="052109168efbc39a" providerId="LiveId" clId="{40CFB830-F6EC-4A1B-AE1F-B620D0FFC1BE}" dt="2020-12-23T05:58:31.666" v="181" actId="6264"/>
          <ac:spMkLst>
            <pc:docMk/>
            <pc:sldMk cId="0" sldId="533"/>
            <ac:spMk id="3" creationId="{3CC0370D-3153-4E61-B57C-2A64E01C9344}"/>
          </ac:spMkLst>
        </pc:spChg>
        <pc:spChg chg="add del mod ord">
          <ac:chgData name="Vui Le Ba" userId="052109168efbc39a" providerId="LiveId" clId="{40CFB830-F6EC-4A1B-AE1F-B620D0FFC1BE}" dt="2020-12-23T07:30:43.255" v="1946" actId="6264"/>
          <ac:spMkLst>
            <pc:docMk/>
            <pc:sldMk cId="0" sldId="533"/>
            <ac:spMk id="4" creationId="{020FE6AE-2341-4B64-B913-5A5D2E746015}"/>
          </ac:spMkLst>
        </pc:spChg>
        <pc:spChg chg="del">
          <ac:chgData name="Vui Le Ba" userId="052109168efbc39a" providerId="LiveId" clId="{40CFB830-F6EC-4A1B-AE1F-B620D0FFC1BE}" dt="2020-12-23T07:06:30.211" v="1584"/>
          <ac:spMkLst>
            <pc:docMk/>
            <pc:sldMk cId="0" sldId="533"/>
            <ac:spMk id="5" creationId="{686C66E4-7A5B-4A49-A1DF-1B3FA81604C1}"/>
          </ac:spMkLst>
        </pc:spChg>
        <pc:spChg chg="add del mod">
          <ac:chgData name="Vui Le Ba" userId="052109168efbc39a" providerId="LiveId" clId="{40CFB830-F6EC-4A1B-AE1F-B620D0FFC1BE}" dt="2020-12-23T07:30:43.255" v="1946" actId="6264"/>
          <ac:spMkLst>
            <pc:docMk/>
            <pc:sldMk cId="0" sldId="533"/>
            <ac:spMk id="6" creationId="{E931F86B-C973-4B25-B59B-3BDF83299218}"/>
          </ac:spMkLst>
        </pc:spChg>
        <pc:spChg chg="add del mod">
          <ac:chgData name="Vui Le Ba" userId="052109168efbc39a" providerId="LiveId" clId="{40CFB830-F6EC-4A1B-AE1F-B620D0FFC1BE}" dt="2020-12-23T07:30:43.255" v="1946" actId="6264"/>
          <ac:spMkLst>
            <pc:docMk/>
            <pc:sldMk cId="0" sldId="533"/>
            <ac:spMk id="7" creationId="{7A1EF170-66E2-473E-AE92-C7B372B2C81A}"/>
          </ac:spMkLst>
        </pc:spChg>
        <pc:spChg chg="add del mod ord">
          <ac:chgData name="Vui Le Ba" userId="052109168efbc39a" providerId="LiveId" clId="{40CFB830-F6EC-4A1B-AE1F-B620D0FFC1BE}" dt="2020-12-23T08:43:11.134" v="2852" actId="478"/>
          <ac:spMkLst>
            <pc:docMk/>
            <pc:sldMk cId="0" sldId="533"/>
            <ac:spMk id="8" creationId="{C97FCC5F-50F2-4938-BB17-4E4173A8BD25}"/>
          </ac:spMkLst>
        </pc:spChg>
        <pc:spChg chg="add del mod ord">
          <ac:chgData name="Vui Le Ba" userId="052109168efbc39a" providerId="LiveId" clId="{40CFB830-F6EC-4A1B-AE1F-B620D0FFC1BE}" dt="2020-12-23T08:43:07.678" v="2850" actId="478"/>
          <ac:spMkLst>
            <pc:docMk/>
            <pc:sldMk cId="0" sldId="533"/>
            <ac:spMk id="487426" creationId="{00000000-0000-0000-0000-000000000000}"/>
          </ac:spMkLst>
        </pc:spChg>
        <pc:spChg chg="mod ord">
          <ac:chgData name="Vui Le Ba" userId="052109168efbc39a" providerId="LiveId" clId="{40CFB830-F6EC-4A1B-AE1F-B620D0FFC1BE}" dt="2020-12-23T07:30:43.255" v="1946" actId="6264"/>
          <ac:spMkLst>
            <pc:docMk/>
            <pc:sldMk cId="0" sldId="533"/>
            <ac:spMk id="487427" creationId="{00000000-0000-0000-0000-000000000000}"/>
          </ac:spMkLst>
        </pc:spChg>
        <pc:spChg chg="mod">
          <ac:chgData name="Vui Le Ba" userId="052109168efbc39a" providerId="LiveId" clId="{40CFB830-F6EC-4A1B-AE1F-B620D0FFC1BE}" dt="2020-12-23T08:43:23.906" v="2854" actId="1076"/>
          <ac:spMkLst>
            <pc:docMk/>
            <pc:sldMk cId="0" sldId="533"/>
            <ac:spMk id="874506" creationId="{00000000-0000-0000-0000-000000000000}"/>
          </ac:spMkLst>
        </pc:spChg>
        <pc:grpChg chg="del">
          <ac:chgData name="Vui Le Ba" userId="052109168efbc39a" providerId="LiveId" clId="{40CFB830-F6EC-4A1B-AE1F-B620D0FFC1BE}" dt="2020-12-23T08:43:08.865" v="2851" actId="478"/>
          <ac:grpSpMkLst>
            <pc:docMk/>
            <pc:sldMk cId="0" sldId="533"/>
            <ac:grpSpMk id="487428" creationId="{00000000-0000-0000-0000-000000000000}"/>
          </ac:grpSpMkLst>
        </pc:grpChg>
      </pc:sldChg>
      <pc:sldChg chg="addSp delSp modSp mod chgLayout">
        <pc:chgData name="Vui Le Ba" userId="052109168efbc39a" providerId="LiveId" clId="{40CFB830-F6EC-4A1B-AE1F-B620D0FFC1BE}" dt="2020-12-23T08:43:51.256" v="2857" actId="478"/>
        <pc:sldMkLst>
          <pc:docMk/>
          <pc:sldMk cId="0" sldId="534"/>
        </pc:sldMkLst>
        <pc:spChg chg="add del mod">
          <ac:chgData name="Vui Le Ba" userId="052109168efbc39a" providerId="LiveId" clId="{40CFB830-F6EC-4A1B-AE1F-B620D0FFC1BE}" dt="2020-12-23T05:58:31.666" v="181" actId="6264"/>
          <ac:spMkLst>
            <pc:docMk/>
            <pc:sldMk cId="0" sldId="534"/>
            <ac:spMk id="2" creationId="{F6CB1CB8-7B29-4A4C-9BDA-5341817AA651}"/>
          </ac:spMkLst>
        </pc:spChg>
        <pc:spChg chg="add del mod">
          <ac:chgData name="Vui Le Ba" userId="052109168efbc39a" providerId="LiveId" clId="{40CFB830-F6EC-4A1B-AE1F-B620D0FFC1BE}" dt="2020-12-23T05:58:31.666" v="181" actId="6264"/>
          <ac:spMkLst>
            <pc:docMk/>
            <pc:sldMk cId="0" sldId="534"/>
            <ac:spMk id="3" creationId="{1331BAD0-79BB-47F0-8FEB-EDE876030DEA}"/>
          </ac:spMkLst>
        </pc:spChg>
        <pc:spChg chg="add del mod ord">
          <ac:chgData name="Vui Le Ba" userId="052109168efbc39a" providerId="LiveId" clId="{40CFB830-F6EC-4A1B-AE1F-B620D0FFC1BE}" dt="2020-12-23T07:30:43.255" v="1946" actId="6264"/>
          <ac:spMkLst>
            <pc:docMk/>
            <pc:sldMk cId="0" sldId="534"/>
            <ac:spMk id="4" creationId="{E55C0CAF-D02D-4924-8D50-FB5A9BC3A185}"/>
          </ac:spMkLst>
        </pc:spChg>
        <pc:spChg chg="del">
          <ac:chgData name="Vui Le Ba" userId="052109168efbc39a" providerId="LiveId" clId="{40CFB830-F6EC-4A1B-AE1F-B620D0FFC1BE}" dt="2020-12-23T07:06:30.211" v="1584"/>
          <ac:spMkLst>
            <pc:docMk/>
            <pc:sldMk cId="0" sldId="534"/>
            <ac:spMk id="5" creationId="{61A2718D-4013-47D6-ACF3-ECDEABF73E3B}"/>
          </ac:spMkLst>
        </pc:spChg>
        <pc:spChg chg="add del mod">
          <ac:chgData name="Vui Le Ba" userId="052109168efbc39a" providerId="LiveId" clId="{40CFB830-F6EC-4A1B-AE1F-B620D0FFC1BE}" dt="2020-12-23T07:30:43.255" v="1946" actId="6264"/>
          <ac:spMkLst>
            <pc:docMk/>
            <pc:sldMk cId="0" sldId="534"/>
            <ac:spMk id="6" creationId="{872BB56A-0602-49BE-8F98-EBCF8FDFAC1F}"/>
          </ac:spMkLst>
        </pc:spChg>
        <pc:spChg chg="add del mod">
          <ac:chgData name="Vui Le Ba" userId="052109168efbc39a" providerId="LiveId" clId="{40CFB830-F6EC-4A1B-AE1F-B620D0FFC1BE}" dt="2020-12-23T07:30:43.255" v="1946" actId="6264"/>
          <ac:spMkLst>
            <pc:docMk/>
            <pc:sldMk cId="0" sldId="534"/>
            <ac:spMk id="7" creationId="{AFF993CF-E319-4105-9F4E-0E6A54F264F8}"/>
          </ac:spMkLst>
        </pc:spChg>
        <pc:spChg chg="add del mod ord">
          <ac:chgData name="Vui Le Ba" userId="052109168efbc39a" providerId="LiveId" clId="{40CFB830-F6EC-4A1B-AE1F-B620D0FFC1BE}" dt="2020-12-23T08:43:49.098" v="2856" actId="478"/>
          <ac:spMkLst>
            <pc:docMk/>
            <pc:sldMk cId="0" sldId="534"/>
            <ac:spMk id="8" creationId="{2E9F2917-8030-47B6-BEC3-686809E829CB}"/>
          </ac:spMkLst>
        </pc:spChg>
        <pc:spChg chg="add del mod ord">
          <ac:chgData name="Vui Le Ba" userId="052109168efbc39a" providerId="LiveId" clId="{40CFB830-F6EC-4A1B-AE1F-B620D0FFC1BE}" dt="2020-12-23T08:43:51.256" v="2857" actId="478"/>
          <ac:spMkLst>
            <pc:docMk/>
            <pc:sldMk cId="0" sldId="534"/>
            <ac:spMk id="489474" creationId="{00000000-0000-0000-0000-000000000000}"/>
          </ac:spMkLst>
        </pc:spChg>
        <pc:spChg chg="mod ord">
          <ac:chgData name="Vui Le Ba" userId="052109168efbc39a" providerId="LiveId" clId="{40CFB830-F6EC-4A1B-AE1F-B620D0FFC1BE}" dt="2020-12-23T07:30:43.467" v="1974" actId="27636"/>
          <ac:spMkLst>
            <pc:docMk/>
            <pc:sldMk cId="0" sldId="534"/>
            <ac:spMk id="489475" creationId="{00000000-0000-0000-0000-000000000000}"/>
          </ac:spMkLst>
        </pc:spChg>
        <pc:grpChg chg="del">
          <ac:chgData name="Vui Le Ba" userId="052109168efbc39a" providerId="LiveId" clId="{40CFB830-F6EC-4A1B-AE1F-B620D0FFC1BE}" dt="2020-12-23T08:43:46.291" v="2855" actId="478"/>
          <ac:grpSpMkLst>
            <pc:docMk/>
            <pc:sldMk cId="0" sldId="534"/>
            <ac:grpSpMk id="489476" creationId="{00000000-0000-0000-0000-000000000000}"/>
          </ac:grpSpMkLst>
        </pc:grpChg>
      </pc:sldChg>
      <pc:sldChg chg="addSp delSp modSp mod chgLayout">
        <pc:chgData name="Vui Le Ba" userId="052109168efbc39a" providerId="LiveId" clId="{40CFB830-F6EC-4A1B-AE1F-B620D0FFC1BE}" dt="2020-12-23T08:44:23.262" v="2867" actId="14100"/>
        <pc:sldMkLst>
          <pc:docMk/>
          <pc:sldMk cId="0" sldId="535"/>
        </pc:sldMkLst>
        <pc:spChg chg="add del mod">
          <ac:chgData name="Vui Le Ba" userId="052109168efbc39a" providerId="LiveId" clId="{40CFB830-F6EC-4A1B-AE1F-B620D0FFC1BE}" dt="2020-12-23T05:58:31.666" v="181" actId="6264"/>
          <ac:spMkLst>
            <pc:docMk/>
            <pc:sldMk cId="0" sldId="535"/>
            <ac:spMk id="2" creationId="{800508EE-C49C-4CCD-B5E0-8FADFAFF1DA5}"/>
          </ac:spMkLst>
        </pc:spChg>
        <pc:spChg chg="add del mod">
          <ac:chgData name="Vui Le Ba" userId="052109168efbc39a" providerId="LiveId" clId="{40CFB830-F6EC-4A1B-AE1F-B620D0FFC1BE}" dt="2020-12-23T05:58:31.666" v="181" actId="6264"/>
          <ac:spMkLst>
            <pc:docMk/>
            <pc:sldMk cId="0" sldId="535"/>
            <ac:spMk id="3" creationId="{12F88856-F7A3-436B-9988-25BDB78A4B45}"/>
          </ac:spMkLst>
        </pc:spChg>
        <pc:spChg chg="add del mod ord">
          <ac:chgData name="Vui Le Ba" userId="052109168efbc39a" providerId="LiveId" clId="{40CFB830-F6EC-4A1B-AE1F-B620D0FFC1BE}" dt="2020-12-23T07:30:43.255" v="1946" actId="6264"/>
          <ac:spMkLst>
            <pc:docMk/>
            <pc:sldMk cId="0" sldId="535"/>
            <ac:spMk id="4" creationId="{C0FD8692-F3FE-4A3D-8AF7-A90CFF138657}"/>
          </ac:spMkLst>
        </pc:spChg>
        <pc:spChg chg="del">
          <ac:chgData name="Vui Le Ba" userId="052109168efbc39a" providerId="LiveId" clId="{40CFB830-F6EC-4A1B-AE1F-B620D0FFC1BE}" dt="2020-12-23T07:06:30.211" v="1584"/>
          <ac:spMkLst>
            <pc:docMk/>
            <pc:sldMk cId="0" sldId="535"/>
            <ac:spMk id="5" creationId="{5C2464CA-2400-44F6-9B13-980854823833}"/>
          </ac:spMkLst>
        </pc:spChg>
        <pc:spChg chg="add del mod">
          <ac:chgData name="Vui Le Ba" userId="052109168efbc39a" providerId="LiveId" clId="{40CFB830-F6EC-4A1B-AE1F-B620D0FFC1BE}" dt="2020-12-23T07:30:43.255" v="1946" actId="6264"/>
          <ac:spMkLst>
            <pc:docMk/>
            <pc:sldMk cId="0" sldId="535"/>
            <ac:spMk id="6" creationId="{FD45D991-6D6D-4E50-9914-6E9C9C6F0CD8}"/>
          </ac:spMkLst>
        </pc:spChg>
        <pc:spChg chg="add del mod">
          <ac:chgData name="Vui Le Ba" userId="052109168efbc39a" providerId="LiveId" clId="{40CFB830-F6EC-4A1B-AE1F-B620D0FFC1BE}" dt="2020-12-23T07:30:43.255" v="1946" actId="6264"/>
          <ac:spMkLst>
            <pc:docMk/>
            <pc:sldMk cId="0" sldId="535"/>
            <ac:spMk id="7" creationId="{F3E74F71-4A81-40AD-9C7A-EB00BA70FE32}"/>
          </ac:spMkLst>
        </pc:spChg>
        <pc:spChg chg="add del mod ord">
          <ac:chgData name="Vui Le Ba" userId="052109168efbc39a" providerId="LiveId" clId="{40CFB830-F6EC-4A1B-AE1F-B620D0FFC1BE}" dt="2020-12-23T08:44:02.754" v="2859" actId="478"/>
          <ac:spMkLst>
            <pc:docMk/>
            <pc:sldMk cId="0" sldId="535"/>
            <ac:spMk id="8" creationId="{A002AC0B-3E77-4C82-B243-5BECBFFFBD3A}"/>
          </ac:spMkLst>
        </pc:spChg>
        <pc:spChg chg="add del mod ord">
          <ac:chgData name="Vui Le Ba" userId="052109168efbc39a" providerId="LiveId" clId="{40CFB830-F6EC-4A1B-AE1F-B620D0FFC1BE}" dt="2020-12-23T08:44:04.809" v="2860" actId="478"/>
          <ac:spMkLst>
            <pc:docMk/>
            <pc:sldMk cId="0" sldId="535"/>
            <ac:spMk id="491522" creationId="{00000000-0000-0000-0000-000000000000}"/>
          </ac:spMkLst>
        </pc:spChg>
        <pc:spChg chg="mod ord">
          <ac:chgData name="Vui Le Ba" userId="052109168efbc39a" providerId="LiveId" clId="{40CFB830-F6EC-4A1B-AE1F-B620D0FFC1BE}" dt="2020-12-23T07:30:43.470" v="1975" actId="27636"/>
          <ac:spMkLst>
            <pc:docMk/>
            <pc:sldMk cId="0" sldId="535"/>
            <ac:spMk id="491523" creationId="{00000000-0000-0000-0000-000000000000}"/>
          </ac:spMkLst>
        </pc:spChg>
        <pc:spChg chg="mod">
          <ac:chgData name="Vui Le Ba" userId="052109168efbc39a" providerId="LiveId" clId="{40CFB830-F6EC-4A1B-AE1F-B620D0FFC1BE}" dt="2020-12-23T08:44:23.262" v="2867" actId="14100"/>
          <ac:spMkLst>
            <pc:docMk/>
            <pc:sldMk cId="0" sldId="535"/>
            <ac:spMk id="878599" creationId="{00000000-0000-0000-0000-000000000000}"/>
          </ac:spMkLst>
        </pc:spChg>
        <pc:grpChg chg="del">
          <ac:chgData name="Vui Le Ba" userId="052109168efbc39a" providerId="LiveId" clId="{40CFB830-F6EC-4A1B-AE1F-B620D0FFC1BE}" dt="2020-12-23T08:43:59.653" v="2858" actId="478"/>
          <ac:grpSpMkLst>
            <pc:docMk/>
            <pc:sldMk cId="0" sldId="535"/>
            <ac:grpSpMk id="491524" creationId="{00000000-0000-0000-0000-000000000000}"/>
          </ac:grpSpMkLst>
        </pc:grpChg>
      </pc:sldChg>
      <pc:sldChg chg="addSp delSp modSp mod chgLayout">
        <pc:chgData name="Vui Le Ba" userId="052109168efbc39a" providerId="LiveId" clId="{40CFB830-F6EC-4A1B-AE1F-B620D0FFC1BE}" dt="2020-12-23T08:44:31.313" v="2870" actId="478"/>
        <pc:sldMkLst>
          <pc:docMk/>
          <pc:sldMk cId="0" sldId="536"/>
        </pc:sldMkLst>
        <pc:spChg chg="add del mod">
          <ac:chgData name="Vui Le Ba" userId="052109168efbc39a" providerId="LiveId" clId="{40CFB830-F6EC-4A1B-AE1F-B620D0FFC1BE}" dt="2020-12-23T05:58:31.666" v="181" actId="6264"/>
          <ac:spMkLst>
            <pc:docMk/>
            <pc:sldMk cId="0" sldId="536"/>
            <ac:spMk id="2" creationId="{0266832D-312A-45B8-8D11-73D570D6879F}"/>
          </ac:spMkLst>
        </pc:spChg>
        <pc:spChg chg="add del mod">
          <ac:chgData name="Vui Le Ba" userId="052109168efbc39a" providerId="LiveId" clId="{40CFB830-F6EC-4A1B-AE1F-B620D0FFC1BE}" dt="2020-12-23T05:58:31.666" v="181" actId="6264"/>
          <ac:spMkLst>
            <pc:docMk/>
            <pc:sldMk cId="0" sldId="536"/>
            <ac:spMk id="3" creationId="{EE1B1119-7A25-4ADD-8F4D-23E27E32F789}"/>
          </ac:spMkLst>
        </pc:spChg>
        <pc:spChg chg="add del mod ord">
          <ac:chgData name="Vui Le Ba" userId="052109168efbc39a" providerId="LiveId" clId="{40CFB830-F6EC-4A1B-AE1F-B620D0FFC1BE}" dt="2020-12-23T07:30:43.255" v="1946" actId="6264"/>
          <ac:spMkLst>
            <pc:docMk/>
            <pc:sldMk cId="0" sldId="536"/>
            <ac:spMk id="4" creationId="{C6B10A0D-3F1A-4B1C-98A3-7E162D1C0FC9}"/>
          </ac:spMkLst>
        </pc:spChg>
        <pc:spChg chg="del">
          <ac:chgData name="Vui Le Ba" userId="052109168efbc39a" providerId="LiveId" clId="{40CFB830-F6EC-4A1B-AE1F-B620D0FFC1BE}" dt="2020-12-23T07:06:30.211" v="1584"/>
          <ac:spMkLst>
            <pc:docMk/>
            <pc:sldMk cId="0" sldId="536"/>
            <ac:spMk id="5" creationId="{61F6D5D7-BB7A-4482-9E41-851CD0FE0532}"/>
          </ac:spMkLst>
        </pc:spChg>
        <pc:spChg chg="add del mod">
          <ac:chgData name="Vui Le Ba" userId="052109168efbc39a" providerId="LiveId" clId="{40CFB830-F6EC-4A1B-AE1F-B620D0FFC1BE}" dt="2020-12-23T07:30:43.255" v="1946" actId="6264"/>
          <ac:spMkLst>
            <pc:docMk/>
            <pc:sldMk cId="0" sldId="536"/>
            <ac:spMk id="6" creationId="{62AE7CC6-B428-4A5C-81B0-FA87757A55B3}"/>
          </ac:spMkLst>
        </pc:spChg>
        <pc:spChg chg="add del mod">
          <ac:chgData name="Vui Le Ba" userId="052109168efbc39a" providerId="LiveId" clId="{40CFB830-F6EC-4A1B-AE1F-B620D0FFC1BE}" dt="2020-12-23T07:30:43.255" v="1946" actId="6264"/>
          <ac:spMkLst>
            <pc:docMk/>
            <pc:sldMk cId="0" sldId="536"/>
            <ac:spMk id="7" creationId="{8D58B345-A8DD-4255-89FD-04D4C1F97220}"/>
          </ac:spMkLst>
        </pc:spChg>
        <pc:spChg chg="add del mod ord">
          <ac:chgData name="Vui Le Ba" userId="052109168efbc39a" providerId="LiveId" clId="{40CFB830-F6EC-4A1B-AE1F-B620D0FFC1BE}" dt="2020-12-23T08:44:28.057" v="2868" actId="478"/>
          <ac:spMkLst>
            <pc:docMk/>
            <pc:sldMk cId="0" sldId="536"/>
            <ac:spMk id="8" creationId="{D87D6528-8643-4C7F-84D7-BB6FD549EBA4}"/>
          </ac:spMkLst>
        </pc:spChg>
        <pc:spChg chg="add del mod ord">
          <ac:chgData name="Vui Le Ba" userId="052109168efbc39a" providerId="LiveId" clId="{40CFB830-F6EC-4A1B-AE1F-B620D0FFC1BE}" dt="2020-12-23T08:44:31.313" v="2870" actId="478"/>
          <ac:spMkLst>
            <pc:docMk/>
            <pc:sldMk cId="0" sldId="536"/>
            <ac:spMk id="493570" creationId="{00000000-0000-0000-0000-000000000000}"/>
          </ac:spMkLst>
        </pc:spChg>
        <pc:spChg chg="mod ord">
          <ac:chgData name="Vui Le Ba" userId="052109168efbc39a" providerId="LiveId" clId="{40CFB830-F6EC-4A1B-AE1F-B620D0FFC1BE}" dt="2020-12-23T07:30:43.255" v="1946" actId="6264"/>
          <ac:spMkLst>
            <pc:docMk/>
            <pc:sldMk cId="0" sldId="536"/>
            <ac:spMk id="493571" creationId="{00000000-0000-0000-0000-000000000000}"/>
          </ac:spMkLst>
        </pc:spChg>
        <pc:grpChg chg="del">
          <ac:chgData name="Vui Le Ba" userId="052109168efbc39a" providerId="LiveId" clId="{40CFB830-F6EC-4A1B-AE1F-B620D0FFC1BE}" dt="2020-12-23T08:44:28.723" v="2869" actId="478"/>
          <ac:grpSpMkLst>
            <pc:docMk/>
            <pc:sldMk cId="0" sldId="536"/>
            <ac:grpSpMk id="493572" creationId="{00000000-0000-0000-0000-000000000000}"/>
          </ac:grpSpMkLst>
        </pc:grpChg>
      </pc:sldChg>
      <pc:sldChg chg="addSp delSp modSp mod chgLayout">
        <pc:chgData name="Vui Le Ba" userId="052109168efbc39a" providerId="LiveId" clId="{40CFB830-F6EC-4A1B-AE1F-B620D0FFC1BE}" dt="2020-12-23T08:44:37.046" v="2873" actId="478"/>
        <pc:sldMkLst>
          <pc:docMk/>
          <pc:sldMk cId="0" sldId="537"/>
        </pc:sldMkLst>
        <pc:spChg chg="add del mod">
          <ac:chgData name="Vui Le Ba" userId="052109168efbc39a" providerId="LiveId" clId="{40CFB830-F6EC-4A1B-AE1F-B620D0FFC1BE}" dt="2020-12-23T05:58:31.666" v="181" actId="6264"/>
          <ac:spMkLst>
            <pc:docMk/>
            <pc:sldMk cId="0" sldId="537"/>
            <ac:spMk id="2" creationId="{F8420718-0189-4BEB-BDDD-843B0DB98E63}"/>
          </ac:spMkLst>
        </pc:spChg>
        <pc:spChg chg="add del mod">
          <ac:chgData name="Vui Le Ba" userId="052109168efbc39a" providerId="LiveId" clId="{40CFB830-F6EC-4A1B-AE1F-B620D0FFC1BE}" dt="2020-12-23T05:58:31.666" v="181" actId="6264"/>
          <ac:spMkLst>
            <pc:docMk/>
            <pc:sldMk cId="0" sldId="537"/>
            <ac:spMk id="3" creationId="{188C191E-D6E3-4E58-8460-2255CD834C07}"/>
          </ac:spMkLst>
        </pc:spChg>
        <pc:spChg chg="add del mod ord">
          <ac:chgData name="Vui Le Ba" userId="052109168efbc39a" providerId="LiveId" clId="{40CFB830-F6EC-4A1B-AE1F-B620D0FFC1BE}" dt="2020-12-23T07:30:43.255" v="1946" actId="6264"/>
          <ac:spMkLst>
            <pc:docMk/>
            <pc:sldMk cId="0" sldId="537"/>
            <ac:spMk id="4" creationId="{6CFB8860-C972-458C-8788-82FE1EAA20BD}"/>
          </ac:spMkLst>
        </pc:spChg>
        <pc:spChg chg="del">
          <ac:chgData name="Vui Le Ba" userId="052109168efbc39a" providerId="LiveId" clId="{40CFB830-F6EC-4A1B-AE1F-B620D0FFC1BE}" dt="2020-12-23T07:06:30.211" v="1584"/>
          <ac:spMkLst>
            <pc:docMk/>
            <pc:sldMk cId="0" sldId="537"/>
            <ac:spMk id="5" creationId="{E6C3322D-E846-4FBD-A071-CE6290A2DFA7}"/>
          </ac:spMkLst>
        </pc:spChg>
        <pc:spChg chg="add del mod">
          <ac:chgData name="Vui Le Ba" userId="052109168efbc39a" providerId="LiveId" clId="{40CFB830-F6EC-4A1B-AE1F-B620D0FFC1BE}" dt="2020-12-23T07:30:43.255" v="1946" actId="6264"/>
          <ac:spMkLst>
            <pc:docMk/>
            <pc:sldMk cId="0" sldId="537"/>
            <ac:spMk id="6" creationId="{2599D301-F08C-4DD8-A7BB-5675A241031F}"/>
          </ac:spMkLst>
        </pc:spChg>
        <pc:spChg chg="add del mod">
          <ac:chgData name="Vui Le Ba" userId="052109168efbc39a" providerId="LiveId" clId="{40CFB830-F6EC-4A1B-AE1F-B620D0FFC1BE}" dt="2020-12-23T07:30:43.255" v="1946" actId="6264"/>
          <ac:spMkLst>
            <pc:docMk/>
            <pc:sldMk cId="0" sldId="537"/>
            <ac:spMk id="7" creationId="{046E90E2-8340-4142-B551-354587F531E3}"/>
          </ac:spMkLst>
        </pc:spChg>
        <pc:spChg chg="add del mod ord">
          <ac:chgData name="Vui Le Ba" userId="052109168efbc39a" providerId="LiveId" clId="{40CFB830-F6EC-4A1B-AE1F-B620D0FFC1BE}" dt="2020-12-23T08:44:35.050" v="2872" actId="478"/>
          <ac:spMkLst>
            <pc:docMk/>
            <pc:sldMk cId="0" sldId="537"/>
            <ac:spMk id="8" creationId="{E78C4C6F-3DF6-4EDB-82FF-B1134BC144FF}"/>
          </ac:spMkLst>
        </pc:spChg>
        <pc:spChg chg="add del mod ord">
          <ac:chgData name="Vui Le Ba" userId="052109168efbc39a" providerId="LiveId" clId="{40CFB830-F6EC-4A1B-AE1F-B620D0FFC1BE}" dt="2020-12-23T08:44:37.046" v="2873" actId="478"/>
          <ac:spMkLst>
            <pc:docMk/>
            <pc:sldMk cId="0" sldId="537"/>
            <ac:spMk id="495618" creationId="{00000000-0000-0000-0000-000000000000}"/>
          </ac:spMkLst>
        </pc:spChg>
        <pc:spChg chg="mod ord">
          <ac:chgData name="Vui Le Ba" userId="052109168efbc39a" providerId="LiveId" clId="{40CFB830-F6EC-4A1B-AE1F-B620D0FFC1BE}" dt="2020-12-23T07:30:43.473" v="1976" actId="27636"/>
          <ac:spMkLst>
            <pc:docMk/>
            <pc:sldMk cId="0" sldId="537"/>
            <ac:spMk id="495619" creationId="{00000000-0000-0000-0000-000000000000}"/>
          </ac:spMkLst>
        </pc:spChg>
        <pc:grpChg chg="del">
          <ac:chgData name="Vui Le Ba" userId="052109168efbc39a" providerId="LiveId" clId="{40CFB830-F6EC-4A1B-AE1F-B620D0FFC1BE}" dt="2020-12-23T08:44:33.367" v="2871" actId="478"/>
          <ac:grpSpMkLst>
            <pc:docMk/>
            <pc:sldMk cId="0" sldId="537"/>
            <ac:grpSpMk id="495620" creationId="{00000000-0000-0000-0000-000000000000}"/>
          </ac:grpSpMkLst>
        </pc:grpChg>
      </pc:sldChg>
      <pc:sldChg chg="addSp delSp modSp mod chgLayout">
        <pc:chgData name="Vui Le Ba" userId="052109168efbc39a" providerId="LiveId" clId="{40CFB830-F6EC-4A1B-AE1F-B620D0FFC1BE}" dt="2020-12-23T08:45:06.462" v="2881" actId="478"/>
        <pc:sldMkLst>
          <pc:docMk/>
          <pc:sldMk cId="0" sldId="538"/>
        </pc:sldMkLst>
        <pc:spChg chg="add del mod">
          <ac:chgData name="Vui Le Ba" userId="052109168efbc39a" providerId="LiveId" clId="{40CFB830-F6EC-4A1B-AE1F-B620D0FFC1BE}" dt="2020-12-23T05:58:31.666" v="181" actId="6264"/>
          <ac:spMkLst>
            <pc:docMk/>
            <pc:sldMk cId="0" sldId="538"/>
            <ac:spMk id="2" creationId="{68360D50-8368-4F48-9C94-EE105779165A}"/>
          </ac:spMkLst>
        </pc:spChg>
        <pc:spChg chg="add del mod">
          <ac:chgData name="Vui Le Ba" userId="052109168efbc39a" providerId="LiveId" clId="{40CFB830-F6EC-4A1B-AE1F-B620D0FFC1BE}" dt="2020-12-23T05:58:31.666" v="181" actId="6264"/>
          <ac:spMkLst>
            <pc:docMk/>
            <pc:sldMk cId="0" sldId="538"/>
            <ac:spMk id="3" creationId="{D821A17A-435E-422F-BBDA-B3D2D03762E1}"/>
          </ac:spMkLst>
        </pc:spChg>
        <pc:spChg chg="add del mod ord">
          <ac:chgData name="Vui Le Ba" userId="052109168efbc39a" providerId="LiveId" clId="{40CFB830-F6EC-4A1B-AE1F-B620D0FFC1BE}" dt="2020-12-23T07:30:43.255" v="1946" actId="6264"/>
          <ac:spMkLst>
            <pc:docMk/>
            <pc:sldMk cId="0" sldId="538"/>
            <ac:spMk id="4" creationId="{8EDD6467-E0CE-4BFC-B308-2E14E0ABD2C7}"/>
          </ac:spMkLst>
        </pc:spChg>
        <pc:spChg chg="del">
          <ac:chgData name="Vui Le Ba" userId="052109168efbc39a" providerId="LiveId" clId="{40CFB830-F6EC-4A1B-AE1F-B620D0FFC1BE}" dt="2020-12-23T07:06:30.211" v="1584"/>
          <ac:spMkLst>
            <pc:docMk/>
            <pc:sldMk cId="0" sldId="538"/>
            <ac:spMk id="5" creationId="{4C27DBC5-EE63-41DB-87D6-742EAFF3D9A6}"/>
          </ac:spMkLst>
        </pc:spChg>
        <pc:spChg chg="add del mod">
          <ac:chgData name="Vui Le Ba" userId="052109168efbc39a" providerId="LiveId" clId="{40CFB830-F6EC-4A1B-AE1F-B620D0FFC1BE}" dt="2020-12-23T07:30:43.255" v="1946" actId="6264"/>
          <ac:spMkLst>
            <pc:docMk/>
            <pc:sldMk cId="0" sldId="538"/>
            <ac:spMk id="6" creationId="{A3EEDC81-EA5C-4590-8075-FF23137FDE4A}"/>
          </ac:spMkLst>
        </pc:spChg>
        <pc:spChg chg="add del mod">
          <ac:chgData name="Vui Le Ba" userId="052109168efbc39a" providerId="LiveId" clId="{40CFB830-F6EC-4A1B-AE1F-B620D0FFC1BE}" dt="2020-12-23T07:30:43.255" v="1946" actId="6264"/>
          <ac:spMkLst>
            <pc:docMk/>
            <pc:sldMk cId="0" sldId="538"/>
            <ac:spMk id="7" creationId="{E00145B1-699D-4DFE-9391-7B32DC612AC3}"/>
          </ac:spMkLst>
        </pc:spChg>
        <pc:spChg chg="add del mod ord">
          <ac:chgData name="Vui Le Ba" userId="052109168efbc39a" providerId="LiveId" clId="{40CFB830-F6EC-4A1B-AE1F-B620D0FFC1BE}" dt="2020-12-23T08:44:43.106" v="2875" actId="478"/>
          <ac:spMkLst>
            <pc:docMk/>
            <pc:sldMk cId="0" sldId="538"/>
            <ac:spMk id="8" creationId="{3DC46ADB-497B-4B2E-8CBB-3AEF7217F123}"/>
          </ac:spMkLst>
        </pc:spChg>
        <pc:spChg chg="add del mod ord">
          <ac:chgData name="Vui Le Ba" userId="052109168efbc39a" providerId="LiveId" clId="{40CFB830-F6EC-4A1B-AE1F-B620D0FFC1BE}" dt="2020-12-23T08:45:06.462" v="2881" actId="478"/>
          <ac:spMkLst>
            <pc:docMk/>
            <pc:sldMk cId="0" sldId="538"/>
            <ac:spMk id="497666" creationId="{00000000-0000-0000-0000-000000000000}"/>
          </ac:spMkLst>
        </pc:spChg>
        <pc:spChg chg="mod ord">
          <ac:chgData name="Vui Le Ba" userId="052109168efbc39a" providerId="LiveId" clId="{40CFB830-F6EC-4A1B-AE1F-B620D0FFC1BE}" dt="2020-12-23T07:30:43.475" v="1977" actId="27636"/>
          <ac:spMkLst>
            <pc:docMk/>
            <pc:sldMk cId="0" sldId="538"/>
            <ac:spMk id="497667" creationId="{00000000-0000-0000-0000-000000000000}"/>
          </ac:spMkLst>
        </pc:spChg>
        <pc:spChg chg="mod">
          <ac:chgData name="Vui Le Ba" userId="052109168efbc39a" providerId="LiveId" clId="{40CFB830-F6EC-4A1B-AE1F-B620D0FFC1BE}" dt="2020-12-23T08:45:04.487" v="2880" actId="14100"/>
          <ac:spMkLst>
            <pc:docMk/>
            <pc:sldMk cId="0" sldId="538"/>
            <ac:spMk id="884743" creationId="{00000000-0000-0000-0000-000000000000}"/>
          </ac:spMkLst>
        </pc:spChg>
        <pc:grpChg chg="del">
          <ac:chgData name="Vui Le Ba" userId="052109168efbc39a" providerId="LiveId" clId="{40CFB830-F6EC-4A1B-AE1F-B620D0FFC1BE}" dt="2020-12-23T08:44:41.038" v="2874" actId="478"/>
          <ac:grpSpMkLst>
            <pc:docMk/>
            <pc:sldMk cId="0" sldId="538"/>
            <ac:grpSpMk id="497668" creationId="{00000000-0000-0000-0000-000000000000}"/>
          </ac:grpSpMkLst>
        </pc:grpChg>
      </pc:sldChg>
      <pc:sldChg chg="addSp delSp modSp mod chgLayout">
        <pc:chgData name="Vui Le Ba" userId="052109168efbc39a" providerId="LiveId" clId="{40CFB830-F6EC-4A1B-AE1F-B620D0FFC1BE}" dt="2020-12-23T08:45:25.888" v="2885" actId="478"/>
        <pc:sldMkLst>
          <pc:docMk/>
          <pc:sldMk cId="0" sldId="539"/>
        </pc:sldMkLst>
        <pc:spChg chg="add del mod">
          <ac:chgData name="Vui Le Ba" userId="052109168efbc39a" providerId="LiveId" clId="{40CFB830-F6EC-4A1B-AE1F-B620D0FFC1BE}" dt="2020-12-23T05:58:31.666" v="181" actId="6264"/>
          <ac:spMkLst>
            <pc:docMk/>
            <pc:sldMk cId="0" sldId="539"/>
            <ac:spMk id="2" creationId="{115AA5B3-54B4-4F62-B3AD-650395534975}"/>
          </ac:spMkLst>
        </pc:spChg>
        <pc:spChg chg="add del mod">
          <ac:chgData name="Vui Le Ba" userId="052109168efbc39a" providerId="LiveId" clId="{40CFB830-F6EC-4A1B-AE1F-B620D0FFC1BE}" dt="2020-12-23T05:58:31.666" v="181" actId="6264"/>
          <ac:spMkLst>
            <pc:docMk/>
            <pc:sldMk cId="0" sldId="539"/>
            <ac:spMk id="3" creationId="{01FC8DAD-EE83-4C1F-BE23-A53E1340351D}"/>
          </ac:spMkLst>
        </pc:spChg>
        <pc:spChg chg="add del mod ord">
          <ac:chgData name="Vui Le Ba" userId="052109168efbc39a" providerId="LiveId" clId="{40CFB830-F6EC-4A1B-AE1F-B620D0FFC1BE}" dt="2020-12-23T07:30:43.255" v="1946" actId="6264"/>
          <ac:spMkLst>
            <pc:docMk/>
            <pc:sldMk cId="0" sldId="539"/>
            <ac:spMk id="4" creationId="{7722C9DC-8A6E-4B2C-A9BD-2AED68868DBE}"/>
          </ac:spMkLst>
        </pc:spChg>
        <pc:spChg chg="del">
          <ac:chgData name="Vui Le Ba" userId="052109168efbc39a" providerId="LiveId" clId="{40CFB830-F6EC-4A1B-AE1F-B620D0FFC1BE}" dt="2020-12-23T07:06:30.211" v="1584"/>
          <ac:spMkLst>
            <pc:docMk/>
            <pc:sldMk cId="0" sldId="539"/>
            <ac:spMk id="5" creationId="{7F2268CE-F456-4E16-A79D-7963814435C2}"/>
          </ac:spMkLst>
        </pc:spChg>
        <pc:spChg chg="add del mod">
          <ac:chgData name="Vui Le Ba" userId="052109168efbc39a" providerId="LiveId" clId="{40CFB830-F6EC-4A1B-AE1F-B620D0FFC1BE}" dt="2020-12-23T07:30:43.255" v="1946" actId="6264"/>
          <ac:spMkLst>
            <pc:docMk/>
            <pc:sldMk cId="0" sldId="539"/>
            <ac:spMk id="6" creationId="{02181606-0BE0-499B-8850-0CC1629B3958}"/>
          </ac:spMkLst>
        </pc:spChg>
        <pc:spChg chg="add del mod">
          <ac:chgData name="Vui Le Ba" userId="052109168efbc39a" providerId="LiveId" clId="{40CFB830-F6EC-4A1B-AE1F-B620D0FFC1BE}" dt="2020-12-23T07:30:43.255" v="1946" actId="6264"/>
          <ac:spMkLst>
            <pc:docMk/>
            <pc:sldMk cId="0" sldId="539"/>
            <ac:spMk id="7" creationId="{3EDB2F81-4845-4CAD-AC5F-1CCC9E39C9D6}"/>
          </ac:spMkLst>
        </pc:spChg>
        <pc:spChg chg="add del mod ord">
          <ac:chgData name="Vui Le Ba" userId="052109168efbc39a" providerId="LiveId" clId="{40CFB830-F6EC-4A1B-AE1F-B620D0FFC1BE}" dt="2020-12-23T08:45:19.873" v="2883" actId="478"/>
          <ac:spMkLst>
            <pc:docMk/>
            <pc:sldMk cId="0" sldId="539"/>
            <ac:spMk id="8" creationId="{00F0C968-D827-4692-9858-B1FFA6D22771}"/>
          </ac:spMkLst>
        </pc:spChg>
        <pc:spChg chg="add del mod ord">
          <ac:chgData name="Vui Le Ba" userId="052109168efbc39a" providerId="LiveId" clId="{40CFB830-F6EC-4A1B-AE1F-B620D0FFC1BE}" dt="2020-12-23T08:45:25.888" v="2885" actId="478"/>
          <ac:spMkLst>
            <pc:docMk/>
            <pc:sldMk cId="0" sldId="539"/>
            <ac:spMk id="499714" creationId="{00000000-0000-0000-0000-000000000000}"/>
          </ac:spMkLst>
        </pc:spChg>
        <pc:spChg chg="mod ord">
          <ac:chgData name="Vui Le Ba" userId="052109168efbc39a" providerId="LiveId" clId="{40CFB830-F6EC-4A1B-AE1F-B620D0FFC1BE}" dt="2020-12-23T07:30:43.255" v="1946" actId="6264"/>
          <ac:spMkLst>
            <pc:docMk/>
            <pc:sldMk cId="0" sldId="539"/>
            <ac:spMk id="499715" creationId="{00000000-0000-0000-0000-000000000000}"/>
          </ac:spMkLst>
        </pc:spChg>
        <pc:spChg chg="mod">
          <ac:chgData name="Vui Le Ba" userId="052109168efbc39a" providerId="LiveId" clId="{40CFB830-F6EC-4A1B-AE1F-B620D0FFC1BE}" dt="2020-12-23T08:45:22.348" v="2884" actId="404"/>
          <ac:spMkLst>
            <pc:docMk/>
            <pc:sldMk cId="0" sldId="539"/>
            <ac:spMk id="886791" creationId="{00000000-0000-0000-0000-000000000000}"/>
          </ac:spMkLst>
        </pc:spChg>
        <pc:grpChg chg="del">
          <ac:chgData name="Vui Le Ba" userId="052109168efbc39a" providerId="LiveId" clId="{40CFB830-F6EC-4A1B-AE1F-B620D0FFC1BE}" dt="2020-12-23T08:45:09.831" v="2882" actId="478"/>
          <ac:grpSpMkLst>
            <pc:docMk/>
            <pc:sldMk cId="0" sldId="539"/>
            <ac:grpSpMk id="499716" creationId="{00000000-0000-0000-0000-000000000000}"/>
          </ac:grpSpMkLst>
        </pc:grpChg>
      </pc:sldChg>
      <pc:sldChg chg="addSp delSp modSp mod chgLayout">
        <pc:chgData name="Vui Le Ba" userId="052109168efbc39a" providerId="LiveId" clId="{40CFB830-F6EC-4A1B-AE1F-B620D0FFC1BE}" dt="2020-12-23T08:45:37.234" v="2889" actId="478"/>
        <pc:sldMkLst>
          <pc:docMk/>
          <pc:sldMk cId="0" sldId="540"/>
        </pc:sldMkLst>
        <pc:spChg chg="add del mod">
          <ac:chgData name="Vui Le Ba" userId="052109168efbc39a" providerId="LiveId" clId="{40CFB830-F6EC-4A1B-AE1F-B620D0FFC1BE}" dt="2020-12-23T05:58:31.666" v="181" actId="6264"/>
          <ac:spMkLst>
            <pc:docMk/>
            <pc:sldMk cId="0" sldId="540"/>
            <ac:spMk id="2" creationId="{41B5E1B6-D710-4192-B395-D5827F320C83}"/>
          </ac:spMkLst>
        </pc:spChg>
        <pc:spChg chg="add del mod">
          <ac:chgData name="Vui Le Ba" userId="052109168efbc39a" providerId="LiveId" clId="{40CFB830-F6EC-4A1B-AE1F-B620D0FFC1BE}" dt="2020-12-23T05:58:31.666" v="181" actId="6264"/>
          <ac:spMkLst>
            <pc:docMk/>
            <pc:sldMk cId="0" sldId="540"/>
            <ac:spMk id="3" creationId="{752AF3E7-F5FD-4336-BBE9-28DED1AADC19}"/>
          </ac:spMkLst>
        </pc:spChg>
        <pc:spChg chg="add del mod ord">
          <ac:chgData name="Vui Le Ba" userId="052109168efbc39a" providerId="LiveId" clId="{40CFB830-F6EC-4A1B-AE1F-B620D0FFC1BE}" dt="2020-12-23T07:30:43.255" v="1946" actId="6264"/>
          <ac:spMkLst>
            <pc:docMk/>
            <pc:sldMk cId="0" sldId="540"/>
            <ac:spMk id="4" creationId="{DA372E22-149F-40FD-AFE9-CF7E7780F5ED}"/>
          </ac:spMkLst>
        </pc:spChg>
        <pc:spChg chg="del">
          <ac:chgData name="Vui Le Ba" userId="052109168efbc39a" providerId="LiveId" clId="{40CFB830-F6EC-4A1B-AE1F-B620D0FFC1BE}" dt="2020-12-23T07:06:30.211" v="1584"/>
          <ac:spMkLst>
            <pc:docMk/>
            <pc:sldMk cId="0" sldId="540"/>
            <ac:spMk id="5" creationId="{AC5A7578-6F40-41A8-B704-65B7AC6105FD}"/>
          </ac:spMkLst>
        </pc:spChg>
        <pc:spChg chg="add del mod">
          <ac:chgData name="Vui Le Ba" userId="052109168efbc39a" providerId="LiveId" clId="{40CFB830-F6EC-4A1B-AE1F-B620D0FFC1BE}" dt="2020-12-23T07:30:43.255" v="1946" actId="6264"/>
          <ac:spMkLst>
            <pc:docMk/>
            <pc:sldMk cId="0" sldId="540"/>
            <ac:spMk id="6" creationId="{AF52EAA3-A99C-4908-8C29-0BFEE5825EC9}"/>
          </ac:spMkLst>
        </pc:spChg>
        <pc:spChg chg="add del mod">
          <ac:chgData name="Vui Le Ba" userId="052109168efbc39a" providerId="LiveId" clId="{40CFB830-F6EC-4A1B-AE1F-B620D0FFC1BE}" dt="2020-12-23T07:30:43.255" v="1946" actId="6264"/>
          <ac:spMkLst>
            <pc:docMk/>
            <pc:sldMk cId="0" sldId="540"/>
            <ac:spMk id="7" creationId="{3D8D12BB-A25F-4E54-BC42-FD40785E1ED0}"/>
          </ac:spMkLst>
        </pc:spChg>
        <pc:spChg chg="add del mod ord">
          <ac:chgData name="Vui Le Ba" userId="052109168efbc39a" providerId="LiveId" clId="{40CFB830-F6EC-4A1B-AE1F-B620D0FFC1BE}" dt="2020-12-23T08:45:37.234" v="2889" actId="478"/>
          <ac:spMkLst>
            <pc:docMk/>
            <pc:sldMk cId="0" sldId="540"/>
            <ac:spMk id="8" creationId="{B1212CEA-3DDF-4691-9164-64994357CBD0}"/>
          </ac:spMkLst>
        </pc:spChg>
        <pc:spChg chg="add del mod ord">
          <ac:chgData name="Vui Le Ba" userId="052109168efbc39a" providerId="LiveId" clId="{40CFB830-F6EC-4A1B-AE1F-B620D0FFC1BE}" dt="2020-12-23T08:45:30.557" v="2887" actId="478"/>
          <ac:spMkLst>
            <pc:docMk/>
            <pc:sldMk cId="0" sldId="540"/>
            <ac:spMk id="501762" creationId="{00000000-0000-0000-0000-000000000000}"/>
          </ac:spMkLst>
        </pc:spChg>
        <pc:spChg chg="mod ord">
          <ac:chgData name="Vui Le Ba" userId="052109168efbc39a" providerId="LiveId" clId="{40CFB830-F6EC-4A1B-AE1F-B620D0FFC1BE}" dt="2020-12-23T07:30:43.255" v="1946" actId="6264"/>
          <ac:spMkLst>
            <pc:docMk/>
            <pc:sldMk cId="0" sldId="540"/>
            <ac:spMk id="501763" creationId="{00000000-0000-0000-0000-000000000000}"/>
          </ac:spMkLst>
        </pc:spChg>
        <pc:spChg chg="mod">
          <ac:chgData name="Vui Le Ba" userId="052109168efbc39a" providerId="LiveId" clId="{40CFB830-F6EC-4A1B-AE1F-B620D0FFC1BE}" dt="2020-12-23T08:45:32.107" v="2888" actId="404"/>
          <ac:spMkLst>
            <pc:docMk/>
            <pc:sldMk cId="0" sldId="540"/>
            <ac:spMk id="888839" creationId="{00000000-0000-0000-0000-000000000000}"/>
          </ac:spMkLst>
        </pc:spChg>
        <pc:grpChg chg="del">
          <ac:chgData name="Vui Le Ba" userId="052109168efbc39a" providerId="LiveId" clId="{40CFB830-F6EC-4A1B-AE1F-B620D0FFC1BE}" dt="2020-12-23T08:45:28.874" v="2886" actId="478"/>
          <ac:grpSpMkLst>
            <pc:docMk/>
            <pc:sldMk cId="0" sldId="540"/>
            <ac:grpSpMk id="501764" creationId="{00000000-0000-0000-0000-000000000000}"/>
          </ac:grpSpMkLst>
        </pc:grpChg>
      </pc:sldChg>
      <pc:sldChg chg="addSp delSp modSp mod chgLayout">
        <pc:chgData name="Vui Le Ba" userId="052109168efbc39a" providerId="LiveId" clId="{40CFB830-F6EC-4A1B-AE1F-B620D0FFC1BE}" dt="2020-12-23T08:45:53.701" v="2896" actId="404"/>
        <pc:sldMkLst>
          <pc:docMk/>
          <pc:sldMk cId="0" sldId="541"/>
        </pc:sldMkLst>
        <pc:spChg chg="add del mod">
          <ac:chgData name="Vui Le Ba" userId="052109168efbc39a" providerId="LiveId" clId="{40CFB830-F6EC-4A1B-AE1F-B620D0FFC1BE}" dt="2020-12-23T05:58:31.666" v="181" actId="6264"/>
          <ac:spMkLst>
            <pc:docMk/>
            <pc:sldMk cId="0" sldId="541"/>
            <ac:spMk id="2" creationId="{E97258D8-A7DC-4970-888A-F3FDD801E783}"/>
          </ac:spMkLst>
        </pc:spChg>
        <pc:spChg chg="add del mod">
          <ac:chgData name="Vui Le Ba" userId="052109168efbc39a" providerId="LiveId" clId="{40CFB830-F6EC-4A1B-AE1F-B620D0FFC1BE}" dt="2020-12-23T05:58:31.666" v="181" actId="6264"/>
          <ac:spMkLst>
            <pc:docMk/>
            <pc:sldMk cId="0" sldId="541"/>
            <ac:spMk id="3" creationId="{8C450DFD-B709-4BB9-943D-95A6D3A62765}"/>
          </ac:spMkLst>
        </pc:spChg>
        <pc:spChg chg="add del mod ord">
          <ac:chgData name="Vui Le Ba" userId="052109168efbc39a" providerId="LiveId" clId="{40CFB830-F6EC-4A1B-AE1F-B620D0FFC1BE}" dt="2020-12-23T07:30:43.255" v="1946" actId="6264"/>
          <ac:spMkLst>
            <pc:docMk/>
            <pc:sldMk cId="0" sldId="541"/>
            <ac:spMk id="4" creationId="{07C103A3-8DFA-4A35-A6EE-4E17F2ABABF7}"/>
          </ac:spMkLst>
        </pc:spChg>
        <pc:spChg chg="del">
          <ac:chgData name="Vui Le Ba" userId="052109168efbc39a" providerId="LiveId" clId="{40CFB830-F6EC-4A1B-AE1F-B620D0FFC1BE}" dt="2020-12-23T07:06:30.211" v="1584"/>
          <ac:spMkLst>
            <pc:docMk/>
            <pc:sldMk cId="0" sldId="541"/>
            <ac:spMk id="5" creationId="{39FF6DD8-1718-4282-A65B-9AF656A2BAF7}"/>
          </ac:spMkLst>
        </pc:spChg>
        <pc:spChg chg="add del mod">
          <ac:chgData name="Vui Le Ba" userId="052109168efbc39a" providerId="LiveId" clId="{40CFB830-F6EC-4A1B-AE1F-B620D0FFC1BE}" dt="2020-12-23T07:30:43.255" v="1946" actId="6264"/>
          <ac:spMkLst>
            <pc:docMk/>
            <pc:sldMk cId="0" sldId="541"/>
            <ac:spMk id="6" creationId="{616CEE8D-5452-4DD3-AB59-9AECA28F9EA5}"/>
          </ac:spMkLst>
        </pc:spChg>
        <pc:spChg chg="add del mod">
          <ac:chgData name="Vui Le Ba" userId="052109168efbc39a" providerId="LiveId" clId="{40CFB830-F6EC-4A1B-AE1F-B620D0FFC1BE}" dt="2020-12-23T07:30:43.255" v="1946" actId="6264"/>
          <ac:spMkLst>
            <pc:docMk/>
            <pc:sldMk cId="0" sldId="541"/>
            <ac:spMk id="7" creationId="{F97B5FE8-C6DA-49A2-A794-72A95995823F}"/>
          </ac:spMkLst>
        </pc:spChg>
        <pc:spChg chg="add del mod ord">
          <ac:chgData name="Vui Le Ba" userId="052109168efbc39a" providerId="LiveId" clId="{40CFB830-F6EC-4A1B-AE1F-B620D0FFC1BE}" dt="2020-12-23T08:45:50.800" v="2895" actId="478"/>
          <ac:spMkLst>
            <pc:docMk/>
            <pc:sldMk cId="0" sldId="541"/>
            <ac:spMk id="8" creationId="{6FCBA514-022A-42FB-B6D7-E3EABF78E915}"/>
          </ac:spMkLst>
        </pc:spChg>
        <pc:spChg chg="add del mod ord">
          <ac:chgData name="Vui Le Ba" userId="052109168efbc39a" providerId="LiveId" clId="{40CFB830-F6EC-4A1B-AE1F-B620D0FFC1BE}" dt="2020-12-23T08:45:48.324" v="2894" actId="478"/>
          <ac:spMkLst>
            <pc:docMk/>
            <pc:sldMk cId="0" sldId="541"/>
            <ac:spMk id="505858" creationId="{00000000-0000-0000-0000-000000000000}"/>
          </ac:spMkLst>
        </pc:spChg>
        <pc:spChg chg="mod ord">
          <ac:chgData name="Vui Le Ba" userId="052109168efbc39a" providerId="LiveId" clId="{40CFB830-F6EC-4A1B-AE1F-B620D0FFC1BE}" dt="2020-12-23T07:30:43.255" v="1946" actId="6264"/>
          <ac:spMkLst>
            <pc:docMk/>
            <pc:sldMk cId="0" sldId="541"/>
            <ac:spMk id="505859" creationId="{00000000-0000-0000-0000-000000000000}"/>
          </ac:spMkLst>
        </pc:spChg>
        <pc:spChg chg="mod">
          <ac:chgData name="Vui Le Ba" userId="052109168efbc39a" providerId="LiveId" clId="{40CFB830-F6EC-4A1B-AE1F-B620D0FFC1BE}" dt="2020-12-23T08:45:53.701" v="2896" actId="404"/>
          <ac:spMkLst>
            <pc:docMk/>
            <pc:sldMk cId="0" sldId="541"/>
            <ac:spMk id="890887" creationId="{00000000-0000-0000-0000-000000000000}"/>
          </ac:spMkLst>
        </pc:spChg>
        <pc:grpChg chg="del">
          <ac:chgData name="Vui Le Ba" userId="052109168efbc39a" providerId="LiveId" clId="{40CFB830-F6EC-4A1B-AE1F-B620D0FFC1BE}" dt="2020-12-23T08:45:45.343" v="2893" actId="478"/>
          <ac:grpSpMkLst>
            <pc:docMk/>
            <pc:sldMk cId="0" sldId="541"/>
            <ac:grpSpMk id="505860" creationId="{00000000-0000-0000-0000-000000000000}"/>
          </ac:grpSpMkLst>
        </pc:grpChg>
      </pc:sldChg>
      <pc:sldChg chg="addSp delSp modSp mod chgLayout">
        <pc:chgData name="Vui Le Ba" userId="052109168efbc39a" providerId="LiveId" clId="{40CFB830-F6EC-4A1B-AE1F-B620D0FFC1BE}" dt="2020-12-23T08:48:33.234" v="2905" actId="478"/>
        <pc:sldMkLst>
          <pc:docMk/>
          <pc:sldMk cId="0" sldId="542"/>
        </pc:sldMkLst>
        <pc:spChg chg="add del mod">
          <ac:chgData name="Vui Le Ba" userId="052109168efbc39a" providerId="LiveId" clId="{40CFB830-F6EC-4A1B-AE1F-B620D0FFC1BE}" dt="2020-12-23T05:58:31.666" v="181" actId="6264"/>
          <ac:spMkLst>
            <pc:docMk/>
            <pc:sldMk cId="0" sldId="542"/>
            <ac:spMk id="2" creationId="{BEC6C87E-B43B-4252-9670-EDA0989ED7AA}"/>
          </ac:spMkLst>
        </pc:spChg>
        <pc:spChg chg="add del mod">
          <ac:chgData name="Vui Le Ba" userId="052109168efbc39a" providerId="LiveId" clId="{40CFB830-F6EC-4A1B-AE1F-B620D0FFC1BE}" dt="2020-12-23T05:58:31.666" v="181" actId="6264"/>
          <ac:spMkLst>
            <pc:docMk/>
            <pc:sldMk cId="0" sldId="542"/>
            <ac:spMk id="3" creationId="{C7A1857C-72F1-48AE-943B-D65D1E8334BE}"/>
          </ac:spMkLst>
        </pc:spChg>
        <pc:spChg chg="add del mod ord">
          <ac:chgData name="Vui Le Ba" userId="052109168efbc39a" providerId="LiveId" clId="{40CFB830-F6EC-4A1B-AE1F-B620D0FFC1BE}" dt="2020-12-23T07:30:43.255" v="1946" actId="6264"/>
          <ac:spMkLst>
            <pc:docMk/>
            <pc:sldMk cId="0" sldId="542"/>
            <ac:spMk id="4" creationId="{E445C9BB-54C8-4971-A366-0B33136572B3}"/>
          </ac:spMkLst>
        </pc:spChg>
        <pc:spChg chg="del">
          <ac:chgData name="Vui Le Ba" userId="052109168efbc39a" providerId="LiveId" clId="{40CFB830-F6EC-4A1B-AE1F-B620D0FFC1BE}" dt="2020-12-23T07:06:30.211" v="1584"/>
          <ac:spMkLst>
            <pc:docMk/>
            <pc:sldMk cId="0" sldId="542"/>
            <ac:spMk id="5" creationId="{475002FD-1B28-401A-8B0B-8BAADC7432A9}"/>
          </ac:spMkLst>
        </pc:spChg>
        <pc:spChg chg="add del mod">
          <ac:chgData name="Vui Le Ba" userId="052109168efbc39a" providerId="LiveId" clId="{40CFB830-F6EC-4A1B-AE1F-B620D0FFC1BE}" dt="2020-12-23T07:30:43.255" v="1946" actId="6264"/>
          <ac:spMkLst>
            <pc:docMk/>
            <pc:sldMk cId="0" sldId="542"/>
            <ac:spMk id="6" creationId="{57D6AF56-480B-41D8-9E4F-FB48878EB209}"/>
          </ac:spMkLst>
        </pc:spChg>
        <pc:spChg chg="add del mod">
          <ac:chgData name="Vui Le Ba" userId="052109168efbc39a" providerId="LiveId" clId="{40CFB830-F6EC-4A1B-AE1F-B620D0FFC1BE}" dt="2020-12-23T07:30:43.255" v="1946" actId="6264"/>
          <ac:spMkLst>
            <pc:docMk/>
            <pc:sldMk cId="0" sldId="542"/>
            <ac:spMk id="7" creationId="{DF77C5F0-5C33-4307-9797-44DF47BB5150}"/>
          </ac:spMkLst>
        </pc:spChg>
        <pc:spChg chg="add del mod ord">
          <ac:chgData name="Vui Le Ba" userId="052109168efbc39a" providerId="LiveId" clId="{40CFB830-F6EC-4A1B-AE1F-B620D0FFC1BE}" dt="2020-12-23T08:48:30.411" v="2904" actId="478"/>
          <ac:spMkLst>
            <pc:docMk/>
            <pc:sldMk cId="0" sldId="542"/>
            <ac:spMk id="8" creationId="{06D09208-5028-4C76-9A15-C372505334A8}"/>
          </ac:spMkLst>
        </pc:spChg>
        <pc:spChg chg="add del mod ord">
          <ac:chgData name="Vui Le Ba" userId="052109168efbc39a" providerId="LiveId" clId="{40CFB830-F6EC-4A1B-AE1F-B620D0FFC1BE}" dt="2020-12-23T08:48:33.234" v="2905" actId="478"/>
          <ac:spMkLst>
            <pc:docMk/>
            <pc:sldMk cId="0" sldId="542"/>
            <ac:spMk id="512002" creationId="{00000000-0000-0000-0000-000000000000}"/>
          </ac:spMkLst>
        </pc:spChg>
        <pc:spChg chg="mod ord">
          <ac:chgData name="Vui Le Ba" userId="052109168efbc39a" providerId="LiveId" clId="{40CFB830-F6EC-4A1B-AE1F-B620D0FFC1BE}" dt="2020-12-23T07:30:43.255" v="1946" actId="6264"/>
          <ac:spMkLst>
            <pc:docMk/>
            <pc:sldMk cId="0" sldId="542"/>
            <ac:spMk id="512003" creationId="{00000000-0000-0000-0000-000000000000}"/>
          </ac:spMkLst>
        </pc:spChg>
        <pc:grpChg chg="del">
          <ac:chgData name="Vui Le Ba" userId="052109168efbc39a" providerId="LiveId" clId="{40CFB830-F6EC-4A1B-AE1F-B620D0FFC1BE}" dt="2020-12-23T08:48:28.093" v="2903" actId="478"/>
          <ac:grpSpMkLst>
            <pc:docMk/>
            <pc:sldMk cId="0" sldId="542"/>
            <ac:grpSpMk id="512004" creationId="{00000000-0000-0000-0000-000000000000}"/>
          </ac:grpSpMkLst>
        </pc:grpChg>
      </pc:sldChg>
      <pc:sldChg chg="addSp delSp modSp mod chgLayout">
        <pc:chgData name="Vui Le Ba" userId="052109168efbc39a" providerId="LiveId" clId="{40CFB830-F6EC-4A1B-AE1F-B620D0FFC1BE}" dt="2020-12-23T08:49:20.781" v="2917" actId="478"/>
        <pc:sldMkLst>
          <pc:docMk/>
          <pc:sldMk cId="0" sldId="543"/>
        </pc:sldMkLst>
        <pc:spChg chg="add del mod">
          <ac:chgData name="Vui Le Ba" userId="052109168efbc39a" providerId="LiveId" clId="{40CFB830-F6EC-4A1B-AE1F-B620D0FFC1BE}" dt="2020-12-23T05:58:31.666" v="181" actId="6264"/>
          <ac:spMkLst>
            <pc:docMk/>
            <pc:sldMk cId="0" sldId="543"/>
            <ac:spMk id="2" creationId="{DA96DA26-D092-44BA-81C6-58807591921E}"/>
          </ac:spMkLst>
        </pc:spChg>
        <pc:spChg chg="add del mod">
          <ac:chgData name="Vui Le Ba" userId="052109168efbc39a" providerId="LiveId" clId="{40CFB830-F6EC-4A1B-AE1F-B620D0FFC1BE}" dt="2020-12-23T05:58:31.666" v="181" actId="6264"/>
          <ac:spMkLst>
            <pc:docMk/>
            <pc:sldMk cId="0" sldId="543"/>
            <ac:spMk id="3" creationId="{40D45EC1-F1B9-4876-AD6A-9F251BCB95D0}"/>
          </ac:spMkLst>
        </pc:spChg>
        <pc:spChg chg="add del mod ord">
          <ac:chgData name="Vui Le Ba" userId="052109168efbc39a" providerId="LiveId" clId="{40CFB830-F6EC-4A1B-AE1F-B620D0FFC1BE}" dt="2020-12-23T07:30:43.255" v="1946" actId="6264"/>
          <ac:spMkLst>
            <pc:docMk/>
            <pc:sldMk cId="0" sldId="543"/>
            <ac:spMk id="4" creationId="{A374DD1D-0F73-4F8D-A7D8-B14414887997}"/>
          </ac:spMkLst>
        </pc:spChg>
        <pc:spChg chg="del">
          <ac:chgData name="Vui Le Ba" userId="052109168efbc39a" providerId="LiveId" clId="{40CFB830-F6EC-4A1B-AE1F-B620D0FFC1BE}" dt="2020-12-23T07:06:30.211" v="1584"/>
          <ac:spMkLst>
            <pc:docMk/>
            <pc:sldMk cId="0" sldId="543"/>
            <ac:spMk id="5" creationId="{09A1BF85-12F6-47EF-87D2-335799899930}"/>
          </ac:spMkLst>
        </pc:spChg>
        <pc:spChg chg="add del mod">
          <ac:chgData name="Vui Le Ba" userId="052109168efbc39a" providerId="LiveId" clId="{40CFB830-F6EC-4A1B-AE1F-B620D0FFC1BE}" dt="2020-12-23T07:30:43.255" v="1946" actId="6264"/>
          <ac:spMkLst>
            <pc:docMk/>
            <pc:sldMk cId="0" sldId="543"/>
            <ac:spMk id="6" creationId="{D6F8E70F-842E-4192-9779-5C1E72856397}"/>
          </ac:spMkLst>
        </pc:spChg>
        <pc:spChg chg="add del mod">
          <ac:chgData name="Vui Le Ba" userId="052109168efbc39a" providerId="LiveId" clId="{40CFB830-F6EC-4A1B-AE1F-B620D0FFC1BE}" dt="2020-12-23T07:30:43.255" v="1946" actId="6264"/>
          <ac:spMkLst>
            <pc:docMk/>
            <pc:sldMk cId="0" sldId="543"/>
            <ac:spMk id="7" creationId="{2011889B-0AF8-4B96-82BE-98D759CDDAF4}"/>
          </ac:spMkLst>
        </pc:spChg>
        <pc:spChg chg="add del mod ord">
          <ac:chgData name="Vui Le Ba" userId="052109168efbc39a" providerId="LiveId" clId="{40CFB830-F6EC-4A1B-AE1F-B620D0FFC1BE}" dt="2020-12-23T08:49:18.681" v="2916" actId="478"/>
          <ac:spMkLst>
            <pc:docMk/>
            <pc:sldMk cId="0" sldId="543"/>
            <ac:spMk id="8" creationId="{0F980885-2FCC-41E9-83A0-201AFB149AA9}"/>
          </ac:spMkLst>
        </pc:spChg>
        <pc:spChg chg="add del mod ord">
          <ac:chgData name="Vui Le Ba" userId="052109168efbc39a" providerId="LiveId" clId="{40CFB830-F6EC-4A1B-AE1F-B620D0FFC1BE}" dt="2020-12-23T08:49:20.781" v="2917" actId="478"/>
          <ac:spMkLst>
            <pc:docMk/>
            <pc:sldMk cId="0" sldId="543"/>
            <ac:spMk id="518146" creationId="{00000000-0000-0000-0000-000000000000}"/>
          </ac:spMkLst>
        </pc:spChg>
        <pc:spChg chg="mod ord">
          <ac:chgData name="Vui Le Ba" userId="052109168efbc39a" providerId="LiveId" clId="{40CFB830-F6EC-4A1B-AE1F-B620D0FFC1BE}" dt="2020-12-23T07:30:43.480" v="1980" actId="27636"/>
          <ac:spMkLst>
            <pc:docMk/>
            <pc:sldMk cId="0" sldId="543"/>
            <ac:spMk id="518147" creationId="{00000000-0000-0000-0000-000000000000}"/>
          </ac:spMkLst>
        </pc:spChg>
        <pc:grpChg chg="del">
          <ac:chgData name="Vui Le Ba" userId="052109168efbc39a" providerId="LiveId" clId="{40CFB830-F6EC-4A1B-AE1F-B620D0FFC1BE}" dt="2020-12-23T08:49:16.490" v="2915" actId="478"/>
          <ac:grpSpMkLst>
            <pc:docMk/>
            <pc:sldMk cId="0" sldId="543"/>
            <ac:grpSpMk id="518148" creationId="{00000000-0000-0000-0000-000000000000}"/>
          </ac:grpSpMkLst>
        </pc:grpChg>
      </pc:sldChg>
      <pc:sldChg chg="addSp delSp modSp mod modAnim chgLayout">
        <pc:chgData name="Vui Le Ba" userId="052109168efbc39a" providerId="LiveId" clId="{40CFB830-F6EC-4A1B-AE1F-B620D0FFC1BE}" dt="2020-12-23T09:08:26.942" v="3467" actId="20577"/>
        <pc:sldMkLst>
          <pc:docMk/>
          <pc:sldMk cId="0" sldId="544"/>
        </pc:sldMkLst>
        <pc:spChg chg="add del mod">
          <ac:chgData name="Vui Le Ba" userId="052109168efbc39a" providerId="LiveId" clId="{40CFB830-F6EC-4A1B-AE1F-B620D0FFC1BE}" dt="2020-12-23T05:58:31.666" v="181" actId="6264"/>
          <ac:spMkLst>
            <pc:docMk/>
            <pc:sldMk cId="0" sldId="544"/>
            <ac:spMk id="2" creationId="{6EEEE5C2-33E2-4510-9F2E-FEEA5ADF2F31}"/>
          </ac:spMkLst>
        </pc:spChg>
        <pc:spChg chg="add del mod">
          <ac:chgData name="Vui Le Ba" userId="052109168efbc39a" providerId="LiveId" clId="{40CFB830-F6EC-4A1B-AE1F-B620D0FFC1BE}" dt="2020-12-23T05:58:31.666" v="181" actId="6264"/>
          <ac:spMkLst>
            <pc:docMk/>
            <pc:sldMk cId="0" sldId="544"/>
            <ac:spMk id="3" creationId="{8335C0A5-D5F5-4B71-A9A4-DEFEAD5BA3CF}"/>
          </ac:spMkLst>
        </pc:spChg>
        <pc:spChg chg="add del mod ord">
          <ac:chgData name="Vui Le Ba" userId="052109168efbc39a" providerId="LiveId" clId="{40CFB830-F6EC-4A1B-AE1F-B620D0FFC1BE}" dt="2020-12-23T07:30:43.255" v="1946" actId="6264"/>
          <ac:spMkLst>
            <pc:docMk/>
            <pc:sldMk cId="0" sldId="544"/>
            <ac:spMk id="4" creationId="{41283A11-1167-4B62-9C36-57E4D832A618}"/>
          </ac:spMkLst>
        </pc:spChg>
        <pc:spChg chg="del">
          <ac:chgData name="Vui Le Ba" userId="052109168efbc39a" providerId="LiveId" clId="{40CFB830-F6EC-4A1B-AE1F-B620D0FFC1BE}" dt="2020-12-23T07:06:30.211" v="1584"/>
          <ac:spMkLst>
            <pc:docMk/>
            <pc:sldMk cId="0" sldId="544"/>
            <ac:spMk id="5" creationId="{B6032CF3-0FBE-4448-B22C-2C32E8DA0493}"/>
          </ac:spMkLst>
        </pc:spChg>
        <pc:spChg chg="add del mod">
          <ac:chgData name="Vui Le Ba" userId="052109168efbc39a" providerId="LiveId" clId="{40CFB830-F6EC-4A1B-AE1F-B620D0FFC1BE}" dt="2020-12-23T07:30:43.255" v="1946" actId="6264"/>
          <ac:spMkLst>
            <pc:docMk/>
            <pc:sldMk cId="0" sldId="544"/>
            <ac:spMk id="6" creationId="{A4DD7DFF-906F-4D80-8F65-998F2BF7E8E0}"/>
          </ac:spMkLst>
        </pc:spChg>
        <pc:spChg chg="add del mod">
          <ac:chgData name="Vui Le Ba" userId="052109168efbc39a" providerId="LiveId" clId="{40CFB830-F6EC-4A1B-AE1F-B620D0FFC1BE}" dt="2020-12-23T07:30:43.255" v="1946" actId="6264"/>
          <ac:spMkLst>
            <pc:docMk/>
            <pc:sldMk cId="0" sldId="544"/>
            <ac:spMk id="7" creationId="{4F392B2E-98BE-407A-99D3-775EA994F74D}"/>
          </ac:spMkLst>
        </pc:spChg>
        <pc:spChg chg="add mod ord">
          <ac:chgData name="Vui Le Ba" userId="052109168efbc39a" providerId="LiveId" clId="{40CFB830-F6EC-4A1B-AE1F-B620D0FFC1BE}" dt="2020-12-23T09:08:04.731" v="3438" actId="20577"/>
          <ac:spMkLst>
            <pc:docMk/>
            <pc:sldMk cId="0" sldId="544"/>
            <ac:spMk id="8" creationId="{23DEC4D0-98DA-470F-8512-48CE41BE9258}"/>
          </ac:spMkLst>
        </pc:spChg>
        <pc:spChg chg="add mod ord">
          <ac:chgData name="Vui Le Ba" userId="052109168efbc39a" providerId="LiveId" clId="{40CFB830-F6EC-4A1B-AE1F-B620D0FFC1BE}" dt="2020-12-23T07:30:43.255" v="1946" actId="6264"/>
          <ac:spMkLst>
            <pc:docMk/>
            <pc:sldMk cId="0" sldId="544"/>
            <ac:spMk id="552962" creationId="{00000000-0000-0000-0000-000000000000}"/>
          </ac:spMkLst>
        </pc:spChg>
        <pc:spChg chg="mod ord">
          <ac:chgData name="Vui Le Ba" userId="052109168efbc39a" providerId="LiveId" clId="{40CFB830-F6EC-4A1B-AE1F-B620D0FFC1BE}" dt="2020-12-23T09:08:26.942" v="3467" actId="20577"/>
          <ac:spMkLst>
            <pc:docMk/>
            <pc:sldMk cId="0" sldId="544"/>
            <ac:spMk id="552965" creationId="{00000000-0000-0000-0000-000000000000}"/>
          </ac:spMkLst>
        </pc:spChg>
        <pc:spChg chg="del">
          <ac:chgData name="Vui Le Ba" userId="052109168efbc39a" providerId="LiveId" clId="{40CFB830-F6EC-4A1B-AE1F-B620D0FFC1BE}" dt="2020-12-23T09:07:52.044" v="3379" actId="478"/>
          <ac:spMkLst>
            <pc:docMk/>
            <pc:sldMk cId="0" sldId="544"/>
            <ac:spMk id="552966" creationId="{00000000-0000-0000-0000-000000000000}"/>
          </ac:spMkLst>
        </pc:spChg>
        <pc:spChg chg="del">
          <ac:chgData name="Vui Le Ba" userId="052109168efbc39a" providerId="LiveId" clId="{40CFB830-F6EC-4A1B-AE1F-B620D0FFC1BE}" dt="2020-12-23T09:08:06.582" v="3439" actId="478"/>
          <ac:spMkLst>
            <pc:docMk/>
            <pc:sldMk cId="0" sldId="544"/>
            <ac:spMk id="552967" creationId="{00000000-0000-0000-0000-000000000000}"/>
          </ac:spMkLst>
        </pc:spChg>
        <pc:spChg chg="del">
          <ac:chgData name="Vui Le Ba" userId="052109168efbc39a" providerId="LiveId" clId="{40CFB830-F6EC-4A1B-AE1F-B620D0FFC1BE}" dt="2020-12-23T09:07:49.189" v="3377" actId="478"/>
          <ac:spMkLst>
            <pc:docMk/>
            <pc:sldMk cId="0" sldId="544"/>
            <ac:spMk id="897026" creationId="{00000000-0000-0000-0000-000000000000}"/>
          </ac:spMkLst>
        </pc:spChg>
        <pc:spChg chg="del">
          <ac:chgData name="Vui Le Ba" userId="052109168efbc39a" providerId="LiveId" clId="{40CFB830-F6EC-4A1B-AE1F-B620D0FFC1BE}" dt="2020-12-23T09:07:49.690" v="3378" actId="478"/>
          <ac:spMkLst>
            <pc:docMk/>
            <pc:sldMk cId="0" sldId="544"/>
            <ac:spMk id="897027" creationId="{00000000-0000-0000-0000-000000000000}"/>
          </ac:spMkLst>
        </pc:spChg>
      </pc:sldChg>
      <pc:sldChg chg="addSp delSp modSp mod modAnim chgLayout">
        <pc:chgData name="Vui Le Ba" userId="052109168efbc39a" providerId="LiveId" clId="{40CFB830-F6EC-4A1B-AE1F-B620D0FFC1BE}" dt="2020-12-23T09:22:15.650" v="3770" actId="478"/>
        <pc:sldMkLst>
          <pc:docMk/>
          <pc:sldMk cId="0" sldId="546"/>
        </pc:sldMkLst>
        <pc:spChg chg="add del mod">
          <ac:chgData name="Vui Le Ba" userId="052109168efbc39a" providerId="LiveId" clId="{40CFB830-F6EC-4A1B-AE1F-B620D0FFC1BE}" dt="2020-12-23T05:58:31.666" v="181" actId="6264"/>
          <ac:spMkLst>
            <pc:docMk/>
            <pc:sldMk cId="0" sldId="546"/>
            <ac:spMk id="2" creationId="{A5104AAA-6501-4EC4-9326-F7F5C888A5BD}"/>
          </ac:spMkLst>
        </pc:spChg>
        <pc:spChg chg="add del mod">
          <ac:chgData name="Vui Le Ba" userId="052109168efbc39a" providerId="LiveId" clId="{40CFB830-F6EC-4A1B-AE1F-B620D0FFC1BE}" dt="2020-12-23T05:58:31.666" v="181" actId="6264"/>
          <ac:spMkLst>
            <pc:docMk/>
            <pc:sldMk cId="0" sldId="546"/>
            <ac:spMk id="3" creationId="{56AC209A-F32B-471C-A66C-E4EE43319E9D}"/>
          </ac:spMkLst>
        </pc:spChg>
        <pc:spChg chg="add del mod ord">
          <ac:chgData name="Vui Le Ba" userId="052109168efbc39a" providerId="LiveId" clId="{40CFB830-F6EC-4A1B-AE1F-B620D0FFC1BE}" dt="2020-12-23T07:30:43.255" v="1946" actId="6264"/>
          <ac:spMkLst>
            <pc:docMk/>
            <pc:sldMk cId="0" sldId="546"/>
            <ac:spMk id="4" creationId="{18DA7E27-53A9-4EEF-8F53-6F2395851C04}"/>
          </ac:spMkLst>
        </pc:spChg>
        <pc:spChg chg="del">
          <ac:chgData name="Vui Le Ba" userId="052109168efbc39a" providerId="LiveId" clId="{40CFB830-F6EC-4A1B-AE1F-B620D0FFC1BE}" dt="2020-12-23T07:06:30.211" v="1584"/>
          <ac:spMkLst>
            <pc:docMk/>
            <pc:sldMk cId="0" sldId="546"/>
            <ac:spMk id="5" creationId="{C2C3DE06-1F1A-4741-951A-5CF7554E2551}"/>
          </ac:spMkLst>
        </pc:spChg>
        <pc:spChg chg="add del mod">
          <ac:chgData name="Vui Le Ba" userId="052109168efbc39a" providerId="LiveId" clId="{40CFB830-F6EC-4A1B-AE1F-B620D0FFC1BE}" dt="2020-12-23T07:30:43.255" v="1946" actId="6264"/>
          <ac:spMkLst>
            <pc:docMk/>
            <pc:sldMk cId="0" sldId="546"/>
            <ac:spMk id="6" creationId="{EC275080-FEEE-43A6-8825-83CB3DE283FD}"/>
          </ac:spMkLst>
        </pc:spChg>
        <pc:spChg chg="add del mod">
          <ac:chgData name="Vui Le Ba" userId="052109168efbc39a" providerId="LiveId" clId="{40CFB830-F6EC-4A1B-AE1F-B620D0FFC1BE}" dt="2020-12-23T07:30:43.255" v="1946" actId="6264"/>
          <ac:spMkLst>
            <pc:docMk/>
            <pc:sldMk cId="0" sldId="546"/>
            <ac:spMk id="7" creationId="{6576E35A-B79D-4D00-B0F4-7B2C0A44A10D}"/>
          </ac:spMkLst>
        </pc:spChg>
        <pc:spChg chg="add del mod ord">
          <ac:chgData name="Vui Le Ba" userId="052109168efbc39a" providerId="LiveId" clId="{40CFB830-F6EC-4A1B-AE1F-B620D0FFC1BE}" dt="2020-12-23T09:05:16.319" v="3222" actId="700"/>
          <ac:spMkLst>
            <pc:docMk/>
            <pc:sldMk cId="0" sldId="546"/>
            <ac:spMk id="8" creationId="{4FAC99AC-6720-43B6-B29F-CC1828EEBCC2}"/>
          </ac:spMkLst>
        </pc:spChg>
        <pc:spChg chg="add mod ord">
          <ac:chgData name="Vui Le Ba" userId="052109168efbc39a" providerId="LiveId" clId="{40CFB830-F6EC-4A1B-AE1F-B620D0FFC1BE}" dt="2020-12-23T09:21:53.997" v="3743" actId="20577"/>
          <ac:spMkLst>
            <pc:docMk/>
            <pc:sldMk cId="0" sldId="546"/>
            <ac:spMk id="9" creationId="{EB96046D-103B-418B-9616-8EEBB06A4320}"/>
          </ac:spMkLst>
        </pc:spChg>
        <pc:spChg chg="add del mod ord">
          <ac:chgData name="Vui Le Ba" userId="052109168efbc39a" providerId="LiveId" clId="{40CFB830-F6EC-4A1B-AE1F-B620D0FFC1BE}" dt="2020-12-23T09:22:15.650" v="3770" actId="478"/>
          <ac:spMkLst>
            <pc:docMk/>
            <pc:sldMk cId="0" sldId="546"/>
            <ac:spMk id="575490" creationId="{00000000-0000-0000-0000-000000000000}"/>
          </ac:spMkLst>
        </pc:spChg>
        <pc:spChg chg="mod ord">
          <ac:chgData name="Vui Le Ba" userId="052109168efbc39a" providerId="LiveId" clId="{40CFB830-F6EC-4A1B-AE1F-B620D0FFC1BE}" dt="2020-12-23T09:22:12.988" v="3769" actId="207"/>
          <ac:spMkLst>
            <pc:docMk/>
            <pc:sldMk cId="0" sldId="546"/>
            <ac:spMk id="575493" creationId="{00000000-0000-0000-0000-000000000000}"/>
          </ac:spMkLst>
        </pc:spChg>
        <pc:spChg chg="del">
          <ac:chgData name="Vui Le Ba" userId="052109168efbc39a" providerId="LiveId" clId="{40CFB830-F6EC-4A1B-AE1F-B620D0FFC1BE}" dt="2020-12-23T09:21:41.412" v="3686" actId="478"/>
          <ac:spMkLst>
            <pc:docMk/>
            <pc:sldMk cId="0" sldId="546"/>
            <ac:spMk id="575494" creationId="{00000000-0000-0000-0000-000000000000}"/>
          </ac:spMkLst>
        </pc:spChg>
        <pc:spChg chg="del">
          <ac:chgData name="Vui Le Ba" userId="052109168efbc39a" providerId="LiveId" clId="{40CFB830-F6EC-4A1B-AE1F-B620D0FFC1BE}" dt="2020-12-23T09:21:55.279" v="3744" actId="478"/>
          <ac:spMkLst>
            <pc:docMk/>
            <pc:sldMk cId="0" sldId="546"/>
            <ac:spMk id="575495" creationId="{00000000-0000-0000-0000-000000000000}"/>
          </ac:spMkLst>
        </pc:spChg>
        <pc:spChg chg="del">
          <ac:chgData name="Vui Le Ba" userId="052109168efbc39a" providerId="LiveId" clId="{40CFB830-F6EC-4A1B-AE1F-B620D0FFC1BE}" dt="2020-12-23T09:21:42.585" v="3687" actId="478"/>
          <ac:spMkLst>
            <pc:docMk/>
            <pc:sldMk cId="0" sldId="546"/>
            <ac:spMk id="901122" creationId="{00000000-0000-0000-0000-000000000000}"/>
          </ac:spMkLst>
        </pc:spChg>
        <pc:spChg chg="del">
          <ac:chgData name="Vui Le Ba" userId="052109168efbc39a" providerId="LiveId" clId="{40CFB830-F6EC-4A1B-AE1F-B620D0FFC1BE}" dt="2020-12-23T09:21:43.034" v="3688" actId="478"/>
          <ac:spMkLst>
            <pc:docMk/>
            <pc:sldMk cId="0" sldId="546"/>
            <ac:spMk id="901123" creationId="{00000000-0000-0000-0000-000000000000}"/>
          </ac:spMkLst>
        </pc:spChg>
      </pc:sldChg>
      <pc:sldChg chg="addSp delSp modSp mod modClrScheme delAnim modAnim chgLayout">
        <pc:chgData name="Vui Le Ba" userId="052109168efbc39a" providerId="LiveId" clId="{40CFB830-F6EC-4A1B-AE1F-B620D0FFC1BE}" dt="2020-12-23T08:40:45.379" v="2810" actId="478"/>
        <pc:sldMkLst>
          <pc:docMk/>
          <pc:sldMk cId="0" sldId="548"/>
        </pc:sldMkLst>
        <pc:spChg chg="add del mod">
          <ac:chgData name="Vui Le Ba" userId="052109168efbc39a" providerId="LiveId" clId="{40CFB830-F6EC-4A1B-AE1F-B620D0FFC1BE}" dt="2020-12-23T05:58:31.666" v="181" actId="6264"/>
          <ac:spMkLst>
            <pc:docMk/>
            <pc:sldMk cId="0" sldId="548"/>
            <ac:spMk id="2" creationId="{DE100948-DB04-457D-B439-5A00E32B97AD}"/>
          </ac:spMkLst>
        </pc:spChg>
        <pc:spChg chg="add del mod">
          <ac:chgData name="Vui Le Ba" userId="052109168efbc39a" providerId="LiveId" clId="{40CFB830-F6EC-4A1B-AE1F-B620D0FFC1BE}" dt="2020-12-23T05:58:31.666" v="181" actId="6264"/>
          <ac:spMkLst>
            <pc:docMk/>
            <pc:sldMk cId="0" sldId="548"/>
            <ac:spMk id="3" creationId="{E27325C9-3061-4B20-8146-F57414A5A13F}"/>
          </ac:spMkLst>
        </pc:spChg>
        <pc:spChg chg="add del mod">
          <ac:chgData name="Vui Le Ba" userId="052109168efbc39a" providerId="LiveId" clId="{40CFB830-F6EC-4A1B-AE1F-B620D0FFC1BE}" dt="2020-12-23T05:58:31.666" v="181" actId="6264"/>
          <ac:spMkLst>
            <pc:docMk/>
            <pc:sldMk cId="0" sldId="548"/>
            <ac:spMk id="4" creationId="{668D6869-B602-46A5-8B77-D3C52A203A1B}"/>
          </ac:spMkLst>
        </pc:spChg>
        <pc:spChg chg="del">
          <ac:chgData name="Vui Le Ba" userId="052109168efbc39a" providerId="LiveId" clId="{40CFB830-F6EC-4A1B-AE1F-B620D0FFC1BE}" dt="2020-12-23T07:06:30.211" v="1584"/>
          <ac:spMkLst>
            <pc:docMk/>
            <pc:sldMk cId="0" sldId="548"/>
            <ac:spMk id="5" creationId="{DC73FFA4-EC5D-4B56-A3BE-155D820B1EA7}"/>
          </ac:spMkLst>
        </pc:spChg>
        <pc:spChg chg="add del mod">
          <ac:chgData name="Vui Le Ba" userId="052109168efbc39a" providerId="LiveId" clId="{40CFB830-F6EC-4A1B-AE1F-B620D0FFC1BE}" dt="2020-12-23T07:30:43.255" v="1946" actId="6264"/>
          <ac:spMkLst>
            <pc:docMk/>
            <pc:sldMk cId="0" sldId="548"/>
            <ac:spMk id="6" creationId="{A548E03E-D17A-42E0-A8B6-44F382DE5C89}"/>
          </ac:spMkLst>
        </pc:spChg>
        <pc:spChg chg="add del mod">
          <ac:chgData name="Vui Le Ba" userId="052109168efbc39a" providerId="LiveId" clId="{40CFB830-F6EC-4A1B-AE1F-B620D0FFC1BE}" dt="2020-12-23T07:30:43.255" v="1946" actId="6264"/>
          <ac:spMkLst>
            <pc:docMk/>
            <pc:sldMk cId="0" sldId="548"/>
            <ac:spMk id="7" creationId="{0A1011C8-D4D5-42B1-BBBD-63634401ABC7}"/>
          </ac:spMkLst>
        </pc:spChg>
        <pc:spChg chg="add del mod">
          <ac:chgData name="Vui Le Ba" userId="052109168efbc39a" providerId="LiveId" clId="{40CFB830-F6EC-4A1B-AE1F-B620D0FFC1BE}" dt="2020-12-23T07:30:43.255" v="1946" actId="6264"/>
          <ac:spMkLst>
            <pc:docMk/>
            <pc:sldMk cId="0" sldId="548"/>
            <ac:spMk id="8" creationId="{EF99E033-45A6-4296-90AE-5F19B37D0CE7}"/>
          </ac:spMkLst>
        </pc:spChg>
        <pc:spChg chg="add del mod">
          <ac:chgData name="Vui Le Ba" userId="052109168efbc39a" providerId="LiveId" clId="{40CFB830-F6EC-4A1B-AE1F-B620D0FFC1BE}" dt="2020-12-23T08:40:45.379" v="2810" actId="478"/>
          <ac:spMkLst>
            <pc:docMk/>
            <pc:sldMk cId="0" sldId="548"/>
            <ac:spMk id="10" creationId="{8DF9C74B-0261-44AE-90CC-2D059E5E09E2}"/>
          </ac:spMkLst>
        </pc:spChg>
        <pc:spChg chg="add del mod ord">
          <ac:chgData name="Vui Le Ba" userId="052109168efbc39a" providerId="LiveId" clId="{40CFB830-F6EC-4A1B-AE1F-B620D0FFC1BE}" dt="2020-12-23T08:39:12.674" v="2792" actId="478"/>
          <ac:spMkLst>
            <pc:docMk/>
            <pc:sldMk cId="0" sldId="548"/>
            <ac:spMk id="468994" creationId="{00000000-0000-0000-0000-000000000000}"/>
          </ac:spMkLst>
        </pc:spChg>
        <pc:spChg chg="mod ord">
          <ac:chgData name="Vui Le Ba" userId="052109168efbc39a" providerId="LiveId" clId="{40CFB830-F6EC-4A1B-AE1F-B620D0FFC1BE}" dt="2020-12-23T08:40:30.998" v="2806" actId="27636"/>
          <ac:spMkLst>
            <pc:docMk/>
            <pc:sldMk cId="0" sldId="548"/>
            <ac:spMk id="468995" creationId="{00000000-0000-0000-0000-000000000000}"/>
          </ac:spMkLst>
        </pc:spChg>
        <pc:spChg chg="mod">
          <ac:chgData name="Vui Le Ba" userId="052109168efbc39a" providerId="LiveId" clId="{40CFB830-F6EC-4A1B-AE1F-B620D0FFC1BE}" dt="2020-12-23T08:39:15.503" v="2794" actId="404"/>
          <ac:spMkLst>
            <pc:docMk/>
            <pc:sldMk cId="0" sldId="548"/>
            <ac:spMk id="905330" creationId="{00000000-0000-0000-0000-000000000000}"/>
          </ac:spMkLst>
        </pc:spChg>
        <pc:grpChg chg="del">
          <ac:chgData name="Vui Le Ba" userId="052109168efbc39a" providerId="LiveId" clId="{40CFB830-F6EC-4A1B-AE1F-B620D0FFC1BE}" dt="2020-12-23T08:39:08.602" v="2791" actId="478"/>
          <ac:grpSpMkLst>
            <pc:docMk/>
            <pc:sldMk cId="0" sldId="548"/>
            <ac:grpSpMk id="468996" creationId="{00000000-0000-0000-0000-000000000000}"/>
          </ac:grpSpMkLst>
        </pc:grpChg>
        <pc:graphicFrameChg chg="add mod ord">
          <ac:chgData name="Vui Le Ba" userId="052109168efbc39a" providerId="LiveId" clId="{40CFB830-F6EC-4A1B-AE1F-B620D0FFC1BE}" dt="2020-12-23T08:40:39.853" v="2809" actId="167"/>
          <ac:graphicFrameMkLst>
            <pc:docMk/>
            <pc:sldMk cId="0" sldId="548"/>
            <ac:graphicFrameMk id="36" creationId="{B10310D4-466D-47A4-BB15-8A599CA26C7A}"/>
          </ac:graphicFrameMkLst>
        </pc:graphicFrameChg>
        <pc:graphicFrameChg chg="del mod ord modGraphic">
          <ac:chgData name="Vui Le Ba" userId="052109168efbc39a" providerId="LiveId" clId="{40CFB830-F6EC-4A1B-AE1F-B620D0FFC1BE}" dt="2020-12-23T08:40:34.992" v="2807" actId="478"/>
          <ac:graphicFrameMkLst>
            <pc:docMk/>
            <pc:sldMk cId="0" sldId="548"/>
            <ac:graphicFrameMk id="905344" creationId="{00000000-0000-0000-0000-000000000000}"/>
          </ac:graphicFrameMkLst>
        </pc:graphicFrameChg>
      </pc:sldChg>
      <pc:sldChg chg="addSp delSp modSp mod chgLayout">
        <pc:chgData name="Vui Le Ba" userId="052109168efbc39a" providerId="LiveId" clId="{40CFB830-F6EC-4A1B-AE1F-B620D0FFC1BE}" dt="2020-12-23T08:45:43.194" v="2892" actId="478"/>
        <pc:sldMkLst>
          <pc:docMk/>
          <pc:sldMk cId="0" sldId="549"/>
        </pc:sldMkLst>
        <pc:spChg chg="add del mod">
          <ac:chgData name="Vui Le Ba" userId="052109168efbc39a" providerId="LiveId" clId="{40CFB830-F6EC-4A1B-AE1F-B620D0FFC1BE}" dt="2020-12-23T05:58:31.666" v="181" actId="6264"/>
          <ac:spMkLst>
            <pc:docMk/>
            <pc:sldMk cId="0" sldId="549"/>
            <ac:spMk id="2" creationId="{3A5AB53A-A25A-49D1-B4FF-64FE8ECFF163}"/>
          </ac:spMkLst>
        </pc:spChg>
        <pc:spChg chg="add del mod">
          <ac:chgData name="Vui Le Ba" userId="052109168efbc39a" providerId="LiveId" clId="{40CFB830-F6EC-4A1B-AE1F-B620D0FFC1BE}" dt="2020-12-23T05:58:31.666" v="181" actId="6264"/>
          <ac:spMkLst>
            <pc:docMk/>
            <pc:sldMk cId="0" sldId="549"/>
            <ac:spMk id="3" creationId="{84DA7EE4-D01C-4F06-9AC5-5317F2E29B25}"/>
          </ac:spMkLst>
        </pc:spChg>
        <pc:spChg chg="add del mod ord">
          <ac:chgData name="Vui Le Ba" userId="052109168efbc39a" providerId="LiveId" clId="{40CFB830-F6EC-4A1B-AE1F-B620D0FFC1BE}" dt="2020-12-23T07:30:43.255" v="1946" actId="6264"/>
          <ac:spMkLst>
            <pc:docMk/>
            <pc:sldMk cId="0" sldId="549"/>
            <ac:spMk id="4" creationId="{03E437D4-B67A-458C-AA37-92AF0F268C01}"/>
          </ac:spMkLst>
        </pc:spChg>
        <pc:spChg chg="del">
          <ac:chgData name="Vui Le Ba" userId="052109168efbc39a" providerId="LiveId" clId="{40CFB830-F6EC-4A1B-AE1F-B620D0FFC1BE}" dt="2020-12-23T07:06:30.211" v="1584"/>
          <ac:spMkLst>
            <pc:docMk/>
            <pc:sldMk cId="0" sldId="549"/>
            <ac:spMk id="5" creationId="{999788E6-D318-4517-A993-E1EB6726C453}"/>
          </ac:spMkLst>
        </pc:spChg>
        <pc:spChg chg="add del mod">
          <ac:chgData name="Vui Le Ba" userId="052109168efbc39a" providerId="LiveId" clId="{40CFB830-F6EC-4A1B-AE1F-B620D0FFC1BE}" dt="2020-12-23T07:30:43.255" v="1946" actId="6264"/>
          <ac:spMkLst>
            <pc:docMk/>
            <pc:sldMk cId="0" sldId="549"/>
            <ac:spMk id="6" creationId="{92BF85FC-D2BE-40CD-AC82-8FB2A393073E}"/>
          </ac:spMkLst>
        </pc:spChg>
        <pc:spChg chg="add del mod">
          <ac:chgData name="Vui Le Ba" userId="052109168efbc39a" providerId="LiveId" clId="{40CFB830-F6EC-4A1B-AE1F-B620D0FFC1BE}" dt="2020-12-23T07:30:43.255" v="1946" actId="6264"/>
          <ac:spMkLst>
            <pc:docMk/>
            <pc:sldMk cId="0" sldId="549"/>
            <ac:spMk id="7" creationId="{880D84D6-4887-40A7-B719-7034D0F43CB4}"/>
          </ac:spMkLst>
        </pc:spChg>
        <pc:spChg chg="add del mod ord">
          <ac:chgData name="Vui Le Ba" userId="052109168efbc39a" providerId="LiveId" clId="{40CFB830-F6EC-4A1B-AE1F-B620D0FFC1BE}" dt="2020-12-23T08:45:40.223" v="2890" actId="478"/>
          <ac:spMkLst>
            <pc:docMk/>
            <pc:sldMk cId="0" sldId="549"/>
            <ac:spMk id="8" creationId="{E7CB4450-3B1F-411A-9E12-6DAEB645BED6}"/>
          </ac:spMkLst>
        </pc:spChg>
        <pc:spChg chg="add del mod ord">
          <ac:chgData name="Vui Le Ba" userId="052109168efbc39a" providerId="LiveId" clId="{40CFB830-F6EC-4A1B-AE1F-B620D0FFC1BE}" dt="2020-12-23T08:45:43.194" v="2892" actId="478"/>
          <ac:spMkLst>
            <pc:docMk/>
            <pc:sldMk cId="0" sldId="549"/>
            <ac:spMk id="503810" creationId="{00000000-0000-0000-0000-000000000000}"/>
          </ac:spMkLst>
        </pc:spChg>
        <pc:spChg chg="mod ord">
          <ac:chgData name="Vui Le Ba" userId="052109168efbc39a" providerId="LiveId" clId="{40CFB830-F6EC-4A1B-AE1F-B620D0FFC1BE}" dt="2020-12-23T07:30:43.255" v="1946" actId="6264"/>
          <ac:spMkLst>
            <pc:docMk/>
            <pc:sldMk cId="0" sldId="549"/>
            <ac:spMk id="503811" creationId="{00000000-0000-0000-0000-000000000000}"/>
          </ac:spMkLst>
        </pc:spChg>
        <pc:grpChg chg="del">
          <ac:chgData name="Vui Le Ba" userId="052109168efbc39a" providerId="LiveId" clId="{40CFB830-F6EC-4A1B-AE1F-B620D0FFC1BE}" dt="2020-12-23T08:45:41.327" v="2891" actId="478"/>
          <ac:grpSpMkLst>
            <pc:docMk/>
            <pc:sldMk cId="0" sldId="549"/>
            <ac:grpSpMk id="503812" creationId="{00000000-0000-0000-0000-000000000000}"/>
          </ac:grpSpMkLst>
        </pc:grpChg>
      </pc:sldChg>
      <pc:sldChg chg="addSp delSp modSp mod chgLayout">
        <pc:chgData name="Vui Le Ba" userId="052109168efbc39a" providerId="LiveId" clId="{40CFB830-F6EC-4A1B-AE1F-B620D0FFC1BE}" dt="2020-12-23T08:49:51.875" v="2935" actId="12"/>
        <pc:sldMkLst>
          <pc:docMk/>
          <pc:sldMk cId="0" sldId="550"/>
        </pc:sldMkLst>
        <pc:spChg chg="add del mod">
          <ac:chgData name="Vui Le Ba" userId="052109168efbc39a" providerId="LiveId" clId="{40CFB830-F6EC-4A1B-AE1F-B620D0FFC1BE}" dt="2020-12-23T05:58:31.666" v="181" actId="6264"/>
          <ac:spMkLst>
            <pc:docMk/>
            <pc:sldMk cId="0" sldId="550"/>
            <ac:spMk id="2" creationId="{4B507870-3594-4837-ADC1-C70AF701D03E}"/>
          </ac:spMkLst>
        </pc:spChg>
        <pc:spChg chg="add del mod">
          <ac:chgData name="Vui Le Ba" userId="052109168efbc39a" providerId="LiveId" clId="{40CFB830-F6EC-4A1B-AE1F-B620D0FFC1BE}" dt="2020-12-23T05:58:31.666" v="181" actId="6264"/>
          <ac:spMkLst>
            <pc:docMk/>
            <pc:sldMk cId="0" sldId="550"/>
            <ac:spMk id="3" creationId="{904E8D91-07FD-42B4-9170-87A50BF2B968}"/>
          </ac:spMkLst>
        </pc:spChg>
        <pc:spChg chg="add del mod ord">
          <ac:chgData name="Vui Le Ba" userId="052109168efbc39a" providerId="LiveId" clId="{40CFB830-F6EC-4A1B-AE1F-B620D0FFC1BE}" dt="2020-12-23T07:30:43.255" v="1946" actId="6264"/>
          <ac:spMkLst>
            <pc:docMk/>
            <pc:sldMk cId="0" sldId="550"/>
            <ac:spMk id="4" creationId="{891F62FB-81E2-46D2-9911-2E9D00CB6270}"/>
          </ac:spMkLst>
        </pc:spChg>
        <pc:spChg chg="del">
          <ac:chgData name="Vui Le Ba" userId="052109168efbc39a" providerId="LiveId" clId="{40CFB830-F6EC-4A1B-AE1F-B620D0FFC1BE}" dt="2020-12-23T07:06:30.211" v="1584"/>
          <ac:spMkLst>
            <pc:docMk/>
            <pc:sldMk cId="0" sldId="550"/>
            <ac:spMk id="5" creationId="{E233E574-E8AE-41A0-AE07-AFF425968204}"/>
          </ac:spMkLst>
        </pc:spChg>
        <pc:spChg chg="add del mod">
          <ac:chgData name="Vui Le Ba" userId="052109168efbc39a" providerId="LiveId" clId="{40CFB830-F6EC-4A1B-AE1F-B620D0FFC1BE}" dt="2020-12-23T07:30:43.255" v="1946" actId="6264"/>
          <ac:spMkLst>
            <pc:docMk/>
            <pc:sldMk cId="0" sldId="550"/>
            <ac:spMk id="6" creationId="{4AD8A5DA-29F5-4FFF-B772-EF2E0B0B0F87}"/>
          </ac:spMkLst>
        </pc:spChg>
        <pc:spChg chg="add del mod">
          <ac:chgData name="Vui Le Ba" userId="052109168efbc39a" providerId="LiveId" clId="{40CFB830-F6EC-4A1B-AE1F-B620D0FFC1BE}" dt="2020-12-23T07:30:43.255" v="1946" actId="6264"/>
          <ac:spMkLst>
            <pc:docMk/>
            <pc:sldMk cId="0" sldId="550"/>
            <ac:spMk id="7" creationId="{DDA34060-4380-49CF-B7B8-D446DBDE12F4}"/>
          </ac:spMkLst>
        </pc:spChg>
        <pc:spChg chg="add del mod ord">
          <ac:chgData name="Vui Le Ba" userId="052109168efbc39a" providerId="LiveId" clId="{40CFB830-F6EC-4A1B-AE1F-B620D0FFC1BE}" dt="2020-12-23T08:49:30.054" v="2920" actId="478"/>
          <ac:spMkLst>
            <pc:docMk/>
            <pc:sldMk cId="0" sldId="550"/>
            <ac:spMk id="8" creationId="{4E62C89D-F6F2-4547-96FB-12B590A30F56}"/>
          </ac:spMkLst>
        </pc:spChg>
        <pc:spChg chg="add del mod ord">
          <ac:chgData name="Vui Le Ba" userId="052109168efbc39a" providerId="LiveId" clId="{40CFB830-F6EC-4A1B-AE1F-B620D0FFC1BE}" dt="2020-12-23T08:49:27.329" v="2919" actId="478"/>
          <ac:spMkLst>
            <pc:docMk/>
            <pc:sldMk cId="0" sldId="550"/>
            <ac:spMk id="520194" creationId="{00000000-0000-0000-0000-000000000000}"/>
          </ac:spMkLst>
        </pc:spChg>
        <pc:spChg chg="mod ord">
          <ac:chgData name="Vui Le Ba" userId="052109168efbc39a" providerId="LiveId" clId="{40CFB830-F6EC-4A1B-AE1F-B620D0FFC1BE}" dt="2020-12-23T07:30:43.255" v="1946" actId="6264"/>
          <ac:spMkLst>
            <pc:docMk/>
            <pc:sldMk cId="0" sldId="550"/>
            <ac:spMk id="520195" creationId="{00000000-0000-0000-0000-000000000000}"/>
          </ac:spMkLst>
        </pc:spChg>
        <pc:spChg chg="mod">
          <ac:chgData name="Vui Le Ba" userId="052109168efbc39a" providerId="LiveId" clId="{40CFB830-F6EC-4A1B-AE1F-B620D0FFC1BE}" dt="2020-12-23T08:49:51.875" v="2935" actId="12"/>
          <ac:spMkLst>
            <pc:docMk/>
            <pc:sldMk cId="0" sldId="550"/>
            <ac:spMk id="520197" creationId="{00000000-0000-0000-0000-000000000000}"/>
          </ac:spMkLst>
        </pc:spChg>
        <pc:grpChg chg="del">
          <ac:chgData name="Vui Le Ba" userId="052109168efbc39a" providerId="LiveId" clId="{40CFB830-F6EC-4A1B-AE1F-B620D0FFC1BE}" dt="2020-12-23T08:49:24.976" v="2918" actId="478"/>
          <ac:grpSpMkLst>
            <pc:docMk/>
            <pc:sldMk cId="0" sldId="550"/>
            <ac:grpSpMk id="520196" creationId="{00000000-0000-0000-0000-000000000000}"/>
          </ac:grpSpMkLst>
        </pc:grpChg>
      </pc:sldChg>
      <pc:sldChg chg="addSp delSp modSp mod chgLayout">
        <pc:chgData name="Vui Le Ba" userId="052109168efbc39a" providerId="LiveId" clId="{40CFB830-F6EC-4A1B-AE1F-B620D0FFC1BE}" dt="2020-12-23T08:51:02.214" v="2954" actId="478"/>
        <pc:sldMkLst>
          <pc:docMk/>
          <pc:sldMk cId="0" sldId="552"/>
        </pc:sldMkLst>
        <pc:spChg chg="add del mod">
          <ac:chgData name="Vui Le Ba" userId="052109168efbc39a" providerId="LiveId" clId="{40CFB830-F6EC-4A1B-AE1F-B620D0FFC1BE}" dt="2020-12-23T05:58:31.666" v="181" actId="6264"/>
          <ac:spMkLst>
            <pc:docMk/>
            <pc:sldMk cId="0" sldId="552"/>
            <ac:spMk id="2" creationId="{E296E9F7-0ED2-40B4-9CA6-E1E8F0ED448F}"/>
          </ac:spMkLst>
        </pc:spChg>
        <pc:spChg chg="add del mod">
          <ac:chgData name="Vui Le Ba" userId="052109168efbc39a" providerId="LiveId" clId="{40CFB830-F6EC-4A1B-AE1F-B620D0FFC1BE}" dt="2020-12-23T05:58:31.666" v="181" actId="6264"/>
          <ac:spMkLst>
            <pc:docMk/>
            <pc:sldMk cId="0" sldId="552"/>
            <ac:spMk id="3" creationId="{B26CC3CC-F16A-4CE2-A74E-5396BB30D2A0}"/>
          </ac:spMkLst>
        </pc:spChg>
        <pc:spChg chg="add del mod ord">
          <ac:chgData name="Vui Le Ba" userId="052109168efbc39a" providerId="LiveId" clId="{40CFB830-F6EC-4A1B-AE1F-B620D0FFC1BE}" dt="2020-12-23T07:30:43.255" v="1946" actId="6264"/>
          <ac:spMkLst>
            <pc:docMk/>
            <pc:sldMk cId="0" sldId="552"/>
            <ac:spMk id="4" creationId="{3838ACA4-1624-4CCD-967D-C9C8EC5C11FD}"/>
          </ac:spMkLst>
        </pc:spChg>
        <pc:spChg chg="del">
          <ac:chgData name="Vui Le Ba" userId="052109168efbc39a" providerId="LiveId" clId="{40CFB830-F6EC-4A1B-AE1F-B620D0FFC1BE}" dt="2020-12-23T07:06:30.211" v="1584"/>
          <ac:spMkLst>
            <pc:docMk/>
            <pc:sldMk cId="0" sldId="552"/>
            <ac:spMk id="5" creationId="{3189B9AB-E327-4112-AA47-A7B5F080363D}"/>
          </ac:spMkLst>
        </pc:spChg>
        <pc:spChg chg="add del mod">
          <ac:chgData name="Vui Le Ba" userId="052109168efbc39a" providerId="LiveId" clId="{40CFB830-F6EC-4A1B-AE1F-B620D0FFC1BE}" dt="2020-12-23T07:30:43.255" v="1946" actId="6264"/>
          <ac:spMkLst>
            <pc:docMk/>
            <pc:sldMk cId="0" sldId="552"/>
            <ac:spMk id="6" creationId="{D053307D-9376-4F85-A695-75E2AC679337}"/>
          </ac:spMkLst>
        </pc:spChg>
        <pc:spChg chg="add del mod">
          <ac:chgData name="Vui Le Ba" userId="052109168efbc39a" providerId="LiveId" clId="{40CFB830-F6EC-4A1B-AE1F-B620D0FFC1BE}" dt="2020-12-23T07:30:43.255" v="1946" actId="6264"/>
          <ac:spMkLst>
            <pc:docMk/>
            <pc:sldMk cId="0" sldId="552"/>
            <ac:spMk id="7" creationId="{D2112958-F054-4225-BF42-8D32B58D01B7}"/>
          </ac:spMkLst>
        </pc:spChg>
        <pc:spChg chg="add del mod ord">
          <ac:chgData name="Vui Le Ba" userId="052109168efbc39a" providerId="LiveId" clId="{40CFB830-F6EC-4A1B-AE1F-B620D0FFC1BE}" dt="2020-12-23T08:51:00.083" v="2953" actId="478"/>
          <ac:spMkLst>
            <pc:docMk/>
            <pc:sldMk cId="0" sldId="552"/>
            <ac:spMk id="8" creationId="{FFB017D4-D77E-418C-BD42-C488E0CA49BA}"/>
          </ac:spMkLst>
        </pc:spChg>
        <pc:spChg chg="add del mod ord">
          <ac:chgData name="Vui Le Ba" userId="052109168efbc39a" providerId="LiveId" clId="{40CFB830-F6EC-4A1B-AE1F-B620D0FFC1BE}" dt="2020-12-23T08:51:02.214" v="2954" actId="478"/>
          <ac:spMkLst>
            <pc:docMk/>
            <pc:sldMk cId="0" sldId="552"/>
            <ac:spMk id="528386" creationId="{00000000-0000-0000-0000-000000000000}"/>
          </ac:spMkLst>
        </pc:spChg>
        <pc:spChg chg="mod ord">
          <ac:chgData name="Vui Le Ba" userId="052109168efbc39a" providerId="LiveId" clId="{40CFB830-F6EC-4A1B-AE1F-B620D0FFC1BE}" dt="2020-12-23T07:30:43.480" v="1981" actId="27636"/>
          <ac:spMkLst>
            <pc:docMk/>
            <pc:sldMk cId="0" sldId="552"/>
            <ac:spMk id="528387" creationId="{00000000-0000-0000-0000-000000000000}"/>
          </ac:spMkLst>
        </pc:spChg>
        <pc:grpChg chg="del">
          <ac:chgData name="Vui Le Ba" userId="052109168efbc39a" providerId="LiveId" clId="{40CFB830-F6EC-4A1B-AE1F-B620D0FFC1BE}" dt="2020-12-23T08:50:57.338" v="2952" actId="478"/>
          <ac:grpSpMkLst>
            <pc:docMk/>
            <pc:sldMk cId="0" sldId="552"/>
            <ac:grpSpMk id="528388" creationId="{00000000-0000-0000-0000-000000000000}"/>
          </ac:grpSpMkLst>
        </pc:grpChg>
      </pc:sldChg>
      <pc:sldChg chg="addSp delSp modSp mod chgLayout">
        <pc:chgData name="Vui Le Ba" userId="052109168efbc39a" providerId="LiveId" clId="{40CFB830-F6EC-4A1B-AE1F-B620D0FFC1BE}" dt="2020-12-23T08:48:55.446" v="2911" actId="14100"/>
        <pc:sldMkLst>
          <pc:docMk/>
          <pc:sldMk cId="0" sldId="553"/>
        </pc:sldMkLst>
        <pc:spChg chg="add del mod">
          <ac:chgData name="Vui Le Ba" userId="052109168efbc39a" providerId="LiveId" clId="{40CFB830-F6EC-4A1B-AE1F-B620D0FFC1BE}" dt="2020-12-23T05:58:31.666" v="181" actId="6264"/>
          <ac:spMkLst>
            <pc:docMk/>
            <pc:sldMk cId="0" sldId="553"/>
            <ac:spMk id="2" creationId="{6A3CBB08-570F-4B47-8F0E-9ABDBC8599E8}"/>
          </ac:spMkLst>
        </pc:spChg>
        <pc:spChg chg="add del mod">
          <ac:chgData name="Vui Le Ba" userId="052109168efbc39a" providerId="LiveId" clId="{40CFB830-F6EC-4A1B-AE1F-B620D0FFC1BE}" dt="2020-12-23T05:58:31.666" v="181" actId="6264"/>
          <ac:spMkLst>
            <pc:docMk/>
            <pc:sldMk cId="0" sldId="553"/>
            <ac:spMk id="3" creationId="{5ED300A3-6F14-4505-85E7-A70F12BE8349}"/>
          </ac:spMkLst>
        </pc:spChg>
        <pc:spChg chg="add del mod ord">
          <ac:chgData name="Vui Le Ba" userId="052109168efbc39a" providerId="LiveId" clId="{40CFB830-F6EC-4A1B-AE1F-B620D0FFC1BE}" dt="2020-12-23T07:30:43.255" v="1946" actId="6264"/>
          <ac:spMkLst>
            <pc:docMk/>
            <pc:sldMk cId="0" sldId="553"/>
            <ac:spMk id="4" creationId="{77BD7E36-50AE-49F1-841C-8693F41E611F}"/>
          </ac:spMkLst>
        </pc:spChg>
        <pc:spChg chg="del">
          <ac:chgData name="Vui Le Ba" userId="052109168efbc39a" providerId="LiveId" clId="{40CFB830-F6EC-4A1B-AE1F-B620D0FFC1BE}" dt="2020-12-23T07:06:30.211" v="1584"/>
          <ac:spMkLst>
            <pc:docMk/>
            <pc:sldMk cId="0" sldId="553"/>
            <ac:spMk id="5" creationId="{D53C6F0E-7D7F-4BCE-89EE-AB28C04D21A8}"/>
          </ac:spMkLst>
        </pc:spChg>
        <pc:spChg chg="add del mod">
          <ac:chgData name="Vui Le Ba" userId="052109168efbc39a" providerId="LiveId" clId="{40CFB830-F6EC-4A1B-AE1F-B620D0FFC1BE}" dt="2020-12-23T07:30:43.255" v="1946" actId="6264"/>
          <ac:spMkLst>
            <pc:docMk/>
            <pc:sldMk cId="0" sldId="553"/>
            <ac:spMk id="6" creationId="{08A29CEE-849C-4B11-9CEB-4C7FB4AF172C}"/>
          </ac:spMkLst>
        </pc:spChg>
        <pc:spChg chg="add del mod">
          <ac:chgData name="Vui Le Ba" userId="052109168efbc39a" providerId="LiveId" clId="{40CFB830-F6EC-4A1B-AE1F-B620D0FFC1BE}" dt="2020-12-23T07:30:43.255" v="1946" actId="6264"/>
          <ac:spMkLst>
            <pc:docMk/>
            <pc:sldMk cId="0" sldId="553"/>
            <ac:spMk id="7" creationId="{7317D1F2-7EB0-4265-9932-A648A1433DE3}"/>
          </ac:spMkLst>
        </pc:spChg>
        <pc:spChg chg="add del mod ord">
          <ac:chgData name="Vui Le Ba" userId="052109168efbc39a" providerId="LiveId" clId="{40CFB830-F6EC-4A1B-AE1F-B620D0FFC1BE}" dt="2020-12-23T08:48:40.671" v="2907" actId="478"/>
          <ac:spMkLst>
            <pc:docMk/>
            <pc:sldMk cId="0" sldId="553"/>
            <ac:spMk id="8" creationId="{7C468BDC-6B66-431A-AF6C-C0ECDF3B6C33}"/>
          </ac:spMkLst>
        </pc:spChg>
        <pc:spChg chg="add del mod ord">
          <ac:chgData name="Vui Le Ba" userId="052109168efbc39a" providerId="LiveId" clId="{40CFB830-F6EC-4A1B-AE1F-B620D0FFC1BE}" dt="2020-12-23T08:48:43.102" v="2908" actId="478"/>
          <ac:spMkLst>
            <pc:docMk/>
            <pc:sldMk cId="0" sldId="553"/>
            <ac:spMk id="514050" creationId="{00000000-0000-0000-0000-000000000000}"/>
          </ac:spMkLst>
        </pc:spChg>
        <pc:spChg chg="mod ord">
          <ac:chgData name="Vui Le Ba" userId="052109168efbc39a" providerId="LiveId" clId="{40CFB830-F6EC-4A1B-AE1F-B620D0FFC1BE}" dt="2020-12-23T07:30:43.480" v="1978" actId="27636"/>
          <ac:spMkLst>
            <pc:docMk/>
            <pc:sldMk cId="0" sldId="553"/>
            <ac:spMk id="514051" creationId="{00000000-0000-0000-0000-000000000000}"/>
          </ac:spMkLst>
        </pc:spChg>
        <pc:spChg chg="mod">
          <ac:chgData name="Vui Le Ba" userId="052109168efbc39a" providerId="LiveId" clId="{40CFB830-F6EC-4A1B-AE1F-B620D0FFC1BE}" dt="2020-12-23T08:48:55.446" v="2911" actId="14100"/>
          <ac:spMkLst>
            <pc:docMk/>
            <pc:sldMk cId="0" sldId="553"/>
            <ac:spMk id="514053" creationId="{00000000-0000-0000-0000-000000000000}"/>
          </ac:spMkLst>
        </pc:spChg>
        <pc:grpChg chg="del">
          <ac:chgData name="Vui Le Ba" userId="052109168efbc39a" providerId="LiveId" clId="{40CFB830-F6EC-4A1B-AE1F-B620D0FFC1BE}" dt="2020-12-23T08:48:38.550" v="2906" actId="478"/>
          <ac:grpSpMkLst>
            <pc:docMk/>
            <pc:sldMk cId="0" sldId="553"/>
            <ac:grpSpMk id="514052" creationId="{00000000-0000-0000-0000-000000000000}"/>
          </ac:grpSpMkLst>
        </pc:grpChg>
      </pc:sldChg>
      <pc:sldChg chg="addSp delSp modSp mod chgLayout">
        <pc:chgData name="Vui Le Ba" userId="052109168efbc39a" providerId="LiveId" clId="{40CFB830-F6EC-4A1B-AE1F-B620D0FFC1BE}" dt="2020-12-23T08:49:05.255" v="2914" actId="478"/>
        <pc:sldMkLst>
          <pc:docMk/>
          <pc:sldMk cId="0" sldId="555"/>
        </pc:sldMkLst>
        <pc:spChg chg="add del mod">
          <ac:chgData name="Vui Le Ba" userId="052109168efbc39a" providerId="LiveId" clId="{40CFB830-F6EC-4A1B-AE1F-B620D0FFC1BE}" dt="2020-12-23T05:58:31.666" v="181" actId="6264"/>
          <ac:spMkLst>
            <pc:docMk/>
            <pc:sldMk cId="0" sldId="555"/>
            <ac:spMk id="2" creationId="{DDA34B62-B644-469E-8E38-7BC4C32F841B}"/>
          </ac:spMkLst>
        </pc:spChg>
        <pc:spChg chg="add del mod">
          <ac:chgData name="Vui Le Ba" userId="052109168efbc39a" providerId="LiveId" clId="{40CFB830-F6EC-4A1B-AE1F-B620D0FFC1BE}" dt="2020-12-23T05:58:31.666" v="181" actId="6264"/>
          <ac:spMkLst>
            <pc:docMk/>
            <pc:sldMk cId="0" sldId="555"/>
            <ac:spMk id="3" creationId="{8C052ACB-A623-458A-ADAB-D038FA2BD559}"/>
          </ac:spMkLst>
        </pc:spChg>
        <pc:spChg chg="add del mod ord">
          <ac:chgData name="Vui Le Ba" userId="052109168efbc39a" providerId="LiveId" clId="{40CFB830-F6EC-4A1B-AE1F-B620D0FFC1BE}" dt="2020-12-23T07:30:43.255" v="1946" actId="6264"/>
          <ac:spMkLst>
            <pc:docMk/>
            <pc:sldMk cId="0" sldId="555"/>
            <ac:spMk id="4" creationId="{A11A2851-6881-4DFB-97B8-5B71531F3933}"/>
          </ac:spMkLst>
        </pc:spChg>
        <pc:spChg chg="del">
          <ac:chgData name="Vui Le Ba" userId="052109168efbc39a" providerId="LiveId" clId="{40CFB830-F6EC-4A1B-AE1F-B620D0FFC1BE}" dt="2020-12-23T07:06:30.211" v="1584"/>
          <ac:spMkLst>
            <pc:docMk/>
            <pc:sldMk cId="0" sldId="555"/>
            <ac:spMk id="5" creationId="{C8EC2785-0DAD-4890-A238-85253A3F5FE9}"/>
          </ac:spMkLst>
        </pc:spChg>
        <pc:spChg chg="add del mod">
          <ac:chgData name="Vui Le Ba" userId="052109168efbc39a" providerId="LiveId" clId="{40CFB830-F6EC-4A1B-AE1F-B620D0FFC1BE}" dt="2020-12-23T07:30:43.255" v="1946" actId="6264"/>
          <ac:spMkLst>
            <pc:docMk/>
            <pc:sldMk cId="0" sldId="555"/>
            <ac:spMk id="6" creationId="{C90AD365-44D9-4E4D-AC65-7420CA704F68}"/>
          </ac:spMkLst>
        </pc:spChg>
        <pc:spChg chg="add del mod">
          <ac:chgData name="Vui Le Ba" userId="052109168efbc39a" providerId="LiveId" clId="{40CFB830-F6EC-4A1B-AE1F-B620D0FFC1BE}" dt="2020-12-23T07:30:43.255" v="1946" actId="6264"/>
          <ac:spMkLst>
            <pc:docMk/>
            <pc:sldMk cId="0" sldId="555"/>
            <ac:spMk id="7" creationId="{2A4E070E-FDC2-4AA8-92E4-2EFD93322814}"/>
          </ac:spMkLst>
        </pc:spChg>
        <pc:spChg chg="add del mod ord">
          <ac:chgData name="Vui Le Ba" userId="052109168efbc39a" providerId="LiveId" clId="{40CFB830-F6EC-4A1B-AE1F-B620D0FFC1BE}" dt="2020-12-23T08:49:02.739" v="2913" actId="478"/>
          <ac:spMkLst>
            <pc:docMk/>
            <pc:sldMk cId="0" sldId="555"/>
            <ac:spMk id="8" creationId="{EF11C137-B385-45FF-A010-0C239B0C0EE3}"/>
          </ac:spMkLst>
        </pc:spChg>
        <pc:spChg chg="add del mod ord">
          <ac:chgData name="Vui Le Ba" userId="052109168efbc39a" providerId="LiveId" clId="{40CFB830-F6EC-4A1B-AE1F-B620D0FFC1BE}" dt="2020-12-23T08:49:05.255" v="2914" actId="478"/>
          <ac:spMkLst>
            <pc:docMk/>
            <pc:sldMk cId="0" sldId="555"/>
            <ac:spMk id="516098" creationId="{00000000-0000-0000-0000-000000000000}"/>
          </ac:spMkLst>
        </pc:spChg>
        <pc:spChg chg="mod ord">
          <ac:chgData name="Vui Le Ba" userId="052109168efbc39a" providerId="LiveId" clId="{40CFB830-F6EC-4A1B-AE1F-B620D0FFC1BE}" dt="2020-12-23T07:30:43.480" v="1979" actId="27636"/>
          <ac:spMkLst>
            <pc:docMk/>
            <pc:sldMk cId="0" sldId="555"/>
            <ac:spMk id="516099" creationId="{00000000-0000-0000-0000-000000000000}"/>
          </ac:spMkLst>
        </pc:spChg>
        <pc:grpChg chg="del">
          <ac:chgData name="Vui Le Ba" userId="052109168efbc39a" providerId="LiveId" clId="{40CFB830-F6EC-4A1B-AE1F-B620D0FFC1BE}" dt="2020-12-23T08:49:00.724" v="2912" actId="478"/>
          <ac:grpSpMkLst>
            <pc:docMk/>
            <pc:sldMk cId="0" sldId="555"/>
            <ac:grpSpMk id="516100" creationId="{00000000-0000-0000-0000-000000000000}"/>
          </ac:grpSpMkLst>
        </pc:grpChg>
      </pc:sldChg>
      <pc:sldChg chg="addSp delSp modSp mod chgLayout">
        <pc:chgData name="Vui Le Ba" userId="052109168efbc39a" providerId="LiveId" clId="{40CFB830-F6EC-4A1B-AE1F-B620D0FFC1BE}" dt="2020-12-23T08:50:30.126" v="2948" actId="478"/>
        <pc:sldMkLst>
          <pc:docMk/>
          <pc:sldMk cId="0" sldId="556"/>
        </pc:sldMkLst>
        <pc:spChg chg="add del mod">
          <ac:chgData name="Vui Le Ba" userId="052109168efbc39a" providerId="LiveId" clId="{40CFB830-F6EC-4A1B-AE1F-B620D0FFC1BE}" dt="2020-12-23T05:58:31.666" v="181" actId="6264"/>
          <ac:spMkLst>
            <pc:docMk/>
            <pc:sldMk cId="0" sldId="556"/>
            <ac:spMk id="2" creationId="{79E282CA-71CA-4F7B-969B-5CFE6C189D91}"/>
          </ac:spMkLst>
        </pc:spChg>
        <pc:spChg chg="add del mod">
          <ac:chgData name="Vui Le Ba" userId="052109168efbc39a" providerId="LiveId" clId="{40CFB830-F6EC-4A1B-AE1F-B620D0FFC1BE}" dt="2020-12-23T05:58:31.666" v="181" actId="6264"/>
          <ac:spMkLst>
            <pc:docMk/>
            <pc:sldMk cId="0" sldId="556"/>
            <ac:spMk id="3" creationId="{155D208F-5131-406D-9478-C95180D4DCDA}"/>
          </ac:spMkLst>
        </pc:spChg>
        <pc:spChg chg="add del mod ord">
          <ac:chgData name="Vui Le Ba" userId="052109168efbc39a" providerId="LiveId" clId="{40CFB830-F6EC-4A1B-AE1F-B620D0FFC1BE}" dt="2020-12-23T07:30:43.255" v="1946" actId="6264"/>
          <ac:spMkLst>
            <pc:docMk/>
            <pc:sldMk cId="0" sldId="556"/>
            <ac:spMk id="4" creationId="{9E550AAD-6604-47A5-B8C6-6BFCC4399709}"/>
          </ac:spMkLst>
        </pc:spChg>
        <pc:spChg chg="del">
          <ac:chgData name="Vui Le Ba" userId="052109168efbc39a" providerId="LiveId" clId="{40CFB830-F6EC-4A1B-AE1F-B620D0FFC1BE}" dt="2020-12-23T07:06:30.211" v="1584"/>
          <ac:spMkLst>
            <pc:docMk/>
            <pc:sldMk cId="0" sldId="556"/>
            <ac:spMk id="5" creationId="{829AB5E3-488F-4F7B-9881-E5D7DE8D77CA}"/>
          </ac:spMkLst>
        </pc:spChg>
        <pc:spChg chg="add del mod">
          <ac:chgData name="Vui Le Ba" userId="052109168efbc39a" providerId="LiveId" clId="{40CFB830-F6EC-4A1B-AE1F-B620D0FFC1BE}" dt="2020-12-23T07:30:43.255" v="1946" actId="6264"/>
          <ac:spMkLst>
            <pc:docMk/>
            <pc:sldMk cId="0" sldId="556"/>
            <ac:spMk id="6" creationId="{D08EE060-2831-4535-A91C-27AEFBF81ECF}"/>
          </ac:spMkLst>
        </pc:spChg>
        <pc:spChg chg="add del mod">
          <ac:chgData name="Vui Le Ba" userId="052109168efbc39a" providerId="LiveId" clId="{40CFB830-F6EC-4A1B-AE1F-B620D0FFC1BE}" dt="2020-12-23T07:30:43.255" v="1946" actId="6264"/>
          <ac:spMkLst>
            <pc:docMk/>
            <pc:sldMk cId="0" sldId="556"/>
            <ac:spMk id="7" creationId="{784B0C74-7B39-43E0-87FC-2BB0B127A6FD}"/>
          </ac:spMkLst>
        </pc:spChg>
        <pc:spChg chg="add del mod ord">
          <ac:chgData name="Vui Le Ba" userId="052109168efbc39a" providerId="LiveId" clId="{40CFB830-F6EC-4A1B-AE1F-B620D0FFC1BE}" dt="2020-12-23T08:50:15.904" v="2943" actId="478"/>
          <ac:spMkLst>
            <pc:docMk/>
            <pc:sldMk cId="0" sldId="556"/>
            <ac:spMk id="8" creationId="{46248DAD-A563-496F-BAE6-28AA37DF1787}"/>
          </ac:spMkLst>
        </pc:spChg>
        <pc:spChg chg="add del mod ord">
          <ac:chgData name="Vui Le Ba" userId="052109168efbc39a" providerId="LiveId" clId="{40CFB830-F6EC-4A1B-AE1F-B620D0FFC1BE}" dt="2020-12-23T08:50:30.126" v="2948" actId="478"/>
          <ac:spMkLst>
            <pc:docMk/>
            <pc:sldMk cId="0" sldId="556"/>
            <ac:spMk id="524290" creationId="{00000000-0000-0000-0000-000000000000}"/>
          </ac:spMkLst>
        </pc:spChg>
        <pc:spChg chg="mod ord">
          <ac:chgData name="Vui Le Ba" userId="052109168efbc39a" providerId="LiveId" clId="{40CFB830-F6EC-4A1B-AE1F-B620D0FFC1BE}" dt="2020-12-23T07:30:43.255" v="1946" actId="6264"/>
          <ac:spMkLst>
            <pc:docMk/>
            <pc:sldMk cId="0" sldId="556"/>
            <ac:spMk id="524291" creationId="{00000000-0000-0000-0000-000000000000}"/>
          </ac:spMkLst>
        </pc:spChg>
        <pc:spChg chg="mod">
          <ac:chgData name="Vui Le Ba" userId="052109168efbc39a" providerId="LiveId" clId="{40CFB830-F6EC-4A1B-AE1F-B620D0FFC1BE}" dt="2020-12-23T08:50:23.636" v="2946" actId="14100"/>
          <ac:spMkLst>
            <pc:docMk/>
            <pc:sldMk cId="0" sldId="556"/>
            <ac:spMk id="524293" creationId="{00000000-0000-0000-0000-000000000000}"/>
          </ac:spMkLst>
        </pc:spChg>
        <pc:grpChg chg="del">
          <ac:chgData name="Vui Le Ba" userId="052109168efbc39a" providerId="LiveId" clId="{40CFB830-F6EC-4A1B-AE1F-B620D0FFC1BE}" dt="2020-12-23T08:50:25.376" v="2947" actId="478"/>
          <ac:grpSpMkLst>
            <pc:docMk/>
            <pc:sldMk cId="0" sldId="556"/>
            <ac:grpSpMk id="524292" creationId="{00000000-0000-0000-0000-000000000000}"/>
          </ac:grpSpMkLst>
        </pc:grpChg>
      </pc:sldChg>
      <pc:sldChg chg="addSp delSp modSp mod chgLayout">
        <pc:chgData name="Vui Le Ba" userId="052109168efbc39a" providerId="LiveId" clId="{40CFB830-F6EC-4A1B-AE1F-B620D0FFC1BE}" dt="2020-12-23T08:50:38.204" v="2949" actId="14100"/>
        <pc:sldMkLst>
          <pc:docMk/>
          <pc:sldMk cId="0" sldId="557"/>
        </pc:sldMkLst>
        <pc:spChg chg="add del mod">
          <ac:chgData name="Vui Le Ba" userId="052109168efbc39a" providerId="LiveId" clId="{40CFB830-F6EC-4A1B-AE1F-B620D0FFC1BE}" dt="2020-12-23T05:58:31.666" v="181" actId="6264"/>
          <ac:spMkLst>
            <pc:docMk/>
            <pc:sldMk cId="0" sldId="557"/>
            <ac:spMk id="2" creationId="{61880282-32D5-4B64-B0D7-0031B005B4EA}"/>
          </ac:spMkLst>
        </pc:spChg>
        <pc:spChg chg="add del mod">
          <ac:chgData name="Vui Le Ba" userId="052109168efbc39a" providerId="LiveId" clId="{40CFB830-F6EC-4A1B-AE1F-B620D0FFC1BE}" dt="2020-12-23T05:58:31.666" v="181" actId="6264"/>
          <ac:spMkLst>
            <pc:docMk/>
            <pc:sldMk cId="0" sldId="557"/>
            <ac:spMk id="3" creationId="{D61C0AD1-6865-4099-93DA-83FD4A7AEFC4}"/>
          </ac:spMkLst>
        </pc:spChg>
        <pc:spChg chg="add del mod ord">
          <ac:chgData name="Vui Le Ba" userId="052109168efbc39a" providerId="LiveId" clId="{40CFB830-F6EC-4A1B-AE1F-B620D0FFC1BE}" dt="2020-12-23T07:30:43.255" v="1946" actId="6264"/>
          <ac:spMkLst>
            <pc:docMk/>
            <pc:sldMk cId="0" sldId="557"/>
            <ac:spMk id="4" creationId="{759CA47D-9334-4A08-A109-773B53C78FCE}"/>
          </ac:spMkLst>
        </pc:spChg>
        <pc:spChg chg="del">
          <ac:chgData name="Vui Le Ba" userId="052109168efbc39a" providerId="LiveId" clId="{40CFB830-F6EC-4A1B-AE1F-B620D0FFC1BE}" dt="2020-12-23T07:06:30.211" v="1584"/>
          <ac:spMkLst>
            <pc:docMk/>
            <pc:sldMk cId="0" sldId="557"/>
            <ac:spMk id="5" creationId="{C5DA6D04-1FB0-43AE-BA92-BF32BBDE4DC0}"/>
          </ac:spMkLst>
        </pc:spChg>
        <pc:spChg chg="add del mod">
          <ac:chgData name="Vui Le Ba" userId="052109168efbc39a" providerId="LiveId" clId="{40CFB830-F6EC-4A1B-AE1F-B620D0FFC1BE}" dt="2020-12-23T07:30:43.255" v="1946" actId="6264"/>
          <ac:spMkLst>
            <pc:docMk/>
            <pc:sldMk cId="0" sldId="557"/>
            <ac:spMk id="6" creationId="{4CEE2496-1792-40A5-908C-ED7436D2AE06}"/>
          </ac:spMkLst>
        </pc:spChg>
        <pc:spChg chg="add del mod">
          <ac:chgData name="Vui Le Ba" userId="052109168efbc39a" providerId="LiveId" clId="{40CFB830-F6EC-4A1B-AE1F-B620D0FFC1BE}" dt="2020-12-23T07:30:43.255" v="1946" actId="6264"/>
          <ac:spMkLst>
            <pc:docMk/>
            <pc:sldMk cId="0" sldId="557"/>
            <ac:spMk id="7" creationId="{CE0C3CEC-B882-4367-A7A9-6DD3DE7BF87B}"/>
          </ac:spMkLst>
        </pc:spChg>
        <pc:spChg chg="add del mod ord">
          <ac:chgData name="Vui Le Ba" userId="052109168efbc39a" providerId="LiveId" clId="{40CFB830-F6EC-4A1B-AE1F-B620D0FFC1BE}" dt="2020-12-23T08:50:01.955" v="2939" actId="478"/>
          <ac:spMkLst>
            <pc:docMk/>
            <pc:sldMk cId="0" sldId="557"/>
            <ac:spMk id="8" creationId="{4D04DBCA-528D-4262-B288-2CE99A8F0A0E}"/>
          </ac:spMkLst>
        </pc:spChg>
        <pc:spChg chg="add del mod ord">
          <ac:chgData name="Vui Le Ba" userId="052109168efbc39a" providerId="LiveId" clId="{40CFB830-F6EC-4A1B-AE1F-B620D0FFC1BE}" dt="2020-12-23T08:50:04.493" v="2940" actId="478"/>
          <ac:spMkLst>
            <pc:docMk/>
            <pc:sldMk cId="0" sldId="557"/>
            <ac:spMk id="522242" creationId="{00000000-0000-0000-0000-000000000000}"/>
          </ac:spMkLst>
        </pc:spChg>
        <pc:spChg chg="mod ord">
          <ac:chgData name="Vui Le Ba" userId="052109168efbc39a" providerId="LiveId" clId="{40CFB830-F6EC-4A1B-AE1F-B620D0FFC1BE}" dt="2020-12-23T07:30:43.255" v="1946" actId="6264"/>
          <ac:spMkLst>
            <pc:docMk/>
            <pc:sldMk cId="0" sldId="557"/>
            <ac:spMk id="522243" creationId="{00000000-0000-0000-0000-000000000000}"/>
          </ac:spMkLst>
        </pc:spChg>
        <pc:spChg chg="add del mod">
          <ac:chgData name="Vui Le Ba" userId="052109168efbc39a" providerId="LiveId" clId="{40CFB830-F6EC-4A1B-AE1F-B620D0FFC1BE}" dt="2020-12-23T08:50:38.204" v="2949" actId="14100"/>
          <ac:spMkLst>
            <pc:docMk/>
            <pc:sldMk cId="0" sldId="557"/>
            <ac:spMk id="522245" creationId="{00000000-0000-0000-0000-000000000000}"/>
          </ac:spMkLst>
        </pc:spChg>
        <pc:grpChg chg="del">
          <ac:chgData name="Vui Le Ba" userId="052109168efbc39a" providerId="LiveId" clId="{40CFB830-F6EC-4A1B-AE1F-B620D0FFC1BE}" dt="2020-12-23T08:49:56.797" v="2936" actId="478"/>
          <ac:grpSpMkLst>
            <pc:docMk/>
            <pc:sldMk cId="0" sldId="557"/>
            <ac:grpSpMk id="522244" creationId="{00000000-0000-0000-0000-000000000000}"/>
          </ac:grpSpMkLst>
        </pc:grpChg>
      </pc:sldChg>
      <pc:sldChg chg="addSp delSp modSp mod chgLayout">
        <pc:chgData name="Vui Le Ba" userId="052109168efbc39a" providerId="LiveId" clId="{40CFB830-F6EC-4A1B-AE1F-B620D0FFC1BE}" dt="2020-12-23T08:50:55.210" v="2951" actId="478"/>
        <pc:sldMkLst>
          <pc:docMk/>
          <pc:sldMk cId="0" sldId="558"/>
        </pc:sldMkLst>
        <pc:spChg chg="add del mod">
          <ac:chgData name="Vui Le Ba" userId="052109168efbc39a" providerId="LiveId" clId="{40CFB830-F6EC-4A1B-AE1F-B620D0FFC1BE}" dt="2020-12-23T05:58:31.666" v="181" actId="6264"/>
          <ac:spMkLst>
            <pc:docMk/>
            <pc:sldMk cId="0" sldId="558"/>
            <ac:spMk id="2" creationId="{BE9BE7BC-005A-4966-881C-8B9217A299DD}"/>
          </ac:spMkLst>
        </pc:spChg>
        <pc:spChg chg="add del mod">
          <ac:chgData name="Vui Le Ba" userId="052109168efbc39a" providerId="LiveId" clId="{40CFB830-F6EC-4A1B-AE1F-B620D0FFC1BE}" dt="2020-12-23T05:58:31.666" v="181" actId="6264"/>
          <ac:spMkLst>
            <pc:docMk/>
            <pc:sldMk cId="0" sldId="558"/>
            <ac:spMk id="3" creationId="{F19968A1-6618-4D88-82F0-8E4D257C10D7}"/>
          </ac:spMkLst>
        </pc:spChg>
        <pc:spChg chg="add del mod ord">
          <ac:chgData name="Vui Le Ba" userId="052109168efbc39a" providerId="LiveId" clId="{40CFB830-F6EC-4A1B-AE1F-B620D0FFC1BE}" dt="2020-12-23T07:30:43.255" v="1946" actId="6264"/>
          <ac:spMkLst>
            <pc:docMk/>
            <pc:sldMk cId="0" sldId="558"/>
            <ac:spMk id="4" creationId="{C7F73958-1716-499D-9653-DDAEEE72A033}"/>
          </ac:spMkLst>
        </pc:spChg>
        <pc:spChg chg="del">
          <ac:chgData name="Vui Le Ba" userId="052109168efbc39a" providerId="LiveId" clId="{40CFB830-F6EC-4A1B-AE1F-B620D0FFC1BE}" dt="2020-12-23T07:06:30.211" v="1584"/>
          <ac:spMkLst>
            <pc:docMk/>
            <pc:sldMk cId="0" sldId="558"/>
            <ac:spMk id="5" creationId="{47FA66EE-34B8-4FB5-9137-6F7B6B0C43AF}"/>
          </ac:spMkLst>
        </pc:spChg>
        <pc:spChg chg="add del mod">
          <ac:chgData name="Vui Le Ba" userId="052109168efbc39a" providerId="LiveId" clId="{40CFB830-F6EC-4A1B-AE1F-B620D0FFC1BE}" dt="2020-12-23T07:30:43.255" v="1946" actId="6264"/>
          <ac:spMkLst>
            <pc:docMk/>
            <pc:sldMk cId="0" sldId="558"/>
            <ac:spMk id="6" creationId="{A36ADBE7-42B5-4415-9493-3961A4D6576A}"/>
          </ac:spMkLst>
        </pc:spChg>
        <pc:spChg chg="add del mod">
          <ac:chgData name="Vui Le Ba" userId="052109168efbc39a" providerId="LiveId" clId="{40CFB830-F6EC-4A1B-AE1F-B620D0FFC1BE}" dt="2020-12-23T07:30:43.255" v="1946" actId="6264"/>
          <ac:spMkLst>
            <pc:docMk/>
            <pc:sldMk cId="0" sldId="558"/>
            <ac:spMk id="7" creationId="{6DBA1E43-5ABA-48F5-9D33-FAC22893932A}"/>
          </ac:spMkLst>
        </pc:spChg>
        <pc:spChg chg="add mod ord">
          <ac:chgData name="Vui Le Ba" userId="052109168efbc39a" providerId="LiveId" clId="{40CFB830-F6EC-4A1B-AE1F-B620D0FFC1BE}" dt="2020-12-23T07:30:43.255" v="1946" actId="6264"/>
          <ac:spMkLst>
            <pc:docMk/>
            <pc:sldMk cId="0" sldId="558"/>
            <ac:spMk id="8" creationId="{10627783-DDC7-4C02-B823-74183FA5AA43}"/>
          </ac:spMkLst>
        </pc:spChg>
        <pc:spChg chg="add del mod ord">
          <ac:chgData name="Vui Le Ba" userId="052109168efbc39a" providerId="LiveId" clId="{40CFB830-F6EC-4A1B-AE1F-B620D0FFC1BE}" dt="2020-12-23T08:50:55.210" v="2951" actId="478"/>
          <ac:spMkLst>
            <pc:docMk/>
            <pc:sldMk cId="0" sldId="558"/>
            <ac:spMk id="526338" creationId="{00000000-0000-0000-0000-000000000000}"/>
          </ac:spMkLst>
        </pc:spChg>
        <pc:spChg chg="mod ord">
          <ac:chgData name="Vui Le Ba" userId="052109168efbc39a" providerId="LiveId" clId="{40CFB830-F6EC-4A1B-AE1F-B620D0FFC1BE}" dt="2020-12-23T07:30:43.255" v="1946" actId="6264"/>
          <ac:spMkLst>
            <pc:docMk/>
            <pc:sldMk cId="0" sldId="558"/>
            <ac:spMk id="526339" creationId="{00000000-0000-0000-0000-000000000000}"/>
          </ac:spMkLst>
        </pc:spChg>
        <pc:grpChg chg="del">
          <ac:chgData name="Vui Le Ba" userId="052109168efbc39a" providerId="LiveId" clId="{40CFB830-F6EC-4A1B-AE1F-B620D0FFC1BE}" dt="2020-12-23T08:50:52.729" v="2950" actId="478"/>
          <ac:grpSpMkLst>
            <pc:docMk/>
            <pc:sldMk cId="0" sldId="558"/>
            <ac:grpSpMk id="526340" creationId="{00000000-0000-0000-0000-000000000000}"/>
          </ac:grpSpMkLst>
        </pc:grpChg>
      </pc:sldChg>
      <pc:sldChg chg="addSp delSp modSp mod chgLayout">
        <pc:chgData name="Vui Le Ba" userId="052109168efbc39a" providerId="LiveId" clId="{40CFB830-F6EC-4A1B-AE1F-B620D0FFC1BE}" dt="2020-12-23T08:51:08.951" v="2957" actId="478"/>
        <pc:sldMkLst>
          <pc:docMk/>
          <pc:sldMk cId="0" sldId="559"/>
        </pc:sldMkLst>
        <pc:spChg chg="add del mod">
          <ac:chgData name="Vui Le Ba" userId="052109168efbc39a" providerId="LiveId" clId="{40CFB830-F6EC-4A1B-AE1F-B620D0FFC1BE}" dt="2020-12-23T05:58:31.666" v="181" actId="6264"/>
          <ac:spMkLst>
            <pc:docMk/>
            <pc:sldMk cId="0" sldId="559"/>
            <ac:spMk id="2" creationId="{1A964170-AF0F-41FE-A5D0-E0FEBD8DE893}"/>
          </ac:spMkLst>
        </pc:spChg>
        <pc:spChg chg="add del mod">
          <ac:chgData name="Vui Le Ba" userId="052109168efbc39a" providerId="LiveId" clId="{40CFB830-F6EC-4A1B-AE1F-B620D0FFC1BE}" dt="2020-12-23T05:58:31.666" v="181" actId="6264"/>
          <ac:spMkLst>
            <pc:docMk/>
            <pc:sldMk cId="0" sldId="559"/>
            <ac:spMk id="3" creationId="{64A6D0CD-28EC-4864-99A3-D6FB63DFF2B0}"/>
          </ac:spMkLst>
        </pc:spChg>
        <pc:spChg chg="add del mod ord">
          <ac:chgData name="Vui Le Ba" userId="052109168efbc39a" providerId="LiveId" clId="{40CFB830-F6EC-4A1B-AE1F-B620D0FFC1BE}" dt="2020-12-23T07:30:43.255" v="1946" actId="6264"/>
          <ac:spMkLst>
            <pc:docMk/>
            <pc:sldMk cId="0" sldId="559"/>
            <ac:spMk id="4" creationId="{3CF146CC-D223-443F-8A4C-C79CDDF09818}"/>
          </ac:spMkLst>
        </pc:spChg>
        <pc:spChg chg="del">
          <ac:chgData name="Vui Le Ba" userId="052109168efbc39a" providerId="LiveId" clId="{40CFB830-F6EC-4A1B-AE1F-B620D0FFC1BE}" dt="2020-12-23T07:06:30.211" v="1584"/>
          <ac:spMkLst>
            <pc:docMk/>
            <pc:sldMk cId="0" sldId="559"/>
            <ac:spMk id="5" creationId="{3AE1C6D0-1359-4408-8ADA-EB0D5D3DF573}"/>
          </ac:spMkLst>
        </pc:spChg>
        <pc:spChg chg="add del mod">
          <ac:chgData name="Vui Le Ba" userId="052109168efbc39a" providerId="LiveId" clId="{40CFB830-F6EC-4A1B-AE1F-B620D0FFC1BE}" dt="2020-12-23T07:30:43.255" v="1946" actId="6264"/>
          <ac:spMkLst>
            <pc:docMk/>
            <pc:sldMk cId="0" sldId="559"/>
            <ac:spMk id="6" creationId="{2A43AB41-36AE-4E08-B4FE-6671AE0AC89F}"/>
          </ac:spMkLst>
        </pc:spChg>
        <pc:spChg chg="add del mod">
          <ac:chgData name="Vui Le Ba" userId="052109168efbc39a" providerId="LiveId" clId="{40CFB830-F6EC-4A1B-AE1F-B620D0FFC1BE}" dt="2020-12-23T07:30:43.255" v="1946" actId="6264"/>
          <ac:spMkLst>
            <pc:docMk/>
            <pc:sldMk cId="0" sldId="559"/>
            <ac:spMk id="7" creationId="{497226D3-9836-4E05-AE5A-23A1766F767D}"/>
          </ac:spMkLst>
        </pc:spChg>
        <pc:spChg chg="add del mod ord">
          <ac:chgData name="Vui Le Ba" userId="052109168efbc39a" providerId="LiveId" clId="{40CFB830-F6EC-4A1B-AE1F-B620D0FFC1BE}" dt="2020-12-23T08:51:07.380" v="2956" actId="478"/>
          <ac:spMkLst>
            <pc:docMk/>
            <pc:sldMk cId="0" sldId="559"/>
            <ac:spMk id="8" creationId="{4A88968F-67C5-4485-BC0D-8F4277881F37}"/>
          </ac:spMkLst>
        </pc:spChg>
        <pc:spChg chg="add del mod ord">
          <ac:chgData name="Vui Le Ba" userId="052109168efbc39a" providerId="LiveId" clId="{40CFB830-F6EC-4A1B-AE1F-B620D0FFC1BE}" dt="2020-12-23T08:51:08.951" v="2957" actId="478"/>
          <ac:spMkLst>
            <pc:docMk/>
            <pc:sldMk cId="0" sldId="559"/>
            <ac:spMk id="530434" creationId="{00000000-0000-0000-0000-000000000000}"/>
          </ac:spMkLst>
        </pc:spChg>
        <pc:spChg chg="mod ord">
          <ac:chgData name="Vui Le Ba" userId="052109168efbc39a" providerId="LiveId" clId="{40CFB830-F6EC-4A1B-AE1F-B620D0FFC1BE}" dt="2020-12-23T07:30:43.480" v="1982" actId="27636"/>
          <ac:spMkLst>
            <pc:docMk/>
            <pc:sldMk cId="0" sldId="559"/>
            <ac:spMk id="530435" creationId="{00000000-0000-0000-0000-000000000000}"/>
          </ac:spMkLst>
        </pc:spChg>
        <pc:grpChg chg="del">
          <ac:chgData name="Vui Le Ba" userId="052109168efbc39a" providerId="LiveId" clId="{40CFB830-F6EC-4A1B-AE1F-B620D0FFC1BE}" dt="2020-12-23T08:51:05.816" v="2955" actId="478"/>
          <ac:grpSpMkLst>
            <pc:docMk/>
            <pc:sldMk cId="0" sldId="559"/>
            <ac:grpSpMk id="530436" creationId="{00000000-0000-0000-0000-000000000000}"/>
          </ac:grpSpMkLst>
        </pc:grpChg>
      </pc:sldChg>
      <pc:sldChg chg="addSp delSp modSp mod chgLayout">
        <pc:chgData name="Vui Le Ba" userId="052109168efbc39a" providerId="LiveId" clId="{40CFB830-F6EC-4A1B-AE1F-B620D0FFC1BE}" dt="2020-12-23T08:48:17.338" v="2900" actId="1076"/>
        <pc:sldMkLst>
          <pc:docMk/>
          <pc:sldMk cId="0" sldId="560"/>
        </pc:sldMkLst>
        <pc:spChg chg="add del mod">
          <ac:chgData name="Vui Le Ba" userId="052109168efbc39a" providerId="LiveId" clId="{40CFB830-F6EC-4A1B-AE1F-B620D0FFC1BE}" dt="2020-12-23T05:58:31.666" v="181" actId="6264"/>
          <ac:spMkLst>
            <pc:docMk/>
            <pc:sldMk cId="0" sldId="560"/>
            <ac:spMk id="2" creationId="{20805B4F-4AFC-405C-809A-4425497E5C53}"/>
          </ac:spMkLst>
        </pc:spChg>
        <pc:spChg chg="add del mod">
          <ac:chgData name="Vui Le Ba" userId="052109168efbc39a" providerId="LiveId" clId="{40CFB830-F6EC-4A1B-AE1F-B620D0FFC1BE}" dt="2020-12-23T05:58:31.666" v="181" actId="6264"/>
          <ac:spMkLst>
            <pc:docMk/>
            <pc:sldMk cId="0" sldId="560"/>
            <ac:spMk id="3" creationId="{49191BB6-4CD5-4ACA-8C38-30429F74DCE2}"/>
          </ac:spMkLst>
        </pc:spChg>
        <pc:spChg chg="add del mod">
          <ac:chgData name="Vui Le Ba" userId="052109168efbc39a" providerId="LiveId" clId="{40CFB830-F6EC-4A1B-AE1F-B620D0FFC1BE}" dt="2020-12-23T05:58:31.666" v="181" actId="6264"/>
          <ac:spMkLst>
            <pc:docMk/>
            <pc:sldMk cId="0" sldId="560"/>
            <ac:spMk id="4" creationId="{1787F655-C890-414F-845A-1A47FCA8110D}"/>
          </ac:spMkLst>
        </pc:spChg>
        <pc:spChg chg="del">
          <ac:chgData name="Vui Le Ba" userId="052109168efbc39a" providerId="LiveId" clId="{40CFB830-F6EC-4A1B-AE1F-B620D0FFC1BE}" dt="2020-12-23T07:06:30.211" v="1584"/>
          <ac:spMkLst>
            <pc:docMk/>
            <pc:sldMk cId="0" sldId="560"/>
            <ac:spMk id="5" creationId="{755A35E9-3106-4B07-A012-7E268C6711F1}"/>
          </ac:spMkLst>
        </pc:spChg>
        <pc:spChg chg="add del mod">
          <ac:chgData name="Vui Le Ba" userId="052109168efbc39a" providerId="LiveId" clId="{40CFB830-F6EC-4A1B-AE1F-B620D0FFC1BE}" dt="2020-12-23T07:30:43.255" v="1946" actId="6264"/>
          <ac:spMkLst>
            <pc:docMk/>
            <pc:sldMk cId="0" sldId="560"/>
            <ac:spMk id="6" creationId="{8169D46E-67B4-4591-8E36-32409841A3E3}"/>
          </ac:spMkLst>
        </pc:spChg>
        <pc:spChg chg="add del mod">
          <ac:chgData name="Vui Le Ba" userId="052109168efbc39a" providerId="LiveId" clId="{40CFB830-F6EC-4A1B-AE1F-B620D0FFC1BE}" dt="2020-12-23T07:30:43.255" v="1946" actId="6264"/>
          <ac:spMkLst>
            <pc:docMk/>
            <pc:sldMk cId="0" sldId="560"/>
            <ac:spMk id="7" creationId="{B4502FE6-EC55-4526-A5A0-B2FB07447F57}"/>
          </ac:spMkLst>
        </pc:spChg>
        <pc:spChg chg="add del mod">
          <ac:chgData name="Vui Le Ba" userId="052109168efbc39a" providerId="LiveId" clId="{40CFB830-F6EC-4A1B-AE1F-B620D0FFC1BE}" dt="2020-12-23T07:30:43.255" v="1946" actId="6264"/>
          <ac:spMkLst>
            <pc:docMk/>
            <pc:sldMk cId="0" sldId="560"/>
            <ac:spMk id="8" creationId="{23413F8B-333D-4A41-BFB6-5E4686D996CC}"/>
          </ac:spMkLst>
        </pc:spChg>
        <pc:spChg chg="add del mod ord">
          <ac:chgData name="Vui Le Ba" userId="052109168efbc39a" providerId="LiveId" clId="{40CFB830-F6EC-4A1B-AE1F-B620D0FFC1BE}" dt="2020-12-23T08:48:12.123" v="2898" actId="478"/>
          <ac:spMkLst>
            <pc:docMk/>
            <pc:sldMk cId="0" sldId="560"/>
            <ac:spMk id="507906" creationId="{00000000-0000-0000-0000-000000000000}"/>
          </ac:spMkLst>
        </pc:spChg>
        <pc:spChg chg="mod ord">
          <ac:chgData name="Vui Le Ba" userId="052109168efbc39a" providerId="LiveId" clId="{40CFB830-F6EC-4A1B-AE1F-B620D0FFC1BE}" dt="2020-12-23T07:30:43.255" v="1946" actId="6264"/>
          <ac:spMkLst>
            <pc:docMk/>
            <pc:sldMk cId="0" sldId="560"/>
            <ac:spMk id="507907" creationId="{00000000-0000-0000-0000-000000000000}"/>
          </ac:spMkLst>
        </pc:spChg>
        <pc:grpChg chg="del">
          <ac:chgData name="Vui Le Ba" userId="052109168efbc39a" providerId="LiveId" clId="{40CFB830-F6EC-4A1B-AE1F-B620D0FFC1BE}" dt="2020-12-23T08:48:09.852" v="2897" actId="478"/>
          <ac:grpSpMkLst>
            <pc:docMk/>
            <pc:sldMk cId="0" sldId="560"/>
            <ac:grpSpMk id="507908" creationId="{00000000-0000-0000-0000-000000000000}"/>
          </ac:grpSpMkLst>
        </pc:grpChg>
        <pc:graphicFrameChg chg="mod ord">
          <ac:chgData name="Vui Le Ba" userId="052109168efbc39a" providerId="LiveId" clId="{40CFB830-F6EC-4A1B-AE1F-B620D0FFC1BE}" dt="2020-12-23T08:48:17.338" v="2900" actId="1076"/>
          <ac:graphicFrameMkLst>
            <pc:docMk/>
            <pc:sldMk cId="0" sldId="560"/>
            <ac:graphicFrameMk id="507910" creationId="{00000000-0000-0000-0000-000000000000}"/>
          </ac:graphicFrameMkLst>
        </pc:graphicFrameChg>
      </pc:sldChg>
      <pc:sldChg chg="addSp delSp modSp mod chgLayout">
        <pc:chgData name="Vui Le Ba" userId="052109168efbc39a" providerId="LiveId" clId="{40CFB830-F6EC-4A1B-AE1F-B620D0FFC1BE}" dt="2020-12-23T08:51:13.904" v="2960" actId="478"/>
        <pc:sldMkLst>
          <pc:docMk/>
          <pc:sldMk cId="0" sldId="562"/>
        </pc:sldMkLst>
        <pc:spChg chg="add del mod">
          <ac:chgData name="Vui Le Ba" userId="052109168efbc39a" providerId="LiveId" clId="{40CFB830-F6EC-4A1B-AE1F-B620D0FFC1BE}" dt="2020-12-23T05:58:31.666" v="181" actId="6264"/>
          <ac:spMkLst>
            <pc:docMk/>
            <pc:sldMk cId="0" sldId="562"/>
            <ac:spMk id="2" creationId="{37791E31-D0A7-4501-8B0B-491338E9D336}"/>
          </ac:spMkLst>
        </pc:spChg>
        <pc:spChg chg="add del mod">
          <ac:chgData name="Vui Le Ba" userId="052109168efbc39a" providerId="LiveId" clId="{40CFB830-F6EC-4A1B-AE1F-B620D0FFC1BE}" dt="2020-12-23T05:58:31.666" v="181" actId="6264"/>
          <ac:spMkLst>
            <pc:docMk/>
            <pc:sldMk cId="0" sldId="562"/>
            <ac:spMk id="3" creationId="{00C7134D-7FBB-4DC6-BF3E-66A2491DF160}"/>
          </ac:spMkLst>
        </pc:spChg>
        <pc:spChg chg="add del mod ord">
          <ac:chgData name="Vui Le Ba" userId="052109168efbc39a" providerId="LiveId" clId="{40CFB830-F6EC-4A1B-AE1F-B620D0FFC1BE}" dt="2020-12-23T07:30:43.255" v="1946" actId="6264"/>
          <ac:spMkLst>
            <pc:docMk/>
            <pc:sldMk cId="0" sldId="562"/>
            <ac:spMk id="4" creationId="{16BF0FD8-CC9F-4E18-A259-F073FDAE88D2}"/>
          </ac:spMkLst>
        </pc:spChg>
        <pc:spChg chg="del">
          <ac:chgData name="Vui Le Ba" userId="052109168efbc39a" providerId="LiveId" clId="{40CFB830-F6EC-4A1B-AE1F-B620D0FFC1BE}" dt="2020-12-23T07:06:30.211" v="1584"/>
          <ac:spMkLst>
            <pc:docMk/>
            <pc:sldMk cId="0" sldId="562"/>
            <ac:spMk id="5" creationId="{3C7D2C7C-83B8-4ACE-A5FB-FFD67DF2B764}"/>
          </ac:spMkLst>
        </pc:spChg>
        <pc:spChg chg="add del mod">
          <ac:chgData name="Vui Le Ba" userId="052109168efbc39a" providerId="LiveId" clId="{40CFB830-F6EC-4A1B-AE1F-B620D0FFC1BE}" dt="2020-12-23T07:30:43.255" v="1946" actId="6264"/>
          <ac:spMkLst>
            <pc:docMk/>
            <pc:sldMk cId="0" sldId="562"/>
            <ac:spMk id="6" creationId="{953F20AE-C4BA-48CA-B556-AC67E7D00997}"/>
          </ac:spMkLst>
        </pc:spChg>
        <pc:spChg chg="add del mod">
          <ac:chgData name="Vui Le Ba" userId="052109168efbc39a" providerId="LiveId" clId="{40CFB830-F6EC-4A1B-AE1F-B620D0FFC1BE}" dt="2020-12-23T07:30:43.255" v="1946" actId="6264"/>
          <ac:spMkLst>
            <pc:docMk/>
            <pc:sldMk cId="0" sldId="562"/>
            <ac:spMk id="7" creationId="{BC9FBEA3-8379-4482-8115-3C2B91604622}"/>
          </ac:spMkLst>
        </pc:spChg>
        <pc:spChg chg="add del mod ord">
          <ac:chgData name="Vui Le Ba" userId="052109168efbc39a" providerId="LiveId" clId="{40CFB830-F6EC-4A1B-AE1F-B620D0FFC1BE}" dt="2020-12-23T08:51:12.046" v="2959" actId="478"/>
          <ac:spMkLst>
            <pc:docMk/>
            <pc:sldMk cId="0" sldId="562"/>
            <ac:spMk id="8" creationId="{9638328E-A97A-4B39-A8DA-8ABC715BF814}"/>
          </ac:spMkLst>
        </pc:spChg>
        <pc:spChg chg="add del mod ord">
          <ac:chgData name="Vui Le Ba" userId="052109168efbc39a" providerId="LiveId" clId="{40CFB830-F6EC-4A1B-AE1F-B620D0FFC1BE}" dt="2020-12-23T08:51:13.904" v="2960" actId="478"/>
          <ac:spMkLst>
            <pc:docMk/>
            <pc:sldMk cId="0" sldId="562"/>
            <ac:spMk id="532482" creationId="{00000000-0000-0000-0000-000000000000}"/>
          </ac:spMkLst>
        </pc:spChg>
        <pc:spChg chg="mod ord">
          <ac:chgData name="Vui Le Ba" userId="052109168efbc39a" providerId="LiveId" clId="{40CFB830-F6EC-4A1B-AE1F-B620D0FFC1BE}" dt="2020-12-23T07:30:43.255" v="1946" actId="6264"/>
          <ac:spMkLst>
            <pc:docMk/>
            <pc:sldMk cId="0" sldId="562"/>
            <ac:spMk id="532483" creationId="{00000000-0000-0000-0000-000000000000}"/>
          </ac:spMkLst>
        </pc:spChg>
        <pc:grpChg chg="del">
          <ac:chgData name="Vui Le Ba" userId="052109168efbc39a" providerId="LiveId" clId="{40CFB830-F6EC-4A1B-AE1F-B620D0FFC1BE}" dt="2020-12-23T08:51:10.641" v="2958" actId="478"/>
          <ac:grpSpMkLst>
            <pc:docMk/>
            <pc:sldMk cId="0" sldId="562"/>
            <ac:grpSpMk id="532484" creationId="{00000000-0000-0000-0000-000000000000}"/>
          </ac:grpSpMkLst>
        </pc:grpChg>
      </pc:sldChg>
      <pc:sldChg chg="addSp delSp modSp mod chgLayout">
        <pc:chgData name="Vui Le Ba" userId="052109168efbc39a" providerId="LiveId" clId="{40CFB830-F6EC-4A1B-AE1F-B620D0FFC1BE}" dt="2020-12-23T08:53:22.126" v="2994" actId="14100"/>
        <pc:sldMkLst>
          <pc:docMk/>
          <pc:sldMk cId="0" sldId="563"/>
        </pc:sldMkLst>
        <pc:spChg chg="add del mod">
          <ac:chgData name="Vui Le Ba" userId="052109168efbc39a" providerId="LiveId" clId="{40CFB830-F6EC-4A1B-AE1F-B620D0FFC1BE}" dt="2020-12-23T05:58:31.666" v="181" actId="6264"/>
          <ac:spMkLst>
            <pc:docMk/>
            <pc:sldMk cId="0" sldId="563"/>
            <ac:spMk id="2" creationId="{7E37EA36-4316-49F1-83DE-D3CB2B450D9C}"/>
          </ac:spMkLst>
        </pc:spChg>
        <pc:spChg chg="add del mod">
          <ac:chgData name="Vui Le Ba" userId="052109168efbc39a" providerId="LiveId" clId="{40CFB830-F6EC-4A1B-AE1F-B620D0FFC1BE}" dt="2020-12-23T05:58:31.666" v="181" actId="6264"/>
          <ac:spMkLst>
            <pc:docMk/>
            <pc:sldMk cId="0" sldId="563"/>
            <ac:spMk id="3" creationId="{22FF0754-456E-4AA9-9D39-ACA6E068D303}"/>
          </ac:spMkLst>
        </pc:spChg>
        <pc:spChg chg="add del mod">
          <ac:chgData name="Vui Le Ba" userId="052109168efbc39a" providerId="LiveId" clId="{40CFB830-F6EC-4A1B-AE1F-B620D0FFC1BE}" dt="2020-12-23T05:58:31.666" v="181" actId="6264"/>
          <ac:spMkLst>
            <pc:docMk/>
            <pc:sldMk cId="0" sldId="563"/>
            <ac:spMk id="4" creationId="{9E69AC05-CE8E-4175-B74C-36FA68A08D28}"/>
          </ac:spMkLst>
        </pc:spChg>
        <pc:spChg chg="del">
          <ac:chgData name="Vui Le Ba" userId="052109168efbc39a" providerId="LiveId" clId="{40CFB830-F6EC-4A1B-AE1F-B620D0FFC1BE}" dt="2020-12-23T07:06:30.211" v="1584"/>
          <ac:spMkLst>
            <pc:docMk/>
            <pc:sldMk cId="0" sldId="563"/>
            <ac:spMk id="5" creationId="{9C61F27F-A52A-4946-A518-F8B15E7BDF37}"/>
          </ac:spMkLst>
        </pc:spChg>
        <pc:spChg chg="add del mod">
          <ac:chgData name="Vui Le Ba" userId="052109168efbc39a" providerId="LiveId" clId="{40CFB830-F6EC-4A1B-AE1F-B620D0FFC1BE}" dt="2020-12-23T07:30:43.255" v="1946" actId="6264"/>
          <ac:spMkLst>
            <pc:docMk/>
            <pc:sldMk cId="0" sldId="563"/>
            <ac:spMk id="6" creationId="{C65248EB-5406-4E40-9D3C-5C32401E8DEA}"/>
          </ac:spMkLst>
        </pc:spChg>
        <pc:spChg chg="add del mod">
          <ac:chgData name="Vui Le Ba" userId="052109168efbc39a" providerId="LiveId" clId="{40CFB830-F6EC-4A1B-AE1F-B620D0FFC1BE}" dt="2020-12-23T07:30:43.255" v="1946" actId="6264"/>
          <ac:spMkLst>
            <pc:docMk/>
            <pc:sldMk cId="0" sldId="563"/>
            <ac:spMk id="7" creationId="{2423EAE4-3955-46F2-ABA3-69F244D58733}"/>
          </ac:spMkLst>
        </pc:spChg>
        <pc:spChg chg="add del mod">
          <ac:chgData name="Vui Le Ba" userId="052109168efbc39a" providerId="LiveId" clId="{40CFB830-F6EC-4A1B-AE1F-B620D0FFC1BE}" dt="2020-12-23T07:30:43.255" v="1946" actId="6264"/>
          <ac:spMkLst>
            <pc:docMk/>
            <pc:sldMk cId="0" sldId="563"/>
            <ac:spMk id="8" creationId="{D65D43D0-9D71-40D9-A451-333D7E6F2725}"/>
          </ac:spMkLst>
        </pc:spChg>
        <pc:spChg chg="add del mod ord">
          <ac:chgData name="Vui Le Ba" userId="052109168efbc39a" providerId="LiveId" clId="{40CFB830-F6EC-4A1B-AE1F-B620D0FFC1BE}" dt="2020-12-23T08:53:14.859" v="2992" actId="478"/>
          <ac:spMkLst>
            <pc:docMk/>
            <pc:sldMk cId="0" sldId="563"/>
            <ac:spMk id="544770" creationId="{00000000-0000-0000-0000-000000000000}"/>
          </ac:spMkLst>
        </pc:spChg>
        <pc:spChg chg="mod ord">
          <ac:chgData name="Vui Le Ba" userId="052109168efbc39a" providerId="LiveId" clId="{40CFB830-F6EC-4A1B-AE1F-B620D0FFC1BE}" dt="2020-12-23T07:30:43.255" v="1946" actId="6264"/>
          <ac:spMkLst>
            <pc:docMk/>
            <pc:sldMk cId="0" sldId="563"/>
            <ac:spMk id="544771" creationId="{00000000-0000-0000-0000-000000000000}"/>
          </ac:spMkLst>
        </pc:spChg>
        <pc:grpChg chg="del">
          <ac:chgData name="Vui Le Ba" userId="052109168efbc39a" providerId="LiveId" clId="{40CFB830-F6EC-4A1B-AE1F-B620D0FFC1BE}" dt="2020-12-23T08:53:19.054" v="2993" actId="478"/>
          <ac:grpSpMkLst>
            <pc:docMk/>
            <pc:sldMk cId="0" sldId="563"/>
            <ac:grpSpMk id="544772" creationId="{00000000-0000-0000-0000-000000000000}"/>
          </ac:grpSpMkLst>
        </pc:grpChg>
        <pc:graphicFrameChg chg="mod ord">
          <ac:chgData name="Vui Le Ba" userId="052109168efbc39a" providerId="LiveId" clId="{40CFB830-F6EC-4A1B-AE1F-B620D0FFC1BE}" dt="2020-12-23T08:53:22.126" v="2994" actId="14100"/>
          <ac:graphicFrameMkLst>
            <pc:docMk/>
            <pc:sldMk cId="0" sldId="563"/>
            <ac:graphicFrameMk id="3" creationId="{00000000-0000-0000-0000-000000000000}"/>
          </ac:graphicFrameMkLst>
        </pc:graphicFrameChg>
      </pc:sldChg>
      <pc:sldChg chg="addSp delSp modSp mod chgLayout">
        <pc:chgData name="Vui Le Ba" userId="052109168efbc39a" providerId="LiveId" clId="{40CFB830-F6EC-4A1B-AE1F-B620D0FFC1BE}" dt="2020-12-23T08:52:15.862" v="2976" actId="14100"/>
        <pc:sldMkLst>
          <pc:docMk/>
          <pc:sldMk cId="0" sldId="564"/>
        </pc:sldMkLst>
        <pc:spChg chg="add del mod">
          <ac:chgData name="Vui Le Ba" userId="052109168efbc39a" providerId="LiveId" clId="{40CFB830-F6EC-4A1B-AE1F-B620D0FFC1BE}" dt="2020-12-23T05:58:31.666" v="181" actId="6264"/>
          <ac:spMkLst>
            <pc:docMk/>
            <pc:sldMk cId="0" sldId="564"/>
            <ac:spMk id="2" creationId="{9B9294F3-531A-492F-85D3-2A3359A8B979}"/>
          </ac:spMkLst>
        </pc:spChg>
        <pc:spChg chg="add del mod">
          <ac:chgData name="Vui Le Ba" userId="052109168efbc39a" providerId="LiveId" clId="{40CFB830-F6EC-4A1B-AE1F-B620D0FFC1BE}" dt="2020-12-23T05:58:31.666" v="181" actId="6264"/>
          <ac:spMkLst>
            <pc:docMk/>
            <pc:sldMk cId="0" sldId="564"/>
            <ac:spMk id="3" creationId="{1F5827E1-F82B-4E01-BAF1-8A06A1B5E90C}"/>
          </ac:spMkLst>
        </pc:spChg>
        <pc:spChg chg="add del mod ord">
          <ac:chgData name="Vui Le Ba" userId="052109168efbc39a" providerId="LiveId" clId="{40CFB830-F6EC-4A1B-AE1F-B620D0FFC1BE}" dt="2020-12-23T07:30:43.255" v="1946" actId="6264"/>
          <ac:spMkLst>
            <pc:docMk/>
            <pc:sldMk cId="0" sldId="564"/>
            <ac:spMk id="4" creationId="{AD3697DB-B5D2-4D0E-98A4-C014E2A0327E}"/>
          </ac:spMkLst>
        </pc:spChg>
        <pc:spChg chg="del">
          <ac:chgData name="Vui Le Ba" userId="052109168efbc39a" providerId="LiveId" clId="{40CFB830-F6EC-4A1B-AE1F-B620D0FFC1BE}" dt="2020-12-23T07:06:30.211" v="1584"/>
          <ac:spMkLst>
            <pc:docMk/>
            <pc:sldMk cId="0" sldId="564"/>
            <ac:spMk id="5" creationId="{09AC93FD-AE72-4450-95CC-045761AE4610}"/>
          </ac:spMkLst>
        </pc:spChg>
        <pc:spChg chg="add del mod">
          <ac:chgData name="Vui Le Ba" userId="052109168efbc39a" providerId="LiveId" clId="{40CFB830-F6EC-4A1B-AE1F-B620D0FFC1BE}" dt="2020-12-23T07:30:43.255" v="1946" actId="6264"/>
          <ac:spMkLst>
            <pc:docMk/>
            <pc:sldMk cId="0" sldId="564"/>
            <ac:spMk id="6" creationId="{A9E81FB3-A472-4079-AA0A-734DE01648F6}"/>
          </ac:spMkLst>
        </pc:spChg>
        <pc:spChg chg="add del mod">
          <ac:chgData name="Vui Le Ba" userId="052109168efbc39a" providerId="LiveId" clId="{40CFB830-F6EC-4A1B-AE1F-B620D0FFC1BE}" dt="2020-12-23T07:30:43.255" v="1946" actId="6264"/>
          <ac:spMkLst>
            <pc:docMk/>
            <pc:sldMk cId="0" sldId="564"/>
            <ac:spMk id="7" creationId="{25929BBE-401E-45B2-B78D-5D70CA450F6B}"/>
          </ac:spMkLst>
        </pc:spChg>
        <pc:spChg chg="add del mod ord">
          <ac:chgData name="Vui Le Ba" userId="052109168efbc39a" providerId="LiveId" clId="{40CFB830-F6EC-4A1B-AE1F-B620D0FFC1BE}" dt="2020-12-23T08:51:18.315" v="2962" actId="478"/>
          <ac:spMkLst>
            <pc:docMk/>
            <pc:sldMk cId="0" sldId="564"/>
            <ac:spMk id="8" creationId="{271ACFC9-5D6B-41EF-8CCB-5D880079DD3D}"/>
          </ac:spMkLst>
        </pc:spChg>
        <pc:spChg chg="add del mod ord">
          <ac:chgData name="Vui Le Ba" userId="052109168efbc39a" providerId="LiveId" clId="{40CFB830-F6EC-4A1B-AE1F-B620D0FFC1BE}" dt="2020-12-23T08:51:21.395" v="2963" actId="478"/>
          <ac:spMkLst>
            <pc:docMk/>
            <pc:sldMk cId="0" sldId="564"/>
            <ac:spMk id="534530" creationId="{00000000-0000-0000-0000-000000000000}"/>
          </ac:spMkLst>
        </pc:spChg>
        <pc:spChg chg="mod ord">
          <ac:chgData name="Vui Le Ba" userId="052109168efbc39a" providerId="LiveId" clId="{40CFB830-F6EC-4A1B-AE1F-B620D0FFC1BE}" dt="2020-12-23T07:30:43.255" v="1946" actId="6264"/>
          <ac:spMkLst>
            <pc:docMk/>
            <pc:sldMk cId="0" sldId="564"/>
            <ac:spMk id="534531" creationId="{00000000-0000-0000-0000-000000000000}"/>
          </ac:spMkLst>
        </pc:spChg>
        <pc:spChg chg="mod">
          <ac:chgData name="Vui Le Ba" userId="052109168efbc39a" providerId="LiveId" clId="{40CFB830-F6EC-4A1B-AE1F-B620D0FFC1BE}" dt="2020-12-23T08:52:15.862" v="2976" actId="14100"/>
          <ac:spMkLst>
            <pc:docMk/>
            <pc:sldMk cId="0" sldId="564"/>
            <ac:spMk id="534533" creationId="{00000000-0000-0000-0000-000000000000}"/>
          </ac:spMkLst>
        </pc:spChg>
        <pc:grpChg chg="del">
          <ac:chgData name="Vui Le Ba" userId="052109168efbc39a" providerId="LiveId" clId="{40CFB830-F6EC-4A1B-AE1F-B620D0FFC1BE}" dt="2020-12-23T08:51:15.792" v="2961" actId="478"/>
          <ac:grpSpMkLst>
            <pc:docMk/>
            <pc:sldMk cId="0" sldId="564"/>
            <ac:grpSpMk id="534532" creationId="{00000000-0000-0000-0000-000000000000}"/>
          </ac:grpSpMkLst>
        </pc:grpChg>
      </pc:sldChg>
      <pc:sldChg chg="addSp delSp modSp mod chgLayout">
        <pc:chgData name="Vui Le Ba" userId="052109168efbc39a" providerId="LiveId" clId="{40CFB830-F6EC-4A1B-AE1F-B620D0FFC1BE}" dt="2020-12-23T08:52:31.015" v="2980" actId="1076"/>
        <pc:sldMkLst>
          <pc:docMk/>
          <pc:sldMk cId="0" sldId="565"/>
        </pc:sldMkLst>
        <pc:spChg chg="add del mod">
          <ac:chgData name="Vui Le Ba" userId="052109168efbc39a" providerId="LiveId" clId="{40CFB830-F6EC-4A1B-AE1F-B620D0FFC1BE}" dt="2020-12-23T05:58:31.666" v="181" actId="6264"/>
          <ac:spMkLst>
            <pc:docMk/>
            <pc:sldMk cId="0" sldId="565"/>
            <ac:spMk id="2" creationId="{00FDE932-9D6E-4EC9-89C5-BAF37254915C}"/>
          </ac:spMkLst>
        </pc:spChg>
        <pc:spChg chg="add del mod">
          <ac:chgData name="Vui Le Ba" userId="052109168efbc39a" providerId="LiveId" clId="{40CFB830-F6EC-4A1B-AE1F-B620D0FFC1BE}" dt="2020-12-23T05:58:31.666" v="181" actId="6264"/>
          <ac:spMkLst>
            <pc:docMk/>
            <pc:sldMk cId="0" sldId="565"/>
            <ac:spMk id="3" creationId="{DA6F3D1D-F179-42C7-8949-33E241336495}"/>
          </ac:spMkLst>
        </pc:spChg>
        <pc:spChg chg="add del mod ord">
          <ac:chgData name="Vui Le Ba" userId="052109168efbc39a" providerId="LiveId" clId="{40CFB830-F6EC-4A1B-AE1F-B620D0FFC1BE}" dt="2020-12-23T07:30:43.255" v="1946" actId="6264"/>
          <ac:spMkLst>
            <pc:docMk/>
            <pc:sldMk cId="0" sldId="565"/>
            <ac:spMk id="4" creationId="{0FFF22FC-8FDB-4595-8987-20CE682D93EA}"/>
          </ac:spMkLst>
        </pc:spChg>
        <pc:spChg chg="del">
          <ac:chgData name="Vui Le Ba" userId="052109168efbc39a" providerId="LiveId" clId="{40CFB830-F6EC-4A1B-AE1F-B620D0FFC1BE}" dt="2020-12-23T07:06:30.211" v="1584"/>
          <ac:spMkLst>
            <pc:docMk/>
            <pc:sldMk cId="0" sldId="565"/>
            <ac:spMk id="5" creationId="{642B41A8-0B01-410D-9D38-A38760B8E24E}"/>
          </ac:spMkLst>
        </pc:spChg>
        <pc:spChg chg="add del mod">
          <ac:chgData name="Vui Le Ba" userId="052109168efbc39a" providerId="LiveId" clId="{40CFB830-F6EC-4A1B-AE1F-B620D0FFC1BE}" dt="2020-12-23T07:30:43.255" v="1946" actId="6264"/>
          <ac:spMkLst>
            <pc:docMk/>
            <pc:sldMk cId="0" sldId="565"/>
            <ac:spMk id="6" creationId="{301F2232-633D-4372-AB40-C7DFD7B23378}"/>
          </ac:spMkLst>
        </pc:spChg>
        <pc:spChg chg="add del mod">
          <ac:chgData name="Vui Le Ba" userId="052109168efbc39a" providerId="LiveId" clId="{40CFB830-F6EC-4A1B-AE1F-B620D0FFC1BE}" dt="2020-12-23T07:30:43.255" v="1946" actId="6264"/>
          <ac:spMkLst>
            <pc:docMk/>
            <pc:sldMk cId="0" sldId="565"/>
            <ac:spMk id="7" creationId="{07AE6CF8-40B4-4BB2-8D42-0DF0E1CBF11A}"/>
          </ac:spMkLst>
        </pc:spChg>
        <pc:spChg chg="add del mod ord">
          <ac:chgData name="Vui Le Ba" userId="052109168efbc39a" providerId="LiveId" clId="{40CFB830-F6EC-4A1B-AE1F-B620D0FFC1BE}" dt="2020-12-23T08:51:29.394" v="2965" actId="478"/>
          <ac:spMkLst>
            <pc:docMk/>
            <pc:sldMk cId="0" sldId="565"/>
            <ac:spMk id="8" creationId="{CC1B9E05-22E6-424B-982A-90D21D80A56F}"/>
          </ac:spMkLst>
        </pc:spChg>
        <pc:spChg chg="add del mod ord">
          <ac:chgData name="Vui Le Ba" userId="052109168efbc39a" providerId="LiveId" clId="{40CFB830-F6EC-4A1B-AE1F-B620D0FFC1BE}" dt="2020-12-23T08:51:31.814" v="2966" actId="478"/>
          <ac:spMkLst>
            <pc:docMk/>
            <pc:sldMk cId="0" sldId="565"/>
            <ac:spMk id="536578" creationId="{00000000-0000-0000-0000-000000000000}"/>
          </ac:spMkLst>
        </pc:spChg>
        <pc:spChg chg="mod ord">
          <ac:chgData name="Vui Le Ba" userId="052109168efbc39a" providerId="LiveId" clId="{40CFB830-F6EC-4A1B-AE1F-B620D0FFC1BE}" dt="2020-12-23T07:30:43.495" v="1983" actId="27636"/>
          <ac:spMkLst>
            <pc:docMk/>
            <pc:sldMk cId="0" sldId="565"/>
            <ac:spMk id="536579" creationId="{00000000-0000-0000-0000-000000000000}"/>
          </ac:spMkLst>
        </pc:spChg>
        <pc:spChg chg="mod">
          <ac:chgData name="Vui Le Ba" userId="052109168efbc39a" providerId="LiveId" clId="{40CFB830-F6EC-4A1B-AE1F-B620D0FFC1BE}" dt="2020-12-23T08:52:31.015" v="2980" actId="1076"/>
          <ac:spMkLst>
            <pc:docMk/>
            <pc:sldMk cId="0" sldId="565"/>
            <ac:spMk id="536581" creationId="{00000000-0000-0000-0000-000000000000}"/>
          </ac:spMkLst>
        </pc:spChg>
        <pc:grpChg chg="del">
          <ac:chgData name="Vui Le Ba" userId="052109168efbc39a" providerId="LiveId" clId="{40CFB830-F6EC-4A1B-AE1F-B620D0FFC1BE}" dt="2020-12-23T08:51:26.910" v="2964" actId="478"/>
          <ac:grpSpMkLst>
            <pc:docMk/>
            <pc:sldMk cId="0" sldId="565"/>
            <ac:grpSpMk id="536580" creationId="{00000000-0000-0000-0000-000000000000}"/>
          </ac:grpSpMkLst>
        </pc:grpChg>
      </pc:sldChg>
      <pc:sldChg chg="addSp delSp modSp mod chgLayout">
        <pc:chgData name="Vui Le Ba" userId="052109168efbc39a" providerId="LiveId" clId="{40CFB830-F6EC-4A1B-AE1F-B620D0FFC1BE}" dt="2020-12-23T08:52:41.819" v="2984" actId="1076"/>
        <pc:sldMkLst>
          <pc:docMk/>
          <pc:sldMk cId="0" sldId="566"/>
        </pc:sldMkLst>
        <pc:spChg chg="add del mod">
          <ac:chgData name="Vui Le Ba" userId="052109168efbc39a" providerId="LiveId" clId="{40CFB830-F6EC-4A1B-AE1F-B620D0FFC1BE}" dt="2020-12-23T05:58:31.666" v="181" actId="6264"/>
          <ac:spMkLst>
            <pc:docMk/>
            <pc:sldMk cId="0" sldId="566"/>
            <ac:spMk id="2" creationId="{F3841715-8B8F-4D3B-8AF3-13D5872FD26F}"/>
          </ac:spMkLst>
        </pc:spChg>
        <pc:spChg chg="add del mod">
          <ac:chgData name="Vui Le Ba" userId="052109168efbc39a" providerId="LiveId" clId="{40CFB830-F6EC-4A1B-AE1F-B620D0FFC1BE}" dt="2020-12-23T05:58:31.666" v="181" actId="6264"/>
          <ac:spMkLst>
            <pc:docMk/>
            <pc:sldMk cId="0" sldId="566"/>
            <ac:spMk id="3" creationId="{32440BEE-A600-4539-86A7-7B506A389B2C}"/>
          </ac:spMkLst>
        </pc:spChg>
        <pc:spChg chg="add del mod ord">
          <ac:chgData name="Vui Le Ba" userId="052109168efbc39a" providerId="LiveId" clId="{40CFB830-F6EC-4A1B-AE1F-B620D0FFC1BE}" dt="2020-12-23T07:30:43.255" v="1946" actId="6264"/>
          <ac:spMkLst>
            <pc:docMk/>
            <pc:sldMk cId="0" sldId="566"/>
            <ac:spMk id="4" creationId="{2C6BECD6-497E-404C-B7B9-2F576403A1F2}"/>
          </ac:spMkLst>
        </pc:spChg>
        <pc:spChg chg="del">
          <ac:chgData name="Vui Le Ba" userId="052109168efbc39a" providerId="LiveId" clId="{40CFB830-F6EC-4A1B-AE1F-B620D0FFC1BE}" dt="2020-12-23T07:06:30.211" v="1584"/>
          <ac:spMkLst>
            <pc:docMk/>
            <pc:sldMk cId="0" sldId="566"/>
            <ac:spMk id="5" creationId="{7D818BF4-05D1-4E06-9CCF-7980AAFD63BE}"/>
          </ac:spMkLst>
        </pc:spChg>
        <pc:spChg chg="add del mod">
          <ac:chgData name="Vui Le Ba" userId="052109168efbc39a" providerId="LiveId" clId="{40CFB830-F6EC-4A1B-AE1F-B620D0FFC1BE}" dt="2020-12-23T07:30:43.255" v="1946" actId="6264"/>
          <ac:spMkLst>
            <pc:docMk/>
            <pc:sldMk cId="0" sldId="566"/>
            <ac:spMk id="6" creationId="{DB6CA276-1979-405E-9777-846D5351EE79}"/>
          </ac:spMkLst>
        </pc:spChg>
        <pc:spChg chg="add del mod">
          <ac:chgData name="Vui Le Ba" userId="052109168efbc39a" providerId="LiveId" clId="{40CFB830-F6EC-4A1B-AE1F-B620D0FFC1BE}" dt="2020-12-23T07:30:43.255" v="1946" actId="6264"/>
          <ac:spMkLst>
            <pc:docMk/>
            <pc:sldMk cId="0" sldId="566"/>
            <ac:spMk id="7" creationId="{AA795F7F-3CF8-44BB-B648-0893D03FDF92}"/>
          </ac:spMkLst>
        </pc:spChg>
        <pc:spChg chg="add del mod ord">
          <ac:chgData name="Vui Le Ba" userId="052109168efbc39a" providerId="LiveId" clId="{40CFB830-F6EC-4A1B-AE1F-B620D0FFC1BE}" dt="2020-12-23T08:51:43.425" v="2968" actId="478"/>
          <ac:spMkLst>
            <pc:docMk/>
            <pc:sldMk cId="0" sldId="566"/>
            <ac:spMk id="8" creationId="{A7BF5B82-D186-4ABD-9592-D68736710FB1}"/>
          </ac:spMkLst>
        </pc:spChg>
        <pc:spChg chg="add del mod ord">
          <ac:chgData name="Vui Le Ba" userId="052109168efbc39a" providerId="LiveId" clId="{40CFB830-F6EC-4A1B-AE1F-B620D0FFC1BE}" dt="2020-12-23T08:52:02.176" v="2972" actId="478"/>
          <ac:spMkLst>
            <pc:docMk/>
            <pc:sldMk cId="0" sldId="566"/>
            <ac:spMk id="538626" creationId="{00000000-0000-0000-0000-000000000000}"/>
          </ac:spMkLst>
        </pc:spChg>
        <pc:spChg chg="mod ord">
          <ac:chgData name="Vui Le Ba" userId="052109168efbc39a" providerId="LiveId" clId="{40CFB830-F6EC-4A1B-AE1F-B620D0FFC1BE}" dt="2020-12-23T07:30:43.495" v="1984" actId="27636"/>
          <ac:spMkLst>
            <pc:docMk/>
            <pc:sldMk cId="0" sldId="566"/>
            <ac:spMk id="538627" creationId="{00000000-0000-0000-0000-000000000000}"/>
          </ac:spMkLst>
        </pc:spChg>
        <pc:spChg chg="mod">
          <ac:chgData name="Vui Le Ba" userId="052109168efbc39a" providerId="LiveId" clId="{40CFB830-F6EC-4A1B-AE1F-B620D0FFC1BE}" dt="2020-12-23T08:52:41.819" v="2984" actId="1076"/>
          <ac:spMkLst>
            <pc:docMk/>
            <pc:sldMk cId="0" sldId="566"/>
            <ac:spMk id="538629" creationId="{00000000-0000-0000-0000-000000000000}"/>
          </ac:spMkLst>
        </pc:spChg>
        <pc:grpChg chg="del">
          <ac:chgData name="Vui Le Ba" userId="052109168efbc39a" providerId="LiveId" clId="{40CFB830-F6EC-4A1B-AE1F-B620D0FFC1BE}" dt="2020-12-23T08:51:37.973" v="2967" actId="478"/>
          <ac:grpSpMkLst>
            <pc:docMk/>
            <pc:sldMk cId="0" sldId="566"/>
            <ac:grpSpMk id="538628" creationId="{00000000-0000-0000-0000-000000000000}"/>
          </ac:grpSpMkLst>
        </pc:grpChg>
      </pc:sldChg>
      <pc:sldChg chg="addSp delSp modSp mod chgLayout">
        <pc:chgData name="Vui Le Ba" userId="052109168efbc39a" providerId="LiveId" clId="{40CFB830-F6EC-4A1B-AE1F-B620D0FFC1BE}" dt="2020-12-23T08:52:58.399" v="2988" actId="14100"/>
        <pc:sldMkLst>
          <pc:docMk/>
          <pc:sldMk cId="0" sldId="567"/>
        </pc:sldMkLst>
        <pc:spChg chg="add del mod">
          <ac:chgData name="Vui Le Ba" userId="052109168efbc39a" providerId="LiveId" clId="{40CFB830-F6EC-4A1B-AE1F-B620D0FFC1BE}" dt="2020-12-23T05:58:31.666" v="181" actId="6264"/>
          <ac:spMkLst>
            <pc:docMk/>
            <pc:sldMk cId="0" sldId="567"/>
            <ac:spMk id="2" creationId="{3E5D9EAE-7941-4C7A-99FF-7BF205867982}"/>
          </ac:spMkLst>
        </pc:spChg>
        <pc:spChg chg="add del mod">
          <ac:chgData name="Vui Le Ba" userId="052109168efbc39a" providerId="LiveId" clId="{40CFB830-F6EC-4A1B-AE1F-B620D0FFC1BE}" dt="2020-12-23T05:58:31.666" v="181" actId="6264"/>
          <ac:spMkLst>
            <pc:docMk/>
            <pc:sldMk cId="0" sldId="567"/>
            <ac:spMk id="3" creationId="{0D070BF6-D41B-4745-BB01-0D12F63D16F7}"/>
          </ac:spMkLst>
        </pc:spChg>
        <pc:spChg chg="add del mod ord">
          <ac:chgData name="Vui Le Ba" userId="052109168efbc39a" providerId="LiveId" clId="{40CFB830-F6EC-4A1B-AE1F-B620D0FFC1BE}" dt="2020-12-23T07:30:43.255" v="1946" actId="6264"/>
          <ac:spMkLst>
            <pc:docMk/>
            <pc:sldMk cId="0" sldId="567"/>
            <ac:spMk id="4" creationId="{11BB6FB3-C829-4B7C-9F44-5D0897D2A628}"/>
          </ac:spMkLst>
        </pc:spChg>
        <pc:spChg chg="del">
          <ac:chgData name="Vui Le Ba" userId="052109168efbc39a" providerId="LiveId" clId="{40CFB830-F6EC-4A1B-AE1F-B620D0FFC1BE}" dt="2020-12-23T07:06:30.211" v="1584"/>
          <ac:spMkLst>
            <pc:docMk/>
            <pc:sldMk cId="0" sldId="567"/>
            <ac:spMk id="5" creationId="{650E63DD-C89D-49BE-9024-5E7E33226C55}"/>
          </ac:spMkLst>
        </pc:spChg>
        <pc:spChg chg="add del mod">
          <ac:chgData name="Vui Le Ba" userId="052109168efbc39a" providerId="LiveId" clId="{40CFB830-F6EC-4A1B-AE1F-B620D0FFC1BE}" dt="2020-12-23T07:30:43.255" v="1946" actId="6264"/>
          <ac:spMkLst>
            <pc:docMk/>
            <pc:sldMk cId="0" sldId="567"/>
            <ac:spMk id="6" creationId="{2789822A-6322-4B24-BC57-F53151298A14}"/>
          </ac:spMkLst>
        </pc:spChg>
        <pc:spChg chg="add del mod">
          <ac:chgData name="Vui Le Ba" userId="052109168efbc39a" providerId="LiveId" clId="{40CFB830-F6EC-4A1B-AE1F-B620D0FFC1BE}" dt="2020-12-23T07:30:43.255" v="1946" actId="6264"/>
          <ac:spMkLst>
            <pc:docMk/>
            <pc:sldMk cId="0" sldId="567"/>
            <ac:spMk id="7" creationId="{D68331D4-338A-4AC0-ABE4-E32AFDF8EB27}"/>
          </ac:spMkLst>
        </pc:spChg>
        <pc:spChg chg="add del mod ord">
          <ac:chgData name="Vui Le Ba" userId="052109168efbc39a" providerId="LiveId" clId="{40CFB830-F6EC-4A1B-AE1F-B620D0FFC1BE}" dt="2020-12-23T08:51:53.946" v="2970" actId="478"/>
          <ac:spMkLst>
            <pc:docMk/>
            <pc:sldMk cId="0" sldId="567"/>
            <ac:spMk id="8" creationId="{E7E0D405-BDD1-467E-9D52-47B0C2CE43A2}"/>
          </ac:spMkLst>
        </pc:spChg>
        <pc:spChg chg="add del mod ord">
          <ac:chgData name="Vui Le Ba" userId="052109168efbc39a" providerId="LiveId" clId="{40CFB830-F6EC-4A1B-AE1F-B620D0FFC1BE}" dt="2020-12-23T08:51:56.387" v="2971" actId="478"/>
          <ac:spMkLst>
            <pc:docMk/>
            <pc:sldMk cId="0" sldId="567"/>
            <ac:spMk id="540674" creationId="{00000000-0000-0000-0000-000000000000}"/>
          </ac:spMkLst>
        </pc:spChg>
        <pc:spChg chg="mod ord">
          <ac:chgData name="Vui Le Ba" userId="052109168efbc39a" providerId="LiveId" clId="{40CFB830-F6EC-4A1B-AE1F-B620D0FFC1BE}" dt="2020-12-23T07:30:43.495" v="1985" actId="27636"/>
          <ac:spMkLst>
            <pc:docMk/>
            <pc:sldMk cId="0" sldId="567"/>
            <ac:spMk id="540675" creationId="{00000000-0000-0000-0000-000000000000}"/>
          </ac:spMkLst>
        </pc:spChg>
        <pc:spChg chg="mod">
          <ac:chgData name="Vui Le Ba" userId="052109168efbc39a" providerId="LiveId" clId="{40CFB830-F6EC-4A1B-AE1F-B620D0FFC1BE}" dt="2020-12-23T08:52:58.399" v="2988" actId="14100"/>
          <ac:spMkLst>
            <pc:docMk/>
            <pc:sldMk cId="0" sldId="567"/>
            <ac:spMk id="540677" creationId="{00000000-0000-0000-0000-000000000000}"/>
          </ac:spMkLst>
        </pc:spChg>
        <pc:grpChg chg="del">
          <ac:chgData name="Vui Le Ba" userId="052109168efbc39a" providerId="LiveId" clId="{40CFB830-F6EC-4A1B-AE1F-B620D0FFC1BE}" dt="2020-12-23T08:51:50.683" v="2969" actId="478"/>
          <ac:grpSpMkLst>
            <pc:docMk/>
            <pc:sldMk cId="0" sldId="567"/>
            <ac:grpSpMk id="540676" creationId="{00000000-0000-0000-0000-000000000000}"/>
          </ac:grpSpMkLst>
        </pc:grpChg>
      </pc:sldChg>
      <pc:sldChg chg="addSp delSp modSp mod chgLayout">
        <pc:chgData name="Vui Le Ba" userId="052109168efbc39a" providerId="LiveId" clId="{40CFB830-F6EC-4A1B-AE1F-B620D0FFC1BE}" dt="2020-12-23T08:53:40.422" v="3000" actId="478"/>
        <pc:sldMkLst>
          <pc:docMk/>
          <pc:sldMk cId="0" sldId="568"/>
        </pc:sldMkLst>
        <pc:spChg chg="add del mod">
          <ac:chgData name="Vui Le Ba" userId="052109168efbc39a" providerId="LiveId" clId="{40CFB830-F6EC-4A1B-AE1F-B620D0FFC1BE}" dt="2020-12-23T05:58:31.666" v="181" actId="6264"/>
          <ac:spMkLst>
            <pc:docMk/>
            <pc:sldMk cId="0" sldId="568"/>
            <ac:spMk id="2" creationId="{23BF2A8B-C3E4-4F37-9C93-A54300A3FB99}"/>
          </ac:spMkLst>
        </pc:spChg>
        <pc:spChg chg="add del mod">
          <ac:chgData name="Vui Le Ba" userId="052109168efbc39a" providerId="LiveId" clId="{40CFB830-F6EC-4A1B-AE1F-B620D0FFC1BE}" dt="2020-12-23T05:58:31.666" v="181" actId="6264"/>
          <ac:spMkLst>
            <pc:docMk/>
            <pc:sldMk cId="0" sldId="568"/>
            <ac:spMk id="3" creationId="{B0447AF2-8B1E-4D3E-A3AB-98F618DEA276}"/>
          </ac:spMkLst>
        </pc:spChg>
        <pc:spChg chg="add del mod ord">
          <ac:chgData name="Vui Le Ba" userId="052109168efbc39a" providerId="LiveId" clId="{40CFB830-F6EC-4A1B-AE1F-B620D0FFC1BE}" dt="2020-12-23T07:30:43.255" v="1946" actId="6264"/>
          <ac:spMkLst>
            <pc:docMk/>
            <pc:sldMk cId="0" sldId="568"/>
            <ac:spMk id="4" creationId="{1BE5B82B-1EA1-4F02-A53A-90707FB9F673}"/>
          </ac:spMkLst>
        </pc:spChg>
        <pc:spChg chg="del">
          <ac:chgData name="Vui Le Ba" userId="052109168efbc39a" providerId="LiveId" clId="{40CFB830-F6EC-4A1B-AE1F-B620D0FFC1BE}" dt="2020-12-23T07:06:30.211" v="1584"/>
          <ac:spMkLst>
            <pc:docMk/>
            <pc:sldMk cId="0" sldId="568"/>
            <ac:spMk id="5" creationId="{8CB63B18-3FF1-4769-BF99-D221731601E2}"/>
          </ac:spMkLst>
        </pc:spChg>
        <pc:spChg chg="add del mod">
          <ac:chgData name="Vui Le Ba" userId="052109168efbc39a" providerId="LiveId" clId="{40CFB830-F6EC-4A1B-AE1F-B620D0FFC1BE}" dt="2020-12-23T07:30:43.255" v="1946" actId="6264"/>
          <ac:spMkLst>
            <pc:docMk/>
            <pc:sldMk cId="0" sldId="568"/>
            <ac:spMk id="6" creationId="{F82576A1-AD30-4386-B608-33D32103C8A3}"/>
          </ac:spMkLst>
        </pc:spChg>
        <pc:spChg chg="add del mod">
          <ac:chgData name="Vui Le Ba" userId="052109168efbc39a" providerId="LiveId" clId="{40CFB830-F6EC-4A1B-AE1F-B620D0FFC1BE}" dt="2020-12-23T07:30:43.255" v="1946" actId="6264"/>
          <ac:spMkLst>
            <pc:docMk/>
            <pc:sldMk cId="0" sldId="568"/>
            <ac:spMk id="7" creationId="{DA1952AB-8A18-48BF-9286-4E3AFEE2493C}"/>
          </ac:spMkLst>
        </pc:spChg>
        <pc:spChg chg="add del mod ord">
          <ac:chgData name="Vui Le Ba" userId="052109168efbc39a" providerId="LiveId" clId="{40CFB830-F6EC-4A1B-AE1F-B620D0FFC1BE}" dt="2020-12-23T08:53:29.703" v="2996" actId="478"/>
          <ac:spMkLst>
            <pc:docMk/>
            <pc:sldMk cId="0" sldId="568"/>
            <ac:spMk id="8" creationId="{750E5C74-9970-4CBB-A03C-2C024704D1A4}"/>
          </ac:spMkLst>
        </pc:spChg>
        <pc:spChg chg="add del mod ord">
          <ac:chgData name="Vui Le Ba" userId="052109168efbc39a" providerId="LiveId" clId="{40CFB830-F6EC-4A1B-AE1F-B620D0FFC1BE}" dt="2020-12-23T08:53:40.422" v="3000" actId="478"/>
          <ac:spMkLst>
            <pc:docMk/>
            <pc:sldMk cId="0" sldId="568"/>
            <ac:spMk id="546818" creationId="{00000000-0000-0000-0000-000000000000}"/>
          </ac:spMkLst>
        </pc:spChg>
        <pc:spChg chg="mod ord">
          <ac:chgData name="Vui Le Ba" userId="052109168efbc39a" providerId="LiveId" clId="{40CFB830-F6EC-4A1B-AE1F-B620D0FFC1BE}" dt="2020-12-23T07:30:43.255" v="1946" actId="6264"/>
          <ac:spMkLst>
            <pc:docMk/>
            <pc:sldMk cId="0" sldId="568"/>
            <ac:spMk id="546819" creationId="{00000000-0000-0000-0000-000000000000}"/>
          </ac:spMkLst>
        </pc:spChg>
        <pc:spChg chg="mod">
          <ac:chgData name="Vui Le Ba" userId="052109168efbc39a" providerId="LiveId" clId="{40CFB830-F6EC-4A1B-AE1F-B620D0FFC1BE}" dt="2020-12-23T08:53:38.489" v="2999" actId="14100"/>
          <ac:spMkLst>
            <pc:docMk/>
            <pc:sldMk cId="0" sldId="568"/>
            <ac:spMk id="546821" creationId="{00000000-0000-0000-0000-000000000000}"/>
          </ac:spMkLst>
        </pc:spChg>
        <pc:grpChg chg="del">
          <ac:chgData name="Vui Le Ba" userId="052109168efbc39a" providerId="LiveId" clId="{40CFB830-F6EC-4A1B-AE1F-B620D0FFC1BE}" dt="2020-12-23T08:53:26.211" v="2995" actId="478"/>
          <ac:grpSpMkLst>
            <pc:docMk/>
            <pc:sldMk cId="0" sldId="568"/>
            <ac:grpSpMk id="546820" creationId="{00000000-0000-0000-0000-000000000000}"/>
          </ac:grpSpMkLst>
        </pc:grpChg>
      </pc:sldChg>
      <pc:sldChg chg="addSp delSp modSp mod chgLayout">
        <pc:chgData name="Vui Le Ba" userId="052109168efbc39a" providerId="LiveId" clId="{40CFB830-F6EC-4A1B-AE1F-B620D0FFC1BE}" dt="2020-12-23T08:53:56.229" v="3006" actId="478"/>
        <pc:sldMkLst>
          <pc:docMk/>
          <pc:sldMk cId="0" sldId="569"/>
        </pc:sldMkLst>
        <pc:spChg chg="add del mod">
          <ac:chgData name="Vui Le Ba" userId="052109168efbc39a" providerId="LiveId" clId="{40CFB830-F6EC-4A1B-AE1F-B620D0FFC1BE}" dt="2020-12-23T05:58:31.666" v="181" actId="6264"/>
          <ac:spMkLst>
            <pc:docMk/>
            <pc:sldMk cId="0" sldId="569"/>
            <ac:spMk id="2" creationId="{1C005F72-0D6D-4B34-BC08-A26F0D0BCF7A}"/>
          </ac:spMkLst>
        </pc:spChg>
        <pc:spChg chg="add del mod">
          <ac:chgData name="Vui Le Ba" userId="052109168efbc39a" providerId="LiveId" clId="{40CFB830-F6EC-4A1B-AE1F-B620D0FFC1BE}" dt="2020-12-23T05:58:31.666" v="181" actId="6264"/>
          <ac:spMkLst>
            <pc:docMk/>
            <pc:sldMk cId="0" sldId="569"/>
            <ac:spMk id="3" creationId="{5D00EC98-901B-46B2-BD7B-C631D2742A66}"/>
          </ac:spMkLst>
        </pc:spChg>
        <pc:spChg chg="add del mod ord">
          <ac:chgData name="Vui Le Ba" userId="052109168efbc39a" providerId="LiveId" clId="{40CFB830-F6EC-4A1B-AE1F-B620D0FFC1BE}" dt="2020-12-23T07:30:43.255" v="1946" actId="6264"/>
          <ac:spMkLst>
            <pc:docMk/>
            <pc:sldMk cId="0" sldId="569"/>
            <ac:spMk id="4" creationId="{748A2561-B230-4B6E-ABE3-1BA61E0F1406}"/>
          </ac:spMkLst>
        </pc:spChg>
        <pc:spChg chg="del">
          <ac:chgData name="Vui Le Ba" userId="052109168efbc39a" providerId="LiveId" clId="{40CFB830-F6EC-4A1B-AE1F-B620D0FFC1BE}" dt="2020-12-23T07:06:30.211" v="1584"/>
          <ac:spMkLst>
            <pc:docMk/>
            <pc:sldMk cId="0" sldId="569"/>
            <ac:spMk id="5" creationId="{8E559515-3555-4727-A403-130AC5E15960}"/>
          </ac:spMkLst>
        </pc:spChg>
        <pc:spChg chg="add del mod">
          <ac:chgData name="Vui Le Ba" userId="052109168efbc39a" providerId="LiveId" clId="{40CFB830-F6EC-4A1B-AE1F-B620D0FFC1BE}" dt="2020-12-23T07:30:43.255" v="1946" actId="6264"/>
          <ac:spMkLst>
            <pc:docMk/>
            <pc:sldMk cId="0" sldId="569"/>
            <ac:spMk id="6" creationId="{6E6D3214-F8E5-4F11-A920-3C7807C9A6D2}"/>
          </ac:spMkLst>
        </pc:spChg>
        <pc:spChg chg="add del mod">
          <ac:chgData name="Vui Le Ba" userId="052109168efbc39a" providerId="LiveId" clId="{40CFB830-F6EC-4A1B-AE1F-B620D0FFC1BE}" dt="2020-12-23T07:30:43.255" v="1946" actId="6264"/>
          <ac:spMkLst>
            <pc:docMk/>
            <pc:sldMk cId="0" sldId="569"/>
            <ac:spMk id="7" creationId="{9A163F10-1302-4EF5-A768-02C67A6EF7E6}"/>
          </ac:spMkLst>
        </pc:spChg>
        <pc:spChg chg="add del mod ord">
          <ac:chgData name="Vui Le Ba" userId="052109168efbc39a" providerId="LiveId" clId="{40CFB830-F6EC-4A1B-AE1F-B620D0FFC1BE}" dt="2020-12-23T08:53:45.067" v="3002" actId="478"/>
          <ac:spMkLst>
            <pc:docMk/>
            <pc:sldMk cId="0" sldId="569"/>
            <ac:spMk id="8" creationId="{CABE6E03-07B3-46A4-B3F3-C2A847D65A31}"/>
          </ac:spMkLst>
        </pc:spChg>
        <pc:spChg chg="add del mod ord">
          <ac:chgData name="Vui Le Ba" userId="052109168efbc39a" providerId="LiveId" clId="{40CFB830-F6EC-4A1B-AE1F-B620D0FFC1BE}" dt="2020-12-23T08:53:56.229" v="3006" actId="478"/>
          <ac:spMkLst>
            <pc:docMk/>
            <pc:sldMk cId="0" sldId="569"/>
            <ac:spMk id="548866" creationId="{00000000-0000-0000-0000-000000000000}"/>
          </ac:spMkLst>
        </pc:spChg>
        <pc:spChg chg="mod ord">
          <ac:chgData name="Vui Le Ba" userId="052109168efbc39a" providerId="LiveId" clId="{40CFB830-F6EC-4A1B-AE1F-B620D0FFC1BE}" dt="2020-12-23T07:30:43.495" v="1987" actId="27636"/>
          <ac:spMkLst>
            <pc:docMk/>
            <pc:sldMk cId="0" sldId="569"/>
            <ac:spMk id="548867" creationId="{00000000-0000-0000-0000-000000000000}"/>
          </ac:spMkLst>
        </pc:spChg>
        <pc:spChg chg="mod">
          <ac:chgData name="Vui Le Ba" userId="052109168efbc39a" providerId="LiveId" clId="{40CFB830-F6EC-4A1B-AE1F-B620D0FFC1BE}" dt="2020-12-23T08:53:54.269" v="3005" actId="14100"/>
          <ac:spMkLst>
            <pc:docMk/>
            <pc:sldMk cId="0" sldId="569"/>
            <ac:spMk id="548869" creationId="{00000000-0000-0000-0000-000000000000}"/>
          </ac:spMkLst>
        </pc:spChg>
        <pc:grpChg chg="del">
          <ac:chgData name="Vui Le Ba" userId="052109168efbc39a" providerId="LiveId" clId="{40CFB830-F6EC-4A1B-AE1F-B620D0FFC1BE}" dt="2020-12-23T08:53:42.802" v="3001" actId="478"/>
          <ac:grpSpMkLst>
            <pc:docMk/>
            <pc:sldMk cId="0" sldId="569"/>
            <ac:grpSpMk id="548868" creationId="{00000000-0000-0000-0000-000000000000}"/>
          </ac:grpSpMkLst>
        </pc:grpChg>
      </pc:sldChg>
      <pc:sldChg chg="addSp delSp modSp mod chgLayout">
        <pc:chgData name="Vui Le Ba" userId="052109168efbc39a" providerId="LiveId" clId="{40CFB830-F6EC-4A1B-AE1F-B620D0FFC1BE}" dt="2020-12-23T08:54:02.133" v="3009" actId="478"/>
        <pc:sldMkLst>
          <pc:docMk/>
          <pc:sldMk cId="0" sldId="570"/>
        </pc:sldMkLst>
        <pc:spChg chg="add del mod">
          <ac:chgData name="Vui Le Ba" userId="052109168efbc39a" providerId="LiveId" clId="{40CFB830-F6EC-4A1B-AE1F-B620D0FFC1BE}" dt="2020-12-23T05:58:31.666" v="181" actId="6264"/>
          <ac:spMkLst>
            <pc:docMk/>
            <pc:sldMk cId="0" sldId="570"/>
            <ac:spMk id="2" creationId="{07371C91-74EB-4E52-B88F-7822BC2283AB}"/>
          </ac:spMkLst>
        </pc:spChg>
        <pc:spChg chg="add del mod">
          <ac:chgData name="Vui Le Ba" userId="052109168efbc39a" providerId="LiveId" clId="{40CFB830-F6EC-4A1B-AE1F-B620D0FFC1BE}" dt="2020-12-23T05:58:31.666" v="181" actId="6264"/>
          <ac:spMkLst>
            <pc:docMk/>
            <pc:sldMk cId="0" sldId="570"/>
            <ac:spMk id="3" creationId="{22A4AC09-15DD-407A-BD44-BF6B7B77A513}"/>
          </ac:spMkLst>
        </pc:spChg>
        <pc:spChg chg="add del mod ord">
          <ac:chgData name="Vui Le Ba" userId="052109168efbc39a" providerId="LiveId" clId="{40CFB830-F6EC-4A1B-AE1F-B620D0FFC1BE}" dt="2020-12-23T07:30:43.255" v="1946" actId="6264"/>
          <ac:spMkLst>
            <pc:docMk/>
            <pc:sldMk cId="0" sldId="570"/>
            <ac:spMk id="4" creationId="{22F79858-02FB-4846-9008-C8C771DE4432}"/>
          </ac:spMkLst>
        </pc:spChg>
        <pc:spChg chg="del">
          <ac:chgData name="Vui Le Ba" userId="052109168efbc39a" providerId="LiveId" clId="{40CFB830-F6EC-4A1B-AE1F-B620D0FFC1BE}" dt="2020-12-23T07:06:30.211" v="1584"/>
          <ac:spMkLst>
            <pc:docMk/>
            <pc:sldMk cId="0" sldId="570"/>
            <ac:spMk id="5" creationId="{74850538-1AE3-46E5-BDD5-77CBCEB3B948}"/>
          </ac:spMkLst>
        </pc:spChg>
        <pc:spChg chg="add del mod">
          <ac:chgData name="Vui Le Ba" userId="052109168efbc39a" providerId="LiveId" clId="{40CFB830-F6EC-4A1B-AE1F-B620D0FFC1BE}" dt="2020-12-23T07:30:43.255" v="1946" actId="6264"/>
          <ac:spMkLst>
            <pc:docMk/>
            <pc:sldMk cId="0" sldId="570"/>
            <ac:spMk id="6" creationId="{8123FE02-1EEB-4B8E-9B0C-1EA77A7D4EAC}"/>
          </ac:spMkLst>
        </pc:spChg>
        <pc:spChg chg="add del mod">
          <ac:chgData name="Vui Le Ba" userId="052109168efbc39a" providerId="LiveId" clId="{40CFB830-F6EC-4A1B-AE1F-B620D0FFC1BE}" dt="2020-12-23T07:30:43.255" v="1946" actId="6264"/>
          <ac:spMkLst>
            <pc:docMk/>
            <pc:sldMk cId="0" sldId="570"/>
            <ac:spMk id="7" creationId="{B56FE83B-9EED-464D-AC8C-5E554FCA7A66}"/>
          </ac:spMkLst>
        </pc:spChg>
        <pc:spChg chg="add del mod ord">
          <ac:chgData name="Vui Le Ba" userId="052109168efbc39a" providerId="LiveId" clId="{40CFB830-F6EC-4A1B-AE1F-B620D0FFC1BE}" dt="2020-12-23T08:53:59.538" v="3008" actId="478"/>
          <ac:spMkLst>
            <pc:docMk/>
            <pc:sldMk cId="0" sldId="570"/>
            <ac:spMk id="8" creationId="{09135B96-1C42-4579-88BB-FE28418D5712}"/>
          </ac:spMkLst>
        </pc:spChg>
        <pc:spChg chg="add del mod ord">
          <ac:chgData name="Vui Le Ba" userId="052109168efbc39a" providerId="LiveId" clId="{40CFB830-F6EC-4A1B-AE1F-B620D0FFC1BE}" dt="2020-12-23T08:54:02.133" v="3009" actId="478"/>
          <ac:spMkLst>
            <pc:docMk/>
            <pc:sldMk cId="0" sldId="570"/>
            <ac:spMk id="550914" creationId="{00000000-0000-0000-0000-000000000000}"/>
          </ac:spMkLst>
        </pc:spChg>
        <pc:spChg chg="mod ord">
          <ac:chgData name="Vui Le Ba" userId="052109168efbc39a" providerId="LiveId" clId="{40CFB830-F6EC-4A1B-AE1F-B620D0FFC1BE}" dt="2020-12-23T07:30:43.255" v="1946" actId="6264"/>
          <ac:spMkLst>
            <pc:docMk/>
            <pc:sldMk cId="0" sldId="570"/>
            <ac:spMk id="550915" creationId="{00000000-0000-0000-0000-000000000000}"/>
          </ac:spMkLst>
        </pc:spChg>
        <pc:grpChg chg="del">
          <ac:chgData name="Vui Le Ba" userId="052109168efbc39a" providerId="LiveId" clId="{40CFB830-F6EC-4A1B-AE1F-B620D0FFC1BE}" dt="2020-12-23T08:53:58.301" v="3007" actId="478"/>
          <ac:grpSpMkLst>
            <pc:docMk/>
            <pc:sldMk cId="0" sldId="570"/>
            <ac:grpSpMk id="550916" creationId="{00000000-0000-0000-0000-000000000000}"/>
          </ac:grpSpMkLst>
        </pc:grpChg>
      </pc:sldChg>
      <pc:sldChg chg="addSp delSp modSp mod chgLayout">
        <pc:chgData name="Vui Le Ba" userId="052109168efbc39a" providerId="LiveId" clId="{40CFB830-F6EC-4A1B-AE1F-B620D0FFC1BE}" dt="2020-12-23T08:53:12.352" v="2991" actId="478"/>
        <pc:sldMkLst>
          <pc:docMk/>
          <pc:sldMk cId="0" sldId="571"/>
        </pc:sldMkLst>
        <pc:spChg chg="add del mod">
          <ac:chgData name="Vui Le Ba" userId="052109168efbc39a" providerId="LiveId" clId="{40CFB830-F6EC-4A1B-AE1F-B620D0FFC1BE}" dt="2020-12-23T05:58:31.666" v="181" actId="6264"/>
          <ac:spMkLst>
            <pc:docMk/>
            <pc:sldMk cId="0" sldId="571"/>
            <ac:spMk id="2" creationId="{BD2FAA19-B16C-4480-A198-BD751FE29F4D}"/>
          </ac:spMkLst>
        </pc:spChg>
        <pc:spChg chg="add del mod">
          <ac:chgData name="Vui Le Ba" userId="052109168efbc39a" providerId="LiveId" clId="{40CFB830-F6EC-4A1B-AE1F-B620D0FFC1BE}" dt="2020-12-23T05:58:31.666" v="181" actId="6264"/>
          <ac:spMkLst>
            <pc:docMk/>
            <pc:sldMk cId="0" sldId="571"/>
            <ac:spMk id="3" creationId="{88B5CE1D-1607-4659-B1B0-0BDC691C1A0C}"/>
          </ac:spMkLst>
        </pc:spChg>
        <pc:spChg chg="add del mod ord">
          <ac:chgData name="Vui Le Ba" userId="052109168efbc39a" providerId="LiveId" clId="{40CFB830-F6EC-4A1B-AE1F-B620D0FFC1BE}" dt="2020-12-23T07:30:43.255" v="1946" actId="6264"/>
          <ac:spMkLst>
            <pc:docMk/>
            <pc:sldMk cId="0" sldId="571"/>
            <ac:spMk id="4" creationId="{67A4C7E9-5B3C-4DF5-8FF0-6CBC0E1E4418}"/>
          </ac:spMkLst>
        </pc:spChg>
        <pc:spChg chg="del">
          <ac:chgData name="Vui Le Ba" userId="052109168efbc39a" providerId="LiveId" clId="{40CFB830-F6EC-4A1B-AE1F-B620D0FFC1BE}" dt="2020-12-23T07:06:30.211" v="1584"/>
          <ac:spMkLst>
            <pc:docMk/>
            <pc:sldMk cId="0" sldId="571"/>
            <ac:spMk id="5" creationId="{65661C3F-4F65-414A-A1B3-C5AE86D54F0A}"/>
          </ac:spMkLst>
        </pc:spChg>
        <pc:spChg chg="add del mod">
          <ac:chgData name="Vui Le Ba" userId="052109168efbc39a" providerId="LiveId" clId="{40CFB830-F6EC-4A1B-AE1F-B620D0FFC1BE}" dt="2020-12-23T07:30:43.255" v="1946" actId="6264"/>
          <ac:spMkLst>
            <pc:docMk/>
            <pc:sldMk cId="0" sldId="571"/>
            <ac:spMk id="6" creationId="{901E4D67-571F-47CE-A4E1-FC7057C5C368}"/>
          </ac:spMkLst>
        </pc:spChg>
        <pc:spChg chg="add del mod">
          <ac:chgData name="Vui Le Ba" userId="052109168efbc39a" providerId="LiveId" clId="{40CFB830-F6EC-4A1B-AE1F-B620D0FFC1BE}" dt="2020-12-23T07:30:43.255" v="1946" actId="6264"/>
          <ac:spMkLst>
            <pc:docMk/>
            <pc:sldMk cId="0" sldId="571"/>
            <ac:spMk id="7" creationId="{C13AF719-E91F-469D-BD1E-78EB23F07F8C}"/>
          </ac:spMkLst>
        </pc:spChg>
        <pc:spChg chg="add del mod ord">
          <ac:chgData name="Vui Le Ba" userId="052109168efbc39a" providerId="LiveId" clId="{40CFB830-F6EC-4A1B-AE1F-B620D0FFC1BE}" dt="2020-12-23T08:53:08.963" v="2990" actId="478"/>
          <ac:spMkLst>
            <pc:docMk/>
            <pc:sldMk cId="0" sldId="571"/>
            <ac:spMk id="8" creationId="{A6EF5BB3-34DC-4A2E-838E-5B47DBF480F0}"/>
          </ac:spMkLst>
        </pc:spChg>
        <pc:spChg chg="add del mod ord">
          <ac:chgData name="Vui Le Ba" userId="052109168efbc39a" providerId="LiveId" clId="{40CFB830-F6EC-4A1B-AE1F-B620D0FFC1BE}" dt="2020-12-23T08:53:12.352" v="2991" actId="478"/>
          <ac:spMkLst>
            <pc:docMk/>
            <pc:sldMk cId="0" sldId="571"/>
            <ac:spMk id="542722" creationId="{00000000-0000-0000-0000-000000000000}"/>
          </ac:spMkLst>
        </pc:spChg>
        <pc:spChg chg="mod ord">
          <ac:chgData name="Vui Le Ba" userId="052109168efbc39a" providerId="LiveId" clId="{40CFB830-F6EC-4A1B-AE1F-B620D0FFC1BE}" dt="2020-12-23T07:30:43.495" v="1986" actId="27636"/>
          <ac:spMkLst>
            <pc:docMk/>
            <pc:sldMk cId="0" sldId="571"/>
            <ac:spMk id="542723" creationId="{00000000-0000-0000-0000-000000000000}"/>
          </ac:spMkLst>
        </pc:spChg>
        <pc:grpChg chg="del">
          <ac:chgData name="Vui Le Ba" userId="052109168efbc39a" providerId="LiveId" clId="{40CFB830-F6EC-4A1B-AE1F-B620D0FFC1BE}" dt="2020-12-23T08:53:06.303" v="2989" actId="478"/>
          <ac:grpSpMkLst>
            <pc:docMk/>
            <pc:sldMk cId="0" sldId="571"/>
            <ac:grpSpMk id="542724" creationId="{00000000-0000-0000-0000-000000000000}"/>
          </ac:grpSpMkLst>
        </pc:grpChg>
      </pc:sldChg>
      <pc:sldChg chg="addSp delSp modSp mod modClrScheme chgLayout">
        <pc:chgData name="Vui Le Ba" userId="052109168efbc39a" providerId="LiveId" clId="{40CFB830-F6EC-4A1B-AE1F-B620D0FFC1BE}" dt="2020-12-23T09:22:26.416" v="3773" actId="478"/>
        <pc:sldMkLst>
          <pc:docMk/>
          <pc:sldMk cId="0" sldId="572"/>
        </pc:sldMkLst>
        <pc:spChg chg="add del mod">
          <ac:chgData name="Vui Le Ba" userId="052109168efbc39a" providerId="LiveId" clId="{40CFB830-F6EC-4A1B-AE1F-B620D0FFC1BE}" dt="2020-12-23T05:58:31.666" v="181" actId="6264"/>
          <ac:spMkLst>
            <pc:docMk/>
            <pc:sldMk cId="0" sldId="572"/>
            <ac:spMk id="2" creationId="{1BA60685-0A8D-439B-A3B3-7603F356BA00}"/>
          </ac:spMkLst>
        </pc:spChg>
        <pc:spChg chg="add del mod">
          <ac:chgData name="Vui Le Ba" userId="052109168efbc39a" providerId="LiveId" clId="{40CFB830-F6EC-4A1B-AE1F-B620D0FFC1BE}" dt="2020-12-23T05:58:31.666" v="181" actId="6264"/>
          <ac:spMkLst>
            <pc:docMk/>
            <pc:sldMk cId="0" sldId="572"/>
            <ac:spMk id="3" creationId="{2E7C8F41-61EA-49E8-91C9-EE460CBC146D}"/>
          </ac:spMkLst>
        </pc:spChg>
        <pc:spChg chg="add del mod">
          <ac:chgData name="Vui Le Ba" userId="052109168efbc39a" providerId="LiveId" clId="{40CFB830-F6EC-4A1B-AE1F-B620D0FFC1BE}" dt="2020-12-23T05:58:31.666" v="181" actId="6264"/>
          <ac:spMkLst>
            <pc:docMk/>
            <pc:sldMk cId="0" sldId="572"/>
            <ac:spMk id="4" creationId="{B31B0B07-C213-4257-83DA-A5C728CB3320}"/>
          </ac:spMkLst>
        </pc:spChg>
        <pc:spChg chg="del">
          <ac:chgData name="Vui Le Ba" userId="052109168efbc39a" providerId="LiveId" clId="{40CFB830-F6EC-4A1B-AE1F-B620D0FFC1BE}" dt="2020-12-23T07:06:30.211" v="1584"/>
          <ac:spMkLst>
            <pc:docMk/>
            <pc:sldMk cId="0" sldId="572"/>
            <ac:spMk id="5" creationId="{0FCC5A91-7557-4DA9-AA39-04A08831D699}"/>
          </ac:spMkLst>
        </pc:spChg>
        <pc:spChg chg="add del mod">
          <ac:chgData name="Vui Le Ba" userId="052109168efbc39a" providerId="LiveId" clId="{40CFB830-F6EC-4A1B-AE1F-B620D0FFC1BE}" dt="2020-12-23T07:30:43.255" v="1946" actId="6264"/>
          <ac:spMkLst>
            <pc:docMk/>
            <pc:sldMk cId="0" sldId="572"/>
            <ac:spMk id="6" creationId="{5523BD03-81BA-4FBD-B998-5C0ED69F1568}"/>
          </ac:spMkLst>
        </pc:spChg>
        <pc:spChg chg="add del mod">
          <ac:chgData name="Vui Le Ba" userId="052109168efbc39a" providerId="LiveId" clId="{40CFB830-F6EC-4A1B-AE1F-B620D0FFC1BE}" dt="2020-12-23T07:30:43.255" v="1946" actId="6264"/>
          <ac:spMkLst>
            <pc:docMk/>
            <pc:sldMk cId="0" sldId="572"/>
            <ac:spMk id="7" creationId="{2440A72E-2B46-4FAE-BCA4-97E8049E4D98}"/>
          </ac:spMkLst>
        </pc:spChg>
        <pc:spChg chg="add del mod">
          <ac:chgData name="Vui Le Ba" userId="052109168efbc39a" providerId="LiveId" clId="{40CFB830-F6EC-4A1B-AE1F-B620D0FFC1BE}" dt="2020-12-23T07:30:43.255" v="1946" actId="6264"/>
          <ac:spMkLst>
            <pc:docMk/>
            <pc:sldMk cId="0" sldId="572"/>
            <ac:spMk id="8" creationId="{0A40FDB9-87CE-4B71-BE1B-D5A2E22424CC}"/>
          </ac:spMkLst>
        </pc:spChg>
        <pc:spChg chg="add del mod ord">
          <ac:chgData name="Vui Le Ba" userId="052109168efbc39a" providerId="LiveId" clId="{40CFB830-F6EC-4A1B-AE1F-B620D0FFC1BE}" dt="2020-12-23T09:22:26.416" v="3773" actId="478"/>
          <ac:spMkLst>
            <pc:docMk/>
            <pc:sldMk cId="0" sldId="572"/>
            <ac:spMk id="577538" creationId="{00000000-0000-0000-0000-000000000000}"/>
          </ac:spMkLst>
        </pc:spChg>
        <pc:spChg chg="mod ord">
          <ac:chgData name="Vui Le Ba" userId="052109168efbc39a" providerId="LiveId" clId="{40CFB830-F6EC-4A1B-AE1F-B620D0FFC1BE}" dt="2020-12-23T09:05:16.424" v="3225" actId="27636"/>
          <ac:spMkLst>
            <pc:docMk/>
            <pc:sldMk cId="0" sldId="572"/>
            <ac:spMk id="577539" creationId="{00000000-0000-0000-0000-000000000000}"/>
          </ac:spMkLst>
        </pc:spChg>
        <pc:spChg chg="mod">
          <ac:chgData name="Vui Le Ba" userId="052109168efbc39a" providerId="LiveId" clId="{40CFB830-F6EC-4A1B-AE1F-B620D0FFC1BE}" dt="2020-12-23T09:22:23.854" v="3772" actId="14100"/>
          <ac:spMkLst>
            <pc:docMk/>
            <pc:sldMk cId="0" sldId="572"/>
            <ac:spMk id="577541" creationId="{00000000-0000-0000-0000-000000000000}"/>
          </ac:spMkLst>
        </pc:spChg>
        <pc:grpChg chg="del">
          <ac:chgData name="Vui Le Ba" userId="052109168efbc39a" providerId="LiveId" clId="{40CFB830-F6EC-4A1B-AE1F-B620D0FFC1BE}" dt="2020-12-23T09:22:18.572" v="3771" actId="478"/>
          <ac:grpSpMkLst>
            <pc:docMk/>
            <pc:sldMk cId="0" sldId="572"/>
            <ac:grpSpMk id="577540" creationId="{00000000-0000-0000-0000-000000000000}"/>
          </ac:grpSpMkLst>
        </pc:grpChg>
        <pc:graphicFrameChg chg="mod ord modGraphic">
          <ac:chgData name="Vui Le Ba" userId="052109168efbc39a" providerId="LiveId" clId="{40CFB830-F6EC-4A1B-AE1F-B620D0FFC1BE}" dt="2020-12-23T09:05:16.319" v="3222" actId="700"/>
          <ac:graphicFrameMkLst>
            <pc:docMk/>
            <pc:sldMk cId="0" sldId="572"/>
            <ac:graphicFrameMk id="956447" creationId="{00000000-0000-0000-0000-000000000000}"/>
          </ac:graphicFrameMkLst>
        </pc:graphicFrameChg>
      </pc:sldChg>
      <pc:sldChg chg="addSp delSp modSp mod modClrScheme chgLayout">
        <pc:chgData name="Vui Le Ba" userId="052109168efbc39a" providerId="LiveId" clId="{40CFB830-F6EC-4A1B-AE1F-B620D0FFC1BE}" dt="2020-12-23T09:09:21.830" v="3483" actId="1037"/>
        <pc:sldMkLst>
          <pc:docMk/>
          <pc:sldMk cId="0" sldId="573"/>
        </pc:sldMkLst>
        <pc:spChg chg="add del mod">
          <ac:chgData name="Vui Le Ba" userId="052109168efbc39a" providerId="LiveId" clId="{40CFB830-F6EC-4A1B-AE1F-B620D0FFC1BE}" dt="2020-12-23T05:58:31.666" v="181" actId="6264"/>
          <ac:spMkLst>
            <pc:docMk/>
            <pc:sldMk cId="0" sldId="573"/>
            <ac:spMk id="2" creationId="{34273BDC-404F-4350-8EE4-B07442257A15}"/>
          </ac:spMkLst>
        </pc:spChg>
        <pc:spChg chg="add del mod">
          <ac:chgData name="Vui Le Ba" userId="052109168efbc39a" providerId="LiveId" clId="{40CFB830-F6EC-4A1B-AE1F-B620D0FFC1BE}" dt="2020-12-23T05:58:31.666" v="181" actId="6264"/>
          <ac:spMkLst>
            <pc:docMk/>
            <pc:sldMk cId="0" sldId="573"/>
            <ac:spMk id="3" creationId="{A9D1379F-840E-4778-B34A-2BDD36584AA9}"/>
          </ac:spMkLst>
        </pc:spChg>
        <pc:spChg chg="add del mod">
          <ac:chgData name="Vui Le Ba" userId="052109168efbc39a" providerId="LiveId" clId="{40CFB830-F6EC-4A1B-AE1F-B620D0FFC1BE}" dt="2020-12-23T05:58:31.666" v="181" actId="6264"/>
          <ac:spMkLst>
            <pc:docMk/>
            <pc:sldMk cId="0" sldId="573"/>
            <ac:spMk id="4" creationId="{2BA6947D-E3CE-457C-B2A1-0294324F4F6A}"/>
          </ac:spMkLst>
        </pc:spChg>
        <pc:spChg chg="del">
          <ac:chgData name="Vui Le Ba" userId="052109168efbc39a" providerId="LiveId" clId="{40CFB830-F6EC-4A1B-AE1F-B620D0FFC1BE}" dt="2020-12-23T07:06:30.211" v="1584"/>
          <ac:spMkLst>
            <pc:docMk/>
            <pc:sldMk cId="0" sldId="573"/>
            <ac:spMk id="5" creationId="{E72B431E-A1D2-4BEE-BD63-E5161595891C}"/>
          </ac:spMkLst>
        </pc:spChg>
        <pc:spChg chg="add del mod">
          <ac:chgData name="Vui Le Ba" userId="052109168efbc39a" providerId="LiveId" clId="{40CFB830-F6EC-4A1B-AE1F-B620D0FFC1BE}" dt="2020-12-23T07:30:43.255" v="1946" actId="6264"/>
          <ac:spMkLst>
            <pc:docMk/>
            <pc:sldMk cId="0" sldId="573"/>
            <ac:spMk id="6" creationId="{78A8A39E-0BCF-4A13-B87E-C2F734A5C6C9}"/>
          </ac:spMkLst>
        </pc:spChg>
        <pc:spChg chg="add del mod">
          <ac:chgData name="Vui Le Ba" userId="052109168efbc39a" providerId="LiveId" clId="{40CFB830-F6EC-4A1B-AE1F-B620D0FFC1BE}" dt="2020-12-23T07:30:43.255" v="1946" actId="6264"/>
          <ac:spMkLst>
            <pc:docMk/>
            <pc:sldMk cId="0" sldId="573"/>
            <ac:spMk id="7" creationId="{39DCF337-3A53-424A-8BD2-888352813EC5}"/>
          </ac:spMkLst>
        </pc:spChg>
        <pc:spChg chg="add del mod">
          <ac:chgData name="Vui Le Ba" userId="052109168efbc39a" providerId="LiveId" clId="{40CFB830-F6EC-4A1B-AE1F-B620D0FFC1BE}" dt="2020-12-23T07:30:43.255" v="1946" actId="6264"/>
          <ac:spMkLst>
            <pc:docMk/>
            <pc:sldMk cId="0" sldId="573"/>
            <ac:spMk id="8" creationId="{F715540D-32F0-4783-A9D4-FECB296B5230}"/>
          </ac:spMkLst>
        </pc:spChg>
        <pc:spChg chg="add del mod ord">
          <ac:chgData name="Vui Le Ba" userId="052109168efbc39a" providerId="LiveId" clId="{40CFB830-F6EC-4A1B-AE1F-B620D0FFC1BE}" dt="2020-12-23T09:08:46.004" v="3470" actId="478"/>
          <ac:spMkLst>
            <pc:docMk/>
            <pc:sldMk cId="0" sldId="573"/>
            <ac:spMk id="555010" creationId="{00000000-0000-0000-0000-000000000000}"/>
          </ac:spMkLst>
        </pc:spChg>
        <pc:spChg chg="mod ord">
          <ac:chgData name="Vui Le Ba" userId="052109168efbc39a" providerId="LiveId" clId="{40CFB830-F6EC-4A1B-AE1F-B620D0FFC1BE}" dt="2020-12-23T09:08:50.947" v="3472" actId="27636"/>
          <ac:spMkLst>
            <pc:docMk/>
            <pc:sldMk cId="0" sldId="573"/>
            <ac:spMk id="555011" creationId="{00000000-0000-0000-0000-000000000000}"/>
          </ac:spMkLst>
        </pc:spChg>
        <pc:spChg chg="mod">
          <ac:chgData name="Vui Le Ba" userId="052109168efbc39a" providerId="LiveId" clId="{40CFB830-F6EC-4A1B-AE1F-B620D0FFC1BE}" dt="2020-12-23T09:08:56.718" v="3474" actId="14100"/>
          <ac:spMkLst>
            <pc:docMk/>
            <pc:sldMk cId="0" sldId="573"/>
            <ac:spMk id="555013" creationId="{00000000-0000-0000-0000-000000000000}"/>
          </ac:spMkLst>
        </pc:spChg>
        <pc:spChg chg="mod">
          <ac:chgData name="Vui Le Ba" userId="052109168efbc39a" providerId="LiveId" clId="{40CFB830-F6EC-4A1B-AE1F-B620D0FFC1BE}" dt="2020-12-23T09:09:21.830" v="3483" actId="1037"/>
          <ac:spMkLst>
            <pc:docMk/>
            <pc:sldMk cId="0" sldId="573"/>
            <ac:spMk id="555051" creationId="{00000000-0000-0000-0000-000000000000}"/>
          </ac:spMkLst>
        </pc:spChg>
        <pc:grpChg chg="del">
          <ac:chgData name="Vui Le Ba" userId="052109168efbc39a" providerId="LiveId" clId="{40CFB830-F6EC-4A1B-AE1F-B620D0FFC1BE}" dt="2020-12-23T09:08:34.998" v="3468" actId="478"/>
          <ac:grpSpMkLst>
            <pc:docMk/>
            <pc:sldMk cId="0" sldId="573"/>
            <ac:grpSpMk id="555012" creationId="{00000000-0000-0000-0000-000000000000}"/>
          </ac:grpSpMkLst>
        </pc:grpChg>
        <pc:graphicFrameChg chg="mod ord modGraphic">
          <ac:chgData name="Vui Le Ba" userId="052109168efbc39a" providerId="LiveId" clId="{40CFB830-F6EC-4A1B-AE1F-B620D0FFC1BE}" dt="2020-12-23T09:09:21.830" v="3483" actId="1037"/>
          <ac:graphicFrameMkLst>
            <pc:docMk/>
            <pc:sldMk cId="0" sldId="573"/>
            <ac:graphicFrameMk id="958473" creationId="{00000000-0000-0000-0000-000000000000}"/>
          </ac:graphicFrameMkLst>
        </pc:graphicFrameChg>
      </pc:sldChg>
      <pc:sldChg chg="addSp delSp modSp mod chgLayout">
        <pc:chgData name="Vui Le Ba" userId="052109168efbc39a" providerId="LiveId" clId="{40CFB830-F6EC-4A1B-AE1F-B620D0FFC1BE}" dt="2020-12-23T09:09:43.410" v="3487" actId="478"/>
        <pc:sldMkLst>
          <pc:docMk/>
          <pc:sldMk cId="0" sldId="574"/>
        </pc:sldMkLst>
        <pc:spChg chg="add del mod">
          <ac:chgData name="Vui Le Ba" userId="052109168efbc39a" providerId="LiveId" clId="{40CFB830-F6EC-4A1B-AE1F-B620D0FFC1BE}" dt="2020-12-23T05:58:31.666" v="181" actId="6264"/>
          <ac:spMkLst>
            <pc:docMk/>
            <pc:sldMk cId="0" sldId="574"/>
            <ac:spMk id="2" creationId="{CE8EA670-0D4A-4BFC-A09A-37C72C8C144F}"/>
          </ac:spMkLst>
        </pc:spChg>
        <pc:spChg chg="add del mod">
          <ac:chgData name="Vui Le Ba" userId="052109168efbc39a" providerId="LiveId" clId="{40CFB830-F6EC-4A1B-AE1F-B620D0FFC1BE}" dt="2020-12-23T05:58:31.666" v="181" actId="6264"/>
          <ac:spMkLst>
            <pc:docMk/>
            <pc:sldMk cId="0" sldId="574"/>
            <ac:spMk id="3" creationId="{891280A4-5559-4495-ACE7-3CB161BC45FD}"/>
          </ac:spMkLst>
        </pc:spChg>
        <pc:spChg chg="add del mod ord">
          <ac:chgData name="Vui Le Ba" userId="052109168efbc39a" providerId="LiveId" clId="{40CFB830-F6EC-4A1B-AE1F-B620D0FFC1BE}" dt="2020-12-23T07:30:43.255" v="1946" actId="6264"/>
          <ac:spMkLst>
            <pc:docMk/>
            <pc:sldMk cId="0" sldId="574"/>
            <ac:spMk id="4" creationId="{903BCE84-F719-4524-93C5-0C23D67058EB}"/>
          </ac:spMkLst>
        </pc:spChg>
        <pc:spChg chg="del">
          <ac:chgData name="Vui Le Ba" userId="052109168efbc39a" providerId="LiveId" clId="{40CFB830-F6EC-4A1B-AE1F-B620D0FFC1BE}" dt="2020-12-23T07:06:30.211" v="1584"/>
          <ac:spMkLst>
            <pc:docMk/>
            <pc:sldMk cId="0" sldId="574"/>
            <ac:spMk id="5" creationId="{9921E8A5-96FA-43E2-87CC-A9AFA71D2510}"/>
          </ac:spMkLst>
        </pc:spChg>
        <pc:spChg chg="add del mod">
          <ac:chgData name="Vui Le Ba" userId="052109168efbc39a" providerId="LiveId" clId="{40CFB830-F6EC-4A1B-AE1F-B620D0FFC1BE}" dt="2020-12-23T07:30:43.255" v="1946" actId="6264"/>
          <ac:spMkLst>
            <pc:docMk/>
            <pc:sldMk cId="0" sldId="574"/>
            <ac:spMk id="6" creationId="{56455822-780F-4BB6-A3A2-DBD85AE07FCA}"/>
          </ac:spMkLst>
        </pc:spChg>
        <pc:spChg chg="add del mod">
          <ac:chgData name="Vui Le Ba" userId="052109168efbc39a" providerId="LiveId" clId="{40CFB830-F6EC-4A1B-AE1F-B620D0FFC1BE}" dt="2020-12-23T07:30:43.255" v="1946" actId="6264"/>
          <ac:spMkLst>
            <pc:docMk/>
            <pc:sldMk cId="0" sldId="574"/>
            <ac:spMk id="7" creationId="{074542AC-94EF-4C38-BC8E-3DAA18D6029A}"/>
          </ac:spMkLst>
        </pc:spChg>
        <pc:spChg chg="add del mod ord">
          <ac:chgData name="Vui Le Ba" userId="052109168efbc39a" providerId="LiveId" clId="{40CFB830-F6EC-4A1B-AE1F-B620D0FFC1BE}" dt="2020-12-23T09:09:36.909" v="3485" actId="478"/>
          <ac:spMkLst>
            <pc:docMk/>
            <pc:sldMk cId="0" sldId="574"/>
            <ac:spMk id="8" creationId="{15CDD897-4ED5-4AF1-95BB-A24B95616FF8}"/>
          </ac:spMkLst>
        </pc:spChg>
        <pc:spChg chg="add del mod ord">
          <ac:chgData name="Vui Le Ba" userId="052109168efbc39a" providerId="LiveId" clId="{40CFB830-F6EC-4A1B-AE1F-B620D0FFC1BE}" dt="2020-12-23T09:09:43.410" v="3487" actId="478"/>
          <ac:spMkLst>
            <pc:docMk/>
            <pc:sldMk cId="0" sldId="574"/>
            <ac:spMk id="557058" creationId="{00000000-0000-0000-0000-000000000000}"/>
          </ac:spMkLst>
        </pc:spChg>
        <pc:spChg chg="mod ord">
          <ac:chgData name="Vui Le Ba" userId="052109168efbc39a" providerId="LiveId" clId="{40CFB830-F6EC-4A1B-AE1F-B620D0FFC1BE}" dt="2020-12-23T07:30:43.255" v="1946" actId="6264"/>
          <ac:spMkLst>
            <pc:docMk/>
            <pc:sldMk cId="0" sldId="574"/>
            <ac:spMk id="557059" creationId="{00000000-0000-0000-0000-000000000000}"/>
          </ac:spMkLst>
        </pc:spChg>
        <pc:spChg chg="mod">
          <ac:chgData name="Vui Le Ba" userId="052109168efbc39a" providerId="LiveId" clId="{40CFB830-F6EC-4A1B-AE1F-B620D0FFC1BE}" dt="2020-12-23T09:09:38.967" v="3486" actId="404"/>
          <ac:spMkLst>
            <pc:docMk/>
            <pc:sldMk cId="0" sldId="574"/>
            <ac:spMk id="557061" creationId="{00000000-0000-0000-0000-000000000000}"/>
          </ac:spMkLst>
        </pc:spChg>
        <pc:grpChg chg="del">
          <ac:chgData name="Vui Le Ba" userId="052109168efbc39a" providerId="LiveId" clId="{40CFB830-F6EC-4A1B-AE1F-B620D0FFC1BE}" dt="2020-12-23T09:09:30.077" v="3484" actId="478"/>
          <ac:grpSpMkLst>
            <pc:docMk/>
            <pc:sldMk cId="0" sldId="574"/>
            <ac:grpSpMk id="557060" creationId="{00000000-0000-0000-0000-000000000000}"/>
          </ac:grpSpMkLst>
        </pc:grpChg>
      </pc:sldChg>
      <pc:sldChg chg="addSp delSp modSp mod modClrScheme chgLayout">
        <pc:chgData name="Vui Le Ba" userId="052109168efbc39a" providerId="LiveId" clId="{40CFB830-F6EC-4A1B-AE1F-B620D0FFC1BE}" dt="2020-12-23T09:14:19.040" v="3500" actId="1076"/>
        <pc:sldMkLst>
          <pc:docMk/>
          <pc:sldMk cId="0" sldId="575"/>
        </pc:sldMkLst>
        <pc:spChg chg="add del mod">
          <ac:chgData name="Vui Le Ba" userId="052109168efbc39a" providerId="LiveId" clId="{40CFB830-F6EC-4A1B-AE1F-B620D0FFC1BE}" dt="2020-12-23T05:58:31.666" v="181" actId="6264"/>
          <ac:spMkLst>
            <pc:docMk/>
            <pc:sldMk cId="0" sldId="575"/>
            <ac:spMk id="2" creationId="{5B73FF46-2143-4710-B6D6-26129205F9FB}"/>
          </ac:spMkLst>
        </pc:spChg>
        <pc:spChg chg="add del mod">
          <ac:chgData name="Vui Le Ba" userId="052109168efbc39a" providerId="LiveId" clId="{40CFB830-F6EC-4A1B-AE1F-B620D0FFC1BE}" dt="2020-12-23T05:58:31.666" v="181" actId="6264"/>
          <ac:spMkLst>
            <pc:docMk/>
            <pc:sldMk cId="0" sldId="575"/>
            <ac:spMk id="3" creationId="{D98D624A-7E96-42D3-9DF9-7CF095A33EC1}"/>
          </ac:spMkLst>
        </pc:spChg>
        <pc:spChg chg="add del mod">
          <ac:chgData name="Vui Le Ba" userId="052109168efbc39a" providerId="LiveId" clId="{40CFB830-F6EC-4A1B-AE1F-B620D0FFC1BE}" dt="2020-12-23T05:58:31.666" v="181" actId="6264"/>
          <ac:spMkLst>
            <pc:docMk/>
            <pc:sldMk cId="0" sldId="575"/>
            <ac:spMk id="4" creationId="{C75C7376-A55A-4793-A980-6E740BA50E12}"/>
          </ac:spMkLst>
        </pc:spChg>
        <pc:spChg chg="add del mod">
          <ac:chgData name="Vui Le Ba" userId="052109168efbc39a" providerId="LiveId" clId="{40CFB830-F6EC-4A1B-AE1F-B620D0FFC1BE}" dt="2020-12-23T05:58:31.666" v="181" actId="6264"/>
          <ac:spMkLst>
            <pc:docMk/>
            <pc:sldMk cId="0" sldId="575"/>
            <ac:spMk id="5" creationId="{C162EDBF-A0A3-4228-900F-1A70F3D8B4D8}"/>
          </ac:spMkLst>
        </pc:spChg>
        <pc:spChg chg="add del mod">
          <ac:chgData name="Vui Le Ba" userId="052109168efbc39a" providerId="LiveId" clId="{40CFB830-F6EC-4A1B-AE1F-B620D0FFC1BE}" dt="2020-12-23T05:58:31.666" v="181" actId="6264"/>
          <ac:spMkLst>
            <pc:docMk/>
            <pc:sldMk cId="0" sldId="575"/>
            <ac:spMk id="6" creationId="{B36D9CE2-850F-4978-BAE4-DF86EA28D7FB}"/>
          </ac:spMkLst>
        </pc:spChg>
        <pc:spChg chg="del">
          <ac:chgData name="Vui Le Ba" userId="052109168efbc39a" providerId="LiveId" clId="{40CFB830-F6EC-4A1B-AE1F-B620D0FFC1BE}" dt="2020-12-23T07:06:30.211" v="1584"/>
          <ac:spMkLst>
            <pc:docMk/>
            <pc:sldMk cId="0" sldId="575"/>
            <ac:spMk id="7" creationId="{3165ED58-27AD-445A-80F0-7B9AE8F2FECE}"/>
          </ac:spMkLst>
        </pc:spChg>
        <pc:spChg chg="add del mod">
          <ac:chgData name="Vui Le Ba" userId="052109168efbc39a" providerId="LiveId" clId="{40CFB830-F6EC-4A1B-AE1F-B620D0FFC1BE}" dt="2020-12-23T07:30:43.255" v="1946" actId="6264"/>
          <ac:spMkLst>
            <pc:docMk/>
            <pc:sldMk cId="0" sldId="575"/>
            <ac:spMk id="8" creationId="{F84152DE-179A-43FB-A684-F1E4DFAF4EDD}"/>
          </ac:spMkLst>
        </pc:spChg>
        <pc:spChg chg="add del mod">
          <ac:chgData name="Vui Le Ba" userId="052109168efbc39a" providerId="LiveId" clId="{40CFB830-F6EC-4A1B-AE1F-B620D0FFC1BE}" dt="2020-12-23T07:30:43.255" v="1946" actId="6264"/>
          <ac:spMkLst>
            <pc:docMk/>
            <pc:sldMk cId="0" sldId="575"/>
            <ac:spMk id="9" creationId="{D57BC599-482A-4A1E-93B9-C3E3D9592C5F}"/>
          </ac:spMkLst>
        </pc:spChg>
        <pc:spChg chg="add del mod">
          <ac:chgData name="Vui Le Ba" userId="052109168efbc39a" providerId="LiveId" clId="{40CFB830-F6EC-4A1B-AE1F-B620D0FFC1BE}" dt="2020-12-23T07:30:43.255" v="1946" actId="6264"/>
          <ac:spMkLst>
            <pc:docMk/>
            <pc:sldMk cId="0" sldId="575"/>
            <ac:spMk id="10" creationId="{F689D475-1B12-44F0-A929-8B6833267E38}"/>
          </ac:spMkLst>
        </pc:spChg>
        <pc:spChg chg="add del mod">
          <ac:chgData name="Vui Le Ba" userId="052109168efbc39a" providerId="LiveId" clId="{40CFB830-F6EC-4A1B-AE1F-B620D0FFC1BE}" dt="2020-12-23T07:30:43.255" v="1946" actId="6264"/>
          <ac:spMkLst>
            <pc:docMk/>
            <pc:sldMk cId="0" sldId="575"/>
            <ac:spMk id="11" creationId="{94C24AE4-EA04-41EF-ABB7-D0B7544A9BBE}"/>
          </ac:spMkLst>
        </pc:spChg>
        <pc:spChg chg="add del mod">
          <ac:chgData name="Vui Le Ba" userId="052109168efbc39a" providerId="LiveId" clId="{40CFB830-F6EC-4A1B-AE1F-B620D0FFC1BE}" dt="2020-12-23T07:30:43.255" v="1946" actId="6264"/>
          <ac:spMkLst>
            <pc:docMk/>
            <pc:sldMk cId="0" sldId="575"/>
            <ac:spMk id="12" creationId="{BFA10D09-F65E-41D9-B952-6AB4DFC4066B}"/>
          </ac:spMkLst>
        </pc:spChg>
        <pc:spChg chg="add del mod ord">
          <ac:chgData name="Vui Le Ba" userId="052109168efbc39a" providerId="LiveId" clId="{40CFB830-F6EC-4A1B-AE1F-B620D0FFC1BE}" dt="2020-12-23T09:10:00.856" v="3492" actId="478"/>
          <ac:spMkLst>
            <pc:docMk/>
            <pc:sldMk cId="0" sldId="575"/>
            <ac:spMk id="559106" creationId="{00000000-0000-0000-0000-000000000000}"/>
          </ac:spMkLst>
        </pc:spChg>
        <pc:spChg chg="mod ord">
          <ac:chgData name="Vui Le Ba" userId="052109168efbc39a" providerId="LiveId" clId="{40CFB830-F6EC-4A1B-AE1F-B620D0FFC1BE}" dt="2020-12-23T09:09:50.352" v="3490" actId="700"/>
          <ac:spMkLst>
            <pc:docMk/>
            <pc:sldMk cId="0" sldId="575"/>
            <ac:spMk id="559107" creationId="{00000000-0000-0000-0000-000000000000}"/>
          </ac:spMkLst>
        </pc:spChg>
        <pc:spChg chg="mod ord">
          <ac:chgData name="Vui Le Ba" userId="052109168efbc39a" providerId="LiveId" clId="{40CFB830-F6EC-4A1B-AE1F-B620D0FFC1BE}" dt="2020-12-23T09:14:01.243" v="3498" actId="404"/>
          <ac:spMkLst>
            <pc:docMk/>
            <pc:sldMk cId="0" sldId="575"/>
            <ac:spMk id="962563" creationId="{00000000-0000-0000-0000-000000000000}"/>
          </ac:spMkLst>
        </pc:spChg>
        <pc:spChg chg="mod">
          <ac:chgData name="Vui Le Ba" userId="052109168efbc39a" providerId="LiveId" clId="{40CFB830-F6EC-4A1B-AE1F-B620D0FFC1BE}" dt="2020-12-23T09:14:05.485" v="3499" actId="1076"/>
          <ac:spMkLst>
            <pc:docMk/>
            <pc:sldMk cId="0" sldId="575"/>
            <ac:spMk id="962687" creationId="{00000000-0000-0000-0000-000000000000}"/>
          </ac:spMkLst>
        </pc:spChg>
        <pc:grpChg chg="del">
          <ac:chgData name="Vui Le Ba" userId="052109168efbc39a" providerId="LiveId" clId="{40CFB830-F6EC-4A1B-AE1F-B620D0FFC1BE}" dt="2020-12-23T09:09:57.718" v="3491" actId="478"/>
          <ac:grpSpMkLst>
            <pc:docMk/>
            <pc:sldMk cId="0" sldId="575"/>
            <ac:grpSpMk id="559142" creationId="{00000000-0000-0000-0000-000000000000}"/>
          </ac:grpSpMkLst>
        </pc:grpChg>
        <pc:graphicFrameChg chg="mod ord">
          <ac:chgData name="Vui Le Ba" userId="052109168efbc39a" providerId="LiveId" clId="{40CFB830-F6EC-4A1B-AE1F-B620D0FFC1BE}" dt="2020-12-23T09:12:52.311" v="3495" actId="1076"/>
          <ac:graphicFrameMkLst>
            <pc:docMk/>
            <pc:sldMk cId="0" sldId="575"/>
            <ac:graphicFrameMk id="962564" creationId="{00000000-0000-0000-0000-000000000000}"/>
          </ac:graphicFrameMkLst>
        </pc:graphicFrameChg>
        <pc:graphicFrameChg chg="mod ord modGraphic">
          <ac:chgData name="Vui Le Ba" userId="052109168efbc39a" providerId="LiveId" clId="{40CFB830-F6EC-4A1B-AE1F-B620D0FFC1BE}" dt="2020-12-23T09:14:19.040" v="3500" actId="1076"/>
          <ac:graphicFrameMkLst>
            <pc:docMk/>
            <pc:sldMk cId="0" sldId="575"/>
            <ac:graphicFrameMk id="962605" creationId="{00000000-0000-0000-0000-000000000000}"/>
          </ac:graphicFrameMkLst>
        </pc:graphicFrameChg>
      </pc:sldChg>
      <pc:sldChg chg="addSp delSp modSp mod chgLayout">
        <pc:chgData name="Vui Le Ba" userId="052109168efbc39a" providerId="LiveId" clId="{40CFB830-F6EC-4A1B-AE1F-B620D0FFC1BE}" dt="2020-12-23T09:14:46.942" v="3502" actId="478"/>
        <pc:sldMkLst>
          <pc:docMk/>
          <pc:sldMk cId="0" sldId="576"/>
        </pc:sldMkLst>
        <pc:spChg chg="add del mod">
          <ac:chgData name="Vui Le Ba" userId="052109168efbc39a" providerId="LiveId" clId="{40CFB830-F6EC-4A1B-AE1F-B620D0FFC1BE}" dt="2020-12-23T05:58:31.666" v="181" actId="6264"/>
          <ac:spMkLst>
            <pc:docMk/>
            <pc:sldMk cId="0" sldId="576"/>
            <ac:spMk id="2" creationId="{821278BF-B0BF-475B-A638-0A42FA989D3F}"/>
          </ac:spMkLst>
        </pc:spChg>
        <pc:spChg chg="add del mod">
          <ac:chgData name="Vui Le Ba" userId="052109168efbc39a" providerId="LiveId" clId="{40CFB830-F6EC-4A1B-AE1F-B620D0FFC1BE}" dt="2020-12-23T05:58:31.666" v="181" actId="6264"/>
          <ac:spMkLst>
            <pc:docMk/>
            <pc:sldMk cId="0" sldId="576"/>
            <ac:spMk id="3" creationId="{AF7BCB05-5871-4F49-ADD8-0114ACFDFF25}"/>
          </ac:spMkLst>
        </pc:spChg>
        <pc:spChg chg="add del mod">
          <ac:chgData name="Vui Le Ba" userId="052109168efbc39a" providerId="LiveId" clId="{40CFB830-F6EC-4A1B-AE1F-B620D0FFC1BE}" dt="2020-12-23T05:58:31.666" v="181" actId="6264"/>
          <ac:spMkLst>
            <pc:docMk/>
            <pc:sldMk cId="0" sldId="576"/>
            <ac:spMk id="4" creationId="{4CA22E1F-5B35-48A5-95FB-AE6B3E28F546}"/>
          </ac:spMkLst>
        </pc:spChg>
        <pc:spChg chg="add del mod">
          <ac:chgData name="Vui Le Ba" userId="052109168efbc39a" providerId="LiveId" clId="{40CFB830-F6EC-4A1B-AE1F-B620D0FFC1BE}" dt="2020-12-23T05:58:31.666" v="181" actId="6264"/>
          <ac:spMkLst>
            <pc:docMk/>
            <pc:sldMk cId="0" sldId="576"/>
            <ac:spMk id="5" creationId="{FA60F487-5557-4510-8EA1-E6CCD6C14E9A}"/>
          </ac:spMkLst>
        </pc:spChg>
        <pc:spChg chg="del">
          <ac:chgData name="Vui Le Ba" userId="052109168efbc39a" providerId="LiveId" clId="{40CFB830-F6EC-4A1B-AE1F-B620D0FFC1BE}" dt="2020-12-23T07:06:30.211" v="1584"/>
          <ac:spMkLst>
            <pc:docMk/>
            <pc:sldMk cId="0" sldId="576"/>
            <ac:spMk id="6" creationId="{784CB3D5-4C89-437C-8D64-F2EC578CD6E3}"/>
          </ac:spMkLst>
        </pc:spChg>
        <pc:spChg chg="add del mod">
          <ac:chgData name="Vui Le Ba" userId="052109168efbc39a" providerId="LiveId" clId="{40CFB830-F6EC-4A1B-AE1F-B620D0FFC1BE}" dt="2020-12-23T07:30:43.255" v="1946" actId="6264"/>
          <ac:spMkLst>
            <pc:docMk/>
            <pc:sldMk cId="0" sldId="576"/>
            <ac:spMk id="7" creationId="{9F7113FC-6D7D-40E3-98CF-BCC4F9D706AA}"/>
          </ac:spMkLst>
        </pc:spChg>
        <pc:spChg chg="add del mod">
          <ac:chgData name="Vui Le Ba" userId="052109168efbc39a" providerId="LiveId" clId="{40CFB830-F6EC-4A1B-AE1F-B620D0FFC1BE}" dt="2020-12-23T07:30:43.255" v="1946" actId="6264"/>
          <ac:spMkLst>
            <pc:docMk/>
            <pc:sldMk cId="0" sldId="576"/>
            <ac:spMk id="8" creationId="{D8376CA2-A3BD-4508-9B2D-7BB161D3E29A}"/>
          </ac:spMkLst>
        </pc:spChg>
        <pc:spChg chg="add del mod">
          <ac:chgData name="Vui Le Ba" userId="052109168efbc39a" providerId="LiveId" clId="{40CFB830-F6EC-4A1B-AE1F-B620D0FFC1BE}" dt="2020-12-23T07:30:43.255" v="1946" actId="6264"/>
          <ac:spMkLst>
            <pc:docMk/>
            <pc:sldMk cId="0" sldId="576"/>
            <ac:spMk id="9" creationId="{D7F9800B-FA5B-4E02-9F07-8165786523DC}"/>
          </ac:spMkLst>
        </pc:spChg>
        <pc:spChg chg="add del mod">
          <ac:chgData name="Vui Le Ba" userId="052109168efbc39a" providerId="LiveId" clId="{40CFB830-F6EC-4A1B-AE1F-B620D0FFC1BE}" dt="2020-12-23T07:30:43.255" v="1946" actId="6264"/>
          <ac:spMkLst>
            <pc:docMk/>
            <pc:sldMk cId="0" sldId="576"/>
            <ac:spMk id="10" creationId="{5F3CD304-0FAB-4D65-800E-84850E103C84}"/>
          </ac:spMkLst>
        </pc:spChg>
        <pc:spChg chg="add del mod ord">
          <ac:chgData name="Vui Le Ba" userId="052109168efbc39a" providerId="LiveId" clId="{40CFB830-F6EC-4A1B-AE1F-B620D0FFC1BE}" dt="2020-12-23T09:14:46.942" v="3502" actId="478"/>
          <ac:spMkLst>
            <pc:docMk/>
            <pc:sldMk cId="0" sldId="576"/>
            <ac:spMk id="560130" creationId="{00000000-0000-0000-0000-000000000000}"/>
          </ac:spMkLst>
        </pc:spChg>
        <pc:spChg chg="mod ord">
          <ac:chgData name="Vui Le Ba" userId="052109168efbc39a" providerId="LiveId" clId="{40CFB830-F6EC-4A1B-AE1F-B620D0FFC1BE}" dt="2020-12-23T09:14:41.767" v="3501" actId="113"/>
          <ac:spMkLst>
            <pc:docMk/>
            <pc:sldMk cId="0" sldId="576"/>
            <ac:spMk id="560131" creationId="{00000000-0000-0000-0000-000000000000}"/>
          </ac:spMkLst>
        </pc:spChg>
        <pc:spChg chg="mod ord">
          <ac:chgData name="Vui Le Ba" userId="052109168efbc39a" providerId="LiveId" clId="{40CFB830-F6EC-4A1B-AE1F-B620D0FFC1BE}" dt="2020-12-23T07:30:43.255" v="1946" actId="6264"/>
          <ac:spMkLst>
            <pc:docMk/>
            <pc:sldMk cId="0" sldId="576"/>
            <ac:spMk id="560132" creationId="{00000000-0000-0000-0000-000000000000}"/>
          </ac:spMkLst>
        </pc:spChg>
        <pc:grpChg chg="del">
          <ac:chgData name="Vui Le Ba" userId="052109168efbc39a" providerId="LiveId" clId="{40CFB830-F6EC-4A1B-AE1F-B620D0FFC1BE}" dt="2020-12-23T09:10:21.899" v="3493" actId="478"/>
          <ac:grpSpMkLst>
            <pc:docMk/>
            <pc:sldMk cId="0" sldId="576"/>
            <ac:grpSpMk id="560133" creationId="{00000000-0000-0000-0000-000000000000}"/>
          </ac:grpSpMkLst>
        </pc:grpChg>
        <pc:graphicFrameChg chg="mod ord">
          <ac:chgData name="Vui Le Ba" userId="052109168efbc39a" providerId="LiveId" clId="{40CFB830-F6EC-4A1B-AE1F-B620D0FFC1BE}" dt="2020-12-23T07:30:43.255" v="1946" actId="6264"/>
          <ac:graphicFrameMkLst>
            <pc:docMk/>
            <pc:sldMk cId="0" sldId="576"/>
            <ac:graphicFrameMk id="963592" creationId="{00000000-0000-0000-0000-000000000000}"/>
          </ac:graphicFrameMkLst>
        </pc:graphicFrameChg>
      </pc:sldChg>
      <pc:sldChg chg="addSp delSp modSp mod chgLayout">
        <pc:chgData name="Vui Le Ba" userId="052109168efbc39a" providerId="LiveId" clId="{40CFB830-F6EC-4A1B-AE1F-B620D0FFC1BE}" dt="2020-12-23T09:14:56.985" v="3505" actId="1076"/>
        <pc:sldMkLst>
          <pc:docMk/>
          <pc:sldMk cId="0" sldId="577"/>
        </pc:sldMkLst>
        <pc:spChg chg="add del mod">
          <ac:chgData name="Vui Le Ba" userId="052109168efbc39a" providerId="LiveId" clId="{40CFB830-F6EC-4A1B-AE1F-B620D0FFC1BE}" dt="2020-12-23T05:58:31.666" v="181" actId="6264"/>
          <ac:spMkLst>
            <pc:docMk/>
            <pc:sldMk cId="0" sldId="577"/>
            <ac:spMk id="2" creationId="{277FA47B-EDB0-4D93-9A70-F79478CFD058}"/>
          </ac:spMkLst>
        </pc:spChg>
        <pc:spChg chg="add del mod">
          <ac:chgData name="Vui Le Ba" userId="052109168efbc39a" providerId="LiveId" clId="{40CFB830-F6EC-4A1B-AE1F-B620D0FFC1BE}" dt="2020-12-23T05:58:31.666" v="181" actId="6264"/>
          <ac:spMkLst>
            <pc:docMk/>
            <pc:sldMk cId="0" sldId="577"/>
            <ac:spMk id="3" creationId="{854611F9-F872-46A7-9675-9F2592BC8D50}"/>
          </ac:spMkLst>
        </pc:spChg>
        <pc:spChg chg="add del mod">
          <ac:chgData name="Vui Le Ba" userId="052109168efbc39a" providerId="LiveId" clId="{40CFB830-F6EC-4A1B-AE1F-B620D0FFC1BE}" dt="2020-12-23T05:58:31.666" v="181" actId="6264"/>
          <ac:spMkLst>
            <pc:docMk/>
            <pc:sldMk cId="0" sldId="577"/>
            <ac:spMk id="4" creationId="{9C611856-3973-4EAF-99EB-DEDCB810A0F6}"/>
          </ac:spMkLst>
        </pc:spChg>
        <pc:spChg chg="del">
          <ac:chgData name="Vui Le Ba" userId="052109168efbc39a" providerId="LiveId" clId="{40CFB830-F6EC-4A1B-AE1F-B620D0FFC1BE}" dt="2020-12-23T07:06:30.211" v="1584"/>
          <ac:spMkLst>
            <pc:docMk/>
            <pc:sldMk cId="0" sldId="577"/>
            <ac:spMk id="5" creationId="{C818A74D-8EC1-4FFB-A59E-964B59F49DF2}"/>
          </ac:spMkLst>
        </pc:spChg>
        <pc:spChg chg="add del mod">
          <ac:chgData name="Vui Le Ba" userId="052109168efbc39a" providerId="LiveId" clId="{40CFB830-F6EC-4A1B-AE1F-B620D0FFC1BE}" dt="2020-12-23T07:30:43.255" v="1946" actId="6264"/>
          <ac:spMkLst>
            <pc:docMk/>
            <pc:sldMk cId="0" sldId="577"/>
            <ac:spMk id="6" creationId="{22F2A73C-0695-4378-BAF8-D31BF4021487}"/>
          </ac:spMkLst>
        </pc:spChg>
        <pc:spChg chg="add del mod">
          <ac:chgData name="Vui Le Ba" userId="052109168efbc39a" providerId="LiveId" clId="{40CFB830-F6EC-4A1B-AE1F-B620D0FFC1BE}" dt="2020-12-23T07:30:43.255" v="1946" actId="6264"/>
          <ac:spMkLst>
            <pc:docMk/>
            <pc:sldMk cId="0" sldId="577"/>
            <ac:spMk id="7" creationId="{559C6263-0204-4DAC-9425-08D266057959}"/>
          </ac:spMkLst>
        </pc:spChg>
        <pc:spChg chg="add del mod">
          <ac:chgData name="Vui Le Ba" userId="052109168efbc39a" providerId="LiveId" clId="{40CFB830-F6EC-4A1B-AE1F-B620D0FFC1BE}" dt="2020-12-23T07:30:43.255" v="1946" actId="6264"/>
          <ac:spMkLst>
            <pc:docMk/>
            <pc:sldMk cId="0" sldId="577"/>
            <ac:spMk id="8" creationId="{32F6FE4F-0835-432C-BDA2-C0E9F41DE762}"/>
          </ac:spMkLst>
        </pc:spChg>
        <pc:spChg chg="add del mod ord">
          <ac:chgData name="Vui Le Ba" userId="052109168efbc39a" providerId="LiveId" clId="{40CFB830-F6EC-4A1B-AE1F-B620D0FFC1BE}" dt="2020-12-23T09:14:53.206" v="3504" actId="478"/>
          <ac:spMkLst>
            <pc:docMk/>
            <pc:sldMk cId="0" sldId="577"/>
            <ac:spMk id="561154" creationId="{00000000-0000-0000-0000-000000000000}"/>
          </ac:spMkLst>
        </pc:spChg>
        <pc:spChg chg="mod ord">
          <ac:chgData name="Vui Le Ba" userId="052109168efbc39a" providerId="LiveId" clId="{40CFB830-F6EC-4A1B-AE1F-B620D0FFC1BE}" dt="2020-12-23T07:30:43.255" v="1946" actId="6264"/>
          <ac:spMkLst>
            <pc:docMk/>
            <pc:sldMk cId="0" sldId="577"/>
            <ac:spMk id="561156" creationId="{00000000-0000-0000-0000-000000000000}"/>
          </ac:spMkLst>
        </pc:spChg>
        <pc:spChg chg="mod">
          <ac:chgData name="Vui Le Ba" userId="052109168efbc39a" providerId="LiveId" clId="{40CFB830-F6EC-4A1B-AE1F-B620D0FFC1BE}" dt="2020-12-23T09:14:56.985" v="3505" actId="1076"/>
          <ac:spMkLst>
            <pc:docMk/>
            <pc:sldMk cId="0" sldId="577"/>
            <ac:spMk id="561158" creationId="{00000000-0000-0000-0000-000000000000}"/>
          </ac:spMkLst>
        </pc:spChg>
        <pc:spChg chg="mod ord">
          <ac:chgData name="Vui Le Ba" userId="052109168efbc39a" providerId="LiveId" clId="{40CFB830-F6EC-4A1B-AE1F-B620D0FFC1BE}" dt="2020-12-23T07:30:43.255" v="1946" actId="6264"/>
          <ac:spMkLst>
            <pc:docMk/>
            <pc:sldMk cId="0" sldId="577"/>
            <ac:spMk id="964610" creationId="{00000000-0000-0000-0000-000000000000}"/>
          </ac:spMkLst>
        </pc:spChg>
        <pc:grpChg chg="del">
          <ac:chgData name="Vui Le Ba" userId="052109168efbc39a" providerId="LiveId" clId="{40CFB830-F6EC-4A1B-AE1F-B620D0FFC1BE}" dt="2020-12-23T09:14:50.427" v="3503" actId="478"/>
          <ac:grpSpMkLst>
            <pc:docMk/>
            <pc:sldMk cId="0" sldId="577"/>
            <ac:grpSpMk id="561157" creationId="{00000000-0000-0000-0000-000000000000}"/>
          </ac:grpSpMkLst>
        </pc:grpChg>
      </pc:sldChg>
      <pc:sldChg chg="addSp delSp modSp mod chgLayout">
        <pc:chgData name="Vui Le Ba" userId="052109168efbc39a" providerId="LiveId" clId="{40CFB830-F6EC-4A1B-AE1F-B620D0FFC1BE}" dt="2020-12-23T09:15:15.046" v="3510" actId="14100"/>
        <pc:sldMkLst>
          <pc:docMk/>
          <pc:sldMk cId="0" sldId="578"/>
        </pc:sldMkLst>
        <pc:spChg chg="add del mod">
          <ac:chgData name="Vui Le Ba" userId="052109168efbc39a" providerId="LiveId" clId="{40CFB830-F6EC-4A1B-AE1F-B620D0FFC1BE}" dt="2020-12-23T05:58:31.666" v="181" actId="6264"/>
          <ac:spMkLst>
            <pc:docMk/>
            <pc:sldMk cId="0" sldId="578"/>
            <ac:spMk id="2" creationId="{B441D405-F0DB-4C53-9F2E-C61B1F8E041D}"/>
          </ac:spMkLst>
        </pc:spChg>
        <pc:spChg chg="add del mod">
          <ac:chgData name="Vui Le Ba" userId="052109168efbc39a" providerId="LiveId" clId="{40CFB830-F6EC-4A1B-AE1F-B620D0FFC1BE}" dt="2020-12-23T05:58:31.666" v="181" actId="6264"/>
          <ac:spMkLst>
            <pc:docMk/>
            <pc:sldMk cId="0" sldId="578"/>
            <ac:spMk id="3" creationId="{D2C04A7E-01DC-4EB5-B1C9-754BED173BDB}"/>
          </ac:spMkLst>
        </pc:spChg>
        <pc:spChg chg="add del mod">
          <ac:chgData name="Vui Le Ba" userId="052109168efbc39a" providerId="LiveId" clId="{40CFB830-F6EC-4A1B-AE1F-B620D0FFC1BE}" dt="2020-12-23T05:58:31.666" v="181" actId="6264"/>
          <ac:spMkLst>
            <pc:docMk/>
            <pc:sldMk cId="0" sldId="578"/>
            <ac:spMk id="4" creationId="{88C7DC3A-1071-46C2-B1DB-2915F7022918}"/>
          </ac:spMkLst>
        </pc:spChg>
        <pc:spChg chg="del">
          <ac:chgData name="Vui Le Ba" userId="052109168efbc39a" providerId="LiveId" clId="{40CFB830-F6EC-4A1B-AE1F-B620D0FFC1BE}" dt="2020-12-23T07:06:30.211" v="1584"/>
          <ac:spMkLst>
            <pc:docMk/>
            <pc:sldMk cId="0" sldId="578"/>
            <ac:spMk id="5" creationId="{A4829943-77FB-4869-A829-4C821FCAD1B7}"/>
          </ac:spMkLst>
        </pc:spChg>
        <pc:spChg chg="add del mod">
          <ac:chgData name="Vui Le Ba" userId="052109168efbc39a" providerId="LiveId" clId="{40CFB830-F6EC-4A1B-AE1F-B620D0FFC1BE}" dt="2020-12-23T07:30:43.255" v="1946" actId="6264"/>
          <ac:spMkLst>
            <pc:docMk/>
            <pc:sldMk cId="0" sldId="578"/>
            <ac:spMk id="6" creationId="{6F0942CA-3217-4073-8AFC-6433C6F86842}"/>
          </ac:spMkLst>
        </pc:spChg>
        <pc:spChg chg="add del mod">
          <ac:chgData name="Vui Le Ba" userId="052109168efbc39a" providerId="LiveId" clId="{40CFB830-F6EC-4A1B-AE1F-B620D0FFC1BE}" dt="2020-12-23T07:30:43.255" v="1946" actId="6264"/>
          <ac:spMkLst>
            <pc:docMk/>
            <pc:sldMk cId="0" sldId="578"/>
            <ac:spMk id="7" creationId="{FBF945F8-71CA-44D0-AD1D-62C5BB305E2D}"/>
          </ac:spMkLst>
        </pc:spChg>
        <pc:spChg chg="add del mod">
          <ac:chgData name="Vui Le Ba" userId="052109168efbc39a" providerId="LiveId" clId="{40CFB830-F6EC-4A1B-AE1F-B620D0FFC1BE}" dt="2020-12-23T07:30:43.255" v="1946" actId="6264"/>
          <ac:spMkLst>
            <pc:docMk/>
            <pc:sldMk cId="0" sldId="578"/>
            <ac:spMk id="8" creationId="{CAB9F8D2-AB3C-4D0F-9DC3-D4F40A855A79}"/>
          </ac:spMkLst>
        </pc:spChg>
        <pc:spChg chg="add del mod ord">
          <ac:chgData name="Vui Le Ba" userId="052109168efbc39a" providerId="LiveId" clId="{40CFB830-F6EC-4A1B-AE1F-B620D0FFC1BE}" dt="2020-12-23T09:15:01.812" v="3507" actId="478"/>
          <ac:spMkLst>
            <pc:docMk/>
            <pc:sldMk cId="0" sldId="578"/>
            <ac:spMk id="562178" creationId="{00000000-0000-0000-0000-000000000000}"/>
          </ac:spMkLst>
        </pc:spChg>
        <pc:spChg chg="mod ord">
          <ac:chgData name="Vui Le Ba" userId="052109168efbc39a" providerId="LiveId" clId="{40CFB830-F6EC-4A1B-AE1F-B620D0FFC1BE}" dt="2020-12-23T07:30:43.255" v="1946" actId="6264"/>
          <ac:spMkLst>
            <pc:docMk/>
            <pc:sldMk cId="0" sldId="578"/>
            <ac:spMk id="562180" creationId="{00000000-0000-0000-0000-000000000000}"/>
          </ac:spMkLst>
        </pc:spChg>
        <pc:spChg chg="mod ord">
          <ac:chgData name="Vui Le Ba" userId="052109168efbc39a" providerId="LiveId" clId="{40CFB830-F6EC-4A1B-AE1F-B620D0FFC1BE}" dt="2020-12-23T09:15:15.046" v="3510" actId="14100"/>
          <ac:spMkLst>
            <pc:docMk/>
            <pc:sldMk cId="0" sldId="578"/>
            <ac:spMk id="965634" creationId="{00000000-0000-0000-0000-000000000000}"/>
          </ac:spMkLst>
        </pc:spChg>
        <pc:grpChg chg="del">
          <ac:chgData name="Vui Le Ba" userId="052109168efbc39a" providerId="LiveId" clId="{40CFB830-F6EC-4A1B-AE1F-B620D0FFC1BE}" dt="2020-12-23T09:14:59.439" v="3506" actId="478"/>
          <ac:grpSpMkLst>
            <pc:docMk/>
            <pc:sldMk cId="0" sldId="578"/>
            <ac:grpSpMk id="562181" creationId="{00000000-0000-0000-0000-000000000000}"/>
          </ac:grpSpMkLst>
        </pc:grpChg>
      </pc:sldChg>
      <pc:sldChg chg="addSp delSp modSp mod chgLayout">
        <pc:chgData name="Vui Le Ba" userId="052109168efbc39a" providerId="LiveId" clId="{40CFB830-F6EC-4A1B-AE1F-B620D0FFC1BE}" dt="2020-12-23T09:15:38.259" v="3514" actId="1076"/>
        <pc:sldMkLst>
          <pc:docMk/>
          <pc:sldMk cId="0" sldId="579"/>
        </pc:sldMkLst>
        <pc:spChg chg="add del mod">
          <ac:chgData name="Vui Le Ba" userId="052109168efbc39a" providerId="LiveId" clId="{40CFB830-F6EC-4A1B-AE1F-B620D0FFC1BE}" dt="2020-12-23T05:58:31.666" v="181" actId="6264"/>
          <ac:spMkLst>
            <pc:docMk/>
            <pc:sldMk cId="0" sldId="579"/>
            <ac:spMk id="2" creationId="{6846F6A0-E804-4934-A829-1525FFA846EC}"/>
          </ac:spMkLst>
        </pc:spChg>
        <pc:spChg chg="add del mod">
          <ac:chgData name="Vui Le Ba" userId="052109168efbc39a" providerId="LiveId" clId="{40CFB830-F6EC-4A1B-AE1F-B620D0FFC1BE}" dt="2020-12-23T05:58:31.666" v="181" actId="6264"/>
          <ac:spMkLst>
            <pc:docMk/>
            <pc:sldMk cId="0" sldId="579"/>
            <ac:spMk id="3" creationId="{9F98702E-29C3-49B1-BBB3-2CC23186A5E1}"/>
          </ac:spMkLst>
        </pc:spChg>
        <pc:spChg chg="add del mod">
          <ac:chgData name="Vui Le Ba" userId="052109168efbc39a" providerId="LiveId" clId="{40CFB830-F6EC-4A1B-AE1F-B620D0FFC1BE}" dt="2020-12-23T05:58:31.666" v="181" actId="6264"/>
          <ac:spMkLst>
            <pc:docMk/>
            <pc:sldMk cId="0" sldId="579"/>
            <ac:spMk id="4" creationId="{3FC2ED09-0956-48FB-9B70-D26509607982}"/>
          </ac:spMkLst>
        </pc:spChg>
        <pc:spChg chg="del">
          <ac:chgData name="Vui Le Ba" userId="052109168efbc39a" providerId="LiveId" clId="{40CFB830-F6EC-4A1B-AE1F-B620D0FFC1BE}" dt="2020-12-23T07:06:30.211" v="1584"/>
          <ac:spMkLst>
            <pc:docMk/>
            <pc:sldMk cId="0" sldId="579"/>
            <ac:spMk id="5" creationId="{4721931C-5F42-4AAF-847F-28CEDF1A73BE}"/>
          </ac:spMkLst>
        </pc:spChg>
        <pc:spChg chg="add del mod">
          <ac:chgData name="Vui Le Ba" userId="052109168efbc39a" providerId="LiveId" clId="{40CFB830-F6EC-4A1B-AE1F-B620D0FFC1BE}" dt="2020-12-23T07:30:43.255" v="1946" actId="6264"/>
          <ac:spMkLst>
            <pc:docMk/>
            <pc:sldMk cId="0" sldId="579"/>
            <ac:spMk id="6" creationId="{D4BAEA2C-8863-4B0C-9649-9732E5BFBA9A}"/>
          </ac:spMkLst>
        </pc:spChg>
        <pc:spChg chg="add del mod">
          <ac:chgData name="Vui Le Ba" userId="052109168efbc39a" providerId="LiveId" clId="{40CFB830-F6EC-4A1B-AE1F-B620D0FFC1BE}" dt="2020-12-23T07:30:43.255" v="1946" actId="6264"/>
          <ac:spMkLst>
            <pc:docMk/>
            <pc:sldMk cId="0" sldId="579"/>
            <ac:spMk id="7" creationId="{0BFA838C-7F0A-450B-B4D4-C1410A5B81FF}"/>
          </ac:spMkLst>
        </pc:spChg>
        <pc:spChg chg="add del mod">
          <ac:chgData name="Vui Le Ba" userId="052109168efbc39a" providerId="LiveId" clId="{40CFB830-F6EC-4A1B-AE1F-B620D0FFC1BE}" dt="2020-12-23T07:30:43.255" v="1946" actId="6264"/>
          <ac:spMkLst>
            <pc:docMk/>
            <pc:sldMk cId="0" sldId="579"/>
            <ac:spMk id="8" creationId="{81E8D5F6-7DD9-459C-A19E-EE73F4ED357D}"/>
          </ac:spMkLst>
        </pc:spChg>
        <pc:spChg chg="add del mod ord">
          <ac:chgData name="Vui Le Ba" userId="052109168efbc39a" providerId="LiveId" clId="{40CFB830-F6EC-4A1B-AE1F-B620D0FFC1BE}" dt="2020-12-23T09:15:29.429" v="3513" actId="478"/>
          <ac:spMkLst>
            <pc:docMk/>
            <pc:sldMk cId="0" sldId="579"/>
            <ac:spMk id="563202" creationId="{00000000-0000-0000-0000-000000000000}"/>
          </ac:spMkLst>
        </pc:spChg>
        <pc:spChg chg="mod ord">
          <ac:chgData name="Vui Le Ba" userId="052109168efbc39a" providerId="LiveId" clId="{40CFB830-F6EC-4A1B-AE1F-B620D0FFC1BE}" dt="2020-12-23T07:30:43.255" v="1946" actId="6264"/>
          <ac:spMkLst>
            <pc:docMk/>
            <pc:sldMk cId="0" sldId="579"/>
            <ac:spMk id="563204" creationId="{00000000-0000-0000-0000-000000000000}"/>
          </ac:spMkLst>
        </pc:spChg>
        <pc:spChg chg="mod">
          <ac:chgData name="Vui Le Ba" userId="052109168efbc39a" providerId="LiveId" clId="{40CFB830-F6EC-4A1B-AE1F-B620D0FFC1BE}" dt="2020-12-23T09:15:38.259" v="3514" actId="1076"/>
          <ac:spMkLst>
            <pc:docMk/>
            <pc:sldMk cId="0" sldId="579"/>
            <ac:spMk id="563245" creationId="{00000000-0000-0000-0000-000000000000}"/>
          </ac:spMkLst>
        </pc:spChg>
        <pc:spChg chg="mod">
          <ac:chgData name="Vui Le Ba" userId="052109168efbc39a" providerId="LiveId" clId="{40CFB830-F6EC-4A1B-AE1F-B620D0FFC1BE}" dt="2020-12-23T09:15:38.259" v="3514" actId="1076"/>
          <ac:spMkLst>
            <pc:docMk/>
            <pc:sldMk cId="0" sldId="579"/>
            <ac:spMk id="563246" creationId="{00000000-0000-0000-0000-000000000000}"/>
          </ac:spMkLst>
        </pc:spChg>
        <pc:spChg chg="mod">
          <ac:chgData name="Vui Le Ba" userId="052109168efbc39a" providerId="LiveId" clId="{40CFB830-F6EC-4A1B-AE1F-B620D0FFC1BE}" dt="2020-12-23T09:15:38.259" v="3514" actId="1076"/>
          <ac:spMkLst>
            <pc:docMk/>
            <pc:sldMk cId="0" sldId="579"/>
            <ac:spMk id="563247" creationId="{00000000-0000-0000-0000-000000000000}"/>
          </ac:spMkLst>
        </pc:spChg>
        <pc:spChg chg="mod ord">
          <ac:chgData name="Vui Le Ba" userId="052109168efbc39a" providerId="LiveId" clId="{40CFB830-F6EC-4A1B-AE1F-B620D0FFC1BE}" dt="2020-12-23T09:15:23.317" v="3511" actId="14100"/>
          <ac:spMkLst>
            <pc:docMk/>
            <pc:sldMk cId="0" sldId="579"/>
            <ac:spMk id="966658" creationId="{00000000-0000-0000-0000-000000000000}"/>
          </ac:spMkLst>
        </pc:spChg>
        <pc:grpChg chg="del">
          <ac:chgData name="Vui Le Ba" userId="052109168efbc39a" providerId="LiveId" clId="{40CFB830-F6EC-4A1B-AE1F-B620D0FFC1BE}" dt="2020-12-23T09:15:27.074" v="3512" actId="478"/>
          <ac:grpSpMkLst>
            <pc:docMk/>
            <pc:sldMk cId="0" sldId="579"/>
            <ac:grpSpMk id="563205" creationId="{00000000-0000-0000-0000-000000000000}"/>
          </ac:grpSpMkLst>
        </pc:grpChg>
        <pc:grpChg chg="mod">
          <ac:chgData name="Vui Le Ba" userId="052109168efbc39a" providerId="LiveId" clId="{40CFB830-F6EC-4A1B-AE1F-B620D0FFC1BE}" dt="2020-12-23T09:15:38.259" v="3514" actId="1076"/>
          <ac:grpSpMkLst>
            <pc:docMk/>
            <pc:sldMk cId="0" sldId="579"/>
            <ac:grpSpMk id="966705" creationId="{00000000-0000-0000-0000-000000000000}"/>
          </ac:grpSpMkLst>
        </pc:grpChg>
      </pc:sldChg>
      <pc:sldChg chg="addSp delSp modSp mod chgLayout">
        <pc:chgData name="Vui Le Ba" userId="052109168efbc39a" providerId="LiveId" clId="{40CFB830-F6EC-4A1B-AE1F-B620D0FFC1BE}" dt="2020-12-23T09:16:01.538" v="3523" actId="12"/>
        <pc:sldMkLst>
          <pc:docMk/>
          <pc:sldMk cId="0" sldId="580"/>
        </pc:sldMkLst>
        <pc:spChg chg="add del mod">
          <ac:chgData name="Vui Le Ba" userId="052109168efbc39a" providerId="LiveId" clId="{40CFB830-F6EC-4A1B-AE1F-B620D0FFC1BE}" dt="2020-12-23T05:58:31.666" v="181" actId="6264"/>
          <ac:spMkLst>
            <pc:docMk/>
            <pc:sldMk cId="0" sldId="580"/>
            <ac:spMk id="2" creationId="{BC7CE6D4-64F4-41F0-BAEE-44941CB3F6E0}"/>
          </ac:spMkLst>
        </pc:spChg>
        <pc:spChg chg="add del mod">
          <ac:chgData name="Vui Le Ba" userId="052109168efbc39a" providerId="LiveId" clId="{40CFB830-F6EC-4A1B-AE1F-B620D0FFC1BE}" dt="2020-12-23T05:58:31.666" v="181" actId="6264"/>
          <ac:spMkLst>
            <pc:docMk/>
            <pc:sldMk cId="0" sldId="580"/>
            <ac:spMk id="3" creationId="{A335566C-A370-4C02-8E34-623395F5C2C2}"/>
          </ac:spMkLst>
        </pc:spChg>
        <pc:spChg chg="add del mod">
          <ac:chgData name="Vui Le Ba" userId="052109168efbc39a" providerId="LiveId" clId="{40CFB830-F6EC-4A1B-AE1F-B620D0FFC1BE}" dt="2020-12-23T05:58:31.666" v="181" actId="6264"/>
          <ac:spMkLst>
            <pc:docMk/>
            <pc:sldMk cId="0" sldId="580"/>
            <ac:spMk id="4" creationId="{91D1017F-93DB-480F-A06C-4C2B77F08EDD}"/>
          </ac:spMkLst>
        </pc:spChg>
        <pc:spChg chg="del">
          <ac:chgData name="Vui Le Ba" userId="052109168efbc39a" providerId="LiveId" clId="{40CFB830-F6EC-4A1B-AE1F-B620D0FFC1BE}" dt="2020-12-23T07:06:30.211" v="1584"/>
          <ac:spMkLst>
            <pc:docMk/>
            <pc:sldMk cId="0" sldId="580"/>
            <ac:spMk id="5" creationId="{4BF8AB0A-3411-4DA4-8E35-9E81E376DF78}"/>
          </ac:spMkLst>
        </pc:spChg>
        <pc:spChg chg="add del mod">
          <ac:chgData name="Vui Le Ba" userId="052109168efbc39a" providerId="LiveId" clId="{40CFB830-F6EC-4A1B-AE1F-B620D0FFC1BE}" dt="2020-12-23T07:30:43.255" v="1946" actId="6264"/>
          <ac:spMkLst>
            <pc:docMk/>
            <pc:sldMk cId="0" sldId="580"/>
            <ac:spMk id="6" creationId="{E583459B-09EA-4BEA-B770-76DCB95BB754}"/>
          </ac:spMkLst>
        </pc:spChg>
        <pc:spChg chg="add del mod">
          <ac:chgData name="Vui Le Ba" userId="052109168efbc39a" providerId="LiveId" clId="{40CFB830-F6EC-4A1B-AE1F-B620D0FFC1BE}" dt="2020-12-23T07:30:43.255" v="1946" actId="6264"/>
          <ac:spMkLst>
            <pc:docMk/>
            <pc:sldMk cId="0" sldId="580"/>
            <ac:spMk id="7" creationId="{CFF6859F-B5CB-4D76-B964-C0A0C7284FE7}"/>
          </ac:spMkLst>
        </pc:spChg>
        <pc:spChg chg="add del mod">
          <ac:chgData name="Vui Le Ba" userId="052109168efbc39a" providerId="LiveId" clId="{40CFB830-F6EC-4A1B-AE1F-B620D0FFC1BE}" dt="2020-12-23T07:30:43.255" v="1946" actId="6264"/>
          <ac:spMkLst>
            <pc:docMk/>
            <pc:sldMk cId="0" sldId="580"/>
            <ac:spMk id="8" creationId="{704A0C83-D1FC-4C8A-B67A-C6A9CD2240DF}"/>
          </ac:spMkLst>
        </pc:spChg>
        <pc:spChg chg="add del mod ord">
          <ac:chgData name="Vui Le Ba" userId="052109168efbc39a" providerId="LiveId" clId="{40CFB830-F6EC-4A1B-AE1F-B620D0FFC1BE}" dt="2020-12-23T09:15:44.646" v="3516" actId="478"/>
          <ac:spMkLst>
            <pc:docMk/>
            <pc:sldMk cId="0" sldId="580"/>
            <ac:spMk id="564226" creationId="{00000000-0000-0000-0000-000000000000}"/>
          </ac:spMkLst>
        </pc:spChg>
        <pc:spChg chg="mod ord">
          <ac:chgData name="Vui Le Ba" userId="052109168efbc39a" providerId="LiveId" clId="{40CFB830-F6EC-4A1B-AE1F-B620D0FFC1BE}" dt="2020-12-23T09:16:01.538" v="3523" actId="12"/>
          <ac:spMkLst>
            <pc:docMk/>
            <pc:sldMk cId="0" sldId="580"/>
            <ac:spMk id="564227" creationId="{00000000-0000-0000-0000-000000000000}"/>
          </ac:spMkLst>
        </pc:spChg>
        <pc:spChg chg="mod ord">
          <ac:chgData name="Vui Le Ba" userId="052109168efbc39a" providerId="LiveId" clId="{40CFB830-F6EC-4A1B-AE1F-B620D0FFC1BE}" dt="2020-12-23T07:30:43.255" v="1946" actId="6264"/>
          <ac:spMkLst>
            <pc:docMk/>
            <pc:sldMk cId="0" sldId="580"/>
            <ac:spMk id="564228" creationId="{00000000-0000-0000-0000-000000000000}"/>
          </ac:spMkLst>
        </pc:spChg>
        <pc:grpChg chg="del">
          <ac:chgData name="Vui Le Ba" userId="052109168efbc39a" providerId="LiveId" clId="{40CFB830-F6EC-4A1B-AE1F-B620D0FFC1BE}" dt="2020-12-23T09:15:42.839" v="3515" actId="478"/>
          <ac:grpSpMkLst>
            <pc:docMk/>
            <pc:sldMk cId="0" sldId="580"/>
            <ac:grpSpMk id="564229" creationId="{00000000-0000-0000-0000-000000000000}"/>
          </ac:grpSpMkLst>
        </pc:grpChg>
      </pc:sldChg>
      <pc:sldChg chg="addSp delSp modSp mod chgLayout">
        <pc:chgData name="Vui Le Ba" userId="052109168efbc39a" providerId="LiveId" clId="{40CFB830-F6EC-4A1B-AE1F-B620D0FFC1BE}" dt="2020-12-23T09:17:51.981" v="3573" actId="20577"/>
        <pc:sldMkLst>
          <pc:docMk/>
          <pc:sldMk cId="0" sldId="581"/>
        </pc:sldMkLst>
        <pc:spChg chg="add del mod">
          <ac:chgData name="Vui Le Ba" userId="052109168efbc39a" providerId="LiveId" clId="{40CFB830-F6EC-4A1B-AE1F-B620D0FFC1BE}" dt="2020-12-23T05:58:31.666" v="181" actId="6264"/>
          <ac:spMkLst>
            <pc:docMk/>
            <pc:sldMk cId="0" sldId="581"/>
            <ac:spMk id="2" creationId="{FE690CB7-E340-4B84-B35F-6C4B0A34DD94}"/>
          </ac:spMkLst>
        </pc:spChg>
        <pc:spChg chg="add del mod">
          <ac:chgData name="Vui Le Ba" userId="052109168efbc39a" providerId="LiveId" clId="{40CFB830-F6EC-4A1B-AE1F-B620D0FFC1BE}" dt="2020-12-23T05:58:31.666" v="181" actId="6264"/>
          <ac:spMkLst>
            <pc:docMk/>
            <pc:sldMk cId="0" sldId="581"/>
            <ac:spMk id="3" creationId="{AA7C7940-E285-40AF-B0C3-FEACF06B74F8}"/>
          </ac:spMkLst>
        </pc:spChg>
        <pc:spChg chg="add del mod">
          <ac:chgData name="Vui Le Ba" userId="052109168efbc39a" providerId="LiveId" clId="{40CFB830-F6EC-4A1B-AE1F-B620D0FFC1BE}" dt="2020-12-23T05:58:31.666" v="181" actId="6264"/>
          <ac:spMkLst>
            <pc:docMk/>
            <pc:sldMk cId="0" sldId="581"/>
            <ac:spMk id="4" creationId="{2D538695-06E6-4C2E-BA29-E225076794CA}"/>
          </ac:spMkLst>
        </pc:spChg>
        <pc:spChg chg="del">
          <ac:chgData name="Vui Le Ba" userId="052109168efbc39a" providerId="LiveId" clId="{40CFB830-F6EC-4A1B-AE1F-B620D0FFC1BE}" dt="2020-12-23T07:06:30.211" v="1584"/>
          <ac:spMkLst>
            <pc:docMk/>
            <pc:sldMk cId="0" sldId="581"/>
            <ac:spMk id="5" creationId="{14038F3A-5F85-4755-98BA-A351638AB45A}"/>
          </ac:spMkLst>
        </pc:spChg>
        <pc:spChg chg="add del mod">
          <ac:chgData name="Vui Le Ba" userId="052109168efbc39a" providerId="LiveId" clId="{40CFB830-F6EC-4A1B-AE1F-B620D0FFC1BE}" dt="2020-12-23T07:30:43.255" v="1946" actId="6264"/>
          <ac:spMkLst>
            <pc:docMk/>
            <pc:sldMk cId="0" sldId="581"/>
            <ac:spMk id="6" creationId="{6E32B7AA-98E6-4B99-BCE2-A4DB0DA6257F}"/>
          </ac:spMkLst>
        </pc:spChg>
        <pc:spChg chg="add del mod">
          <ac:chgData name="Vui Le Ba" userId="052109168efbc39a" providerId="LiveId" clId="{40CFB830-F6EC-4A1B-AE1F-B620D0FFC1BE}" dt="2020-12-23T07:30:43.255" v="1946" actId="6264"/>
          <ac:spMkLst>
            <pc:docMk/>
            <pc:sldMk cId="0" sldId="581"/>
            <ac:spMk id="7" creationId="{70A22650-F4E9-4C87-837D-0D1231E6C7BE}"/>
          </ac:spMkLst>
        </pc:spChg>
        <pc:spChg chg="add del mod">
          <ac:chgData name="Vui Le Ba" userId="052109168efbc39a" providerId="LiveId" clId="{40CFB830-F6EC-4A1B-AE1F-B620D0FFC1BE}" dt="2020-12-23T07:30:43.255" v="1946" actId="6264"/>
          <ac:spMkLst>
            <pc:docMk/>
            <pc:sldMk cId="0" sldId="581"/>
            <ac:spMk id="8" creationId="{4DB3838A-3DCA-4934-8A40-B89BDC680C0D}"/>
          </ac:spMkLst>
        </pc:spChg>
        <pc:spChg chg="add del mod ord">
          <ac:chgData name="Vui Le Ba" userId="052109168efbc39a" providerId="LiveId" clId="{40CFB830-F6EC-4A1B-AE1F-B620D0FFC1BE}" dt="2020-12-23T09:16:37.814" v="3532" actId="478"/>
          <ac:spMkLst>
            <pc:docMk/>
            <pc:sldMk cId="0" sldId="581"/>
            <ac:spMk id="565250" creationId="{00000000-0000-0000-0000-000000000000}"/>
          </ac:spMkLst>
        </pc:spChg>
        <pc:spChg chg="mod ord">
          <ac:chgData name="Vui Le Ba" userId="052109168efbc39a" providerId="LiveId" clId="{40CFB830-F6EC-4A1B-AE1F-B620D0FFC1BE}" dt="2020-12-23T09:17:29.831" v="3557" actId="14100"/>
          <ac:spMkLst>
            <pc:docMk/>
            <pc:sldMk cId="0" sldId="581"/>
            <ac:spMk id="565251" creationId="{00000000-0000-0000-0000-000000000000}"/>
          </ac:spMkLst>
        </pc:spChg>
        <pc:spChg chg="mod ord">
          <ac:chgData name="Vui Le Ba" userId="052109168efbc39a" providerId="LiveId" clId="{40CFB830-F6EC-4A1B-AE1F-B620D0FFC1BE}" dt="2020-12-23T07:30:43.255" v="1946" actId="6264"/>
          <ac:spMkLst>
            <pc:docMk/>
            <pc:sldMk cId="0" sldId="581"/>
            <ac:spMk id="565252" creationId="{00000000-0000-0000-0000-000000000000}"/>
          </ac:spMkLst>
        </pc:spChg>
        <pc:spChg chg="mod">
          <ac:chgData name="Vui Le Ba" userId="052109168efbc39a" providerId="LiveId" clId="{40CFB830-F6EC-4A1B-AE1F-B620D0FFC1BE}" dt="2020-12-23T09:17:51.981" v="3573" actId="20577"/>
          <ac:spMkLst>
            <pc:docMk/>
            <pc:sldMk cId="0" sldId="581"/>
            <ac:spMk id="968712" creationId="{00000000-0000-0000-0000-000000000000}"/>
          </ac:spMkLst>
        </pc:spChg>
        <pc:spChg chg="mod">
          <ac:chgData name="Vui Le Ba" userId="052109168efbc39a" providerId="LiveId" clId="{40CFB830-F6EC-4A1B-AE1F-B620D0FFC1BE}" dt="2020-12-23T09:17:32.005" v="3558" actId="1076"/>
          <ac:spMkLst>
            <pc:docMk/>
            <pc:sldMk cId="0" sldId="581"/>
            <ac:spMk id="968713" creationId="{00000000-0000-0000-0000-000000000000}"/>
          </ac:spMkLst>
        </pc:spChg>
        <pc:spChg chg="mod">
          <ac:chgData name="Vui Le Ba" userId="052109168efbc39a" providerId="LiveId" clId="{40CFB830-F6EC-4A1B-AE1F-B620D0FFC1BE}" dt="2020-12-23T09:17:39.684" v="3560" actId="1076"/>
          <ac:spMkLst>
            <pc:docMk/>
            <pc:sldMk cId="0" sldId="581"/>
            <ac:spMk id="968714" creationId="{00000000-0000-0000-0000-000000000000}"/>
          </ac:spMkLst>
        </pc:spChg>
        <pc:grpChg chg="del">
          <ac:chgData name="Vui Le Ba" userId="052109168efbc39a" providerId="LiveId" clId="{40CFB830-F6EC-4A1B-AE1F-B620D0FFC1BE}" dt="2020-12-23T09:16:08.899" v="3525" actId="478"/>
          <ac:grpSpMkLst>
            <pc:docMk/>
            <pc:sldMk cId="0" sldId="581"/>
            <ac:grpSpMk id="565253" creationId="{00000000-0000-0000-0000-000000000000}"/>
          </ac:grpSpMkLst>
        </pc:grpChg>
      </pc:sldChg>
      <pc:sldChg chg="addSp delSp modSp mod chgLayout">
        <pc:chgData name="Vui Le Ba" userId="052109168efbc39a" providerId="LiveId" clId="{40CFB830-F6EC-4A1B-AE1F-B620D0FFC1BE}" dt="2020-12-23T09:19:05.747" v="3636" actId="14100"/>
        <pc:sldMkLst>
          <pc:docMk/>
          <pc:sldMk cId="0" sldId="582"/>
        </pc:sldMkLst>
        <pc:spChg chg="add del mod">
          <ac:chgData name="Vui Le Ba" userId="052109168efbc39a" providerId="LiveId" clId="{40CFB830-F6EC-4A1B-AE1F-B620D0FFC1BE}" dt="2020-12-23T05:58:31.666" v="181" actId="6264"/>
          <ac:spMkLst>
            <pc:docMk/>
            <pc:sldMk cId="0" sldId="582"/>
            <ac:spMk id="2" creationId="{9FC6DF98-003F-4628-BC65-9228D66DE5E3}"/>
          </ac:spMkLst>
        </pc:spChg>
        <pc:spChg chg="add del mod">
          <ac:chgData name="Vui Le Ba" userId="052109168efbc39a" providerId="LiveId" clId="{40CFB830-F6EC-4A1B-AE1F-B620D0FFC1BE}" dt="2020-12-23T05:58:31.666" v="181" actId="6264"/>
          <ac:spMkLst>
            <pc:docMk/>
            <pc:sldMk cId="0" sldId="582"/>
            <ac:spMk id="3" creationId="{82B87148-66FE-4758-8305-CE923700E648}"/>
          </ac:spMkLst>
        </pc:spChg>
        <pc:spChg chg="add del mod">
          <ac:chgData name="Vui Le Ba" userId="052109168efbc39a" providerId="LiveId" clId="{40CFB830-F6EC-4A1B-AE1F-B620D0FFC1BE}" dt="2020-12-23T05:58:31.666" v="181" actId="6264"/>
          <ac:spMkLst>
            <pc:docMk/>
            <pc:sldMk cId="0" sldId="582"/>
            <ac:spMk id="4" creationId="{D7F86F52-99C0-4821-AD1C-15904914C36E}"/>
          </ac:spMkLst>
        </pc:spChg>
        <pc:spChg chg="del">
          <ac:chgData name="Vui Le Ba" userId="052109168efbc39a" providerId="LiveId" clId="{40CFB830-F6EC-4A1B-AE1F-B620D0FFC1BE}" dt="2020-12-23T07:06:30.211" v="1584"/>
          <ac:spMkLst>
            <pc:docMk/>
            <pc:sldMk cId="0" sldId="582"/>
            <ac:spMk id="5" creationId="{DCF033B9-949D-4794-BA6F-0CE891B3D03B}"/>
          </ac:spMkLst>
        </pc:spChg>
        <pc:spChg chg="add del mod">
          <ac:chgData name="Vui Le Ba" userId="052109168efbc39a" providerId="LiveId" clId="{40CFB830-F6EC-4A1B-AE1F-B620D0FFC1BE}" dt="2020-12-23T07:30:43.255" v="1946" actId="6264"/>
          <ac:spMkLst>
            <pc:docMk/>
            <pc:sldMk cId="0" sldId="582"/>
            <ac:spMk id="6" creationId="{0865C0BF-BF8C-435A-92B1-AD953D09615C}"/>
          </ac:spMkLst>
        </pc:spChg>
        <pc:spChg chg="add del mod">
          <ac:chgData name="Vui Le Ba" userId="052109168efbc39a" providerId="LiveId" clId="{40CFB830-F6EC-4A1B-AE1F-B620D0FFC1BE}" dt="2020-12-23T07:30:43.255" v="1946" actId="6264"/>
          <ac:spMkLst>
            <pc:docMk/>
            <pc:sldMk cId="0" sldId="582"/>
            <ac:spMk id="7" creationId="{2C5A3D12-AEEB-4372-8A92-F84FDB931F18}"/>
          </ac:spMkLst>
        </pc:spChg>
        <pc:spChg chg="add del mod">
          <ac:chgData name="Vui Le Ba" userId="052109168efbc39a" providerId="LiveId" clId="{40CFB830-F6EC-4A1B-AE1F-B620D0FFC1BE}" dt="2020-12-23T07:30:43.255" v="1946" actId="6264"/>
          <ac:spMkLst>
            <pc:docMk/>
            <pc:sldMk cId="0" sldId="582"/>
            <ac:spMk id="8" creationId="{F9F7A183-E5E8-4A48-927E-1A8BEF986A40}"/>
          </ac:spMkLst>
        </pc:spChg>
        <pc:spChg chg="add del mod ord">
          <ac:chgData name="Vui Le Ba" userId="052109168efbc39a" providerId="LiveId" clId="{40CFB830-F6EC-4A1B-AE1F-B620D0FFC1BE}" dt="2020-12-23T09:18:27.455" v="3603" actId="478"/>
          <ac:spMkLst>
            <pc:docMk/>
            <pc:sldMk cId="0" sldId="582"/>
            <ac:spMk id="566274" creationId="{00000000-0000-0000-0000-000000000000}"/>
          </ac:spMkLst>
        </pc:spChg>
        <pc:spChg chg="mod ord">
          <ac:chgData name="Vui Le Ba" userId="052109168efbc39a" providerId="LiveId" clId="{40CFB830-F6EC-4A1B-AE1F-B620D0FFC1BE}" dt="2020-12-23T09:19:05.747" v="3636" actId="14100"/>
          <ac:spMkLst>
            <pc:docMk/>
            <pc:sldMk cId="0" sldId="582"/>
            <ac:spMk id="566275" creationId="{00000000-0000-0000-0000-000000000000}"/>
          </ac:spMkLst>
        </pc:spChg>
        <pc:spChg chg="mod ord">
          <ac:chgData name="Vui Le Ba" userId="052109168efbc39a" providerId="LiveId" clId="{40CFB830-F6EC-4A1B-AE1F-B620D0FFC1BE}" dt="2020-12-23T07:30:43.255" v="1946" actId="6264"/>
          <ac:spMkLst>
            <pc:docMk/>
            <pc:sldMk cId="0" sldId="582"/>
            <ac:spMk id="566276" creationId="{00000000-0000-0000-0000-000000000000}"/>
          </ac:spMkLst>
        </pc:spChg>
        <pc:grpChg chg="del">
          <ac:chgData name="Vui Le Ba" userId="052109168efbc39a" providerId="LiveId" clId="{40CFB830-F6EC-4A1B-AE1F-B620D0FFC1BE}" dt="2020-12-23T09:17:55.961" v="3574" actId="478"/>
          <ac:grpSpMkLst>
            <pc:docMk/>
            <pc:sldMk cId="0" sldId="582"/>
            <ac:grpSpMk id="566277" creationId="{00000000-0000-0000-0000-000000000000}"/>
          </ac:grpSpMkLst>
        </pc:grpChg>
      </pc:sldChg>
      <pc:sldChg chg="addSp delSp modSp mod chgLayout">
        <pc:chgData name="Vui Le Ba" userId="052109168efbc39a" providerId="LiveId" clId="{40CFB830-F6EC-4A1B-AE1F-B620D0FFC1BE}" dt="2020-12-23T09:19:01.650" v="3634" actId="14100"/>
        <pc:sldMkLst>
          <pc:docMk/>
          <pc:sldMk cId="0" sldId="583"/>
        </pc:sldMkLst>
        <pc:spChg chg="add del mod">
          <ac:chgData name="Vui Le Ba" userId="052109168efbc39a" providerId="LiveId" clId="{40CFB830-F6EC-4A1B-AE1F-B620D0FFC1BE}" dt="2020-12-23T05:58:31.666" v="181" actId="6264"/>
          <ac:spMkLst>
            <pc:docMk/>
            <pc:sldMk cId="0" sldId="583"/>
            <ac:spMk id="2" creationId="{675DC718-3936-473D-85E6-92889EE106A4}"/>
          </ac:spMkLst>
        </pc:spChg>
        <pc:spChg chg="add del mod">
          <ac:chgData name="Vui Le Ba" userId="052109168efbc39a" providerId="LiveId" clId="{40CFB830-F6EC-4A1B-AE1F-B620D0FFC1BE}" dt="2020-12-23T05:58:31.666" v="181" actId="6264"/>
          <ac:spMkLst>
            <pc:docMk/>
            <pc:sldMk cId="0" sldId="583"/>
            <ac:spMk id="3" creationId="{4AB5A42F-B8B3-498A-A17E-8F44AB4FE014}"/>
          </ac:spMkLst>
        </pc:spChg>
        <pc:spChg chg="add del mod">
          <ac:chgData name="Vui Le Ba" userId="052109168efbc39a" providerId="LiveId" clId="{40CFB830-F6EC-4A1B-AE1F-B620D0FFC1BE}" dt="2020-12-23T05:58:31.666" v="181" actId="6264"/>
          <ac:spMkLst>
            <pc:docMk/>
            <pc:sldMk cId="0" sldId="583"/>
            <ac:spMk id="4" creationId="{67E64C4A-E9E1-47EF-B113-248B97678690}"/>
          </ac:spMkLst>
        </pc:spChg>
        <pc:spChg chg="del">
          <ac:chgData name="Vui Le Ba" userId="052109168efbc39a" providerId="LiveId" clId="{40CFB830-F6EC-4A1B-AE1F-B620D0FFC1BE}" dt="2020-12-23T07:06:30.211" v="1584"/>
          <ac:spMkLst>
            <pc:docMk/>
            <pc:sldMk cId="0" sldId="583"/>
            <ac:spMk id="5" creationId="{58412203-FB3F-446B-A69D-A8497CB6F351}"/>
          </ac:spMkLst>
        </pc:spChg>
        <pc:spChg chg="add del mod">
          <ac:chgData name="Vui Le Ba" userId="052109168efbc39a" providerId="LiveId" clId="{40CFB830-F6EC-4A1B-AE1F-B620D0FFC1BE}" dt="2020-12-23T07:30:43.255" v="1946" actId="6264"/>
          <ac:spMkLst>
            <pc:docMk/>
            <pc:sldMk cId="0" sldId="583"/>
            <ac:spMk id="6" creationId="{F8A1F321-FCE0-4431-9DDA-5DCFC845EA2E}"/>
          </ac:spMkLst>
        </pc:spChg>
        <pc:spChg chg="add del mod">
          <ac:chgData name="Vui Le Ba" userId="052109168efbc39a" providerId="LiveId" clId="{40CFB830-F6EC-4A1B-AE1F-B620D0FFC1BE}" dt="2020-12-23T07:30:43.255" v="1946" actId="6264"/>
          <ac:spMkLst>
            <pc:docMk/>
            <pc:sldMk cId="0" sldId="583"/>
            <ac:spMk id="7" creationId="{1C5ED0CC-BE00-426D-BC8D-2D1D41869725}"/>
          </ac:spMkLst>
        </pc:spChg>
        <pc:spChg chg="add del mod">
          <ac:chgData name="Vui Le Ba" userId="052109168efbc39a" providerId="LiveId" clId="{40CFB830-F6EC-4A1B-AE1F-B620D0FFC1BE}" dt="2020-12-23T07:30:43.255" v="1946" actId="6264"/>
          <ac:spMkLst>
            <pc:docMk/>
            <pc:sldMk cId="0" sldId="583"/>
            <ac:spMk id="8" creationId="{FC5457B6-02A8-4F26-8C81-F5F6EEA069A3}"/>
          </ac:spMkLst>
        </pc:spChg>
        <pc:spChg chg="add del mod ord">
          <ac:chgData name="Vui Le Ba" userId="052109168efbc39a" providerId="LiveId" clId="{40CFB830-F6EC-4A1B-AE1F-B620D0FFC1BE}" dt="2020-12-23T09:18:55.096" v="3633" actId="478"/>
          <ac:spMkLst>
            <pc:docMk/>
            <pc:sldMk cId="0" sldId="583"/>
            <ac:spMk id="567298" creationId="{00000000-0000-0000-0000-000000000000}"/>
          </ac:spMkLst>
        </pc:spChg>
        <pc:spChg chg="mod ord">
          <ac:chgData name="Vui Le Ba" userId="052109168efbc39a" providerId="LiveId" clId="{40CFB830-F6EC-4A1B-AE1F-B620D0FFC1BE}" dt="2020-12-23T09:19:01.650" v="3634" actId="14100"/>
          <ac:spMkLst>
            <pc:docMk/>
            <pc:sldMk cId="0" sldId="583"/>
            <ac:spMk id="567299" creationId="{00000000-0000-0000-0000-000000000000}"/>
          </ac:spMkLst>
        </pc:spChg>
        <pc:spChg chg="mod ord">
          <ac:chgData name="Vui Le Ba" userId="052109168efbc39a" providerId="LiveId" clId="{40CFB830-F6EC-4A1B-AE1F-B620D0FFC1BE}" dt="2020-12-23T07:30:43.255" v="1946" actId="6264"/>
          <ac:spMkLst>
            <pc:docMk/>
            <pc:sldMk cId="0" sldId="583"/>
            <ac:spMk id="567300" creationId="{00000000-0000-0000-0000-000000000000}"/>
          </ac:spMkLst>
        </pc:spChg>
        <pc:grpChg chg="del">
          <ac:chgData name="Vui Le Ba" userId="052109168efbc39a" providerId="LiveId" clId="{40CFB830-F6EC-4A1B-AE1F-B620D0FFC1BE}" dt="2020-12-23T09:18:33.543" v="3604" actId="478"/>
          <ac:grpSpMkLst>
            <pc:docMk/>
            <pc:sldMk cId="0" sldId="583"/>
            <ac:grpSpMk id="567301" creationId="{00000000-0000-0000-0000-000000000000}"/>
          </ac:grpSpMkLst>
        </pc:grpChg>
      </pc:sldChg>
      <pc:sldChg chg="addSp delSp modSp mod chgLayout">
        <pc:chgData name="Vui Le Ba" userId="052109168efbc39a" providerId="LiveId" clId="{40CFB830-F6EC-4A1B-AE1F-B620D0FFC1BE}" dt="2020-12-23T09:19:18.611" v="3638" actId="478"/>
        <pc:sldMkLst>
          <pc:docMk/>
          <pc:sldMk cId="0" sldId="584"/>
        </pc:sldMkLst>
        <pc:spChg chg="add del mod">
          <ac:chgData name="Vui Le Ba" userId="052109168efbc39a" providerId="LiveId" clId="{40CFB830-F6EC-4A1B-AE1F-B620D0FFC1BE}" dt="2020-12-23T05:58:31.666" v="181" actId="6264"/>
          <ac:spMkLst>
            <pc:docMk/>
            <pc:sldMk cId="0" sldId="584"/>
            <ac:spMk id="2" creationId="{3BCE1117-04D3-4621-A814-AE710C7FA048}"/>
          </ac:spMkLst>
        </pc:spChg>
        <pc:spChg chg="add del mod">
          <ac:chgData name="Vui Le Ba" userId="052109168efbc39a" providerId="LiveId" clId="{40CFB830-F6EC-4A1B-AE1F-B620D0FFC1BE}" dt="2020-12-23T05:58:31.666" v="181" actId="6264"/>
          <ac:spMkLst>
            <pc:docMk/>
            <pc:sldMk cId="0" sldId="584"/>
            <ac:spMk id="3" creationId="{A1F54726-AA40-4564-99FF-25C029ADE32E}"/>
          </ac:spMkLst>
        </pc:spChg>
        <pc:spChg chg="add del mod">
          <ac:chgData name="Vui Le Ba" userId="052109168efbc39a" providerId="LiveId" clId="{40CFB830-F6EC-4A1B-AE1F-B620D0FFC1BE}" dt="2020-12-23T05:58:31.666" v="181" actId="6264"/>
          <ac:spMkLst>
            <pc:docMk/>
            <pc:sldMk cId="0" sldId="584"/>
            <ac:spMk id="4" creationId="{E837E61D-1EFE-4CF8-BE81-990F30E4E381}"/>
          </ac:spMkLst>
        </pc:spChg>
        <pc:spChg chg="del">
          <ac:chgData name="Vui Le Ba" userId="052109168efbc39a" providerId="LiveId" clId="{40CFB830-F6EC-4A1B-AE1F-B620D0FFC1BE}" dt="2020-12-23T07:06:30.211" v="1584"/>
          <ac:spMkLst>
            <pc:docMk/>
            <pc:sldMk cId="0" sldId="584"/>
            <ac:spMk id="5" creationId="{2854B1AB-7C4A-419C-A9C3-19D433D51F3D}"/>
          </ac:spMkLst>
        </pc:spChg>
        <pc:spChg chg="add del mod">
          <ac:chgData name="Vui Le Ba" userId="052109168efbc39a" providerId="LiveId" clId="{40CFB830-F6EC-4A1B-AE1F-B620D0FFC1BE}" dt="2020-12-23T07:30:43.255" v="1946" actId="6264"/>
          <ac:spMkLst>
            <pc:docMk/>
            <pc:sldMk cId="0" sldId="584"/>
            <ac:spMk id="6" creationId="{56136588-A6D5-434C-9713-FD56F1563E94}"/>
          </ac:spMkLst>
        </pc:spChg>
        <pc:spChg chg="add del mod">
          <ac:chgData name="Vui Le Ba" userId="052109168efbc39a" providerId="LiveId" clId="{40CFB830-F6EC-4A1B-AE1F-B620D0FFC1BE}" dt="2020-12-23T07:30:43.255" v="1946" actId="6264"/>
          <ac:spMkLst>
            <pc:docMk/>
            <pc:sldMk cId="0" sldId="584"/>
            <ac:spMk id="7" creationId="{1318BE38-8E1F-412C-A0AE-A3EF4D7B6B44}"/>
          </ac:spMkLst>
        </pc:spChg>
        <pc:spChg chg="add del mod">
          <ac:chgData name="Vui Le Ba" userId="052109168efbc39a" providerId="LiveId" clId="{40CFB830-F6EC-4A1B-AE1F-B620D0FFC1BE}" dt="2020-12-23T07:30:43.255" v="1946" actId="6264"/>
          <ac:spMkLst>
            <pc:docMk/>
            <pc:sldMk cId="0" sldId="584"/>
            <ac:spMk id="8" creationId="{41B0DAA9-8D28-4BE7-B266-7073BB7EC616}"/>
          </ac:spMkLst>
        </pc:spChg>
        <pc:spChg chg="add del mod ord">
          <ac:chgData name="Vui Le Ba" userId="052109168efbc39a" providerId="LiveId" clId="{40CFB830-F6EC-4A1B-AE1F-B620D0FFC1BE}" dt="2020-12-23T09:19:18.611" v="3638" actId="478"/>
          <ac:spMkLst>
            <pc:docMk/>
            <pc:sldMk cId="0" sldId="584"/>
            <ac:spMk id="568322" creationId="{00000000-0000-0000-0000-000000000000}"/>
          </ac:spMkLst>
        </pc:spChg>
        <pc:spChg chg="mod ord">
          <ac:chgData name="Vui Le Ba" userId="052109168efbc39a" providerId="LiveId" clId="{40CFB830-F6EC-4A1B-AE1F-B620D0FFC1BE}" dt="2020-12-23T09:05:16.319" v="3222" actId="700"/>
          <ac:spMkLst>
            <pc:docMk/>
            <pc:sldMk cId="0" sldId="584"/>
            <ac:spMk id="568323" creationId="{00000000-0000-0000-0000-000000000000}"/>
          </ac:spMkLst>
        </pc:spChg>
        <pc:spChg chg="mod ord">
          <ac:chgData name="Vui Le Ba" userId="052109168efbc39a" providerId="LiveId" clId="{40CFB830-F6EC-4A1B-AE1F-B620D0FFC1BE}" dt="2020-12-23T09:05:16.319" v="3222" actId="700"/>
          <ac:spMkLst>
            <pc:docMk/>
            <pc:sldMk cId="0" sldId="584"/>
            <ac:spMk id="568324" creationId="{00000000-0000-0000-0000-000000000000}"/>
          </ac:spMkLst>
        </pc:spChg>
        <pc:grpChg chg="del">
          <ac:chgData name="Vui Le Ba" userId="052109168efbc39a" providerId="LiveId" clId="{40CFB830-F6EC-4A1B-AE1F-B620D0FFC1BE}" dt="2020-12-23T09:19:16.299" v="3637" actId="478"/>
          <ac:grpSpMkLst>
            <pc:docMk/>
            <pc:sldMk cId="0" sldId="584"/>
            <ac:grpSpMk id="568325" creationId="{00000000-0000-0000-0000-000000000000}"/>
          </ac:grpSpMkLst>
        </pc:grpChg>
      </pc:sldChg>
      <pc:sldChg chg="addSp delSp modSp mod modClrScheme chgLayout">
        <pc:chgData name="Vui Le Ba" userId="052109168efbc39a" providerId="LiveId" clId="{40CFB830-F6EC-4A1B-AE1F-B620D0FFC1BE}" dt="2020-12-23T09:20:21.178" v="3657" actId="404"/>
        <pc:sldMkLst>
          <pc:docMk/>
          <pc:sldMk cId="0" sldId="585"/>
        </pc:sldMkLst>
        <pc:spChg chg="add del mod">
          <ac:chgData name="Vui Le Ba" userId="052109168efbc39a" providerId="LiveId" clId="{40CFB830-F6EC-4A1B-AE1F-B620D0FFC1BE}" dt="2020-12-23T05:58:31.666" v="181" actId="6264"/>
          <ac:spMkLst>
            <pc:docMk/>
            <pc:sldMk cId="0" sldId="585"/>
            <ac:spMk id="2" creationId="{F45BCA60-60E2-4FDD-AC64-916909616945}"/>
          </ac:spMkLst>
        </pc:spChg>
        <pc:spChg chg="add del mod">
          <ac:chgData name="Vui Le Ba" userId="052109168efbc39a" providerId="LiveId" clId="{40CFB830-F6EC-4A1B-AE1F-B620D0FFC1BE}" dt="2020-12-23T05:58:31.666" v="181" actId="6264"/>
          <ac:spMkLst>
            <pc:docMk/>
            <pc:sldMk cId="0" sldId="585"/>
            <ac:spMk id="3" creationId="{FD5466AC-7F85-4943-BF29-2E136ED790A7}"/>
          </ac:spMkLst>
        </pc:spChg>
        <pc:spChg chg="add del mod">
          <ac:chgData name="Vui Le Ba" userId="052109168efbc39a" providerId="LiveId" clId="{40CFB830-F6EC-4A1B-AE1F-B620D0FFC1BE}" dt="2020-12-23T05:58:31.666" v="181" actId="6264"/>
          <ac:spMkLst>
            <pc:docMk/>
            <pc:sldMk cId="0" sldId="585"/>
            <ac:spMk id="4" creationId="{497C1223-3508-4EE8-A549-7EB8993AA46A}"/>
          </ac:spMkLst>
        </pc:spChg>
        <pc:spChg chg="add del mod">
          <ac:chgData name="Vui Le Ba" userId="052109168efbc39a" providerId="LiveId" clId="{40CFB830-F6EC-4A1B-AE1F-B620D0FFC1BE}" dt="2020-12-23T05:58:31.666" v="181" actId="6264"/>
          <ac:spMkLst>
            <pc:docMk/>
            <pc:sldMk cId="0" sldId="585"/>
            <ac:spMk id="5" creationId="{F531AF56-AB9A-4783-98D4-8AD6873F386A}"/>
          </ac:spMkLst>
        </pc:spChg>
        <pc:spChg chg="add del mod ord">
          <ac:chgData name="Vui Le Ba" userId="052109168efbc39a" providerId="LiveId" clId="{40CFB830-F6EC-4A1B-AE1F-B620D0FFC1BE}" dt="2020-12-23T07:30:43.255" v="1946" actId="6264"/>
          <ac:spMkLst>
            <pc:docMk/>
            <pc:sldMk cId="0" sldId="585"/>
            <ac:spMk id="6" creationId="{DEFE934E-A379-4B8F-95ED-619C1065ED20}"/>
          </ac:spMkLst>
        </pc:spChg>
        <pc:spChg chg="del">
          <ac:chgData name="Vui Le Ba" userId="052109168efbc39a" providerId="LiveId" clId="{40CFB830-F6EC-4A1B-AE1F-B620D0FFC1BE}" dt="2020-12-23T07:06:30.211" v="1584"/>
          <ac:spMkLst>
            <pc:docMk/>
            <pc:sldMk cId="0" sldId="585"/>
            <ac:spMk id="7" creationId="{945BEE15-4DE8-489F-BEF6-0588475974DD}"/>
          </ac:spMkLst>
        </pc:spChg>
        <pc:spChg chg="add del mod">
          <ac:chgData name="Vui Le Ba" userId="052109168efbc39a" providerId="LiveId" clId="{40CFB830-F6EC-4A1B-AE1F-B620D0FFC1BE}" dt="2020-12-23T07:30:43.255" v="1946" actId="6264"/>
          <ac:spMkLst>
            <pc:docMk/>
            <pc:sldMk cId="0" sldId="585"/>
            <ac:spMk id="8" creationId="{7A73ACC9-DCE7-4263-A663-1E812A74E666}"/>
          </ac:spMkLst>
        </pc:spChg>
        <pc:spChg chg="add del mod">
          <ac:chgData name="Vui Le Ba" userId="052109168efbc39a" providerId="LiveId" clId="{40CFB830-F6EC-4A1B-AE1F-B620D0FFC1BE}" dt="2020-12-23T07:30:43.255" v="1946" actId="6264"/>
          <ac:spMkLst>
            <pc:docMk/>
            <pc:sldMk cId="0" sldId="585"/>
            <ac:spMk id="9" creationId="{969C148B-29B5-4778-950B-6503775E5793}"/>
          </ac:spMkLst>
        </pc:spChg>
        <pc:spChg chg="add del mod">
          <ac:chgData name="Vui Le Ba" userId="052109168efbc39a" providerId="LiveId" clId="{40CFB830-F6EC-4A1B-AE1F-B620D0FFC1BE}" dt="2020-12-23T07:30:43.255" v="1946" actId="6264"/>
          <ac:spMkLst>
            <pc:docMk/>
            <pc:sldMk cId="0" sldId="585"/>
            <ac:spMk id="10" creationId="{A2545B17-64AF-4E6F-B96F-003543D81A58}"/>
          </ac:spMkLst>
        </pc:spChg>
        <pc:spChg chg="add del mod">
          <ac:chgData name="Vui Le Ba" userId="052109168efbc39a" providerId="LiveId" clId="{40CFB830-F6EC-4A1B-AE1F-B620D0FFC1BE}" dt="2020-12-23T07:30:43.255" v="1946" actId="6264"/>
          <ac:spMkLst>
            <pc:docMk/>
            <pc:sldMk cId="0" sldId="585"/>
            <ac:spMk id="11" creationId="{544DE696-EB3E-4DFC-A343-D4573AC307B3}"/>
          </ac:spMkLst>
        </pc:spChg>
        <pc:spChg chg="add del mod ord">
          <ac:chgData name="Vui Le Ba" userId="052109168efbc39a" providerId="LiveId" clId="{40CFB830-F6EC-4A1B-AE1F-B620D0FFC1BE}" dt="2020-12-23T09:05:16.319" v="3222" actId="700"/>
          <ac:spMkLst>
            <pc:docMk/>
            <pc:sldMk cId="0" sldId="585"/>
            <ac:spMk id="12" creationId="{56A6B2CE-78DA-424A-A8DB-DF3565B691B3}"/>
          </ac:spMkLst>
        </pc:spChg>
        <pc:spChg chg="add del mod ord">
          <ac:chgData name="Vui Le Ba" userId="052109168efbc39a" providerId="LiveId" clId="{40CFB830-F6EC-4A1B-AE1F-B620D0FFC1BE}" dt="2020-12-23T09:19:28.162" v="3640" actId="478"/>
          <ac:spMkLst>
            <pc:docMk/>
            <pc:sldMk cId="0" sldId="585"/>
            <ac:spMk id="569346" creationId="{00000000-0000-0000-0000-000000000000}"/>
          </ac:spMkLst>
        </pc:spChg>
        <pc:spChg chg="mod ord">
          <ac:chgData name="Vui Le Ba" userId="052109168efbc39a" providerId="LiveId" clId="{40CFB830-F6EC-4A1B-AE1F-B620D0FFC1BE}" dt="2020-12-23T09:05:16.408" v="3224" actId="27636"/>
          <ac:spMkLst>
            <pc:docMk/>
            <pc:sldMk cId="0" sldId="585"/>
            <ac:spMk id="569347" creationId="{00000000-0000-0000-0000-000000000000}"/>
          </ac:spMkLst>
        </pc:spChg>
        <pc:spChg chg="mod ord">
          <ac:chgData name="Vui Le Ba" userId="052109168efbc39a" providerId="LiveId" clId="{40CFB830-F6EC-4A1B-AE1F-B620D0FFC1BE}" dt="2020-12-23T09:05:16.319" v="3222" actId="700"/>
          <ac:spMkLst>
            <pc:docMk/>
            <pc:sldMk cId="0" sldId="585"/>
            <ac:spMk id="972803" creationId="{00000000-0000-0000-0000-000000000000}"/>
          </ac:spMkLst>
        </pc:spChg>
        <pc:spChg chg="mod">
          <ac:chgData name="Vui Le Ba" userId="052109168efbc39a" providerId="LiveId" clId="{40CFB830-F6EC-4A1B-AE1F-B620D0FFC1BE}" dt="2020-12-23T09:20:12.852" v="3654" actId="1076"/>
          <ac:spMkLst>
            <pc:docMk/>
            <pc:sldMk cId="0" sldId="585"/>
            <ac:spMk id="972918" creationId="{00000000-0000-0000-0000-000000000000}"/>
          </ac:spMkLst>
        </pc:spChg>
        <pc:spChg chg="mod">
          <ac:chgData name="Vui Le Ba" userId="052109168efbc39a" providerId="LiveId" clId="{40CFB830-F6EC-4A1B-AE1F-B620D0FFC1BE}" dt="2020-12-23T09:20:10.051" v="3653" actId="1076"/>
          <ac:spMkLst>
            <pc:docMk/>
            <pc:sldMk cId="0" sldId="585"/>
            <ac:spMk id="972919" creationId="{00000000-0000-0000-0000-000000000000}"/>
          </ac:spMkLst>
        </pc:spChg>
        <pc:spChg chg="mod">
          <ac:chgData name="Vui Le Ba" userId="052109168efbc39a" providerId="LiveId" clId="{40CFB830-F6EC-4A1B-AE1F-B620D0FFC1BE}" dt="2020-12-23T09:20:21.178" v="3657" actId="404"/>
          <ac:spMkLst>
            <pc:docMk/>
            <pc:sldMk cId="0" sldId="585"/>
            <ac:spMk id="972922" creationId="{00000000-0000-0000-0000-000000000000}"/>
          </ac:spMkLst>
        </pc:spChg>
        <pc:grpChg chg="del">
          <ac:chgData name="Vui Le Ba" userId="052109168efbc39a" providerId="LiveId" clId="{40CFB830-F6EC-4A1B-AE1F-B620D0FFC1BE}" dt="2020-12-23T09:19:22.899" v="3639" actId="478"/>
          <ac:grpSpMkLst>
            <pc:docMk/>
            <pc:sldMk cId="0" sldId="585"/>
            <ac:grpSpMk id="569397" creationId="{00000000-0000-0000-0000-000000000000}"/>
          </ac:grpSpMkLst>
        </pc:grpChg>
        <pc:graphicFrameChg chg="mod ord modGraphic">
          <ac:chgData name="Vui Le Ba" userId="052109168efbc39a" providerId="LiveId" clId="{40CFB830-F6EC-4A1B-AE1F-B620D0FFC1BE}" dt="2020-12-23T09:19:58.819" v="3652" actId="14100"/>
          <ac:graphicFrameMkLst>
            <pc:docMk/>
            <pc:sldMk cId="0" sldId="585"/>
            <ac:graphicFrameMk id="972804" creationId="{00000000-0000-0000-0000-000000000000}"/>
          </ac:graphicFrameMkLst>
        </pc:graphicFrameChg>
      </pc:sldChg>
      <pc:sldChg chg="addSp delSp modSp mod chgLayout">
        <pc:chgData name="Vui Le Ba" userId="052109168efbc39a" providerId="LiveId" clId="{40CFB830-F6EC-4A1B-AE1F-B620D0FFC1BE}" dt="2020-12-23T09:20:39.310" v="3659" actId="478"/>
        <pc:sldMkLst>
          <pc:docMk/>
          <pc:sldMk cId="0" sldId="586"/>
        </pc:sldMkLst>
        <pc:spChg chg="add del mod">
          <ac:chgData name="Vui Le Ba" userId="052109168efbc39a" providerId="LiveId" clId="{40CFB830-F6EC-4A1B-AE1F-B620D0FFC1BE}" dt="2020-12-23T05:58:31.666" v="181" actId="6264"/>
          <ac:spMkLst>
            <pc:docMk/>
            <pc:sldMk cId="0" sldId="586"/>
            <ac:spMk id="2" creationId="{570B449D-F0B0-44AB-A19A-37C0031EB55D}"/>
          </ac:spMkLst>
        </pc:spChg>
        <pc:spChg chg="add del mod">
          <ac:chgData name="Vui Le Ba" userId="052109168efbc39a" providerId="LiveId" clId="{40CFB830-F6EC-4A1B-AE1F-B620D0FFC1BE}" dt="2020-12-23T05:58:31.666" v="181" actId="6264"/>
          <ac:spMkLst>
            <pc:docMk/>
            <pc:sldMk cId="0" sldId="586"/>
            <ac:spMk id="3" creationId="{25CEA9B1-1D5E-4451-9ACA-9908D8D533E0}"/>
          </ac:spMkLst>
        </pc:spChg>
        <pc:spChg chg="add del mod">
          <ac:chgData name="Vui Le Ba" userId="052109168efbc39a" providerId="LiveId" clId="{40CFB830-F6EC-4A1B-AE1F-B620D0FFC1BE}" dt="2020-12-23T05:58:31.666" v="181" actId="6264"/>
          <ac:spMkLst>
            <pc:docMk/>
            <pc:sldMk cId="0" sldId="586"/>
            <ac:spMk id="4" creationId="{D29504A2-5521-4F10-A372-E24637B92FA1}"/>
          </ac:spMkLst>
        </pc:spChg>
        <pc:spChg chg="del">
          <ac:chgData name="Vui Le Ba" userId="052109168efbc39a" providerId="LiveId" clId="{40CFB830-F6EC-4A1B-AE1F-B620D0FFC1BE}" dt="2020-12-23T07:06:30.211" v="1584"/>
          <ac:spMkLst>
            <pc:docMk/>
            <pc:sldMk cId="0" sldId="586"/>
            <ac:spMk id="5" creationId="{976B37F4-B95D-42CA-9D3A-C6BBC26149E1}"/>
          </ac:spMkLst>
        </pc:spChg>
        <pc:spChg chg="add del mod">
          <ac:chgData name="Vui Le Ba" userId="052109168efbc39a" providerId="LiveId" clId="{40CFB830-F6EC-4A1B-AE1F-B620D0FFC1BE}" dt="2020-12-23T07:30:43.255" v="1946" actId="6264"/>
          <ac:spMkLst>
            <pc:docMk/>
            <pc:sldMk cId="0" sldId="586"/>
            <ac:spMk id="6" creationId="{A3E827C5-DE06-4C97-A7D6-CE320F93E7B5}"/>
          </ac:spMkLst>
        </pc:spChg>
        <pc:spChg chg="add del mod">
          <ac:chgData name="Vui Le Ba" userId="052109168efbc39a" providerId="LiveId" clId="{40CFB830-F6EC-4A1B-AE1F-B620D0FFC1BE}" dt="2020-12-23T07:30:43.255" v="1946" actId="6264"/>
          <ac:spMkLst>
            <pc:docMk/>
            <pc:sldMk cId="0" sldId="586"/>
            <ac:spMk id="7" creationId="{B27DCCAA-681C-4EBC-8DFF-4D3776ED0689}"/>
          </ac:spMkLst>
        </pc:spChg>
        <pc:spChg chg="add del mod">
          <ac:chgData name="Vui Le Ba" userId="052109168efbc39a" providerId="LiveId" clId="{40CFB830-F6EC-4A1B-AE1F-B620D0FFC1BE}" dt="2020-12-23T07:30:43.255" v="1946" actId="6264"/>
          <ac:spMkLst>
            <pc:docMk/>
            <pc:sldMk cId="0" sldId="586"/>
            <ac:spMk id="8" creationId="{FF05A95F-0753-4F81-8670-3806797D10A3}"/>
          </ac:spMkLst>
        </pc:spChg>
        <pc:spChg chg="add del mod ord">
          <ac:chgData name="Vui Le Ba" userId="052109168efbc39a" providerId="LiveId" clId="{40CFB830-F6EC-4A1B-AE1F-B620D0FFC1BE}" dt="2020-12-23T09:20:39.310" v="3659" actId="478"/>
          <ac:spMkLst>
            <pc:docMk/>
            <pc:sldMk cId="0" sldId="586"/>
            <ac:spMk id="570370" creationId="{00000000-0000-0000-0000-000000000000}"/>
          </ac:spMkLst>
        </pc:spChg>
        <pc:spChg chg="mod ord">
          <ac:chgData name="Vui Le Ba" userId="052109168efbc39a" providerId="LiveId" clId="{40CFB830-F6EC-4A1B-AE1F-B620D0FFC1BE}" dt="2020-12-23T09:05:16.319" v="3222" actId="700"/>
          <ac:spMkLst>
            <pc:docMk/>
            <pc:sldMk cId="0" sldId="586"/>
            <ac:spMk id="570371" creationId="{00000000-0000-0000-0000-000000000000}"/>
          </ac:spMkLst>
        </pc:spChg>
        <pc:spChg chg="mod ord">
          <ac:chgData name="Vui Le Ba" userId="052109168efbc39a" providerId="LiveId" clId="{40CFB830-F6EC-4A1B-AE1F-B620D0FFC1BE}" dt="2020-12-23T09:05:16.319" v="3222" actId="700"/>
          <ac:spMkLst>
            <pc:docMk/>
            <pc:sldMk cId="0" sldId="586"/>
            <ac:spMk id="570372" creationId="{00000000-0000-0000-0000-000000000000}"/>
          </ac:spMkLst>
        </pc:spChg>
        <pc:grpChg chg="del">
          <ac:chgData name="Vui Le Ba" userId="052109168efbc39a" providerId="LiveId" clId="{40CFB830-F6EC-4A1B-AE1F-B620D0FFC1BE}" dt="2020-12-23T09:20:36.065" v="3658" actId="478"/>
          <ac:grpSpMkLst>
            <pc:docMk/>
            <pc:sldMk cId="0" sldId="586"/>
            <ac:grpSpMk id="570373" creationId="{00000000-0000-0000-0000-000000000000}"/>
          </ac:grpSpMkLst>
        </pc:grpChg>
      </pc:sldChg>
      <pc:sldChg chg="addSp delSp modSp mod chgLayout">
        <pc:chgData name="Vui Le Ba" userId="052109168efbc39a" providerId="LiveId" clId="{40CFB830-F6EC-4A1B-AE1F-B620D0FFC1BE}" dt="2020-12-23T09:20:53.022" v="3670" actId="478"/>
        <pc:sldMkLst>
          <pc:docMk/>
          <pc:sldMk cId="0" sldId="587"/>
        </pc:sldMkLst>
        <pc:spChg chg="add del mod">
          <ac:chgData name="Vui Le Ba" userId="052109168efbc39a" providerId="LiveId" clId="{40CFB830-F6EC-4A1B-AE1F-B620D0FFC1BE}" dt="2020-12-23T05:58:31.666" v="181" actId="6264"/>
          <ac:spMkLst>
            <pc:docMk/>
            <pc:sldMk cId="0" sldId="587"/>
            <ac:spMk id="2" creationId="{35143936-A994-4255-B734-2A1578C76D9A}"/>
          </ac:spMkLst>
        </pc:spChg>
        <pc:spChg chg="add del mod">
          <ac:chgData name="Vui Le Ba" userId="052109168efbc39a" providerId="LiveId" clId="{40CFB830-F6EC-4A1B-AE1F-B620D0FFC1BE}" dt="2020-12-23T05:58:31.666" v="181" actId="6264"/>
          <ac:spMkLst>
            <pc:docMk/>
            <pc:sldMk cId="0" sldId="587"/>
            <ac:spMk id="3" creationId="{3052FA93-F409-40DF-86C8-A00596D6FBF0}"/>
          </ac:spMkLst>
        </pc:spChg>
        <pc:spChg chg="add del mod">
          <ac:chgData name="Vui Le Ba" userId="052109168efbc39a" providerId="LiveId" clId="{40CFB830-F6EC-4A1B-AE1F-B620D0FFC1BE}" dt="2020-12-23T05:58:31.666" v="181" actId="6264"/>
          <ac:spMkLst>
            <pc:docMk/>
            <pc:sldMk cId="0" sldId="587"/>
            <ac:spMk id="4" creationId="{6A798D50-DE1B-4798-BA78-44FDAB25B0F8}"/>
          </ac:spMkLst>
        </pc:spChg>
        <pc:spChg chg="del">
          <ac:chgData name="Vui Le Ba" userId="052109168efbc39a" providerId="LiveId" clId="{40CFB830-F6EC-4A1B-AE1F-B620D0FFC1BE}" dt="2020-12-23T07:06:30.211" v="1584"/>
          <ac:spMkLst>
            <pc:docMk/>
            <pc:sldMk cId="0" sldId="587"/>
            <ac:spMk id="5" creationId="{74A615F6-7C84-4398-8A81-3631253BD7B8}"/>
          </ac:spMkLst>
        </pc:spChg>
        <pc:spChg chg="add del mod">
          <ac:chgData name="Vui Le Ba" userId="052109168efbc39a" providerId="LiveId" clId="{40CFB830-F6EC-4A1B-AE1F-B620D0FFC1BE}" dt="2020-12-23T07:30:43.255" v="1946" actId="6264"/>
          <ac:spMkLst>
            <pc:docMk/>
            <pc:sldMk cId="0" sldId="587"/>
            <ac:spMk id="6" creationId="{0BCA7686-D682-44D4-884F-DF52A935CC8F}"/>
          </ac:spMkLst>
        </pc:spChg>
        <pc:spChg chg="add del mod">
          <ac:chgData name="Vui Le Ba" userId="052109168efbc39a" providerId="LiveId" clId="{40CFB830-F6EC-4A1B-AE1F-B620D0FFC1BE}" dt="2020-12-23T07:30:43.255" v="1946" actId="6264"/>
          <ac:spMkLst>
            <pc:docMk/>
            <pc:sldMk cId="0" sldId="587"/>
            <ac:spMk id="7" creationId="{D01FCD49-8D90-49B1-B5DF-E17BA0F9E41B}"/>
          </ac:spMkLst>
        </pc:spChg>
        <pc:spChg chg="add del mod">
          <ac:chgData name="Vui Le Ba" userId="052109168efbc39a" providerId="LiveId" clId="{40CFB830-F6EC-4A1B-AE1F-B620D0FFC1BE}" dt="2020-12-23T07:30:43.255" v="1946" actId="6264"/>
          <ac:spMkLst>
            <pc:docMk/>
            <pc:sldMk cId="0" sldId="587"/>
            <ac:spMk id="8" creationId="{22030926-9211-4666-8024-E6AB5FAA3294}"/>
          </ac:spMkLst>
        </pc:spChg>
        <pc:spChg chg="add del mod ord">
          <ac:chgData name="Vui Le Ba" userId="052109168efbc39a" providerId="LiveId" clId="{40CFB830-F6EC-4A1B-AE1F-B620D0FFC1BE}" dt="2020-12-23T09:20:53.022" v="3670" actId="478"/>
          <ac:spMkLst>
            <pc:docMk/>
            <pc:sldMk cId="0" sldId="587"/>
            <ac:spMk id="571394" creationId="{00000000-0000-0000-0000-000000000000}"/>
          </ac:spMkLst>
        </pc:spChg>
        <pc:spChg chg="mod ord">
          <ac:chgData name="Vui Le Ba" userId="052109168efbc39a" providerId="LiveId" clId="{40CFB830-F6EC-4A1B-AE1F-B620D0FFC1BE}" dt="2020-12-23T09:05:16.319" v="3222" actId="700"/>
          <ac:spMkLst>
            <pc:docMk/>
            <pc:sldMk cId="0" sldId="587"/>
            <ac:spMk id="571395" creationId="{00000000-0000-0000-0000-000000000000}"/>
          </ac:spMkLst>
        </pc:spChg>
        <pc:spChg chg="mod ord">
          <ac:chgData name="Vui Le Ba" userId="052109168efbc39a" providerId="LiveId" clId="{40CFB830-F6EC-4A1B-AE1F-B620D0FFC1BE}" dt="2020-12-23T09:05:16.319" v="3222" actId="700"/>
          <ac:spMkLst>
            <pc:docMk/>
            <pc:sldMk cId="0" sldId="587"/>
            <ac:spMk id="571396" creationId="{00000000-0000-0000-0000-000000000000}"/>
          </ac:spMkLst>
        </pc:spChg>
        <pc:spChg chg="mod">
          <ac:chgData name="Vui Le Ba" userId="052109168efbc39a" providerId="LiveId" clId="{40CFB830-F6EC-4A1B-AE1F-B620D0FFC1BE}" dt="2020-12-23T09:20:49.800" v="3669" actId="1036"/>
          <ac:spMkLst>
            <pc:docMk/>
            <pc:sldMk cId="0" sldId="587"/>
            <ac:spMk id="974856" creationId="{00000000-0000-0000-0000-000000000000}"/>
          </ac:spMkLst>
        </pc:spChg>
        <pc:spChg chg="mod">
          <ac:chgData name="Vui Le Ba" userId="052109168efbc39a" providerId="LiveId" clId="{40CFB830-F6EC-4A1B-AE1F-B620D0FFC1BE}" dt="2020-12-23T09:20:49.800" v="3669" actId="1036"/>
          <ac:spMkLst>
            <pc:docMk/>
            <pc:sldMk cId="0" sldId="587"/>
            <ac:spMk id="974857" creationId="{00000000-0000-0000-0000-000000000000}"/>
          </ac:spMkLst>
        </pc:spChg>
        <pc:spChg chg="mod">
          <ac:chgData name="Vui Le Ba" userId="052109168efbc39a" providerId="LiveId" clId="{40CFB830-F6EC-4A1B-AE1F-B620D0FFC1BE}" dt="2020-12-23T09:20:49.800" v="3669" actId="1036"/>
          <ac:spMkLst>
            <pc:docMk/>
            <pc:sldMk cId="0" sldId="587"/>
            <ac:spMk id="974858" creationId="{00000000-0000-0000-0000-000000000000}"/>
          </ac:spMkLst>
        </pc:spChg>
        <pc:grpChg chg="del">
          <ac:chgData name="Vui Le Ba" userId="052109168efbc39a" providerId="LiveId" clId="{40CFB830-F6EC-4A1B-AE1F-B620D0FFC1BE}" dt="2020-12-23T09:20:42.716" v="3660" actId="478"/>
          <ac:grpSpMkLst>
            <pc:docMk/>
            <pc:sldMk cId="0" sldId="587"/>
            <ac:grpSpMk id="571397" creationId="{00000000-0000-0000-0000-000000000000}"/>
          </ac:grpSpMkLst>
        </pc:grpChg>
      </pc:sldChg>
      <pc:sldChg chg="addSp delSp modSp mod chgLayout">
        <pc:chgData name="Vui Le Ba" userId="052109168efbc39a" providerId="LiveId" clId="{40CFB830-F6EC-4A1B-AE1F-B620D0FFC1BE}" dt="2020-12-23T09:21:09.380" v="3675" actId="5793"/>
        <pc:sldMkLst>
          <pc:docMk/>
          <pc:sldMk cId="0" sldId="588"/>
        </pc:sldMkLst>
        <pc:spChg chg="add del mod">
          <ac:chgData name="Vui Le Ba" userId="052109168efbc39a" providerId="LiveId" clId="{40CFB830-F6EC-4A1B-AE1F-B620D0FFC1BE}" dt="2020-12-23T05:58:31.666" v="181" actId="6264"/>
          <ac:spMkLst>
            <pc:docMk/>
            <pc:sldMk cId="0" sldId="588"/>
            <ac:spMk id="2" creationId="{BF2C4C9B-F735-4A5D-89E6-B1C2D537A95A}"/>
          </ac:spMkLst>
        </pc:spChg>
        <pc:spChg chg="add del mod">
          <ac:chgData name="Vui Le Ba" userId="052109168efbc39a" providerId="LiveId" clId="{40CFB830-F6EC-4A1B-AE1F-B620D0FFC1BE}" dt="2020-12-23T05:58:31.666" v="181" actId="6264"/>
          <ac:spMkLst>
            <pc:docMk/>
            <pc:sldMk cId="0" sldId="588"/>
            <ac:spMk id="3" creationId="{52E1C258-59CC-41B4-87AF-24C768E8B963}"/>
          </ac:spMkLst>
        </pc:spChg>
        <pc:spChg chg="add del mod">
          <ac:chgData name="Vui Le Ba" userId="052109168efbc39a" providerId="LiveId" clId="{40CFB830-F6EC-4A1B-AE1F-B620D0FFC1BE}" dt="2020-12-23T05:58:31.666" v="181" actId="6264"/>
          <ac:spMkLst>
            <pc:docMk/>
            <pc:sldMk cId="0" sldId="588"/>
            <ac:spMk id="4" creationId="{1A16765D-8BC1-4D5C-8960-99A770F104CF}"/>
          </ac:spMkLst>
        </pc:spChg>
        <pc:spChg chg="del">
          <ac:chgData name="Vui Le Ba" userId="052109168efbc39a" providerId="LiveId" clId="{40CFB830-F6EC-4A1B-AE1F-B620D0FFC1BE}" dt="2020-12-23T07:06:30.211" v="1584"/>
          <ac:spMkLst>
            <pc:docMk/>
            <pc:sldMk cId="0" sldId="588"/>
            <ac:spMk id="5" creationId="{74AB73B1-799F-4833-BCAF-B0A2997B3C67}"/>
          </ac:spMkLst>
        </pc:spChg>
        <pc:spChg chg="add del mod">
          <ac:chgData name="Vui Le Ba" userId="052109168efbc39a" providerId="LiveId" clId="{40CFB830-F6EC-4A1B-AE1F-B620D0FFC1BE}" dt="2020-12-23T07:30:43.255" v="1946" actId="6264"/>
          <ac:spMkLst>
            <pc:docMk/>
            <pc:sldMk cId="0" sldId="588"/>
            <ac:spMk id="6" creationId="{D54CDA3A-3081-48DB-9D30-F5A45C6A0E52}"/>
          </ac:spMkLst>
        </pc:spChg>
        <pc:spChg chg="add del mod">
          <ac:chgData name="Vui Le Ba" userId="052109168efbc39a" providerId="LiveId" clId="{40CFB830-F6EC-4A1B-AE1F-B620D0FFC1BE}" dt="2020-12-23T07:30:43.255" v="1946" actId="6264"/>
          <ac:spMkLst>
            <pc:docMk/>
            <pc:sldMk cId="0" sldId="588"/>
            <ac:spMk id="7" creationId="{F30ADFE6-1E7B-4AEF-9522-0B062B912F0D}"/>
          </ac:spMkLst>
        </pc:spChg>
        <pc:spChg chg="add del mod">
          <ac:chgData name="Vui Le Ba" userId="052109168efbc39a" providerId="LiveId" clId="{40CFB830-F6EC-4A1B-AE1F-B620D0FFC1BE}" dt="2020-12-23T07:30:43.255" v="1946" actId="6264"/>
          <ac:spMkLst>
            <pc:docMk/>
            <pc:sldMk cId="0" sldId="588"/>
            <ac:spMk id="8" creationId="{F303517E-DA26-4696-9589-C798F4F3A8F6}"/>
          </ac:spMkLst>
        </pc:spChg>
        <pc:spChg chg="add del mod ord">
          <ac:chgData name="Vui Le Ba" userId="052109168efbc39a" providerId="LiveId" clId="{40CFB830-F6EC-4A1B-AE1F-B620D0FFC1BE}" dt="2020-12-23T09:21:02.548" v="3673" actId="478"/>
          <ac:spMkLst>
            <pc:docMk/>
            <pc:sldMk cId="0" sldId="588"/>
            <ac:spMk id="572418" creationId="{00000000-0000-0000-0000-000000000000}"/>
          </ac:spMkLst>
        </pc:spChg>
        <pc:spChg chg="mod ord">
          <ac:chgData name="Vui Le Ba" userId="052109168efbc39a" providerId="LiveId" clId="{40CFB830-F6EC-4A1B-AE1F-B620D0FFC1BE}" dt="2020-12-23T09:21:09.380" v="3675" actId="5793"/>
          <ac:spMkLst>
            <pc:docMk/>
            <pc:sldMk cId="0" sldId="588"/>
            <ac:spMk id="572419" creationId="{00000000-0000-0000-0000-000000000000}"/>
          </ac:spMkLst>
        </pc:spChg>
        <pc:spChg chg="mod ord">
          <ac:chgData name="Vui Le Ba" userId="052109168efbc39a" providerId="LiveId" clId="{40CFB830-F6EC-4A1B-AE1F-B620D0FFC1BE}" dt="2020-12-23T09:05:16.319" v="3222" actId="700"/>
          <ac:spMkLst>
            <pc:docMk/>
            <pc:sldMk cId="0" sldId="588"/>
            <ac:spMk id="572420" creationId="{00000000-0000-0000-0000-000000000000}"/>
          </ac:spMkLst>
        </pc:spChg>
        <pc:spChg chg="mod">
          <ac:chgData name="Vui Le Ba" userId="052109168efbc39a" providerId="LiveId" clId="{40CFB830-F6EC-4A1B-AE1F-B620D0FFC1BE}" dt="2020-12-23T09:21:00.875" v="3672" actId="1076"/>
          <ac:spMkLst>
            <pc:docMk/>
            <pc:sldMk cId="0" sldId="588"/>
            <ac:spMk id="572422" creationId="{00000000-0000-0000-0000-000000000000}"/>
          </ac:spMkLst>
        </pc:spChg>
        <pc:grpChg chg="del">
          <ac:chgData name="Vui Le Ba" userId="052109168efbc39a" providerId="LiveId" clId="{40CFB830-F6EC-4A1B-AE1F-B620D0FFC1BE}" dt="2020-12-23T09:20:56.567" v="3671" actId="478"/>
          <ac:grpSpMkLst>
            <pc:docMk/>
            <pc:sldMk cId="0" sldId="588"/>
            <ac:grpSpMk id="572421" creationId="{00000000-0000-0000-0000-000000000000}"/>
          </ac:grpSpMkLst>
        </pc:grpChg>
      </pc:sldChg>
      <pc:sldChg chg="addSp delSp modSp mod chgLayout">
        <pc:chgData name="Vui Le Ba" userId="052109168efbc39a" providerId="LiveId" clId="{40CFB830-F6EC-4A1B-AE1F-B620D0FFC1BE}" dt="2020-12-23T09:21:21.517" v="3679" actId="478"/>
        <pc:sldMkLst>
          <pc:docMk/>
          <pc:sldMk cId="0" sldId="589"/>
        </pc:sldMkLst>
        <pc:spChg chg="add del mod">
          <ac:chgData name="Vui Le Ba" userId="052109168efbc39a" providerId="LiveId" clId="{40CFB830-F6EC-4A1B-AE1F-B620D0FFC1BE}" dt="2020-12-23T05:58:31.666" v="181" actId="6264"/>
          <ac:spMkLst>
            <pc:docMk/>
            <pc:sldMk cId="0" sldId="589"/>
            <ac:spMk id="2" creationId="{4A9FF39E-4E0B-4752-A7D0-C967C0F2545A}"/>
          </ac:spMkLst>
        </pc:spChg>
        <pc:spChg chg="add del mod">
          <ac:chgData name="Vui Le Ba" userId="052109168efbc39a" providerId="LiveId" clId="{40CFB830-F6EC-4A1B-AE1F-B620D0FFC1BE}" dt="2020-12-23T05:58:31.666" v="181" actId="6264"/>
          <ac:spMkLst>
            <pc:docMk/>
            <pc:sldMk cId="0" sldId="589"/>
            <ac:spMk id="3" creationId="{19EBFD21-70D4-4C80-9B0A-15865071CF64}"/>
          </ac:spMkLst>
        </pc:spChg>
        <pc:spChg chg="add del mod">
          <ac:chgData name="Vui Le Ba" userId="052109168efbc39a" providerId="LiveId" clId="{40CFB830-F6EC-4A1B-AE1F-B620D0FFC1BE}" dt="2020-12-23T05:58:31.666" v="181" actId="6264"/>
          <ac:spMkLst>
            <pc:docMk/>
            <pc:sldMk cId="0" sldId="589"/>
            <ac:spMk id="4" creationId="{EC8EDEB4-07FA-4572-900F-34D66AEF19B0}"/>
          </ac:spMkLst>
        </pc:spChg>
        <pc:spChg chg="del">
          <ac:chgData name="Vui Le Ba" userId="052109168efbc39a" providerId="LiveId" clId="{40CFB830-F6EC-4A1B-AE1F-B620D0FFC1BE}" dt="2020-12-23T07:06:30.211" v="1584"/>
          <ac:spMkLst>
            <pc:docMk/>
            <pc:sldMk cId="0" sldId="589"/>
            <ac:spMk id="5" creationId="{9EFC15CB-338F-4096-87FC-B500D6EB622B}"/>
          </ac:spMkLst>
        </pc:spChg>
        <pc:spChg chg="add del mod">
          <ac:chgData name="Vui Le Ba" userId="052109168efbc39a" providerId="LiveId" clId="{40CFB830-F6EC-4A1B-AE1F-B620D0FFC1BE}" dt="2020-12-23T07:30:43.255" v="1946" actId="6264"/>
          <ac:spMkLst>
            <pc:docMk/>
            <pc:sldMk cId="0" sldId="589"/>
            <ac:spMk id="6" creationId="{FB78D964-67E1-4D89-BE19-34EF5D3AB6BB}"/>
          </ac:spMkLst>
        </pc:spChg>
        <pc:spChg chg="add del mod">
          <ac:chgData name="Vui Le Ba" userId="052109168efbc39a" providerId="LiveId" clId="{40CFB830-F6EC-4A1B-AE1F-B620D0FFC1BE}" dt="2020-12-23T07:30:43.255" v="1946" actId="6264"/>
          <ac:spMkLst>
            <pc:docMk/>
            <pc:sldMk cId="0" sldId="589"/>
            <ac:spMk id="7" creationId="{B052E943-4BAF-4496-8E5D-BAB6E8FEE094}"/>
          </ac:spMkLst>
        </pc:spChg>
        <pc:spChg chg="add del mod">
          <ac:chgData name="Vui Le Ba" userId="052109168efbc39a" providerId="LiveId" clId="{40CFB830-F6EC-4A1B-AE1F-B620D0FFC1BE}" dt="2020-12-23T07:30:43.255" v="1946" actId="6264"/>
          <ac:spMkLst>
            <pc:docMk/>
            <pc:sldMk cId="0" sldId="589"/>
            <ac:spMk id="8" creationId="{DC8DFF9A-C105-4148-8F9D-A5D166005004}"/>
          </ac:spMkLst>
        </pc:spChg>
        <pc:spChg chg="add del mod ord">
          <ac:chgData name="Vui Le Ba" userId="052109168efbc39a" providerId="LiveId" clId="{40CFB830-F6EC-4A1B-AE1F-B620D0FFC1BE}" dt="2020-12-23T09:21:21.517" v="3679" actId="478"/>
          <ac:spMkLst>
            <pc:docMk/>
            <pc:sldMk cId="0" sldId="589"/>
            <ac:spMk id="573442" creationId="{00000000-0000-0000-0000-000000000000}"/>
          </ac:spMkLst>
        </pc:spChg>
        <pc:spChg chg="mod ord">
          <ac:chgData name="Vui Le Ba" userId="052109168efbc39a" providerId="LiveId" clId="{40CFB830-F6EC-4A1B-AE1F-B620D0FFC1BE}" dt="2020-12-23T09:21:17.021" v="3677" actId="2711"/>
          <ac:spMkLst>
            <pc:docMk/>
            <pc:sldMk cId="0" sldId="589"/>
            <ac:spMk id="573443" creationId="{00000000-0000-0000-0000-000000000000}"/>
          </ac:spMkLst>
        </pc:spChg>
        <pc:spChg chg="mod ord">
          <ac:chgData name="Vui Le Ba" userId="052109168efbc39a" providerId="LiveId" clId="{40CFB830-F6EC-4A1B-AE1F-B620D0FFC1BE}" dt="2020-12-23T09:05:16.319" v="3222" actId="700"/>
          <ac:spMkLst>
            <pc:docMk/>
            <pc:sldMk cId="0" sldId="589"/>
            <ac:spMk id="573444" creationId="{00000000-0000-0000-0000-000000000000}"/>
          </ac:spMkLst>
        </pc:spChg>
        <pc:grpChg chg="del">
          <ac:chgData name="Vui Le Ba" userId="052109168efbc39a" providerId="LiveId" clId="{40CFB830-F6EC-4A1B-AE1F-B620D0FFC1BE}" dt="2020-12-23T09:21:18.873" v="3678" actId="478"/>
          <ac:grpSpMkLst>
            <pc:docMk/>
            <pc:sldMk cId="0" sldId="589"/>
            <ac:grpSpMk id="573445" creationId="{00000000-0000-0000-0000-000000000000}"/>
          </ac:grpSpMkLst>
        </pc:grpChg>
      </pc:sldChg>
      <pc:sldChg chg="addSp delSp modSp mod chgLayout">
        <pc:chgData name="Vui Le Ba" userId="052109168efbc39a" providerId="LiveId" clId="{40CFB830-F6EC-4A1B-AE1F-B620D0FFC1BE}" dt="2020-12-23T09:21:37.474" v="3685" actId="478"/>
        <pc:sldMkLst>
          <pc:docMk/>
          <pc:sldMk cId="0" sldId="590"/>
        </pc:sldMkLst>
        <pc:spChg chg="add del mod">
          <ac:chgData name="Vui Le Ba" userId="052109168efbc39a" providerId="LiveId" clId="{40CFB830-F6EC-4A1B-AE1F-B620D0FFC1BE}" dt="2020-12-23T05:58:31.666" v="181" actId="6264"/>
          <ac:spMkLst>
            <pc:docMk/>
            <pc:sldMk cId="0" sldId="590"/>
            <ac:spMk id="2" creationId="{628DAD80-5BD2-40C1-B4D6-3E148AC4D1C8}"/>
          </ac:spMkLst>
        </pc:spChg>
        <pc:spChg chg="add del mod">
          <ac:chgData name="Vui Le Ba" userId="052109168efbc39a" providerId="LiveId" clId="{40CFB830-F6EC-4A1B-AE1F-B620D0FFC1BE}" dt="2020-12-23T05:58:31.666" v="181" actId="6264"/>
          <ac:spMkLst>
            <pc:docMk/>
            <pc:sldMk cId="0" sldId="590"/>
            <ac:spMk id="3" creationId="{75813841-DE7C-4CB3-9B3B-4EA1412587FA}"/>
          </ac:spMkLst>
        </pc:spChg>
        <pc:spChg chg="add del mod">
          <ac:chgData name="Vui Le Ba" userId="052109168efbc39a" providerId="LiveId" clId="{40CFB830-F6EC-4A1B-AE1F-B620D0FFC1BE}" dt="2020-12-23T05:58:31.666" v="181" actId="6264"/>
          <ac:spMkLst>
            <pc:docMk/>
            <pc:sldMk cId="0" sldId="590"/>
            <ac:spMk id="4" creationId="{E5D16450-2CD4-417B-A4AB-376F21046A24}"/>
          </ac:spMkLst>
        </pc:spChg>
        <pc:spChg chg="del">
          <ac:chgData name="Vui Le Ba" userId="052109168efbc39a" providerId="LiveId" clId="{40CFB830-F6EC-4A1B-AE1F-B620D0FFC1BE}" dt="2020-12-23T07:06:30.211" v="1584"/>
          <ac:spMkLst>
            <pc:docMk/>
            <pc:sldMk cId="0" sldId="590"/>
            <ac:spMk id="5" creationId="{0B0FA949-0A1B-473A-AEC0-C1E241E6875B}"/>
          </ac:spMkLst>
        </pc:spChg>
        <pc:spChg chg="add del mod">
          <ac:chgData name="Vui Le Ba" userId="052109168efbc39a" providerId="LiveId" clId="{40CFB830-F6EC-4A1B-AE1F-B620D0FFC1BE}" dt="2020-12-23T07:30:43.255" v="1946" actId="6264"/>
          <ac:spMkLst>
            <pc:docMk/>
            <pc:sldMk cId="0" sldId="590"/>
            <ac:spMk id="6" creationId="{D53364DD-759D-4097-B30F-EA2FEE1124F4}"/>
          </ac:spMkLst>
        </pc:spChg>
        <pc:spChg chg="add del mod">
          <ac:chgData name="Vui Le Ba" userId="052109168efbc39a" providerId="LiveId" clId="{40CFB830-F6EC-4A1B-AE1F-B620D0FFC1BE}" dt="2020-12-23T07:30:43.255" v="1946" actId="6264"/>
          <ac:spMkLst>
            <pc:docMk/>
            <pc:sldMk cId="0" sldId="590"/>
            <ac:spMk id="7" creationId="{266041B0-75FF-43ED-9B9D-62E4DB343C31}"/>
          </ac:spMkLst>
        </pc:spChg>
        <pc:spChg chg="add del mod">
          <ac:chgData name="Vui Le Ba" userId="052109168efbc39a" providerId="LiveId" clId="{40CFB830-F6EC-4A1B-AE1F-B620D0FFC1BE}" dt="2020-12-23T07:30:43.255" v="1946" actId="6264"/>
          <ac:spMkLst>
            <pc:docMk/>
            <pc:sldMk cId="0" sldId="590"/>
            <ac:spMk id="8" creationId="{41C88100-3676-404B-8FBA-602C4B46B2C6}"/>
          </ac:spMkLst>
        </pc:spChg>
        <pc:spChg chg="add del mod ord">
          <ac:chgData name="Vui Le Ba" userId="052109168efbc39a" providerId="LiveId" clId="{40CFB830-F6EC-4A1B-AE1F-B620D0FFC1BE}" dt="2020-12-23T09:21:37.474" v="3685" actId="478"/>
          <ac:spMkLst>
            <pc:docMk/>
            <pc:sldMk cId="0" sldId="590"/>
            <ac:spMk id="574466" creationId="{00000000-0000-0000-0000-000000000000}"/>
          </ac:spMkLst>
        </pc:spChg>
        <pc:spChg chg="mod ord">
          <ac:chgData name="Vui Le Ba" userId="052109168efbc39a" providerId="LiveId" clId="{40CFB830-F6EC-4A1B-AE1F-B620D0FFC1BE}" dt="2020-12-23T09:21:29.674" v="3682" actId="2711"/>
          <ac:spMkLst>
            <pc:docMk/>
            <pc:sldMk cId="0" sldId="590"/>
            <ac:spMk id="574467" creationId="{00000000-0000-0000-0000-000000000000}"/>
          </ac:spMkLst>
        </pc:spChg>
        <pc:spChg chg="mod ord">
          <ac:chgData name="Vui Le Ba" userId="052109168efbc39a" providerId="LiveId" clId="{40CFB830-F6EC-4A1B-AE1F-B620D0FFC1BE}" dt="2020-12-23T09:05:16.319" v="3222" actId="700"/>
          <ac:spMkLst>
            <pc:docMk/>
            <pc:sldMk cId="0" sldId="590"/>
            <ac:spMk id="574468" creationId="{00000000-0000-0000-0000-000000000000}"/>
          </ac:spMkLst>
        </pc:spChg>
        <pc:spChg chg="mod">
          <ac:chgData name="Vui Le Ba" userId="052109168efbc39a" providerId="LiveId" clId="{40CFB830-F6EC-4A1B-AE1F-B620D0FFC1BE}" dt="2020-12-23T09:21:34.814" v="3684" actId="1076"/>
          <ac:spMkLst>
            <pc:docMk/>
            <pc:sldMk cId="0" sldId="590"/>
            <ac:spMk id="977928" creationId="{00000000-0000-0000-0000-000000000000}"/>
          </ac:spMkLst>
        </pc:spChg>
        <pc:grpChg chg="del">
          <ac:chgData name="Vui Le Ba" userId="052109168efbc39a" providerId="LiveId" clId="{40CFB830-F6EC-4A1B-AE1F-B620D0FFC1BE}" dt="2020-12-23T09:21:23.218" v="3680" actId="478"/>
          <ac:grpSpMkLst>
            <pc:docMk/>
            <pc:sldMk cId="0" sldId="590"/>
            <ac:grpSpMk id="574469" creationId="{00000000-0000-0000-0000-000000000000}"/>
          </ac:grpSpMkLst>
        </pc:grpChg>
      </pc:sldChg>
      <pc:sldChg chg="addSp delSp modSp mod modClrScheme chgLayout">
        <pc:chgData name="Vui Le Ba" userId="052109168efbc39a" providerId="LiveId" clId="{40CFB830-F6EC-4A1B-AE1F-B620D0FFC1BE}" dt="2020-12-23T09:22:37.790" v="3777" actId="478"/>
        <pc:sldMkLst>
          <pc:docMk/>
          <pc:sldMk cId="0" sldId="591"/>
        </pc:sldMkLst>
        <pc:spChg chg="add del mod">
          <ac:chgData name="Vui Le Ba" userId="052109168efbc39a" providerId="LiveId" clId="{40CFB830-F6EC-4A1B-AE1F-B620D0FFC1BE}" dt="2020-12-23T05:58:31.666" v="181" actId="6264"/>
          <ac:spMkLst>
            <pc:docMk/>
            <pc:sldMk cId="0" sldId="591"/>
            <ac:spMk id="2" creationId="{86538BFF-8624-4180-8085-56E240440E93}"/>
          </ac:spMkLst>
        </pc:spChg>
        <pc:spChg chg="add del mod">
          <ac:chgData name="Vui Le Ba" userId="052109168efbc39a" providerId="LiveId" clId="{40CFB830-F6EC-4A1B-AE1F-B620D0FFC1BE}" dt="2020-12-23T05:58:31.666" v="181" actId="6264"/>
          <ac:spMkLst>
            <pc:docMk/>
            <pc:sldMk cId="0" sldId="591"/>
            <ac:spMk id="3" creationId="{F01F6CF5-09D5-4F8F-B6E4-0AD715A9B1B6}"/>
          </ac:spMkLst>
        </pc:spChg>
        <pc:spChg chg="add del mod ord">
          <ac:chgData name="Vui Le Ba" userId="052109168efbc39a" providerId="LiveId" clId="{40CFB830-F6EC-4A1B-AE1F-B620D0FFC1BE}" dt="2020-12-23T07:30:43.255" v="1946" actId="6264"/>
          <ac:spMkLst>
            <pc:docMk/>
            <pc:sldMk cId="0" sldId="591"/>
            <ac:spMk id="4" creationId="{34B82CB5-A848-4F33-ABCD-BA200D12948A}"/>
          </ac:spMkLst>
        </pc:spChg>
        <pc:spChg chg="del">
          <ac:chgData name="Vui Le Ba" userId="052109168efbc39a" providerId="LiveId" clId="{40CFB830-F6EC-4A1B-AE1F-B620D0FFC1BE}" dt="2020-12-23T07:06:30.211" v="1584"/>
          <ac:spMkLst>
            <pc:docMk/>
            <pc:sldMk cId="0" sldId="591"/>
            <ac:spMk id="5" creationId="{1217D55A-EB0A-4B7C-9174-708886520687}"/>
          </ac:spMkLst>
        </pc:spChg>
        <pc:spChg chg="add del mod">
          <ac:chgData name="Vui Le Ba" userId="052109168efbc39a" providerId="LiveId" clId="{40CFB830-F6EC-4A1B-AE1F-B620D0FFC1BE}" dt="2020-12-23T07:30:43.255" v="1946" actId="6264"/>
          <ac:spMkLst>
            <pc:docMk/>
            <pc:sldMk cId="0" sldId="591"/>
            <ac:spMk id="6" creationId="{69DD9578-FE79-4385-B4A8-64C6F44D7212}"/>
          </ac:spMkLst>
        </pc:spChg>
        <pc:spChg chg="add del mod">
          <ac:chgData name="Vui Le Ba" userId="052109168efbc39a" providerId="LiveId" clId="{40CFB830-F6EC-4A1B-AE1F-B620D0FFC1BE}" dt="2020-12-23T07:30:43.255" v="1946" actId="6264"/>
          <ac:spMkLst>
            <pc:docMk/>
            <pc:sldMk cId="0" sldId="591"/>
            <ac:spMk id="7" creationId="{4F359BE4-9383-4CEF-8B8E-64FD95EC9032}"/>
          </ac:spMkLst>
        </pc:spChg>
        <pc:spChg chg="add del mod ord">
          <ac:chgData name="Vui Le Ba" userId="052109168efbc39a" providerId="LiveId" clId="{40CFB830-F6EC-4A1B-AE1F-B620D0FFC1BE}" dt="2020-12-23T09:05:16.319" v="3222" actId="700"/>
          <ac:spMkLst>
            <pc:docMk/>
            <pc:sldMk cId="0" sldId="591"/>
            <ac:spMk id="8" creationId="{A22882F6-7E75-45BF-AFDE-580B1CDC0F60}"/>
          </ac:spMkLst>
        </pc:spChg>
        <pc:spChg chg="add del mod ord">
          <ac:chgData name="Vui Le Ba" userId="052109168efbc39a" providerId="LiveId" clId="{40CFB830-F6EC-4A1B-AE1F-B620D0FFC1BE}" dt="2020-12-23T09:22:32.161" v="3775" actId="478"/>
          <ac:spMkLst>
            <pc:docMk/>
            <pc:sldMk cId="0" sldId="591"/>
            <ac:spMk id="9" creationId="{CF40F0E8-AB47-459D-A05F-A91632B529F5}"/>
          </ac:spMkLst>
        </pc:spChg>
        <pc:spChg chg="add del mod ord">
          <ac:chgData name="Vui Le Ba" userId="052109168efbc39a" providerId="LiveId" clId="{40CFB830-F6EC-4A1B-AE1F-B620D0FFC1BE}" dt="2020-12-23T09:22:37.790" v="3777" actId="478"/>
          <ac:spMkLst>
            <pc:docMk/>
            <pc:sldMk cId="0" sldId="591"/>
            <ac:spMk id="579586" creationId="{00000000-0000-0000-0000-000000000000}"/>
          </ac:spMkLst>
        </pc:spChg>
        <pc:spChg chg="mod ord">
          <ac:chgData name="Vui Le Ba" userId="052109168efbc39a" providerId="LiveId" clId="{40CFB830-F6EC-4A1B-AE1F-B620D0FFC1BE}" dt="2020-12-23T09:05:16.439" v="3226" actId="27636"/>
          <ac:spMkLst>
            <pc:docMk/>
            <pc:sldMk cId="0" sldId="591"/>
            <ac:spMk id="579587" creationId="{00000000-0000-0000-0000-000000000000}"/>
          </ac:spMkLst>
        </pc:spChg>
        <pc:spChg chg="mod">
          <ac:chgData name="Vui Le Ba" userId="052109168efbc39a" providerId="LiveId" clId="{40CFB830-F6EC-4A1B-AE1F-B620D0FFC1BE}" dt="2020-12-23T09:22:35.031" v="3776" actId="404"/>
          <ac:spMkLst>
            <pc:docMk/>
            <pc:sldMk cId="0" sldId="591"/>
            <ac:spMk id="579589" creationId="{00000000-0000-0000-0000-000000000000}"/>
          </ac:spMkLst>
        </pc:spChg>
        <pc:grpChg chg="del">
          <ac:chgData name="Vui Le Ba" userId="052109168efbc39a" providerId="LiveId" clId="{40CFB830-F6EC-4A1B-AE1F-B620D0FFC1BE}" dt="2020-12-23T09:22:29.500" v="3774" actId="478"/>
          <ac:grpSpMkLst>
            <pc:docMk/>
            <pc:sldMk cId="0" sldId="591"/>
            <ac:grpSpMk id="579588" creationId="{00000000-0000-0000-0000-000000000000}"/>
          </ac:grpSpMkLst>
        </pc:grpChg>
      </pc:sldChg>
      <pc:sldChg chg="addSp delSp modSp mod modClrScheme chgLayout">
        <pc:chgData name="Vui Le Ba" userId="052109168efbc39a" providerId="LiveId" clId="{40CFB830-F6EC-4A1B-AE1F-B620D0FFC1BE}" dt="2020-12-23T09:24:46.805" v="3801" actId="478"/>
        <pc:sldMkLst>
          <pc:docMk/>
          <pc:sldMk cId="0" sldId="592"/>
        </pc:sldMkLst>
        <pc:spChg chg="add del mod">
          <ac:chgData name="Vui Le Ba" userId="052109168efbc39a" providerId="LiveId" clId="{40CFB830-F6EC-4A1B-AE1F-B620D0FFC1BE}" dt="2020-12-23T05:58:31.666" v="181" actId="6264"/>
          <ac:spMkLst>
            <pc:docMk/>
            <pc:sldMk cId="0" sldId="592"/>
            <ac:spMk id="2" creationId="{D07DBB53-CB09-4B0D-BE95-63C75277F111}"/>
          </ac:spMkLst>
        </pc:spChg>
        <pc:spChg chg="add del mod">
          <ac:chgData name="Vui Le Ba" userId="052109168efbc39a" providerId="LiveId" clId="{40CFB830-F6EC-4A1B-AE1F-B620D0FFC1BE}" dt="2020-12-23T05:58:31.666" v="181" actId="6264"/>
          <ac:spMkLst>
            <pc:docMk/>
            <pc:sldMk cId="0" sldId="592"/>
            <ac:spMk id="3" creationId="{E26A8B0F-7D97-4344-8AF8-4838C9CA3CE5}"/>
          </ac:spMkLst>
        </pc:spChg>
        <pc:spChg chg="add del mod">
          <ac:chgData name="Vui Le Ba" userId="052109168efbc39a" providerId="LiveId" clId="{40CFB830-F6EC-4A1B-AE1F-B620D0FFC1BE}" dt="2020-12-23T05:58:31.666" v="181" actId="6264"/>
          <ac:spMkLst>
            <pc:docMk/>
            <pc:sldMk cId="0" sldId="592"/>
            <ac:spMk id="4" creationId="{BA754C27-705E-43E2-A800-CD0F7D86A347}"/>
          </ac:spMkLst>
        </pc:spChg>
        <pc:spChg chg="del">
          <ac:chgData name="Vui Le Ba" userId="052109168efbc39a" providerId="LiveId" clId="{40CFB830-F6EC-4A1B-AE1F-B620D0FFC1BE}" dt="2020-12-23T07:06:30.211" v="1584"/>
          <ac:spMkLst>
            <pc:docMk/>
            <pc:sldMk cId="0" sldId="592"/>
            <ac:spMk id="5" creationId="{F14DFC33-DCF9-4DC8-8CF4-4C0403D179D0}"/>
          </ac:spMkLst>
        </pc:spChg>
        <pc:spChg chg="add del mod">
          <ac:chgData name="Vui Le Ba" userId="052109168efbc39a" providerId="LiveId" clId="{40CFB830-F6EC-4A1B-AE1F-B620D0FFC1BE}" dt="2020-12-23T07:30:43.255" v="1946" actId="6264"/>
          <ac:spMkLst>
            <pc:docMk/>
            <pc:sldMk cId="0" sldId="592"/>
            <ac:spMk id="6" creationId="{BEF014B1-80F9-44C7-9209-B6F0548535C8}"/>
          </ac:spMkLst>
        </pc:spChg>
        <pc:spChg chg="add del mod">
          <ac:chgData name="Vui Le Ba" userId="052109168efbc39a" providerId="LiveId" clId="{40CFB830-F6EC-4A1B-AE1F-B620D0FFC1BE}" dt="2020-12-23T07:30:43.255" v="1946" actId="6264"/>
          <ac:spMkLst>
            <pc:docMk/>
            <pc:sldMk cId="0" sldId="592"/>
            <ac:spMk id="7" creationId="{DE264AD4-AA44-458A-AD60-B116CC6D6F8C}"/>
          </ac:spMkLst>
        </pc:spChg>
        <pc:spChg chg="add del mod">
          <ac:chgData name="Vui Le Ba" userId="052109168efbc39a" providerId="LiveId" clId="{40CFB830-F6EC-4A1B-AE1F-B620D0FFC1BE}" dt="2020-12-23T07:30:43.255" v="1946" actId="6264"/>
          <ac:spMkLst>
            <pc:docMk/>
            <pc:sldMk cId="0" sldId="592"/>
            <ac:spMk id="8" creationId="{8D3E8465-EB5F-403F-8DFF-0AB84579FBD7}"/>
          </ac:spMkLst>
        </pc:spChg>
        <pc:spChg chg="add del mod">
          <ac:chgData name="Vui Le Ba" userId="052109168efbc39a" providerId="LiveId" clId="{40CFB830-F6EC-4A1B-AE1F-B620D0FFC1BE}" dt="2020-12-23T09:24:46.805" v="3801" actId="478"/>
          <ac:spMkLst>
            <pc:docMk/>
            <pc:sldMk cId="0" sldId="592"/>
            <ac:spMk id="10" creationId="{715F3DC3-5393-4382-A41F-1C44AE0E8B02}"/>
          </ac:spMkLst>
        </pc:spChg>
        <pc:spChg chg="add del mod ord">
          <ac:chgData name="Vui Le Ba" userId="052109168efbc39a" providerId="LiveId" clId="{40CFB830-F6EC-4A1B-AE1F-B620D0FFC1BE}" dt="2020-12-23T09:24:28.383" v="3791" actId="478"/>
          <ac:spMkLst>
            <pc:docMk/>
            <pc:sldMk cId="0" sldId="592"/>
            <ac:spMk id="581634" creationId="{00000000-0000-0000-0000-000000000000}"/>
          </ac:spMkLst>
        </pc:spChg>
        <pc:spChg chg="mod ord">
          <ac:chgData name="Vui Le Ba" userId="052109168efbc39a" providerId="LiveId" clId="{40CFB830-F6EC-4A1B-AE1F-B620D0FFC1BE}" dt="2020-12-23T09:05:16.439" v="3227" actId="27636"/>
          <ac:spMkLst>
            <pc:docMk/>
            <pc:sldMk cId="0" sldId="592"/>
            <ac:spMk id="581635" creationId="{00000000-0000-0000-0000-000000000000}"/>
          </ac:spMkLst>
        </pc:spChg>
        <pc:spChg chg="mod">
          <ac:chgData name="Vui Le Ba" userId="052109168efbc39a" providerId="LiveId" clId="{40CFB830-F6EC-4A1B-AE1F-B620D0FFC1BE}" dt="2020-12-23T09:24:30.368" v="3795" actId="1076"/>
          <ac:spMkLst>
            <pc:docMk/>
            <pc:sldMk cId="0" sldId="592"/>
            <ac:spMk id="581637" creationId="{00000000-0000-0000-0000-000000000000}"/>
          </ac:spMkLst>
        </pc:spChg>
        <pc:spChg chg="mod">
          <ac:chgData name="Vui Le Ba" userId="052109168efbc39a" providerId="LiveId" clId="{40CFB830-F6EC-4A1B-AE1F-B620D0FFC1BE}" dt="2020-12-23T09:24:31.492" v="3796" actId="14100"/>
          <ac:spMkLst>
            <pc:docMk/>
            <pc:sldMk cId="0" sldId="592"/>
            <ac:spMk id="581638" creationId="{00000000-0000-0000-0000-000000000000}"/>
          </ac:spMkLst>
        </pc:spChg>
        <pc:grpChg chg="add del">
          <ac:chgData name="Vui Le Ba" userId="052109168efbc39a" providerId="LiveId" clId="{40CFB830-F6EC-4A1B-AE1F-B620D0FFC1BE}" dt="2020-12-23T09:24:36.561" v="3798" actId="478"/>
          <ac:grpSpMkLst>
            <pc:docMk/>
            <pc:sldMk cId="0" sldId="592"/>
            <ac:grpSpMk id="581636" creationId="{00000000-0000-0000-0000-000000000000}"/>
          </ac:grpSpMkLst>
        </pc:grpChg>
        <pc:graphicFrameChg chg="del mod ord modGraphic">
          <ac:chgData name="Vui Le Ba" userId="052109168efbc39a" providerId="LiveId" clId="{40CFB830-F6EC-4A1B-AE1F-B620D0FFC1BE}" dt="2020-12-23T09:24:44.062" v="3800" actId="478"/>
          <ac:graphicFrameMkLst>
            <pc:docMk/>
            <pc:sldMk cId="0" sldId="592"/>
            <ac:graphicFrameMk id="982026" creationId="{00000000-0000-0000-0000-000000000000}"/>
          </ac:graphicFrameMkLst>
        </pc:graphicFrameChg>
      </pc:sldChg>
      <pc:sldChg chg="addSp delSp modSp mod modClrScheme modAnim chgLayout">
        <pc:chgData name="Vui Le Ba" userId="052109168efbc39a" providerId="LiveId" clId="{40CFB830-F6EC-4A1B-AE1F-B620D0FFC1BE}" dt="2020-12-23T09:26:06.342" v="3819" actId="14100"/>
        <pc:sldMkLst>
          <pc:docMk/>
          <pc:sldMk cId="0" sldId="593"/>
        </pc:sldMkLst>
        <pc:spChg chg="add del mod">
          <ac:chgData name="Vui Le Ba" userId="052109168efbc39a" providerId="LiveId" clId="{40CFB830-F6EC-4A1B-AE1F-B620D0FFC1BE}" dt="2020-12-23T05:58:31.666" v="181" actId="6264"/>
          <ac:spMkLst>
            <pc:docMk/>
            <pc:sldMk cId="0" sldId="593"/>
            <ac:spMk id="2" creationId="{A3970642-4624-4B89-B095-E45A6A40E1A6}"/>
          </ac:spMkLst>
        </pc:spChg>
        <pc:spChg chg="add del mod">
          <ac:chgData name="Vui Le Ba" userId="052109168efbc39a" providerId="LiveId" clId="{40CFB830-F6EC-4A1B-AE1F-B620D0FFC1BE}" dt="2020-12-23T05:58:31.666" v="181" actId="6264"/>
          <ac:spMkLst>
            <pc:docMk/>
            <pc:sldMk cId="0" sldId="593"/>
            <ac:spMk id="3" creationId="{A59CD962-7FCD-4619-A9C2-D2707BD35EED}"/>
          </ac:spMkLst>
        </pc:spChg>
        <pc:spChg chg="add del mod">
          <ac:chgData name="Vui Le Ba" userId="052109168efbc39a" providerId="LiveId" clId="{40CFB830-F6EC-4A1B-AE1F-B620D0FFC1BE}" dt="2020-12-23T05:58:31.666" v="181" actId="6264"/>
          <ac:spMkLst>
            <pc:docMk/>
            <pc:sldMk cId="0" sldId="593"/>
            <ac:spMk id="4" creationId="{9FF406E8-A39B-48CE-B662-10A97DC5B3E5}"/>
          </ac:spMkLst>
        </pc:spChg>
        <pc:spChg chg="del">
          <ac:chgData name="Vui Le Ba" userId="052109168efbc39a" providerId="LiveId" clId="{40CFB830-F6EC-4A1B-AE1F-B620D0FFC1BE}" dt="2020-12-23T07:06:30.211" v="1584"/>
          <ac:spMkLst>
            <pc:docMk/>
            <pc:sldMk cId="0" sldId="593"/>
            <ac:spMk id="5" creationId="{F927CA15-344C-4B68-A493-EC1D440D21B3}"/>
          </ac:spMkLst>
        </pc:spChg>
        <pc:spChg chg="add del mod">
          <ac:chgData name="Vui Le Ba" userId="052109168efbc39a" providerId="LiveId" clId="{40CFB830-F6EC-4A1B-AE1F-B620D0FFC1BE}" dt="2020-12-23T07:30:43.255" v="1946" actId="6264"/>
          <ac:spMkLst>
            <pc:docMk/>
            <pc:sldMk cId="0" sldId="593"/>
            <ac:spMk id="6" creationId="{72308811-F929-489E-A69F-104ADC1803EF}"/>
          </ac:spMkLst>
        </pc:spChg>
        <pc:spChg chg="add del mod">
          <ac:chgData name="Vui Le Ba" userId="052109168efbc39a" providerId="LiveId" clId="{40CFB830-F6EC-4A1B-AE1F-B620D0FFC1BE}" dt="2020-12-23T07:30:43.255" v="1946" actId="6264"/>
          <ac:spMkLst>
            <pc:docMk/>
            <pc:sldMk cId="0" sldId="593"/>
            <ac:spMk id="7" creationId="{489829A0-E938-4356-A3D9-404F49A19DB3}"/>
          </ac:spMkLst>
        </pc:spChg>
        <pc:spChg chg="add del mod">
          <ac:chgData name="Vui Le Ba" userId="052109168efbc39a" providerId="LiveId" clId="{40CFB830-F6EC-4A1B-AE1F-B620D0FFC1BE}" dt="2020-12-23T07:30:43.255" v="1946" actId="6264"/>
          <ac:spMkLst>
            <pc:docMk/>
            <pc:sldMk cId="0" sldId="593"/>
            <ac:spMk id="8" creationId="{9E819168-13B8-4E0B-BAE3-E65D896F39E8}"/>
          </ac:spMkLst>
        </pc:spChg>
        <pc:spChg chg="add del mod ord">
          <ac:chgData name="Vui Le Ba" userId="052109168efbc39a" providerId="LiveId" clId="{40CFB830-F6EC-4A1B-AE1F-B620D0FFC1BE}" dt="2020-12-23T09:25:56.167" v="3815" actId="478"/>
          <ac:spMkLst>
            <pc:docMk/>
            <pc:sldMk cId="0" sldId="593"/>
            <ac:spMk id="583682" creationId="{00000000-0000-0000-0000-000000000000}"/>
          </ac:spMkLst>
        </pc:spChg>
        <pc:spChg chg="mod ord">
          <ac:chgData name="Vui Le Ba" userId="052109168efbc39a" providerId="LiveId" clId="{40CFB830-F6EC-4A1B-AE1F-B620D0FFC1BE}" dt="2020-12-23T09:05:16.455" v="3228" actId="27636"/>
          <ac:spMkLst>
            <pc:docMk/>
            <pc:sldMk cId="0" sldId="593"/>
            <ac:spMk id="583683" creationId="{00000000-0000-0000-0000-000000000000}"/>
          </ac:spMkLst>
        </pc:spChg>
        <pc:spChg chg="mod">
          <ac:chgData name="Vui Le Ba" userId="052109168efbc39a" providerId="LiveId" clId="{40CFB830-F6EC-4A1B-AE1F-B620D0FFC1BE}" dt="2020-12-23T09:26:02.447" v="3818" actId="1035"/>
          <ac:spMkLst>
            <pc:docMk/>
            <pc:sldMk cId="0" sldId="593"/>
            <ac:spMk id="984106" creationId="{00000000-0000-0000-0000-000000000000}"/>
          </ac:spMkLst>
        </pc:spChg>
        <pc:spChg chg="mod">
          <ac:chgData name="Vui Le Ba" userId="052109168efbc39a" providerId="LiveId" clId="{40CFB830-F6EC-4A1B-AE1F-B620D0FFC1BE}" dt="2020-12-23T09:26:06.342" v="3819" actId="14100"/>
          <ac:spMkLst>
            <pc:docMk/>
            <pc:sldMk cId="0" sldId="593"/>
            <ac:spMk id="984111" creationId="{00000000-0000-0000-0000-000000000000}"/>
          </ac:spMkLst>
        </pc:spChg>
        <pc:spChg chg="add del mod">
          <ac:chgData name="Vui Le Ba" userId="052109168efbc39a" providerId="LiveId" clId="{40CFB830-F6EC-4A1B-AE1F-B620D0FFC1BE}" dt="2020-12-23T09:25:54.158" v="3814" actId="1076"/>
          <ac:spMkLst>
            <pc:docMk/>
            <pc:sldMk cId="0" sldId="593"/>
            <ac:spMk id="984119" creationId="{00000000-0000-0000-0000-000000000000}"/>
          </ac:spMkLst>
        </pc:spChg>
        <pc:grpChg chg="add del">
          <ac:chgData name="Vui Le Ba" userId="052109168efbc39a" providerId="LiveId" clId="{40CFB830-F6EC-4A1B-AE1F-B620D0FFC1BE}" dt="2020-12-23T09:25:36.434" v="3810" actId="478"/>
          <ac:grpSpMkLst>
            <pc:docMk/>
            <pc:sldMk cId="0" sldId="593"/>
            <ac:grpSpMk id="583684" creationId="{00000000-0000-0000-0000-000000000000}"/>
          </ac:grpSpMkLst>
        </pc:grpChg>
        <pc:graphicFrameChg chg="mod ord modGraphic">
          <ac:chgData name="Vui Le Ba" userId="052109168efbc39a" providerId="LiveId" clId="{40CFB830-F6EC-4A1B-AE1F-B620D0FFC1BE}" dt="2020-12-23T09:25:18.236" v="3809" actId="1076"/>
          <ac:graphicFrameMkLst>
            <pc:docMk/>
            <pc:sldMk cId="0" sldId="593"/>
            <ac:graphicFrameMk id="984110" creationId="{00000000-0000-0000-0000-000000000000}"/>
          </ac:graphicFrameMkLst>
        </pc:graphicFrameChg>
      </pc:sldChg>
      <pc:sldChg chg="addSp delSp modSp mod modClrScheme chgLayout">
        <pc:chgData name="Vui Le Ba" userId="052109168efbc39a" providerId="LiveId" clId="{40CFB830-F6EC-4A1B-AE1F-B620D0FFC1BE}" dt="2020-12-23T09:26:27.686" v="3825" actId="14100"/>
        <pc:sldMkLst>
          <pc:docMk/>
          <pc:sldMk cId="0" sldId="594"/>
        </pc:sldMkLst>
        <pc:spChg chg="add del mod">
          <ac:chgData name="Vui Le Ba" userId="052109168efbc39a" providerId="LiveId" clId="{40CFB830-F6EC-4A1B-AE1F-B620D0FFC1BE}" dt="2020-12-23T05:58:31.666" v="181" actId="6264"/>
          <ac:spMkLst>
            <pc:docMk/>
            <pc:sldMk cId="0" sldId="594"/>
            <ac:spMk id="2" creationId="{731F33AC-8204-47AE-AABD-1C760CE062A5}"/>
          </ac:spMkLst>
        </pc:spChg>
        <pc:spChg chg="add del mod">
          <ac:chgData name="Vui Le Ba" userId="052109168efbc39a" providerId="LiveId" clId="{40CFB830-F6EC-4A1B-AE1F-B620D0FFC1BE}" dt="2020-12-23T05:58:31.666" v="181" actId="6264"/>
          <ac:spMkLst>
            <pc:docMk/>
            <pc:sldMk cId="0" sldId="594"/>
            <ac:spMk id="3" creationId="{236EABFC-CF46-4202-8A9A-7B47C1F4364A}"/>
          </ac:spMkLst>
        </pc:spChg>
        <pc:spChg chg="add del mod ord">
          <ac:chgData name="Vui Le Ba" userId="052109168efbc39a" providerId="LiveId" clId="{40CFB830-F6EC-4A1B-AE1F-B620D0FFC1BE}" dt="2020-12-23T07:30:43.255" v="1946" actId="6264"/>
          <ac:spMkLst>
            <pc:docMk/>
            <pc:sldMk cId="0" sldId="594"/>
            <ac:spMk id="4" creationId="{1B6F9F86-C1AF-4CC9-A8BD-799F2D4B5DDC}"/>
          </ac:spMkLst>
        </pc:spChg>
        <pc:spChg chg="del">
          <ac:chgData name="Vui Le Ba" userId="052109168efbc39a" providerId="LiveId" clId="{40CFB830-F6EC-4A1B-AE1F-B620D0FFC1BE}" dt="2020-12-23T07:06:30.211" v="1584"/>
          <ac:spMkLst>
            <pc:docMk/>
            <pc:sldMk cId="0" sldId="594"/>
            <ac:spMk id="5" creationId="{9AC297A9-9FD3-4CD5-8E00-9D6AD58B773E}"/>
          </ac:spMkLst>
        </pc:spChg>
        <pc:spChg chg="add del mod">
          <ac:chgData name="Vui Le Ba" userId="052109168efbc39a" providerId="LiveId" clId="{40CFB830-F6EC-4A1B-AE1F-B620D0FFC1BE}" dt="2020-12-23T07:30:43.255" v="1946" actId="6264"/>
          <ac:spMkLst>
            <pc:docMk/>
            <pc:sldMk cId="0" sldId="594"/>
            <ac:spMk id="6" creationId="{B6CAC978-93EE-4E65-9E42-A7F5D663180F}"/>
          </ac:spMkLst>
        </pc:spChg>
        <pc:spChg chg="add del mod">
          <ac:chgData name="Vui Le Ba" userId="052109168efbc39a" providerId="LiveId" clId="{40CFB830-F6EC-4A1B-AE1F-B620D0FFC1BE}" dt="2020-12-23T07:30:43.255" v="1946" actId="6264"/>
          <ac:spMkLst>
            <pc:docMk/>
            <pc:sldMk cId="0" sldId="594"/>
            <ac:spMk id="7" creationId="{8BCB1CAC-99AA-43D1-9399-DF07B9946B1B}"/>
          </ac:spMkLst>
        </pc:spChg>
        <pc:spChg chg="add del mod ord">
          <ac:chgData name="Vui Le Ba" userId="052109168efbc39a" providerId="LiveId" clId="{40CFB830-F6EC-4A1B-AE1F-B620D0FFC1BE}" dt="2020-12-23T09:05:16.319" v="3222" actId="700"/>
          <ac:spMkLst>
            <pc:docMk/>
            <pc:sldMk cId="0" sldId="594"/>
            <ac:spMk id="8" creationId="{E3838A55-0FE8-4D3C-816A-4D8ABA30ECF9}"/>
          </ac:spMkLst>
        </pc:spChg>
        <pc:spChg chg="add del mod ord">
          <ac:chgData name="Vui Le Ba" userId="052109168efbc39a" providerId="LiveId" clId="{40CFB830-F6EC-4A1B-AE1F-B620D0FFC1BE}" dt="2020-12-23T09:26:14.264" v="3821" actId="478"/>
          <ac:spMkLst>
            <pc:docMk/>
            <pc:sldMk cId="0" sldId="594"/>
            <ac:spMk id="9" creationId="{3BF7D47F-BA36-4280-8D9F-2EDE2410E6F7}"/>
          </ac:spMkLst>
        </pc:spChg>
        <pc:spChg chg="add del mod ord">
          <ac:chgData name="Vui Le Ba" userId="052109168efbc39a" providerId="LiveId" clId="{40CFB830-F6EC-4A1B-AE1F-B620D0FFC1BE}" dt="2020-12-23T09:26:24.895" v="3824" actId="478"/>
          <ac:spMkLst>
            <pc:docMk/>
            <pc:sldMk cId="0" sldId="594"/>
            <ac:spMk id="585730" creationId="{00000000-0000-0000-0000-000000000000}"/>
          </ac:spMkLst>
        </pc:spChg>
        <pc:spChg chg="mod ord">
          <ac:chgData name="Vui Le Ba" userId="052109168efbc39a" providerId="LiveId" clId="{40CFB830-F6EC-4A1B-AE1F-B620D0FFC1BE}" dt="2020-12-23T09:05:16.319" v="3222" actId="700"/>
          <ac:spMkLst>
            <pc:docMk/>
            <pc:sldMk cId="0" sldId="594"/>
            <ac:spMk id="585731" creationId="{00000000-0000-0000-0000-000000000000}"/>
          </ac:spMkLst>
        </pc:spChg>
        <pc:spChg chg="mod">
          <ac:chgData name="Vui Le Ba" userId="052109168efbc39a" providerId="LiveId" clId="{40CFB830-F6EC-4A1B-AE1F-B620D0FFC1BE}" dt="2020-12-23T09:26:27.686" v="3825" actId="14100"/>
          <ac:spMkLst>
            <pc:docMk/>
            <pc:sldMk cId="0" sldId="594"/>
            <ac:spMk id="585733" creationId="{00000000-0000-0000-0000-000000000000}"/>
          </ac:spMkLst>
        </pc:spChg>
        <pc:grpChg chg="del">
          <ac:chgData name="Vui Le Ba" userId="052109168efbc39a" providerId="LiveId" clId="{40CFB830-F6EC-4A1B-AE1F-B620D0FFC1BE}" dt="2020-12-23T09:26:11.355" v="3820" actId="478"/>
          <ac:grpSpMkLst>
            <pc:docMk/>
            <pc:sldMk cId="0" sldId="594"/>
            <ac:grpSpMk id="585732" creationId="{00000000-0000-0000-0000-000000000000}"/>
          </ac:grpSpMkLst>
        </pc:grpChg>
      </pc:sldChg>
      <pc:sldChg chg="addSp delSp modSp mod modClrScheme chgLayout">
        <pc:chgData name="Vui Le Ba" userId="052109168efbc39a" providerId="LiveId" clId="{40CFB830-F6EC-4A1B-AE1F-B620D0FFC1BE}" dt="2020-12-23T09:27:32.185" v="3837" actId="478"/>
        <pc:sldMkLst>
          <pc:docMk/>
          <pc:sldMk cId="0" sldId="595"/>
        </pc:sldMkLst>
        <pc:spChg chg="add del mod">
          <ac:chgData name="Vui Le Ba" userId="052109168efbc39a" providerId="LiveId" clId="{40CFB830-F6EC-4A1B-AE1F-B620D0FFC1BE}" dt="2020-12-23T05:58:31.666" v="181" actId="6264"/>
          <ac:spMkLst>
            <pc:docMk/>
            <pc:sldMk cId="0" sldId="595"/>
            <ac:spMk id="2" creationId="{2424027F-45B2-473B-9DF8-5BD13B53178F}"/>
          </ac:spMkLst>
        </pc:spChg>
        <pc:spChg chg="add del mod">
          <ac:chgData name="Vui Le Ba" userId="052109168efbc39a" providerId="LiveId" clId="{40CFB830-F6EC-4A1B-AE1F-B620D0FFC1BE}" dt="2020-12-23T05:58:31.666" v="181" actId="6264"/>
          <ac:spMkLst>
            <pc:docMk/>
            <pc:sldMk cId="0" sldId="595"/>
            <ac:spMk id="3" creationId="{BDBD1AE0-E1A3-4BE2-8B22-3404A69FA639}"/>
          </ac:spMkLst>
        </pc:spChg>
        <pc:spChg chg="add del mod ord">
          <ac:chgData name="Vui Le Ba" userId="052109168efbc39a" providerId="LiveId" clId="{40CFB830-F6EC-4A1B-AE1F-B620D0FFC1BE}" dt="2020-12-23T07:30:43.255" v="1946" actId="6264"/>
          <ac:spMkLst>
            <pc:docMk/>
            <pc:sldMk cId="0" sldId="595"/>
            <ac:spMk id="4" creationId="{D0548C30-E9F9-4D8C-B2A5-D5373F2F9B5E}"/>
          </ac:spMkLst>
        </pc:spChg>
        <pc:spChg chg="del">
          <ac:chgData name="Vui Le Ba" userId="052109168efbc39a" providerId="LiveId" clId="{40CFB830-F6EC-4A1B-AE1F-B620D0FFC1BE}" dt="2020-12-23T07:06:30.211" v="1584"/>
          <ac:spMkLst>
            <pc:docMk/>
            <pc:sldMk cId="0" sldId="595"/>
            <ac:spMk id="5" creationId="{12FB785A-C75F-49E0-A98C-44F9C757AA61}"/>
          </ac:spMkLst>
        </pc:spChg>
        <pc:spChg chg="add del mod">
          <ac:chgData name="Vui Le Ba" userId="052109168efbc39a" providerId="LiveId" clId="{40CFB830-F6EC-4A1B-AE1F-B620D0FFC1BE}" dt="2020-12-23T07:30:43.255" v="1946" actId="6264"/>
          <ac:spMkLst>
            <pc:docMk/>
            <pc:sldMk cId="0" sldId="595"/>
            <ac:spMk id="6" creationId="{300E6D7A-E5F7-4A52-AE43-50BD388721B8}"/>
          </ac:spMkLst>
        </pc:spChg>
        <pc:spChg chg="add del mod">
          <ac:chgData name="Vui Le Ba" userId="052109168efbc39a" providerId="LiveId" clId="{40CFB830-F6EC-4A1B-AE1F-B620D0FFC1BE}" dt="2020-12-23T07:30:43.255" v="1946" actId="6264"/>
          <ac:spMkLst>
            <pc:docMk/>
            <pc:sldMk cId="0" sldId="595"/>
            <ac:spMk id="7" creationId="{3898A629-67A9-4E2E-AEAE-70D7ECDF0C44}"/>
          </ac:spMkLst>
        </pc:spChg>
        <pc:spChg chg="add del mod ord">
          <ac:chgData name="Vui Le Ba" userId="052109168efbc39a" providerId="LiveId" clId="{40CFB830-F6EC-4A1B-AE1F-B620D0FFC1BE}" dt="2020-12-23T09:05:16.319" v="3222" actId="700"/>
          <ac:spMkLst>
            <pc:docMk/>
            <pc:sldMk cId="0" sldId="595"/>
            <ac:spMk id="8" creationId="{190E18A0-F4CD-45D2-A850-DB99206521AF}"/>
          </ac:spMkLst>
        </pc:spChg>
        <pc:spChg chg="add del mod ord">
          <ac:chgData name="Vui Le Ba" userId="052109168efbc39a" providerId="LiveId" clId="{40CFB830-F6EC-4A1B-AE1F-B620D0FFC1BE}" dt="2020-12-23T09:27:30.164" v="3836" actId="478"/>
          <ac:spMkLst>
            <pc:docMk/>
            <pc:sldMk cId="0" sldId="595"/>
            <ac:spMk id="9" creationId="{E5632456-20F5-4CF9-83BF-E426ADA0441F}"/>
          </ac:spMkLst>
        </pc:spChg>
        <pc:spChg chg="add del mod ord">
          <ac:chgData name="Vui Le Ba" userId="052109168efbc39a" providerId="LiveId" clId="{40CFB830-F6EC-4A1B-AE1F-B620D0FFC1BE}" dt="2020-12-23T09:27:32.185" v="3837" actId="478"/>
          <ac:spMkLst>
            <pc:docMk/>
            <pc:sldMk cId="0" sldId="595"/>
            <ac:spMk id="589826" creationId="{00000000-0000-0000-0000-000000000000}"/>
          </ac:spMkLst>
        </pc:spChg>
        <pc:spChg chg="mod ord">
          <ac:chgData name="Vui Le Ba" userId="052109168efbc39a" providerId="LiveId" clId="{40CFB830-F6EC-4A1B-AE1F-B620D0FFC1BE}" dt="2020-12-23T09:05:16.455" v="3229" actId="27636"/>
          <ac:spMkLst>
            <pc:docMk/>
            <pc:sldMk cId="0" sldId="595"/>
            <ac:spMk id="589827" creationId="{00000000-0000-0000-0000-000000000000}"/>
          </ac:spMkLst>
        </pc:spChg>
        <pc:grpChg chg="del">
          <ac:chgData name="Vui Le Ba" userId="052109168efbc39a" providerId="LiveId" clId="{40CFB830-F6EC-4A1B-AE1F-B620D0FFC1BE}" dt="2020-12-23T09:27:28.261" v="3835" actId="478"/>
          <ac:grpSpMkLst>
            <pc:docMk/>
            <pc:sldMk cId="0" sldId="595"/>
            <ac:grpSpMk id="589828" creationId="{00000000-0000-0000-0000-000000000000}"/>
          </ac:grpSpMkLst>
        </pc:grpChg>
      </pc:sldChg>
      <pc:sldChg chg="addSp delSp modSp mod modClrScheme chgLayout">
        <pc:chgData name="Vui Le Ba" userId="052109168efbc39a" providerId="LiveId" clId="{40CFB830-F6EC-4A1B-AE1F-B620D0FFC1BE}" dt="2020-12-23T09:27:54.988" v="3842" actId="1036"/>
        <pc:sldMkLst>
          <pc:docMk/>
          <pc:sldMk cId="0" sldId="596"/>
        </pc:sldMkLst>
        <pc:spChg chg="add del mod">
          <ac:chgData name="Vui Le Ba" userId="052109168efbc39a" providerId="LiveId" clId="{40CFB830-F6EC-4A1B-AE1F-B620D0FFC1BE}" dt="2020-12-23T05:58:31.666" v="181" actId="6264"/>
          <ac:spMkLst>
            <pc:docMk/>
            <pc:sldMk cId="0" sldId="596"/>
            <ac:spMk id="2" creationId="{917E53CA-DA67-4924-9871-F8462B4DB82F}"/>
          </ac:spMkLst>
        </pc:spChg>
        <pc:spChg chg="add del mod">
          <ac:chgData name="Vui Le Ba" userId="052109168efbc39a" providerId="LiveId" clId="{40CFB830-F6EC-4A1B-AE1F-B620D0FFC1BE}" dt="2020-12-23T05:58:31.666" v="181" actId="6264"/>
          <ac:spMkLst>
            <pc:docMk/>
            <pc:sldMk cId="0" sldId="596"/>
            <ac:spMk id="3" creationId="{2B5DC348-FAB0-4FD7-8FC4-F6AE9BF804B9}"/>
          </ac:spMkLst>
        </pc:spChg>
        <pc:spChg chg="add del mod ord">
          <ac:chgData name="Vui Le Ba" userId="052109168efbc39a" providerId="LiveId" clId="{40CFB830-F6EC-4A1B-AE1F-B620D0FFC1BE}" dt="2020-12-23T07:30:43.255" v="1946" actId="6264"/>
          <ac:spMkLst>
            <pc:docMk/>
            <pc:sldMk cId="0" sldId="596"/>
            <ac:spMk id="4" creationId="{AE4997C3-2FF7-48E0-8342-FB9AB702C85D}"/>
          </ac:spMkLst>
        </pc:spChg>
        <pc:spChg chg="del">
          <ac:chgData name="Vui Le Ba" userId="052109168efbc39a" providerId="LiveId" clId="{40CFB830-F6EC-4A1B-AE1F-B620D0FFC1BE}" dt="2020-12-23T07:06:30.211" v="1584"/>
          <ac:spMkLst>
            <pc:docMk/>
            <pc:sldMk cId="0" sldId="596"/>
            <ac:spMk id="5" creationId="{E91520A6-21DD-43F4-B0E5-120839FD449F}"/>
          </ac:spMkLst>
        </pc:spChg>
        <pc:spChg chg="add del mod">
          <ac:chgData name="Vui Le Ba" userId="052109168efbc39a" providerId="LiveId" clId="{40CFB830-F6EC-4A1B-AE1F-B620D0FFC1BE}" dt="2020-12-23T07:30:43.255" v="1946" actId="6264"/>
          <ac:spMkLst>
            <pc:docMk/>
            <pc:sldMk cId="0" sldId="596"/>
            <ac:spMk id="6" creationId="{BA4F4BB3-1513-433E-AFD1-66338A368842}"/>
          </ac:spMkLst>
        </pc:spChg>
        <pc:spChg chg="add del mod">
          <ac:chgData name="Vui Le Ba" userId="052109168efbc39a" providerId="LiveId" clId="{40CFB830-F6EC-4A1B-AE1F-B620D0FFC1BE}" dt="2020-12-23T07:30:43.255" v="1946" actId="6264"/>
          <ac:spMkLst>
            <pc:docMk/>
            <pc:sldMk cId="0" sldId="596"/>
            <ac:spMk id="7" creationId="{960485D9-00C3-4AD7-A7A4-0739157F8762}"/>
          </ac:spMkLst>
        </pc:spChg>
        <pc:spChg chg="add del mod ord">
          <ac:chgData name="Vui Le Ba" userId="052109168efbc39a" providerId="LiveId" clId="{40CFB830-F6EC-4A1B-AE1F-B620D0FFC1BE}" dt="2020-12-23T09:05:16.319" v="3222" actId="700"/>
          <ac:spMkLst>
            <pc:docMk/>
            <pc:sldMk cId="0" sldId="596"/>
            <ac:spMk id="8" creationId="{A677213F-092A-400C-B18D-562F210D91A1}"/>
          </ac:spMkLst>
        </pc:spChg>
        <pc:spChg chg="add del mod ord">
          <ac:chgData name="Vui Le Ba" userId="052109168efbc39a" providerId="LiveId" clId="{40CFB830-F6EC-4A1B-AE1F-B620D0FFC1BE}" dt="2020-12-23T09:27:42.996" v="3839" actId="478"/>
          <ac:spMkLst>
            <pc:docMk/>
            <pc:sldMk cId="0" sldId="596"/>
            <ac:spMk id="9" creationId="{4FB407DB-222F-4E2A-8022-680D0CD9A209}"/>
          </ac:spMkLst>
        </pc:spChg>
        <pc:spChg chg="add del mod ord">
          <ac:chgData name="Vui Le Ba" userId="052109168efbc39a" providerId="LiveId" clId="{40CFB830-F6EC-4A1B-AE1F-B620D0FFC1BE}" dt="2020-12-23T09:27:46.004" v="3840" actId="478"/>
          <ac:spMkLst>
            <pc:docMk/>
            <pc:sldMk cId="0" sldId="596"/>
            <ac:spMk id="591874" creationId="{00000000-0000-0000-0000-000000000000}"/>
          </ac:spMkLst>
        </pc:spChg>
        <pc:spChg chg="mod ord">
          <ac:chgData name="Vui Le Ba" userId="052109168efbc39a" providerId="LiveId" clId="{40CFB830-F6EC-4A1B-AE1F-B620D0FFC1BE}" dt="2020-12-23T09:05:16.319" v="3222" actId="700"/>
          <ac:spMkLst>
            <pc:docMk/>
            <pc:sldMk cId="0" sldId="596"/>
            <ac:spMk id="591875" creationId="{00000000-0000-0000-0000-000000000000}"/>
          </ac:spMkLst>
        </pc:spChg>
        <pc:spChg chg="mod">
          <ac:chgData name="Vui Le Ba" userId="052109168efbc39a" providerId="LiveId" clId="{40CFB830-F6EC-4A1B-AE1F-B620D0FFC1BE}" dt="2020-12-23T09:27:54.988" v="3842" actId="1036"/>
          <ac:spMkLst>
            <pc:docMk/>
            <pc:sldMk cId="0" sldId="596"/>
            <ac:spMk id="990216" creationId="{00000000-0000-0000-0000-000000000000}"/>
          </ac:spMkLst>
        </pc:spChg>
        <pc:grpChg chg="del">
          <ac:chgData name="Vui Le Ba" userId="052109168efbc39a" providerId="LiveId" clId="{40CFB830-F6EC-4A1B-AE1F-B620D0FFC1BE}" dt="2020-12-23T09:27:35.545" v="3838" actId="478"/>
          <ac:grpSpMkLst>
            <pc:docMk/>
            <pc:sldMk cId="0" sldId="596"/>
            <ac:grpSpMk id="591876" creationId="{00000000-0000-0000-0000-000000000000}"/>
          </ac:grpSpMkLst>
        </pc:grpChg>
      </pc:sldChg>
      <pc:sldChg chg="addSp delSp modSp mod modClrScheme chgLayout">
        <pc:chgData name="Vui Le Ba" userId="052109168efbc39a" providerId="LiveId" clId="{40CFB830-F6EC-4A1B-AE1F-B620D0FFC1BE}" dt="2020-12-23T09:28:06.918" v="3846" actId="404"/>
        <pc:sldMkLst>
          <pc:docMk/>
          <pc:sldMk cId="0" sldId="597"/>
        </pc:sldMkLst>
        <pc:spChg chg="add del mod">
          <ac:chgData name="Vui Le Ba" userId="052109168efbc39a" providerId="LiveId" clId="{40CFB830-F6EC-4A1B-AE1F-B620D0FFC1BE}" dt="2020-12-23T05:58:31.666" v="181" actId="6264"/>
          <ac:spMkLst>
            <pc:docMk/>
            <pc:sldMk cId="0" sldId="597"/>
            <ac:spMk id="2" creationId="{35271F16-05FF-429B-B83B-C3160FEAE10E}"/>
          </ac:spMkLst>
        </pc:spChg>
        <pc:spChg chg="add del mod">
          <ac:chgData name="Vui Le Ba" userId="052109168efbc39a" providerId="LiveId" clId="{40CFB830-F6EC-4A1B-AE1F-B620D0FFC1BE}" dt="2020-12-23T05:58:31.666" v="181" actId="6264"/>
          <ac:spMkLst>
            <pc:docMk/>
            <pc:sldMk cId="0" sldId="597"/>
            <ac:spMk id="3" creationId="{F8075670-EB70-489E-81DE-77D945A15BDD}"/>
          </ac:spMkLst>
        </pc:spChg>
        <pc:spChg chg="add del mod ord">
          <ac:chgData name="Vui Le Ba" userId="052109168efbc39a" providerId="LiveId" clId="{40CFB830-F6EC-4A1B-AE1F-B620D0FFC1BE}" dt="2020-12-23T07:30:43.255" v="1946" actId="6264"/>
          <ac:spMkLst>
            <pc:docMk/>
            <pc:sldMk cId="0" sldId="597"/>
            <ac:spMk id="4" creationId="{DF29E785-EDE4-49C3-B0CB-20E359A2B648}"/>
          </ac:spMkLst>
        </pc:spChg>
        <pc:spChg chg="del">
          <ac:chgData name="Vui Le Ba" userId="052109168efbc39a" providerId="LiveId" clId="{40CFB830-F6EC-4A1B-AE1F-B620D0FFC1BE}" dt="2020-12-23T07:06:30.211" v="1584"/>
          <ac:spMkLst>
            <pc:docMk/>
            <pc:sldMk cId="0" sldId="597"/>
            <ac:spMk id="5" creationId="{1DA725AD-F5FF-4AF0-8DEC-C5B168C7A1CE}"/>
          </ac:spMkLst>
        </pc:spChg>
        <pc:spChg chg="add del mod">
          <ac:chgData name="Vui Le Ba" userId="052109168efbc39a" providerId="LiveId" clId="{40CFB830-F6EC-4A1B-AE1F-B620D0FFC1BE}" dt="2020-12-23T07:30:43.255" v="1946" actId="6264"/>
          <ac:spMkLst>
            <pc:docMk/>
            <pc:sldMk cId="0" sldId="597"/>
            <ac:spMk id="6" creationId="{5107AB8E-1DDD-406B-937D-AE3020175FC4}"/>
          </ac:spMkLst>
        </pc:spChg>
        <pc:spChg chg="add del mod">
          <ac:chgData name="Vui Le Ba" userId="052109168efbc39a" providerId="LiveId" clId="{40CFB830-F6EC-4A1B-AE1F-B620D0FFC1BE}" dt="2020-12-23T07:30:43.255" v="1946" actId="6264"/>
          <ac:spMkLst>
            <pc:docMk/>
            <pc:sldMk cId="0" sldId="597"/>
            <ac:spMk id="7" creationId="{082D79CD-6884-4FC8-A80A-EB4B4D2B44CD}"/>
          </ac:spMkLst>
        </pc:spChg>
        <pc:spChg chg="add del mod ord">
          <ac:chgData name="Vui Le Ba" userId="052109168efbc39a" providerId="LiveId" clId="{40CFB830-F6EC-4A1B-AE1F-B620D0FFC1BE}" dt="2020-12-23T09:05:16.319" v="3222" actId="700"/>
          <ac:spMkLst>
            <pc:docMk/>
            <pc:sldMk cId="0" sldId="597"/>
            <ac:spMk id="8" creationId="{6B08F5FB-DFEF-417C-80E8-353619079F20}"/>
          </ac:spMkLst>
        </pc:spChg>
        <pc:spChg chg="add del mod ord">
          <ac:chgData name="Vui Le Ba" userId="052109168efbc39a" providerId="LiveId" clId="{40CFB830-F6EC-4A1B-AE1F-B620D0FFC1BE}" dt="2020-12-23T09:28:03.394" v="3844" actId="478"/>
          <ac:spMkLst>
            <pc:docMk/>
            <pc:sldMk cId="0" sldId="597"/>
            <ac:spMk id="9" creationId="{466FF651-566C-41A6-AD12-0A730923A984}"/>
          </ac:spMkLst>
        </pc:spChg>
        <pc:spChg chg="add del mod ord">
          <ac:chgData name="Vui Le Ba" userId="052109168efbc39a" providerId="LiveId" clId="{40CFB830-F6EC-4A1B-AE1F-B620D0FFC1BE}" dt="2020-12-23T09:28:05.493" v="3845" actId="478"/>
          <ac:spMkLst>
            <pc:docMk/>
            <pc:sldMk cId="0" sldId="597"/>
            <ac:spMk id="593922" creationId="{00000000-0000-0000-0000-000000000000}"/>
          </ac:spMkLst>
        </pc:spChg>
        <pc:spChg chg="mod ord">
          <ac:chgData name="Vui Le Ba" userId="052109168efbc39a" providerId="LiveId" clId="{40CFB830-F6EC-4A1B-AE1F-B620D0FFC1BE}" dt="2020-12-23T09:05:16.319" v="3222" actId="700"/>
          <ac:spMkLst>
            <pc:docMk/>
            <pc:sldMk cId="0" sldId="597"/>
            <ac:spMk id="593923" creationId="{00000000-0000-0000-0000-000000000000}"/>
          </ac:spMkLst>
        </pc:spChg>
        <pc:spChg chg="mod">
          <ac:chgData name="Vui Le Ba" userId="052109168efbc39a" providerId="LiveId" clId="{40CFB830-F6EC-4A1B-AE1F-B620D0FFC1BE}" dt="2020-12-23T09:28:06.918" v="3846" actId="404"/>
          <ac:spMkLst>
            <pc:docMk/>
            <pc:sldMk cId="0" sldId="597"/>
            <ac:spMk id="992264" creationId="{00000000-0000-0000-0000-000000000000}"/>
          </ac:spMkLst>
        </pc:spChg>
        <pc:grpChg chg="del">
          <ac:chgData name="Vui Le Ba" userId="052109168efbc39a" providerId="LiveId" clId="{40CFB830-F6EC-4A1B-AE1F-B620D0FFC1BE}" dt="2020-12-23T09:28:00.217" v="3843" actId="478"/>
          <ac:grpSpMkLst>
            <pc:docMk/>
            <pc:sldMk cId="0" sldId="597"/>
            <ac:grpSpMk id="593924" creationId="{00000000-0000-0000-0000-000000000000}"/>
          </ac:grpSpMkLst>
        </pc:grpChg>
      </pc:sldChg>
      <pc:sldChg chg="addSp delSp modSp mod modClrScheme chgLayout">
        <pc:chgData name="Vui Le Ba" userId="052109168efbc39a" providerId="LiveId" clId="{40CFB830-F6EC-4A1B-AE1F-B620D0FFC1BE}" dt="2020-12-23T09:28:35.529" v="3854" actId="404"/>
        <pc:sldMkLst>
          <pc:docMk/>
          <pc:sldMk cId="0" sldId="598"/>
        </pc:sldMkLst>
        <pc:spChg chg="add del mod">
          <ac:chgData name="Vui Le Ba" userId="052109168efbc39a" providerId="LiveId" clId="{40CFB830-F6EC-4A1B-AE1F-B620D0FFC1BE}" dt="2020-12-23T05:58:31.666" v="181" actId="6264"/>
          <ac:spMkLst>
            <pc:docMk/>
            <pc:sldMk cId="0" sldId="598"/>
            <ac:spMk id="2" creationId="{2DA2C147-0045-4AA5-8084-C4E0FDC28218}"/>
          </ac:spMkLst>
        </pc:spChg>
        <pc:spChg chg="add del mod">
          <ac:chgData name="Vui Le Ba" userId="052109168efbc39a" providerId="LiveId" clId="{40CFB830-F6EC-4A1B-AE1F-B620D0FFC1BE}" dt="2020-12-23T05:58:31.666" v="181" actId="6264"/>
          <ac:spMkLst>
            <pc:docMk/>
            <pc:sldMk cId="0" sldId="598"/>
            <ac:spMk id="3" creationId="{4739A0FA-2837-4713-8B36-6F16E8F35DD6}"/>
          </ac:spMkLst>
        </pc:spChg>
        <pc:spChg chg="add del mod ord">
          <ac:chgData name="Vui Le Ba" userId="052109168efbc39a" providerId="LiveId" clId="{40CFB830-F6EC-4A1B-AE1F-B620D0FFC1BE}" dt="2020-12-23T07:30:43.255" v="1946" actId="6264"/>
          <ac:spMkLst>
            <pc:docMk/>
            <pc:sldMk cId="0" sldId="598"/>
            <ac:spMk id="4" creationId="{331E9180-36AF-489D-8DB2-97785B41DDA3}"/>
          </ac:spMkLst>
        </pc:spChg>
        <pc:spChg chg="del">
          <ac:chgData name="Vui Le Ba" userId="052109168efbc39a" providerId="LiveId" clId="{40CFB830-F6EC-4A1B-AE1F-B620D0FFC1BE}" dt="2020-12-23T07:06:30.211" v="1584"/>
          <ac:spMkLst>
            <pc:docMk/>
            <pc:sldMk cId="0" sldId="598"/>
            <ac:spMk id="5" creationId="{060EDCA7-C549-4DBE-936C-71867DCA9F03}"/>
          </ac:spMkLst>
        </pc:spChg>
        <pc:spChg chg="add del mod">
          <ac:chgData name="Vui Le Ba" userId="052109168efbc39a" providerId="LiveId" clId="{40CFB830-F6EC-4A1B-AE1F-B620D0FFC1BE}" dt="2020-12-23T07:30:43.255" v="1946" actId="6264"/>
          <ac:spMkLst>
            <pc:docMk/>
            <pc:sldMk cId="0" sldId="598"/>
            <ac:spMk id="6" creationId="{D568341C-502A-458F-A9E9-7ADE28D6F9D7}"/>
          </ac:spMkLst>
        </pc:spChg>
        <pc:spChg chg="add del mod">
          <ac:chgData name="Vui Le Ba" userId="052109168efbc39a" providerId="LiveId" clId="{40CFB830-F6EC-4A1B-AE1F-B620D0FFC1BE}" dt="2020-12-23T07:30:43.255" v="1946" actId="6264"/>
          <ac:spMkLst>
            <pc:docMk/>
            <pc:sldMk cId="0" sldId="598"/>
            <ac:spMk id="7" creationId="{0E617315-25D5-4B5B-B1D8-19EE193DC381}"/>
          </ac:spMkLst>
        </pc:spChg>
        <pc:spChg chg="add del mod ord">
          <ac:chgData name="Vui Le Ba" userId="052109168efbc39a" providerId="LiveId" clId="{40CFB830-F6EC-4A1B-AE1F-B620D0FFC1BE}" dt="2020-12-23T09:05:16.319" v="3222" actId="700"/>
          <ac:spMkLst>
            <pc:docMk/>
            <pc:sldMk cId="0" sldId="598"/>
            <ac:spMk id="8" creationId="{646692EF-56C3-4F44-8238-9F940B4479AD}"/>
          </ac:spMkLst>
        </pc:spChg>
        <pc:spChg chg="add del mod ord">
          <ac:chgData name="Vui Le Ba" userId="052109168efbc39a" providerId="LiveId" clId="{40CFB830-F6EC-4A1B-AE1F-B620D0FFC1BE}" dt="2020-12-23T09:28:15.707" v="3848" actId="478"/>
          <ac:spMkLst>
            <pc:docMk/>
            <pc:sldMk cId="0" sldId="598"/>
            <ac:spMk id="9" creationId="{C4EF2CFE-8799-4B6A-9BCD-264A6DB5A982}"/>
          </ac:spMkLst>
        </pc:spChg>
        <pc:spChg chg="add del mod ord">
          <ac:chgData name="Vui Le Ba" userId="052109168efbc39a" providerId="LiveId" clId="{40CFB830-F6EC-4A1B-AE1F-B620D0FFC1BE}" dt="2020-12-23T09:28:17.785" v="3849" actId="478"/>
          <ac:spMkLst>
            <pc:docMk/>
            <pc:sldMk cId="0" sldId="598"/>
            <ac:spMk id="595970" creationId="{00000000-0000-0000-0000-000000000000}"/>
          </ac:spMkLst>
        </pc:spChg>
        <pc:spChg chg="mod ord">
          <ac:chgData name="Vui Le Ba" userId="052109168efbc39a" providerId="LiveId" clId="{40CFB830-F6EC-4A1B-AE1F-B620D0FFC1BE}" dt="2020-12-23T09:05:16.319" v="3222" actId="700"/>
          <ac:spMkLst>
            <pc:docMk/>
            <pc:sldMk cId="0" sldId="598"/>
            <ac:spMk id="595971" creationId="{00000000-0000-0000-0000-000000000000}"/>
          </ac:spMkLst>
        </pc:spChg>
        <pc:spChg chg="mod">
          <ac:chgData name="Vui Le Ba" userId="052109168efbc39a" providerId="LiveId" clId="{40CFB830-F6EC-4A1B-AE1F-B620D0FFC1BE}" dt="2020-12-23T09:28:35.529" v="3854" actId="404"/>
          <ac:spMkLst>
            <pc:docMk/>
            <pc:sldMk cId="0" sldId="598"/>
            <ac:spMk id="994312" creationId="{00000000-0000-0000-0000-000000000000}"/>
          </ac:spMkLst>
        </pc:spChg>
        <pc:grpChg chg="del">
          <ac:chgData name="Vui Le Ba" userId="052109168efbc39a" providerId="LiveId" clId="{40CFB830-F6EC-4A1B-AE1F-B620D0FFC1BE}" dt="2020-12-23T09:28:13.550" v="3847" actId="478"/>
          <ac:grpSpMkLst>
            <pc:docMk/>
            <pc:sldMk cId="0" sldId="598"/>
            <ac:grpSpMk id="595972" creationId="{00000000-0000-0000-0000-000000000000}"/>
          </ac:grpSpMkLst>
        </pc:grpChg>
      </pc:sldChg>
      <pc:sldChg chg="addSp delSp modSp mod modClrScheme chgLayout">
        <pc:chgData name="Vui Le Ba" userId="052109168efbc39a" providerId="LiveId" clId="{40CFB830-F6EC-4A1B-AE1F-B620D0FFC1BE}" dt="2020-12-23T09:28:30.860" v="3853" actId="404"/>
        <pc:sldMkLst>
          <pc:docMk/>
          <pc:sldMk cId="0" sldId="599"/>
        </pc:sldMkLst>
        <pc:spChg chg="add del mod">
          <ac:chgData name="Vui Le Ba" userId="052109168efbc39a" providerId="LiveId" clId="{40CFB830-F6EC-4A1B-AE1F-B620D0FFC1BE}" dt="2020-12-23T05:58:31.666" v="181" actId="6264"/>
          <ac:spMkLst>
            <pc:docMk/>
            <pc:sldMk cId="0" sldId="599"/>
            <ac:spMk id="2" creationId="{829D1576-D9D2-471B-A395-196AD8D2CFCB}"/>
          </ac:spMkLst>
        </pc:spChg>
        <pc:spChg chg="add del mod">
          <ac:chgData name="Vui Le Ba" userId="052109168efbc39a" providerId="LiveId" clId="{40CFB830-F6EC-4A1B-AE1F-B620D0FFC1BE}" dt="2020-12-23T05:58:31.666" v="181" actId="6264"/>
          <ac:spMkLst>
            <pc:docMk/>
            <pc:sldMk cId="0" sldId="599"/>
            <ac:spMk id="3" creationId="{73FD5873-8536-4D53-BF0C-36E53531A8F1}"/>
          </ac:spMkLst>
        </pc:spChg>
        <pc:spChg chg="add del mod ord">
          <ac:chgData name="Vui Le Ba" userId="052109168efbc39a" providerId="LiveId" clId="{40CFB830-F6EC-4A1B-AE1F-B620D0FFC1BE}" dt="2020-12-23T07:30:43.255" v="1946" actId="6264"/>
          <ac:spMkLst>
            <pc:docMk/>
            <pc:sldMk cId="0" sldId="599"/>
            <ac:spMk id="4" creationId="{F35F3867-9FDD-4D5E-AEF4-9A6895071640}"/>
          </ac:spMkLst>
        </pc:spChg>
        <pc:spChg chg="del">
          <ac:chgData name="Vui Le Ba" userId="052109168efbc39a" providerId="LiveId" clId="{40CFB830-F6EC-4A1B-AE1F-B620D0FFC1BE}" dt="2020-12-23T07:06:30.211" v="1584"/>
          <ac:spMkLst>
            <pc:docMk/>
            <pc:sldMk cId="0" sldId="599"/>
            <ac:spMk id="5" creationId="{C8114A57-3B0E-4BCC-9CB6-4A52DD911FFC}"/>
          </ac:spMkLst>
        </pc:spChg>
        <pc:spChg chg="add del mod">
          <ac:chgData name="Vui Le Ba" userId="052109168efbc39a" providerId="LiveId" clId="{40CFB830-F6EC-4A1B-AE1F-B620D0FFC1BE}" dt="2020-12-23T07:30:43.255" v="1946" actId="6264"/>
          <ac:spMkLst>
            <pc:docMk/>
            <pc:sldMk cId="0" sldId="599"/>
            <ac:spMk id="6" creationId="{DA9E7273-ED32-4EF2-BC6F-4AB3D1C92DB4}"/>
          </ac:spMkLst>
        </pc:spChg>
        <pc:spChg chg="add del mod">
          <ac:chgData name="Vui Le Ba" userId="052109168efbc39a" providerId="LiveId" clId="{40CFB830-F6EC-4A1B-AE1F-B620D0FFC1BE}" dt="2020-12-23T07:30:43.255" v="1946" actId="6264"/>
          <ac:spMkLst>
            <pc:docMk/>
            <pc:sldMk cId="0" sldId="599"/>
            <ac:spMk id="7" creationId="{FD5EB26B-786E-4B00-A766-A9CD40AF346D}"/>
          </ac:spMkLst>
        </pc:spChg>
        <pc:spChg chg="add del mod ord">
          <ac:chgData name="Vui Le Ba" userId="052109168efbc39a" providerId="LiveId" clId="{40CFB830-F6EC-4A1B-AE1F-B620D0FFC1BE}" dt="2020-12-23T09:05:16.319" v="3222" actId="700"/>
          <ac:spMkLst>
            <pc:docMk/>
            <pc:sldMk cId="0" sldId="599"/>
            <ac:spMk id="8" creationId="{1FEA4BF9-52EF-47F1-8841-CF818A5C57C5}"/>
          </ac:spMkLst>
        </pc:spChg>
        <pc:spChg chg="add del mod ord">
          <ac:chgData name="Vui Le Ba" userId="052109168efbc39a" providerId="LiveId" clId="{40CFB830-F6EC-4A1B-AE1F-B620D0FFC1BE}" dt="2020-12-23T09:28:27.086" v="3851" actId="478"/>
          <ac:spMkLst>
            <pc:docMk/>
            <pc:sldMk cId="0" sldId="599"/>
            <ac:spMk id="9" creationId="{5A3FD48C-5EA8-4097-AC95-F60C1DD9C4D7}"/>
          </ac:spMkLst>
        </pc:spChg>
        <pc:spChg chg="add del mod ord">
          <ac:chgData name="Vui Le Ba" userId="052109168efbc39a" providerId="LiveId" clId="{40CFB830-F6EC-4A1B-AE1F-B620D0FFC1BE}" dt="2020-12-23T09:28:29.370" v="3852" actId="478"/>
          <ac:spMkLst>
            <pc:docMk/>
            <pc:sldMk cId="0" sldId="599"/>
            <ac:spMk id="598018" creationId="{00000000-0000-0000-0000-000000000000}"/>
          </ac:spMkLst>
        </pc:spChg>
        <pc:spChg chg="mod ord">
          <ac:chgData name="Vui Le Ba" userId="052109168efbc39a" providerId="LiveId" clId="{40CFB830-F6EC-4A1B-AE1F-B620D0FFC1BE}" dt="2020-12-23T09:05:16.319" v="3222" actId="700"/>
          <ac:spMkLst>
            <pc:docMk/>
            <pc:sldMk cId="0" sldId="599"/>
            <ac:spMk id="598019" creationId="{00000000-0000-0000-0000-000000000000}"/>
          </ac:spMkLst>
        </pc:spChg>
        <pc:spChg chg="mod">
          <ac:chgData name="Vui Le Ba" userId="052109168efbc39a" providerId="LiveId" clId="{40CFB830-F6EC-4A1B-AE1F-B620D0FFC1BE}" dt="2020-12-23T09:28:30.860" v="3853" actId="404"/>
          <ac:spMkLst>
            <pc:docMk/>
            <pc:sldMk cId="0" sldId="599"/>
            <ac:spMk id="996360" creationId="{00000000-0000-0000-0000-000000000000}"/>
          </ac:spMkLst>
        </pc:spChg>
        <pc:grpChg chg="del">
          <ac:chgData name="Vui Le Ba" userId="052109168efbc39a" providerId="LiveId" clId="{40CFB830-F6EC-4A1B-AE1F-B620D0FFC1BE}" dt="2020-12-23T09:28:23.595" v="3850" actId="478"/>
          <ac:grpSpMkLst>
            <pc:docMk/>
            <pc:sldMk cId="0" sldId="599"/>
            <ac:grpSpMk id="598020" creationId="{00000000-0000-0000-0000-000000000000}"/>
          </ac:grpSpMkLst>
        </pc:grpChg>
      </pc:sldChg>
      <pc:sldChg chg="addSp delSp modSp mod modClrScheme chgLayout">
        <pc:chgData name="Vui Le Ba" userId="052109168efbc39a" providerId="LiveId" clId="{40CFB830-F6EC-4A1B-AE1F-B620D0FFC1BE}" dt="2020-12-23T09:29:40.310" v="3875" actId="478"/>
        <pc:sldMkLst>
          <pc:docMk/>
          <pc:sldMk cId="0" sldId="600"/>
        </pc:sldMkLst>
        <pc:spChg chg="add del mod">
          <ac:chgData name="Vui Le Ba" userId="052109168efbc39a" providerId="LiveId" clId="{40CFB830-F6EC-4A1B-AE1F-B620D0FFC1BE}" dt="2020-12-23T05:58:31.666" v="181" actId="6264"/>
          <ac:spMkLst>
            <pc:docMk/>
            <pc:sldMk cId="0" sldId="600"/>
            <ac:spMk id="2" creationId="{C983B5B8-3838-4A13-98A1-712F88814E2B}"/>
          </ac:spMkLst>
        </pc:spChg>
        <pc:spChg chg="add del mod">
          <ac:chgData name="Vui Le Ba" userId="052109168efbc39a" providerId="LiveId" clId="{40CFB830-F6EC-4A1B-AE1F-B620D0FFC1BE}" dt="2020-12-23T05:58:31.666" v="181" actId="6264"/>
          <ac:spMkLst>
            <pc:docMk/>
            <pc:sldMk cId="0" sldId="600"/>
            <ac:spMk id="3" creationId="{63F59CC2-B431-4F24-87FD-FBF7010CFE43}"/>
          </ac:spMkLst>
        </pc:spChg>
        <pc:spChg chg="add del mod ord">
          <ac:chgData name="Vui Le Ba" userId="052109168efbc39a" providerId="LiveId" clId="{40CFB830-F6EC-4A1B-AE1F-B620D0FFC1BE}" dt="2020-12-23T07:30:43.255" v="1946" actId="6264"/>
          <ac:spMkLst>
            <pc:docMk/>
            <pc:sldMk cId="0" sldId="600"/>
            <ac:spMk id="4" creationId="{8FEA5D6D-6D5F-4B5C-BCBB-72DB0F98F1C0}"/>
          </ac:spMkLst>
        </pc:spChg>
        <pc:spChg chg="del">
          <ac:chgData name="Vui Le Ba" userId="052109168efbc39a" providerId="LiveId" clId="{40CFB830-F6EC-4A1B-AE1F-B620D0FFC1BE}" dt="2020-12-23T07:06:30.211" v="1584"/>
          <ac:spMkLst>
            <pc:docMk/>
            <pc:sldMk cId="0" sldId="600"/>
            <ac:spMk id="5" creationId="{5453CA2D-6313-4F11-8319-B4BBCE848C72}"/>
          </ac:spMkLst>
        </pc:spChg>
        <pc:spChg chg="add del mod">
          <ac:chgData name="Vui Le Ba" userId="052109168efbc39a" providerId="LiveId" clId="{40CFB830-F6EC-4A1B-AE1F-B620D0FFC1BE}" dt="2020-12-23T07:30:43.255" v="1946" actId="6264"/>
          <ac:spMkLst>
            <pc:docMk/>
            <pc:sldMk cId="0" sldId="600"/>
            <ac:spMk id="6" creationId="{25CA0017-1EA9-40C6-BBF6-67FC4A0A9531}"/>
          </ac:spMkLst>
        </pc:spChg>
        <pc:spChg chg="add del mod">
          <ac:chgData name="Vui Le Ba" userId="052109168efbc39a" providerId="LiveId" clId="{40CFB830-F6EC-4A1B-AE1F-B620D0FFC1BE}" dt="2020-12-23T07:30:43.255" v="1946" actId="6264"/>
          <ac:spMkLst>
            <pc:docMk/>
            <pc:sldMk cId="0" sldId="600"/>
            <ac:spMk id="7" creationId="{72418444-402C-4CA8-AFAB-944F03F39BC9}"/>
          </ac:spMkLst>
        </pc:spChg>
        <pc:spChg chg="add del mod ord">
          <ac:chgData name="Vui Le Ba" userId="052109168efbc39a" providerId="LiveId" clId="{40CFB830-F6EC-4A1B-AE1F-B620D0FFC1BE}" dt="2020-12-23T09:05:16.319" v="3222" actId="700"/>
          <ac:spMkLst>
            <pc:docMk/>
            <pc:sldMk cId="0" sldId="600"/>
            <ac:spMk id="8" creationId="{7C23B699-98AE-4471-8DAA-1268C96836DD}"/>
          </ac:spMkLst>
        </pc:spChg>
        <pc:spChg chg="add del mod ord">
          <ac:chgData name="Vui Le Ba" userId="052109168efbc39a" providerId="LiveId" clId="{40CFB830-F6EC-4A1B-AE1F-B620D0FFC1BE}" dt="2020-12-23T09:29:04.664" v="3863" actId="478"/>
          <ac:spMkLst>
            <pc:docMk/>
            <pc:sldMk cId="0" sldId="600"/>
            <ac:spMk id="9" creationId="{19D1472A-87A8-4E8A-A3B8-32F02BF23632}"/>
          </ac:spMkLst>
        </pc:spChg>
        <pc:spChg chg="add del mod ord">
          <ac:chgData name="Vui Le Ba" userId="052109168efbc39a" providerId="LiveId" clId="{40CFB830-F6EC-4A1B-AE1F-B620D0FFC1BE}" dt="2020-12-23T09:29:40.310" v="3875" actId="478"/>
          <ac:spMkLst>
            <pc:docMk/>
            <pc:sldMk cId="0" sldId="600"/>
            <ac:spMk id="602114" creationId="{00000000-0000-0000-0000-000000000000}"/>
          </ac:spMkLst>
        </pc:spChg>
        <pc:spChg chg="mod ord">
          <ac:chgData name="Vui Le Ba" userId="052109168efbc39a" providerId="LiveId" clId="{40CFB830-F6EC-4A1B-AE1F-B620D0FFC1BE}" dt="2020-12-23T09:05:16.319" v="3222" actId="700"/>
          <ac:spMkLst>
            <pc:docMk/>
            <pc:sldMk cId="0" sldId="600"/>
            <ac:spMk id="602115" creationId="{00000000-0000-0000-0000-000000000000}"/>
          </ac:spMkLst>
        </pc:spChg>
        <pc:spChg chg="mod">
          <ac:chgData name="Vui Le Ba" userId="052109168efbc39a" providerId="LiveId" clId="{40CFB830-F6EC-4A1B-AE1F-B620D0FFC1BE}" dt="2020-12-23T09:29:24.099" v="3869" actId="14100"/>
          <ac:spMkLst>
            <pc:docMk/>
            <pc:sldMk cId="0" sldId="600"/>
            <ac:spMk id="998408" creationId="{00000000-0000-0000-0000-000000000000}"/>
          </ac:spMkLst>
        </pc:spChg>
        <pc:grpChg chg="del">
          <ac:chgData name="Vui Le Ba" userId="052109168efbc39a" providerId="LiveId" clId="{40CFB830-F6EC-4A1B-AE1F-B620D0FFC1BE}" dt="2020-12-23T09:29:02.908" v="3862" actId="478"/>
          <ac:grpSpMkLst>
            <pc:docMk/>
            <pc:sldMk cId="0" sldId="600"/>
            <ac:grpSpMk id="602116" creationId="{00000000-0000-0000-0000-000000000000}"/>
          </ac:grpSpMkLst>
        </pc:grpChg>
        <pc:picChg chg="mod">
          <ac:chgData name="Vui Le Ba" userId="052109168efbc39a" providerId="LiveId" clId="{40CFB830-F6EC-4A1B-AE1F-B620D0FFC1BE}" dt="2020-12-23T09:29:36.662" v="3874" actId="14100"/>
          <ac:picMkLst>
            <pc:docMk/>
            <pc:sldMk cId="0" sldId="600"/>
            <ac:picMk id="998409" creationId="{00000000-0000-0000-0000-000000000000}"/>
          </ac:picMkLst>
        </pc:picChg>
        <pc:picChg chg="mod">
          <ac:chgData name="Vui Le Ba" userId="052109168efbc39a" providerId="LiveId" clId="{40CFB830-F6EC-4A1B-AE1F-B620D0FFC1BE}" dt="2020-12-23T09:29:34.510" v="3873" actId="14100"/>
          <ac:picMkLst>
            <pc:docMk/>
            <pc:sldMk cId="0" sldId="600"/>
            <ac:picMk id="998410" creationId="{00000000-0000-0000-0000-000000000000}"/>
          </ac:picMkLst>
        </pc:picChg>
        <pc:picChg chg="mod">
          <ac:chgData name="Vui Le Ba" userId="052109168efbc39a" providerId="LiveId" clId="{40CFB830-F6EC-4A1B-AE1F-B620D0FFC1BE}" dt="2020-12-23T09:29:30.232" v="3872" actId="1076"/>
          <ac:picMkLst>
            <pc:docMk/>
            <pc:sldMk cId="0" sldId="600"/>
            <ac:picMk id="998411" creationId="{00000000-0000-0000-0000-000000000000}"/>
          </ac:picMkLst>
        </pc:picChg>
      </pc:sldChg>
      <pc:sldChg chg="addSp delSp modSp mod modClrScheme modAnim chgLayout">
        <pc:chgData name="Vui Le Ba" userId="052109168efbc39a" providerId="LiveId" clId="{40CFB830-F6EC-4A1B-AE1F-B620D0FFC1BE}" dt="2020-12-23T09:30:00.760" v="3888" actId="404"/>
        <pc:sldMkLst>
          <pc:docMk/>
          <pc:sldMk cId="0" sldId="601"/>
        </pc:sldMkLst>
        <pc:spChg chg="add del mod">
          <ac:chgData name="Vui Le Ba" userId="052109168efbc39a" providerId="LiveId" clId="{40CFB830-F6EC-4A1B-AE1F-B620D0FFC1BE}" dt="2020-12-23T05:58:31.666" v="181" actId="6264"/>
          <ac:spMkLst>
            <pc:docMk/>
            <pc:sldMk cId="0" sldId="601"/>
            <ac:spMk id="2" creationId="{1CC87B32-B0A5-490B-B5DC-8FE4EB7EB7E6}"/>
          </ac:spMkLst>
        </pc:spChg>
        <pc:spChg chg="add del mod">
          <ac:chgData name="Vui Le Ba" userId="052109168efbc39a" providerId="LiveId" clId="{40CFB830-F6EC-4A1B-AE1F-B620D0FFC1BE}" dt="2020-12-23T05:58:31.666" v="181" actId="6264"/>
          <ac:spMkLst>
            <pc:docMk/>
            <pc:sldMk cId="0" sldId="601"/>
            <ac:spMk id="3" creationId="{E05C3EFF-6528-4191-9F81-D241065F9E95}"/>
          </ac:spMkLst>
        </pc:spChg>
        <pc:spChg chg="add del mod ord">
          <ac:chgData name="Vui Le Ba" userId="052109168efbc39a" providerId="LiveId" clId="{40CFB830-F6EC-4A1B-AE1F-B620D0FFC1BE}" dt="2020-12-23T07:30:43.255" v="1946" actId="6264"/>
          <ac:spMkLst>
            <pc:docMk/>
            <pc:sldMk cId="0" sldId="601"/>
            <ac:spMk id="4" creationId="{93EFDD1F-DF15-4660-9CCA-6559CEE84A4E}"/>
          </ac:spMkLst>
        </pc:spChg>
        <pc:spChg chg="del">
          <ac:chgData name="Vui Le Ba" userId="052109168efbc39a" providerId="LiveId" clId="{40CFB830-F6EC-4A1B-AE1F-B620D0FFC1BE}" dt="2020-12-23T07:06:30.211" v="1584"/>
          <ac:spMkLst>
            <pc:docMk/>
            <pc:sldMk cId="0" sldId="601"/>
            <ac:spMk id="5" creationId="{110B7061-96B8-4848-BFA9-75F8CDB1AE23}"/>
          </ac:spMkLst>
        </pc:spChg>
        <pc:spChg chg="add del mod">
          <ac:chgData name="Vui Le Ba" userId="052109168efbc39a" providerId="LiveId" clId="{40CFB830-F6EC-4A1B-AE1F-B620D0FFC1BE}" dt="2020-12-23T07:30:43.255" v="1946" actId="6264"/>
          <ac:spMkLst>
            <pc:docMk/>
            <pc:sldMk cId="0" sldId="601"/>
            <ac:spMk id="6" creationId="{9F757B4A-D04E-4714-87B5-2F809DC7C2F5}"/>
          </ac:spMkLst>
        </pc:spChg>
        <pc:spChg chg="add del mod">
          <ac:chgData name="Vui Le Ba" userId="052109168efbc39a" providerId="LiveId" clId="{40CFB830-F6EC-4A1B-AE1F-B620D0FFC1BE}" dt="2020-12-23T07:30:43.255" v="1946" actId="6264"/>
          <ac:spMkLst>
            <pc:docMk/>
            <pc:sldMk cId="0" sldId="601"/>
            <ac:spMk id="7" creationId="{184D75AB-9AA2-407E-B211-7CC5168C6279}"/>
          </ac:spMkLst>
        </pc:spChg>
        <pc:spChg chg="add del mod ord">
          <ac:chgData name="Vui Le Ba" userId="052109168efbc39a" providerId="LiveId" clId="{40CFB830-F6EC-4A1B-AE1F-B620D0FFC1BE}" dt="2020-12-23T09:05:16.319" v="3222" actId="700"/>
          <ac:spMkLst>
            <pc:docMk/>
            <pc:sldMk cId="0" sldId="601"/>
            <ac:spMk id="8" creationId="{6BFC60C7-1D15-4C33-8CC6-64C18DECA76C}"/>
          </ac:spMkLst>
        </pc:spChg>
        <pc:spChg chg="add del mod ord">
          <ac:chgData name="Vui Le Ba" userId="052109168efbc39a" providerId="LiveId" clId="{40CFB830-F6EC-4A1B-AE1F-B620D0FFC1BE}" dt="2020-12-23T09:29:44.467" v="3877" actId="478"/>
          <ac:spMkLst>
            <pc:docMk/>
            <pc:sldMk cId="0" sldId="601"/>
            <ac:spMk id="9" creationId="{A007813C-7D21-41CC-8E56-A90581555CA5}"/>
          </ac:spMkLst>
        </pc:spChg>
        <pc:spChg chg="add del mod ord">
          <ac:chgData name="Vui Le Ba" userId="052109168efbc39a" providerId="LiveId" clId="{40CFB830-F6EC-4A1B-AE1F-B620D0FFC1BE}" dt="2020-12-23T09:29:46.542" v="3878" actId="478"/>
          <ac:spMkLst>
            <pc:docMk/>
            <pc:sldMk cId="0" sldId="601"/>
            <ac:spMk id="604162" creationId="{00000000-0000-0000-0000-000000000000}"/>
          </ac:spMkLst>
        </pc:spChg>
        <pc:spChg chg="mod ord">
          <ac:chgData name="Vui Le Ba" userId="052109168efbc39a" providerId="LiveId" clId="{40CFB830-F6EC-4A1B-AE1F-B620D0FFC1BE}" dt="2020-12-23T09:05:16.471" v="3230" actId="27636"/>
          <ac:spMkLst>
            <pc:docMk/>
            <pc:sldMk cId="0" sldId="601"/>
            <ac:spMk id="604163" creationId="{00000000-0000-0000-0000-000000000000}"/>
          </ac:spMkLst>
        </pc:spChg>
        <pc:spChg chg="mod">
          <ac:chgData name="Vui Le Ba" userId="052109168efbc39a" providerId="LiveId" clId="{40CFB830-F6EC-4A1B-AE1F-B620D0FFC1BE}" dt="2020-12-23T09:30:00.760" v="3888" actId="404"/>
          <ac:spMkLst>
            <pc:docMk/>
            <pc:sldMk cId="0" sldId="601"/>
            <ac:spMk id="1000456" creationId="{00000000-0000-0000-0000-000000000000}"/>
          </ac:spMkLst>
        </pc:spChg>
        <pc:grpChg chg="del">
          <ac:chgData name="Vui Le Ba" userId="052109168efbc39a" providerId="LiveId" clId="{40CFB830-F6EC-4A1B-AE1F-B620D0FFC1BE}" dt="2020-12-23T09:29:43.132" v="3876" actId="478"/>
          <ac:grpSpMkLst>
            <pc:docMk/>
            <pc:sldMk cId="0" sldId="601"/>
            <ac:grpSpMk id="604164" creationId="{00000000-0000-0000-0000-000000000000}"/>
          </ac:grpSpMkLst>
        </pc:grpChg>
      </pc:sldChg>
      <pc:sldChg chg="addSp delSp modSp mod modClrScheme chgLayout">
        <pc:chgData name="Vui Le Ba" userId="052109168efbc39a" providerId="LiveId" clId="{40CFB830-F6EC-4A1B-AE1F-B620D0FFC1BE}" dt="2020-12-23T09:30:33.168" v="3898" actId="478"/>
        <pc:sldMkLst>
          <pc:docMk/>
          <pc:sldMk cId="0" sldId="602"/>
        </pc:sldMkLst>
        <pc:spChg chg="add del mod">
          <ac:chgData name="Vui Le Ba" userId="052109168efbc39a" providerId="LiveId" clId="{40CFB830-F6EC-4A1B-AE1F-B620D0FFC1BE}" dt="2020-12-23T05:58:31.666" v="181" actId="6264"/>
          <ac:spMkLst>
            <pc:docMk/>
            <pc:sldMk cId="0" sldId="602"/>
            <ac:spMk id="2" creationId="{CFD78E78-1604-45D9-AEFD-37D3F3F501D3}"/>
          </ac:spMkLst>
        </pc:spChg>
        <pc:spChg chg="add del mod">
          <ac:chgData name="Vui Le Ba" userId="052109168efbc39a" providerId="LiveId" clId="{40CFB830-F6EC-4A1B-AE1F-B620D0FFC1BE}" dt="2020-12-23T05:58:31.666" v="181" actId="6264"/>
          <ac:spMkLst>
            <pc:docMk/>
            <pc:sldMk cId="0" sldId="602"/>
            <ac:spMk id="3" creationId="{D02BD8C6-3935-479F-834F-D4174447628C}"/>
          </ac:spMkLst>
        </pc:spChg>
        <pc:spChg chg="add del mod ord">
          <ac:chgData name="Vui Le Ba" userId="052109168efbc39a" providerId="LiveId" clId="{40CFB830-F6EC-4A1B-AE1F-B620D0FFC1BE}" dt="2020-12-23T07:30:43.255" v="1946" actId="6264"/>
          <ac:spMkLst>
            <pc:docMk/>
            <pc:sldMk cId="0" sldId="602"/>
            <ac:spMk id="4" creationId="{9DCB2B80-7421-4B17-8D38-A6E75D70620E}"/>
          </ac:spMkLst>
        </pc:spChg>
        <pc:spChg chg="del">
          <ac:chgData name="Vui Le Ba" userId="052109168efbc39a" providerId="LiveId" clId="{40CFB830-F6EC-4A1B-AE1F-B620D0FFC1BE}" dt="2020-12-23T07:06:30.211" v="1584"/>
          <ac:spMkLst>
            <pc:docMk/>
            <pc:sldMk cId="0" sldId="602"/>
            <ac:spMk id="5" creationId="{B25015F3-57C6-4F0A-A7CA-2CAF304BE1EA}"/>
          </ac:spMkLst>
        </pc:spChg>
        <pc:spChg chg="add del mod">
          <ac:chgData name="Vui Le Ba" userId="052109168efbc39a" providerId="LiveId" clId="{40CFB830-F6EC-4A1B-AE1F-B620D0FFC1BE}" dt="2020-12-23T07:30:43.255" v="1946" actId="6264"/>
          <ac:spMkLst>
            <pc:docMk/>
            <pc:sldMk cId="0" sldId="602"/>
            <ac:spMk id="6" creationId="{01DCDDD6-344C-465D-B441-CAC97D6EC06B}"/>
          </ac:spMkLst>
        </pc:spChg>
        <pc:spChg chg="add del mod">
          <ac:chgData name="Vui Le Ba" userId="052109168efbc39a" providerId="LiveId" clId="{40CFB830-F6EC-4A1B-AE1F-B620D0FFC1BE}" dt="2020-12-23T07:30:43.255" v="1946" actId="6264"/>
          <ac:spMkLst>
            <pc:docMk/>
            <pc:sldMk cId="0" sldId="602"/>
            <ac:spMk id="7" creationId="{D35E587C-3CA1-4750-9081-66036C817B8D}"/>
          </ac:spMkLst>
        </pc:spChg>
        <pc:spChg chg="add del mod ord">
          <ac:chgData name="Vui Le Ba" userId="052109168efbc39a" providerId="LiveId" clId="{40CFB830-F6EC-4A1B-AE1F-B620D0FFC1BE}" dt="2020-12-23T09:05:16.319" v="3222" actId="700"/>
          <ac:spMkLst>
            <pc:docMk/>
            <pc:sldMk cId="0" sldId="602"/>
            <ac:spMk id="8" creationId="{9A615429-63EA-4F80-94F0-F0F05A6E8D31}"/>
          </ac:spMkLst>
        </pc:spChg>
        <pc:spChg chg="add del mod ord">
          <ac:chgData name="Vui Le Ba" userId="052109168efbc39a" providerId="LiveId" clId="{40CFB830-F6EC-4A1B-AE1F-B620D0FFC1BE}" dt="2020-12-23T09:30:27.651" v="3896" actId="478"/>
          <ac:spMkLst>
            <pc:docMk/>
            <pc:sldMk cId="0" sldId="602"/>
            <ac:spMk id="9" creationId="{73F6AF84-A7D6-4F63-AC54-5EBD313A31D6}"/>
          </ac:spMkLst>
        </pc:spChg>
        <pc:spChg chg="add del mod ord">
          <ac:chgData name="Vui Le Ba" userId="052109168efbc39a" providerId="LiveId" clId="{40CFB830-F6EC-4A1B-AE1F-B620D0FFC1BE}" dt="2020-12-23T09:30:33.168" v="3898" actId="478"/>
          <ac:spMkLst>
            <pc:docMk/>
            <pc:sldMk cId="0" sldId="602"/>
            <ac:spMk id="608258" creationId="{00000000-0000-0000-0000-000000000000}"/>
          </ac:spMkLst>
        </pc:spChg>
        <pc:spChg chg="mod ord">
          <ac:chgData name="Vui Le Ba" userId="052109168efbc39a" providerId="LiveId" clId="{40CFB830-F6EC-4A1B-AE1F-B620D0FFC1BE}" dt="2020-12-23T09:05:16.486" v="3232" actId="27636"/>
          <ac:spMkLst>
            <pc:docMk/>
            <pc:sldMk cId="0" sldId="602"/>
            <ac:spMk id="608259" creationId="{00000000-0000-0000-0000-000000000000}"/>
          </ac:spMkLst>
        </pc:spChg>
        <pc:spChg chg="mod">
          <ac:chgData name="Vui Le Ba" userId="052109168efbc39a" providerId="LiveId" clId="{40CFB830-F6EC-4A1B-AE1F-B620D0FFC1BE}" dt="2020-12-23T09:30:30.373" v="3897" actId="404"/>
          <ac:spMkLst>
            <pc:docMk/>
            <pc:sldMk cId="0" sldId="602"/>
            <ac:spMk id="1002504" creationId="{00000000-0000-0000-0000-000000000000}"/>
          </ac:spMkLst>
        </pc:spChg>
        <pc:grpChg chg="del">
          <ac:chgData name="Vui Le Ba" userId="052109168efbc39a" providerId="LiveId" clId="{40CFB830-F6EC-4A1B-AE1F-B620D0FFC1BE}" dt="2020-12-23T09:30:23.995" v="3895" actId="478"/>
          <ac:grpSpMkLst>
            <pc:docMk/>
            <pc:sldMk cId="0" sldId="602"/>
            <ac:grpSpMk id="608260" creationId="{00000000-0000-0000-0000-000000000000}"/>
          </ac:grpSpMkLst>
        </pc:grpChg>
      </pc:sldChg>
      <pc:sldChg chg="addSp delSp modSp mod modClrScheme modAnim chgLayout">
        <pc:chgData name="Vui Le Ba" userId="052109168efbc39a" providerId="LiveId" clId="{40CFB830-F6EC-4A1B-AE1F-B620D0FFC1BE}" dt="2020-12-23T09:31:12.885" v="3908" actId="478"/>
        <pc:sldMkLst>
          <pc:docMk/>
          <pc:sldMk cId="0" sldId="603"/>
        </pc:sldMkLst>
        <pc:spChg chg="add del mod">
          <ac:chgData name="Vui Le Ba" userId="052109168efbc39a" providerId="LiveId" clId="{40CFB830-F6EC-4A1B-AE1F-B620D0FFC1BE}" dt="2020-12-23T05:58:31.666" v="181" actId="6264"/>
          <ac:spMkLst>
            <pc:docMk/>
            <pc:sldMk cId="0" sldId="603"/>
            <ac:spMk id="2" creationId="{0C30669E-A4B8-4B15-ABBD-18FAD60CE946}"/>
          </ac:spMkLst>
        </pc:spChg>
        <pc:spChg chg="add del mod">
          <ac:chgData name="Vui Le Ba" userId="052109168efbc39a" providerId="LiveId" clId="{40CFB830-F6EC-4A1B-AE1F-B620D0FFC1BE}" dt="2020-12-23T05:58:31.666" v="181" actId="6264"/>
          <ac:spMkLst>
            <pc:docMk/>
            <pc:sldMk cId="0" sldId="603"/>
            <ac:spMk id="3" creationId="{1EF75A8A-2809-41AA-AE30-314AC69A54C1}"/>
          </ac:spMkLst>
        </pc:spChg>
        <pc:spChg chg="add del mod ord">
          <ac:chgData name="Vui Le Ba" userId="052109168efbc39a" providerId="LiveId" clId="{40CFB830-F6EC-4A1B-AE1F-B620D0FFC1BE}" dt="2020-12-23T07:30:43.255" v="1946" actId="6264"/>
          <ac:spMkLst>
            <pc:docMk/>
            <pc:sldMk cId="0" sldId="603"/>
            <ac:spMk id="4" creationId="{FE522251-2D04-4817-B1F3-E9EDC4E9102C}"/>
          </ac:spMkLst>
        </pc:spChg>
        <pc:spChg chg="del">
          <ac:chgData name="Vui Le Ba" userId="052109168efbc39a" providerId="LiveId" clId="{40CFB830-F6EC-4A1B-AE1F-B620D0FFC1BE}" dt="2020-12-23T07:06:30.211" v="1584"/>
          <ac:spMkLst>
            <pc:docMk/>
            <pc:sldMk cId="0" sldId="603"/>
            <ac:spMk id="5" creationId="{69B6B419-B808-4704-A6A2-BCA6F017FD9A}"/>
          </ac:spMkLst>
        </pc:spChg>
        <pc:spChg chg="add del mod">
          <ac:chgData name="Vui Le Ba" userId="052109168efbc39a" providerId="LiveId" clId="{40CFB830-F6EC-4A1B-AE1F-B620D0FFC1BE}" dt="2020-12-23T07:30:43.255" v="1946" actId="6264"/>
          <ac:spMkLst>
            <pc:docMk/>
            <pc:sldMk cId="0" sldId="603"/>
            <ac:spMk id="6" creationId="{9B402A88-EA73-4B0C-BC56-E6DEFFB76C2D}"/>
          </ac:spMkLst>
        </pc:spChg>
        <pc:spChg chg="add del mod">
          <ac:chgData name="Vui Le Ba" userId="052109168efbc39a" providerId="LiveId" clId="{40CFB830-F6EC-4A1B-AE1F-B620D0FFC1BE}" dt="2020-12-23T07:30:43.255" v="1946" actId="6264"/>
          <ac:spMkLst>
            <pc:docMk/>
            <pc:sldMk cId="0" sldId="603"/>
            <ac:spMk id="7" creationId="{5B1B7CEB-D93C-47A0-889B-097554251CE1}"/>
          </ac:spMkLst>
        </pc:spChg>
        <pc:spChg chg="add del mod ord">
          <ac:chgData name="Vui Le Ba" userId="052109168efbc39a" providerId="LiveId" clId="{40CFB830-F6EC-4A1B-AE1F-B620D0FFC1BE}" dt="2020-12-23T09:05:16.319" v="3222" actId="700"/>
          <ac:spMkLst>
            <pc:docMk/>
            <pc:sldMk cId="0" sldId="603"/>
            <ac:spMk id="8" creationId="{CEA8EDA3-1F4C-420D-8C3F-E15D0A492851}"/>
          </ac:spMkLst>
        </pc:spChg>
        <pc:spChg chg="add del mod ord">
          <ac:chgData name="Vui Le Ba" userId="052109168efbc39a" providerId="LiveId" clId="{40CFB830-F6EC-4A1B-AE1F-B620D0FFC1BE}" dt="2020-12-23T09:30:56.369" v="3904" actId="478"/>
          <ac:spMkLst>
            <pc:docMk/>
            <pc:sldMk cId="0" sldId="603"/>
            <ac:spMk id="9" creationId="{642FD67A-1D82-44C6-A1A3-B8C36123FA9D}"/>
          </ac:spMkLst>
        </pc:spChg>
        <pc:spChg chg="add del mod ord">
          <ac:chgData name="Vui Le Ba" userId="052109168efbc39a" providerId="LiveId" clId="{40CFB830-F6EC-4A1B-AE1F-B620D0FFC1BE}" dt="2020-12-23T09:31:12.885" v="3908" actId="478"/>
          <ac:spMkLst>
            <pc:docMk/>
            <pc:sldMk cId="0" sldId="603"/>
            <ac:spMk id="612354" creationId="{00000000-0000-0000-0000-000000000000}"/>
          </ac:spMkLst>
        </pc:spChg>
        <pc:spChg chg="mod ord">
          <ac:chgData name="Vui Le Ba" userId="052109168efbc39a" providerId="LiveId" clId="{40CFB830-F6EC-4A1B-AE1F-B620D0FFC1BE}" dt="2020-12-23T09:05:16.502" v="3234" actId="27636"/>
          <ac:spMkLst>
            <pc:docMk/>
            <pc:sldMk cId="0" sldId="603"/>
            <ac:spMk id="612355" creationId="{00000000-0000-0000-0000-000000000000}"/>
          </ac:spMkLst>
        </pc:spChg>
        <pc:spChg chg="del">
          <ac:chgData name="Vui Le Ba" userId="052109168efbc39a" providerId="LiveId" clId="{40CFB830-F6EC-4A1B-AE1F-B620D0FFC1BE}" dt="2020-12-23T09:31:09.441" v="3907" actId="478"/>
          <ac:spMkLst>
            <pc:docMk/>
            <pc:sldMk cId="0" sldId="603"/>
            <ac:spMk id="612357" creationId="{00000000-0000-0000-0000-000000000000}"/>
          </ac:spMkLst>
        </pc:spChg>
        <pc:spChg chg="add del">
          <ac:chgData name="Vui Le Ba" userId="052109168efbc39a" providerId="LiveId" clId="{40CFB830-F6EC-4A1B-AE1F-B620D0FFC1BE}" dt="2020-12-23T09:31:02.685" v="3906" actId="478"/>
          <ac:spMkLst>
            <pc:docMk/>
            <pc:sldMk cId="0" sldId="603"/>
            <ac:spMk id="1004552" creationId="{00000000-0000-0000-0000-000000000000}"/>
          </ac:spMkLst>
        </pc:spChg>
        <pc:grpChg chg="del">
          <ac:chgData name="Vui Le Ba" userId="052109168efbc39a" providerId="LiveId" clId="{40CFB830-F6EC-4A1B-AE1F-B620D0FFC1BE}" dt="2020-12-23T09:30:47.307" v="3903" actId="478"/>
          <ac:grpSpMkLst>
            <pc:docMk/>
            <pc:sldMk cId="0" sldId="603"/>
            <ac:grpSpMk id="612356" creationId="{00000000-0000-0000-0000-000000000000}"/>
          </ac:grpSpMkLst>
        </pc:grpChg>
      </pc:sldChg>
      <pc:sldChg chg="addSp delSp modSp mod modClrScheme chgLayout">
        <pc:chgData name="Vui Le Ba" userId="052109168efbc39a" providerId="LiveId" clId="{40CFB830-F6EC-4A1B-AE1F-B620D0FFC1BE}" dt="2020-12-23T09:30:19.400" v="3894" actId="478"/>
        <pc:sldMkLst>
          <pc:docMk/>
          <pc:sldMk cId="0" sldId="604"/>
        </pc:sldMkLst>
        <pc:spChg chg="add del mod">
          <ac:chgData name="Vui Le Ba" userId="052109168efbc39a" providerId="LiveId" clId="{40CFB830-F6EC-4A1B-AE1F-B620D0FFC1BE}" dt="2020-12-23T05:58:31.666" v="181" actId="6264"/>
          <ac:spMkLst>
            <pc:docMk/>
            <pc:sldMk cId="0" sldId="604"/>
            <ac:spMk id="2" creationId="{DE1611DF-3BE0-4724-9BEA-4CB744BE472D}"/>
          </ac:spMkLst>
        </pc:spChg>
        <pc:spChg chg="add del mod">
          <ac:chgData name="Vui Le Ba" userId="052109168efbc39a" providerId="LiveId" clId="{40CFB830-F6EC-4A1B-AE1F-B620D0FFC1BE}" dt="2020-12-23T05:58:31.666" v="181" actId="6264"/>
          <ac:spMkLst>
            <pc:docMk/>
            <pc:sldMk cId="0" sldId="604"/>
            <ac:spMk id="3" creationId="{382E738B-86B5-4574-8314-0279411A02D8}"/>
          </ac:spMkLst>
        </pc:spChg>
        <pc:spChg chg="add del mod ord">
          <ac:chgData name="Vui Le Ba" userId="052109168efbc39a" providerId="LiveId" clId="{40CFB830-F6EC-4A1B-AE1F-B620D0FFC1BE}" dt="2020-12-23T07:30:43.255" v="1946" actId="6264"/>
          <ac:spMkLst>
            <pc:docMk/>
            <pc:sldMk cId="0" sldId="604"/>
            <ac:spMk id="4" creationId="{EBDFD6A6-5298-4FDF-9E48-AADCAD6D9D7A}"/>
          </ac:spMkLst>
        </pc:spChg>
        <pc:spChg chg="del">
          <ac:chgData name="Vui Le Ba" userId="052109168efbc39a" providerId="LiveId" clId="{40CFB830-F6EC-4A1B-AE1F-B620D0FFC1BE}" dt="2020-12-23T07:06:30.211" v="1584"/>
          <ac:spMkLst>
            <pc:docMk/>
            <pc:sldMk cId="0" sldId="604"/>
            <ac:spMk id="5" creationId="{56B16A90-BAA4-4B53-9E50-2882DC18895E}"/>
          </ac:spMkLst>
        </pc:spChg>
        <pc:spChg chg="add del mod">
          <ac:chgData name="Vui Le Ba" userId="052109168efbc39a" providerId="LiveId" clId="{40CFB830-F6EC-4A1B-AE1F-B620D0FFC1BE}" dt="2020-12-23T07:30:43.255" v="1946" actId="6264"/>
          <ac:spMkLst>
            <pc:docMk/>
            <pc:sldMk cId="0" sldId="604"/>
            <ac:spMk id="6" creationId="{D997B88C-5CEC-4855-BE81-0459B0F445F3}"/>
          </ac:spMkLst>
        </pc:spChg>
        <pc:spChg chg="add del mod">
          <ac:chgData name="Vui Le Ba" userId="052109168efbc39a" providerId="LiveId" clId="{40CFB830-F6EC-4A1B-AE1F-B620D0FFC1BE}" dt="2020-12-23T07:30:43.255" v="1946" actId="6264"/>
          <ac:spMkLst>
            <pc:docMk/>
            <pc:sldMk cId="0" sldId="604"/>
            <ac:spMk id="7" creationId="{BF969E75-36E3-472C-889F-B1DC27689044}"/>
          </ac:spMkLst>
        </pc:spChg>
        <pc:spChg chg="add del mod ord">
          <ac:chgData name="Vui Le Ba" userId="052109168efbc39a" providerId="LiveId" clId="{40CFB830-F6EC-4A1B-AE1F-B620D0FFC1BE}" dt="2020-12-23T09:05:16.319" v="3222" actId="700"/>
          <ac:spMkLst>
            <pc:docMk/>
            <pc:sldMk cId="0" sldId="604"/>
            <ac:spMk id="8" creationId="{EC12A14A-665B-4F40-85CE-030522F36AFC}"/>
          </ac:spMkLst>
        </pc:spChg>
        <pc:spChg chg="add del mod ord">
          <ac:chgData name="Vui Le Ba" userId="052109168efbc39a" providerId="LiveId" clId="{40CFB830-F6EC-4A1B-AE1F-B620D0FFC1BE}" dt="2020-12-23T09:30:09.010" v="3890" actId="478"/>
          <ac:spMkLst>
            <pc:docMk/>
            <pc:sldMk cId="0" sldId="604"/>
            <ac:spMk id="9" creationId="{687FEAD7-DE83-4D33-A2E4-4C0D42A14BDE}"/>
          </ac:spMkLst>
        </pc:spChg>
        <pc:spChg chg="add del mod ord">
          <ac:chgData name="Vui Le Ba" userId="052109168efbc39a" providerId="LiveId" clId="{40CFB830-F6EC-4A1B-AE1F-B620D0FFC1BE}" dt="2020-12-23T09:30:19.400" v="3894" actId="478"/>
          <ac:spMkLst>
            <pc:docMk/>
            <pc:sldMk cId="0" sldId="604"/>
            <ac:spMk id="606210" creationId="{00000000-0000-0000-0000-000000000000}"/>
          </ac:spMkLst>
        </pc:spChg>
        <pc:spChg chg="mod ord">
          <ac:chgData name="Vui Le Ba" userId="052109168efbc39a" providerId="LiveId" clId="{40CFB830-F6EC-4A1B-AE1F-B620D0FFC1BE}" dt="2020-12-23T09:05:16.486" v="3231" actId="27636"/>
          <ac:spMkLst>
            <pc:docMk/>
            <pc:sldMk cId="0" sldId="604"/>
            <ac:spMk id="606211" creationId="{00000000-0000-0000-0000-000000000000}"/>
          </ac:spMkLst>
        </pc:spChg>
        <pc:spChg chg="mod">
          <ac:chgData name="Vui Le Ba" userId="052109168efbc39a" providerId="LiveId" clId="{40CFB830-F6EC-4A1B-AE1F-B620D0FFC1BE}" dt="2020-12-23T09:30:15.381" v="3893" actId="1035"/>
          <ac:spMkLst>
            <pc:docMk/>
            <pc:sldMk cId="0" sldId="604"/>
            <ac:spMk id="606214" creationId="{00000000-0000-0000-0000-000000000000}"/>
          </ac:spMkLst>
        </pc:spChg>
        <pc:grpChg chg="del">
          <ac:chgData name="Vui Le Ba" userId="052109168efbc39a" providerId="LiveId" clId="{40CFB830-F6EC-4A1B-AE1F-B620D0FFC1BE}" dt="2020-12-23T09:30:05.856" v="3889" actId="478"/>
          <ac:grpSpMkLst>
            <pc:docMk/>
            <pc:sldMk cId="0" sldId="604"/>
            <ac:grpSpMk id="606212" creationId="{00000000-0000-0000-0000-000000000000}"/>
          </ac:grpSpMkLst>
        </pc:grpChg>
      </pc:sldChg>
      <pc:sldChg chg="addSp delSp modSp mod modClrScheme chgLayout">
        <pc:chgData name="Vui Le Ba" userId="052109168efbc39a" providerId="LiveId" clId="{40CFB830-F6EC-4A1B-AE1F-B620D0FFC1BE}" dt="2020-12-23T09:31:23.618" v="3912" actId="404"/>
        <pc:sldMkLst>
          <pc:docMk/>
          <pc:sldMk cId="0" sldId="605"/>
        </pc:sldMkLst>
        <pc:spChg chg="add del mod">
          <ac:chgData name="Vui Le Ba" userId="052109168efbc39a" providerId="LiveId" clId="{40CFB830-F6EC-4A1B-AE1F-B620D0FFC1BE}" dt="2020-12-23T05:58:31.666" v="181" actId="6264"/>
          <ac:spMkLst>
            <pc:docMk/>
            <pc:sldMk cId="0" sldId="605"/>
            <ac:spMk id="2" creationId="{E5E598D7-0DF2-4504-82EA-96D1745CBB8B}"/>
          </ac:spMkLst>
        </pc:spChg>
        <pc:spChg chg="add del mod">
          <ac:chgData name="Vui Le Ba" userId="052109168efbc39a" providerId="LiveId" clId="{40CFB830-F6EC-4A1B-AE1F-B620D0FFC1BE}" dt="2020-12-23T05:58:31.666" v="181" actId="6264"/>
          <ac:spMkLst>
            <pc:docMk/>
            <pc:sldMk cId="0" sldId="605"/>
            <ac:spMk id="3" creationId="{6FFE5691-C6CF-47B1-99F8-C395A1167272}"/>
          </ac:spMkLst>
        </pc:spChg>
        <pc:spChg chg="add del mod ord">
          <ac:chgData name="Vui Le Ba" userId="052109168efbc39a" providerId="LiveId" clId="{40CFB830-F6EC-4A1B-AE1F-B620D0FFC1BE}" dt="2020-12-23T07:30:43.255" v="1946" actId="6264"/>
          <ac:spMkLst>
            <pc:docMk/>
            <pc:sldMk cId="0" sldId="605"/>
            <ac:spMk id="4" creationId="{CE9CD1E2-4C2E-4DE4-84E2-5F44C16A8103}"/>
          </ac:spMkLst>
        </pc:spChg>
        <pc:spChg chg="del">
          <ac:chgData name="Vui Le Ba" userId="052109168efbc39a" providerId="LiveId" clId="{40CFB830-F6EC-4A1B-AE1F-B620D0FFC1BE}" dt="2020-12-23T07:06:30.211" v="1584"/>
          <ac:spMkLst>
            <pc:docMk/>
            <pc:sldMk cId="0" sldId="605"/>
            <ac:spMk id="5" creationId="{C10479E8-E79C-4931-BD0F-2EEA3A60ECA3}"/>
          </ac:spMkLst>
        </pc:spChg>
        <pc:spChg chg="add del mod">
          <ac:chgData name="Vui Le Ba" userId="052109168efbc39a" providerId="LiveId" clId="{40CFB830-F6EC-4A1B-AE1F-B620D0FFC1BE}" dt="2020-12-23T07:30:43.255" v="1946" actId="6264"/>
          <ac:spMkLst>
            <pc:docMk/>
            <pc:sldMk cId="0" sldId="605"/>
            <ac:spMk id="6" creationId="{3DBAB871-90F5-4839-BB32-7017642EF913}"/>
          </ac:spMkLst>
        </pc:spChg>
        <pc:spChg chg="add del mod">
          <ac:chgData name="Vui Le Ba" userId="052109168efbc39a" providerId="LiveId" clId="{40CFB830-F6EC-4A1B-AE1F-B620D0FFC1BE}" dt="2020-12-23T07:30:43.255" v="1946" actId="6264"/>
          <ac:spMkLst>
            <pc:docMk/>
            <pc:sldMk cId="0" sldId="605"/>
            <ac:spMk id="7" creationId="{A9212AA3-F91A-4A32-91A4-2E0FE0FB6CC6}"/>
          </ac:spMkLst>
        </pc:spChg>
        <pc:spChg chg="add del mod ord">
          <ac:chgData name="Vui Le Ba" userId="052109168efbc39a" providerId="LiveId" clId="{40CFB830-F6EC-4A1B-AE1F-B620D0FFC1BE}" dt="2020-12-23T09:05:16.319" v="3222" actId="700"/>
          <ac:spMkLst>
            <pc:docMk/>
            <pc:sldMk cId="0" sldId="605"/>
            <ac:spMk id="8" creationId="{31C01288-2727-4707-A876-61FB5F5A98FA}"/>
          </ac:spMkLst>
        </pc:spChg>
        <pc:spChg chg="add del mod ord">
          <ac:chgData name="Vui Le Ba" userId="052109168efbc39a" providerId="LiveId" clId="{40CFB830-F6EC-4A1B-AE1F-B620D0FFC1BE}" dt="2020-12-23T09:31:21.450" v="3911" actId="478"/>
          <ac:spMkLst>
            <pc:docMk/>
            <pc:sldMk cId="0" sldId="605"/>
            <ac:spMk id="9" creationId="{00A9EC4C-B2D2-4FA8-A995-A31270112D8B}"/>
          </ac:spMkLst>
        </pc:spChg>
        <pc:spChg chg="add del mod ord">
          <ac:chgData name="Vui Le Ba" userId="052109168efbc39a" providerId="LiveId" clId="{40CFB830-F6EC-4A1B-AE1F-B620D0FFC1BE}" dt="2020-12-23T09:31:19.036" v="3910" actId="478"/>
          <ac:spMkLst>
            <pc:docMk/>
            <pc:sldMk cId="0" sldId="605"/>
            <ac:spMk id="614402" creationId="{00000000-0000-0000-0000-000000000000}"/>
          </ac:spMkLst>
        </pc:spChg>
        <pc:spChg chg="mod ord">
          <ac:chgData name="Vui Le Ba" userId="052109168efbc39a" providerId="LiveId" clId="{40CFB830-F6EC-4A1B-AE1F-B620D0FFC1BE}" dt="2020-12-23T09:05:16.517" v="3235" actId="27636"/>
          <ac:spMkLst>
            <pc:docMk/>
            <pc:sldMk cId="0" sldId="605"/>
            <ac:spMk id="614403" creationId="{00000000-0000-0000-0000-000000000000}"/>
          </ac:spMkLst>
        </pc:spChg>
        <pc:spChg chg="mod">
          <ac:chgData name="Vui Le Ba" userId="052109168efbc39a" providerId="LiveId" clId="{40CFB830-F6EC-4A1B-AE1F-B620D0FFC1BE}" dt="2020-12-23T09:31:23.618" v="3912" actId="404"/>
          <ac:spMkLst>
            <pc:docMk/>
            <pc:sldMk cId="0" sldId="605"/>
            <ac:spMk id="1008648" creationId="{00000000-0000-0000-0000-000000000000}"/>
          </ac:spMkLst>
        </pc:spChg>
        <pc:grpChg chg="del">
          <ac:chgData name="Vui Le Ba" userId="052109168efbc39a" providerId="LiveId" clId="{40CFB830-F6EC-4A1B-AE1F-B620D0FFC1BE}" dt="2020-12-23T09:31:15.309" v="3909" actId="478"/>
          <ac:grpSpMkLst>
            <pc:docMk/>
            <pc:sldMk cId="0" sldId="605"/>
            <ac:grpSpMk id="614404" creationId="{00000000-0000-0000-0000-000000000000}"/>
          </ac:grpSpMkLst>
        </pc:grpChg>
      </pc:sldChg>
      <pc:sldChg chg="addSp delSp modSp mod modClrScheme chgLayout">
        <pc:chgData name="Vui Le Ba" userId="052109168efbc39a" providerId="LiveId" clId="{40CFB830-F6EC-4A1B-AE1F-B620D0FFC1BE}" dt="2020-12-23T09:31:45.383" v="3916" actId="404"/>
        <pc:sldMkLst>
          <pc:docMk/>
          <pc:sldMk cId="0" sldId="606"/>
        </pc:sldMkLst>
        <pc:spChg chg="add del mod">
          <ac:chgData name="Vui Le Ba" userId="052109168efbc39a" providerId="LiveId" clId="{40CFB830-F6EC-4A1B-AE1F-B620D0FFC1BE}" dt="2020-12-23T05:58:31.666" v="181" actId="6264"/>
          <ac:spMkLst>
            <pc:docMk/>
            <pc:sldMk cId="0" sldId="606"/>
            <ac:spMk id="2" creationId="{49830040-3FC9-4CBC-8419-D685C1EA3172}"/>
          </ac:spMkLst>
        </pc:spChg>
        <pc:spChg chg="add del mod">
          <ac:chgData name="Vui Le Ba" userId="052109168efbc39a" providerId="LiveId" clId="{40CFB830-F6EC-4A1B-AE1F-B620D0FFC1BE}" dt="2020-12-23T05:58:31.666" v="181" actId="6264"/>
          <ac:spMkLst>
            <pc:docMk/>
            <pc:sldMk cId="0" sldId="606"/>
            <ac:spMk id="3" creationId="{1B2CE349-6B12-47CE-AE75-EA6E78C2902C}"/>
          </ac:spMkLst>
        </pc:spChg>
        <pc:spChg chg="add del mod ord">
          <ac:chgData name="Vui Le Ba" userId="052109168efbc39a" providerId="LiveId" clId="{40CFB830-F6EC-4A1B-AE1F-B620D0FFC1BE}" dt="2020-12-23T07:30:43.255" v="1946" actId="6264"/>
          <ac:spMkLst>
            <pc:docMk/>
            <pc:sldMk cId="0" sldId="606"/>
            <ac:spMk id="4" creationId="{8E973E50-F57D-46A4-BE19-40D222B7EEF7}"/>
          </ac:spMkLst>
        </pc:spChg>
        <pc:spChg chg="del">
          <ac:chgData name="Vui Le Ba" userId="052109168efbc39a" providerId="LiveId" clId="{40CFB830-F6EC-4A1B-AE1F-B620D0FFC1BE}" dt="2020-12-23T07:06:30.211" v="1584"/>
          <ac:spMkLst>
            <pc:docMk/>
            <pc:sldMk cId="0" sldId="606"/>
            <ac:spMk id="5" creationId="{4820B103-F84B-44F1-B071-A6430E2700C9}"/>
          </ac:spMkLst>
        </pc:spChg>
        <pc:spChg chg="add del mod">
          <ac:chgData name="Vui Le Ba" userId="052109168efbc39a" providerId="LiveId" clId="{40CFB830-F6EC-4A1B-AE1F-B620D0FFC1BE}" dt="2020-12-23T07:30:43.255" v="1946" actId="6264"/>
          <ac:spMkLst>
            <pc:docMk/>
            <pc:sldMk cId="0" sldId="606"/>
            <ac:spMk id="6" creationId="{CB738974-EA3B-45D6-938D-BE5C27A6EC69}"/>
          </ac:spMkLst>
        </pc:spChg>
        <pc:spChg chg="add del mod">
          <ac:chgData name="Vui Le Ba" userId="052109168efbc39a" providerId="LiveId" clId="{40CFB830-F6EC-4A1B-AE1F-B620D0FFC1BE}" dt="2020-12-23T07:30:43.255" v="1946" actId="6264"/>
          <ac:spMkLst>
            <pc:docMk/>
            <pc:sldMk cId="0" sldId="606"/>
            <ac:spMk id="7" creationId="{001947F1-0BD3-4C6F-BB9C-CDD5DE542E92}"/>
          </ac:spMkLst>
        </pc:spChg>
        <pc:spChg chg="add del mod ord">
          <ac:chgData name="Vui Le Ba" userId="052109168efbc39a" providerId="LiveId" clId="{40CFB830-F6EC-4A1B-AE1F-B620D0FFC1BE}" dt="2020-12-23T09:05:16.319" v="3222" actId="700"/>
          <ac:spMkLst>
            <pc:docMk/>
            <pc:sldMk cId="0" sldId="606"/>
            <ac:spMk id="8" creationId="{7CCA4CB3-2ECE-4F65-9149-6059A52535D8}"/>
          </ac:spMkLst>
        </pc:spChg>
        <pc:spChg chg="add del mod ord">
          <ac:chgData name="Vui Le Ba" userId="052109168efbc39a" providerId="LiveId" clId="{40CFB830-F6EC-4A1B-AE1F-B620D0FFC1BE}" dt="2020-12-23T09:31:41.259" v="3914" actId="478"/>
          <ac:spMkLst>
            <pc:docMk/>
            <pc:sldMk cId="0" sldId="606"/>
            <ac:spMk id="9" creationId="{7F817B0F-25F5-475F-9C90-41344C138061}"/>
          </ac:spMkLst>
        </pc:spChg>
        <pc:spChg chg="add del mod ord">
          <ac:chgData name="Vui Le Ba" userId="052109168efbc39a" providerId="LiveId" clId="{40CFB830-F6EC-4A1B-AE1F-B620D0FFC1BE}" dt="2020-12-23T09:31:43.708" v="3915" actId="478"/>
          <ac:spMkLst>
            <pc:docMk/>
            <pc:sldMk cId="0" sldId="606"/>
            <ac:spMk id="616450" creationId="{00000000-0000-0000-0000-000000000000}"/>
          </ac:spMkLst>
        </pc:spChg>
        <pc:spChg chg="mod ord">
          <ac:chgData name="Vui Le Ba" userId="052109168efbc39a" providerId="LiveId" clId="{40CFB830-F6EC-4A1B-AE1F-B620D0FFC1BE}" dt="2020-12-23T09:05:16.517" v="3236" actId="27636"/>
          <ac:spMkLst>
            <pc:docMk/>
            <pc:sldMk cId="0" sldId="606"/>
            <ac:spMk id="616451" creationId="{00000000-0000-0000-0000-000000000000}"/>
          </ac:spMkLst>
        </pc:spChg>
        <pc:spChg chg="mod">
          <ac:chgData name="Vui Le Ba" userId="052109168efbc39a" providerId="LiveId" clId="{40CFB830-F6EC-4A1B-AE1F-B620D0FFC1BE}" dt="2020-12-23T09:31:45.383" v="3916" actId="404"/>
          <ac:spMkLst>
            <pc:docMk/>
            <pc:sldMk cId="0" sldId="606"/>
            <ac:spMk id="1010696" creationId="{00000000-0000-0000-0000-000000000000}"/>
          </ac:spMkLst>
        </pc:spChg>
        <pc:grpChg chg="del">
          <ac:chgData name="Vui Le Ba" userId="052109168efbc39a" providerId="LiveId" clId="{40CFB830-F6EC-4A1B-AE1F-B620D0FFC1BE}" dt="2020-12-23T09:31:37.149" v="3913" actId="478"/>
          <ac:grpSpMkLst>
            <pc:docMk/>
            <pc:sldMk cId="0" sldId="606"/>
            <ac:grpSpMk id="616452" creationId="{00000000-0000-0000-0000-000000000000}"/>
          </ac:grpSpMkLst>
        </pc:grpChg>
      </pc:sldChg>
      <pc:sldChg chg="addSp delSp modSp mod modClrScheme chgLayout">
        <pc:chgData name="Vui Le Ba" userId="052109168efbc39a" providerId="LiveId" clId="{40CFB830-F6EC-4A1B-AE1F-B620D0FFC1BE}" dt="2020-12-23T13:46:34.397" v="3956" actId="1076"/>
        <pc:sldMkLst>
          <pc:docMk/>
          <pc:sldMk cId="0" sldId="607"/>
        </pc:sldMkLst>
        <pc:spChg chg="add del mod">
          <ac:chgData name="Vui Le Ba" userId="052109168efbc39a" providerId="LiveId" clId="{40CFB830-F6EC-4A1B-AE1F-B620D0FFC1BE}" dt="2020-12-23T05:58:31.666" v="181" actId="6264"/>
          <ac:spMkLst>
            <pc:docMk/>
            <pc:sldMk cId="0" sldId="607"/>
            <ac:spMk id="2" creationId="{7AD5B313-6669-408C-A261-8AA10ABB5305}"/>
          </ac:spMkLst>
        </pc:spChg>
        <pc:spChg chg="add del mod">
          <ac:chgData name="Vui Le Ba" userId="052109168efbc39a" providerId="LiveId" clId="{40CFB830-F6EC-4A1B-AE1F-B620D0FFC1BE}" dt="2020-12-23T05:58:31.666" v="181" actId="6264"/>
          <ac:spMkLst>
            <pc:docMk/>
            <pc:sldMk cId="0" sldId="607"/>
            <ac:spMk id="3" creationId="{B38A456D-7457-4AD7-ADC5-2B22464928E4}"/>
          </ac:spMkLst>
        </pc:spChg>
        <pc:spChg chg="add del mod ord">
          <ac:chgData name="Vui Le Ba" userId="052109168efbc39a" providerId="LiveId" clId="{40CFB830-F6EC-4A1B-AE1F-B620D0FFC1BE}" dt="2020-12-23T07:30:43.255" v="1946" actId="6264"/>
          <ac:spMkLst>
            <pc:docMk/>
            <pc:sldMk cId="0" sldId="607"/>
            <ac:spMk id="4" creationId="{CA2944DF-0FCA-4FAD-8A68-A44744FB4B38}"/>
          </ac:spMkLst>
        </pc:spChg>
        <pc:spChg chg="del">
          <ac:chgData name="Vui Le Ba" userId="052109168efbc39a" providerId="LiveId" clId="{40CFB830-F6EC-4A1B-AE1F-B620D0FFC1BE}" dt="2020-12-23T07:06:30.211" v="1584"/>
          <ac:spMkLst>
            <pc:docMk/>
            <pc:sldMk cId="0" sldId="607"/>
            <ac:spMk id="5" creationId="{E15C7E4A-8E1F-4867-A545-48D7FB2A58B0}"/>
          </ac:spMkLst>
        </pc:spChg>
        <pc:spChg chg="add del mod">
          <ac:chgData name="Vui Le Ba" userId="052109168efbc39a" providerId="LiveId" clId="{40CFB830-F6EC-4A1B-AE1F-B620D0FFC1BE}" dt="2020-12-23T07:30:43.255" v="1946" actId="6264"/>
          <ac:spMkLst>
            <pc:docMk/>
            <pc:sldMk cId="0" sldId="607"/>
            <ac:spMk id="6" creationId="{98E7122B-F246-416B-8AA7-78EE07EC332B}"/>
          </ac:spMkLst>
        </pc:spChg>
        <pc:spChg chg="add del mod">
          <ac:chgData name="Vui Le Ba" userId="052109168efbc39a" providerId="LiveId" clId="{40CFB830-F6EC-4A1B-AE1F-B620D0FFC1BE}" dt="2020-12-23T07:30:43.255" v="1946" actId="6264"/>
          <ac:spMkLst>
            <pc:docMk/>
            <pc:sldMk cId="0" sldId="607"/>
            <ac:spMk id="7" creationId="{81F04922-ABEC-447B-AD52-B55C4066CA31}"/>
          </ac:spMkLst>
        </pc:spChg>
        <pc:spChg chg="add del mod ord">
          <ac:chgData name="Vui Le Ba" userId="052109168efbc39a" providerId="LiveId" clId="{40CFB830-F6EC-4A1B-AE1F-B620D0FFC1BE}" dt="2020-12-23T09:05:16.319" v="3222" actId="700"/>
          <ac:spMkLst>
            <pc:docMk/>
            <pc:sldMk cId="0" sldId="607"/>
            <ac:spMk id="8" creationId="{8272BF1C-417A-4D42-8816-74997D8190D3}"/>
          </ac:spMkLst>
        </pc:spChg>
        <pc:spChg chg="add del mod ord">
          <ac:chgData name="Vui Le Ba" userId="052109168efbc39a" providerId="LiveId" clId="{40CFB830-F6EC-4A1B-AE1F-B620D0FFC1BE}" dt="2020-12-23T09:32:05.914" v="3920" actId="478"/>
          <ac:spMkLst>
            <pc:docMk/>
            <pc:sldMk cId="0" sldId="607"/>
            <ac:spMk id="9" creationId="{E7426DFB-2545-49AD-BDF8-727A66836785}"/>
          </ac:spMkLst>
        </pc:spChg>
        <pc:spChg chg="add del mod ord">
          <ac:chgData name="Vui Le Ba" userId="052109168efbc39a" providerId="LiveId" clId="{40CFB830-F6EC-4A1B-AE1F-B620D0FFC1BE}" dt="2020-12-23T09:32:07.596" v="3921" actId="478"/>
          <ac:spMkLst>
            <pc:docMk/>
            <pc:sldMk cId="0" sldId="607"/>
            <ac:spMk id="618498" creationId="{00000000-0000-0000-0000-000000000000}"/>
          </ac:spMkLst>
        </pc:spChg>
        <pc:spChg chg="mod ord">
          <ac:chgData name="Vui Le Ba" userId="052109168efbc39a" providerId="LiveId" clId="{40CFB830-F6EC-4A1B-AE1F-B620D0FFC1BE}" dt="2020-12-23T09:05:16.319" v="3222" actId="700"/>
          <ac:spMkLst>
            <pc:docMk/>
            <pc:sldMk cId="0" sldId="607"/>
            <ac:spMk id="618499" creationId="{00000000-0000-0000-0000-000000000000}"/>
          </ac:spMkLst>
        </pc:spChg>
        <pc:spChg chg="mod">
          <ac:chgData name="Vui Le Ba" userId="052109168efbc39a" providerId="LiveId" clId="{40CFB830-F6EC-4A1B-AE1F-B620D0FFC1BE}" dt="2020-12-23T13:46:32.370" v="3955" actId="14100"/>
          <ac:spMkLst>
            <pc:docMk/>
            <pc:sldMk cId="0" sldId="607"/>
            <ac:spMk id="618501" creationId="{00000000-0000-0000-0000-000000000000}"/>
          </ac:spMkLst>
        </pc:spChg>
        <pc:grpChg chg="del">
          <ac:chgData name="Vui Le Ba" userId="052109168efbc39a" providerId="LiveId" clId="{40CFB830-F6EC-4A1B-AE1F-B620D0FFC1BE}" dt="2020-12-23T09:31:51.768" v="3917" actId="478"/>
          <ac:grpSpMkLst>
            <pc:docMk/>
            <pc:sldMk cId="0" sldId="607"/>
            <ac:grpSpMk id="618500" creationId="{00000000-0000-0000-0000-000000000000}"/>
          </ac:grpSpMkLst>
        </pc:grpChg>
        <pc:picChg chg="mod">
          <ac:chgData name="Vui Le Ba" userId="052109168efbc39a" providerId="LiveId" clId="{40CFB830-F6EC-4A1B-AE1F-B620D0FFC1BE}" dt="2020-12-23T13:46:34.397" v="3956" actId="1076"/>
          <ac:picMkLst>
            <pc:docMk/>
            <pc:sldMk cId="0" sldId="607"/>
            <ac:picMk id="1012748" creationId="{00000000-0000-0000-0000-000000000000}"/>
          </ac:picMkLst>
        </pc:picChg>
        <pc:picChg chg="mod">
          <ac:chgData name="Vui Le Ba" userId="052109168efbc39a" providerId="LiveId" clId="{40CFB830-F6EC-4A1B-AE1F-B620D0FFC1BE}" dt="2020-12-23T09:32:26.560" v="3927" actId="1076"/>
          <ac:picMkLst>
            <pc:docMk/>
            <pc:sldMk cId="0" sldId="607"/>
            <ac:picMk id="1012751" creationId="{00000000-0000-0000-0000-000000000000}"/>
          </ac:picMkLst>
        </pc:picChg>
      </pc:sldChg>
      <pc:sldChg chg="addSp delSp modSp mod modClrScheme chgLayout">
        <pc:chgData name="Vui Le Ba" userId="052109168efbc39a" providerId="LiveId" clId="{40CFB830-F6EC-4A1B-AE1F-B620D0FFC1BE}" dt="2020-12-23T09:32:50.033" v="3933" actId="478"/>
        <pc:sldMkLst>
          <pc:docMk/>
          <pc:sldMk cId="0" sldId="608"/>
        </pc:sldMkLst>
        <pc:spChg chg="add del mod">
          <ac:chgData name="Vui Le Ba" userId="052109168efbc39a" providerId="LiveId" clId="{40CFB830-F6EC-4A1B-AE1F-B620D0FFC1BE}" dt="2020-12-23T05:58:31.666" v="181" actId="6264"/>
          <ac:spMkLst>
            <pc:docMk/>
            <pc:sldMk cId="0" sldId="608"/>
            <ac:spMk id="2" creationId="{EBB803A1-D417-436A-BB17-908E280B4CCF}"/>
          </ac:spMkLst>
        </pc:spChg>
        <pc:spChg chg="add del mod">
          <ac:chgData name="Vui Le Ba" userId="052109168efbc39a" providerId="LiveId" clId="{40CFB830-F6EC-4A1B-AE1F-B620D0FFC1BE}" dt="2020-12-23T05:58:31.666" v="181" actId="6264"/>
          <ac:spMkLst>
            <pc:docMk/>
            <pc:sldMk cId="0" sldId="608"/>
            <ac:spMk id="3" creationId="{ED8797CB-4075-44CF-BB5C-958DD0415DD2}"/>
          </ac:spMkLst>
        </pc:spChg>
        <pc:spChg chg="add del mod ord">
          <ac:chgData name="Vui Le Ba" userId="052109168efbc39a" providerId="LiveId" clId="{40CFB830-F6EC-4A1B-AE1F-B620D0FFC1BE}" dt="2020-12-23T07:30:43.255" v="1946" actId="6264"/>
          <ac:spMkLst>
            <pc:docMk/>
            <pc:sldMk cId="0" sldId="608"/>
            <ac:spMk id="4" creationId="{631EBE77-0917-452F-B8FD-8E37A79094E8}"/>
          </ac:spMkLst>
        </pc:spChg>
        <pc:spChg chg="del">
          <ac:chgData name="Vui Le Ba" userId="052109168efbc39a" providerId="LiveId" clId="{40CFB830-F6EC-4A1B-AE1F-B620D0FFC1BE}" dt="2020-12-23T07:06:30.211" v="1584"/>
          <ac:spMkLst>
            <pc:docMk/>
            <pc:sldMk cId="0" sldId="608"/>
            <ac:spMk id="5" creationId="{EA9336C5-36AE-41AF-AF52-CDE5DF3BCCA7}"/>
          </ac:spMkLst>
        </pc:spChg>
        <pc:spChg chg="add del mod">
          <ac:chgData name="Vui Le Ba" userId="052109168efbc39a" providerId="LiveId" clId="{40CFB830-F6EC-4A1B-AE1F-B620D0FFC1BE}" dt="2020-12-23T07:30:43.255" v="1946" actId="6264"/>
          <ac:spMkLst>
            <pc:docMk/>
            <pc:sldMk cId="0" sldId="608"/>
            <ac:spMk id="6" creationId="{DEA00B2D-B451-4BD8-8EB1-B8BF1FE28A80}"/>
          </ac:spMkLst>
        </pc:spChg>
        <pc:spChg chg="add del mod">
          <ac:chgData name="Vui Le Ba" userId="052109168efbc39a" providerId="LiveId" clId="{40CFB830-F6EC-4A1B-AE1F-B620D0FFC1BE}" dt="2020-12-23T07:30:43.255" v="1946" actId="6264"/>
          <ac:spMkLst>
            <pc:docMk/>
            <pc:sldMk cId="0" sldId="608"/>
            <ac:spMk id="7" creationId="{C1C25D69-DEEF-4925-8306-A13536D1D9D9}"/>
          </ac:spMkLst>
        </pc:spChg>
        <pc:spChg chg="add del mod ord">
          <ac:chgData name="Vui Le Ba" userId="052109168efbc39a" providerId="LiveId" clId="{40CFB830-F6EC-4A1B-AE1F-B620D0FFC1BE}" dt="2020-12-23T09:05:16.319" v="3222" actId="700"/>
          <ac:spMkLst>
            <pc:docMk/>
            <pc:sldMk cId="0" sldId="608"/>
            <ac:spMk id="8" creationId="{CAE6AD91-249D-426A-9E11-10CEF5B8E869}"/>
          </ac:spMkLst>
        </pc:spChg>
        <pc:spChg chg="add del mod ord">
          <ac:chgData name="Vui Le Ba" userId="052109168efbc39a" providerId="LiveId" clId="{40CFB830-F6EC-4A1B-AE1F-B620D0FFC1BE}" dt="2020-12-23T09:32:34.362" v="3929" actId="478"/>
          <ac:spMkLst>
            <pc:docMk/>
            <pc:sldMk cId="0" sldId="608"/>
            <ac:spMk id="9" creationId="{2C74F309-E315-4A10-9FDF-8846D001C96A}"/>
          </ac:spMkLst>
        </pc:spChg>
        <pc:spChg chg="add del mod ord">
          <ac:chgData name="Vui Le Ba" userId="052109168efbc39a" providerId="LiveId" clId="{40CFB830-F6EC-4A1B-AE1F-B620D0FFC1BE}" dt="2020-12-23T09:32:50.033" v="3933" actId="478"/>
          <ac:spMkLst>
            <pc:docMk/>
            <pc:sldMk cId="0" sldId="608"/>
            <ac:spMk id="620546" creationId="{00000000-0000-0000-0000-000000000000}"/>
          </ac:spMkLst>
        </pc:spChg>
        <pc:spChg chg="mod ord">
          <ac:chgData name="Vui Le Ba" userId="052109168efbc39a" providerId="LiveId" clId="{40CFB830-F6EC-4A1B-AE1F-B620D0FFC1BE}" dt="2020-12-23T09:05:16.533" v="3237" actId="27636"/>
          <ac:spMkLst>
            <pc:docMk/>
            <pc:sldMk cId="0" sldId="608"/>
            <ac:spMk id="620547" creationId="{00000000-0000-0000-0000-000000000000}"/>
          </ac:spMkLst>
        </pc:spChg>
        <pc:spChg chg="mod">
          <ac:chgData name="Vui Le Ba" userId="052109168efbc39a" providerId="LiveId" clId="{40CFB830-F6EC-4A1B-AE1F-B620D0FFC1BE}" dt="2020-12-23T09:32:46.850" v="3932" actId="14100"/>
          <ac:spMkLst>
            <pc:docMk/>
            <pc:sldMk cId="0" sldId="608"/>
            <ac:spMk id="620549" creationId="{00000000-0000-0000-0000-000000000000}"/>
          </ac:spMkLst>
        </pc:spChg>
        <pc:grpChg chg="del">
          <ac:chgData name="Vui Le Ba" userId="052109168efbc39a" providerId="LiveId" clId="{40CFB830-F6EC-4A1B-AE1F-B620D0FFC1BE}" dt="2020-12-23T09:32:31.241" v="3928" actId="478"/>
          <ac:grpSpMkLst>
            <pc:docMk/>
            <pc:sldMk cId="0" sldId="608"/>
            <ac:grpSpMk id="620548" creationId="{00000000-0000-0000-0000-000000000000}"/>
          </ac:grpSpMkLst>
        </pc:grpChg>
      </pc:sldChg>
      <pc:sldChg chg="addSp delSp modSp mod modClrScheme chgLayout">
        <pc:chgData name="Vui Le Ba" userId="052109168efbc39a" providerId="LiveId" clId="{40CFB830-F6EC-4A1B-AE1F-B620D0FFC1BE}" dt="2020-12-23T13:48:26.389" v="3959" actId="14100"/>
        <pc:sldMkLst>
          <pc:docMk/>
          <pc:sldMk cId="0" sldId="609"/>
        </pc:sldMkLst>
        <pc:spChg chg="add del mod">
          <ac:chgData name="Vui Le Ba" userId="052109168efbc39a" providerId="LiveId" clId="{40CFB830-F6EC-4A1B-AE1F-B620D0FFC1BE}" dt="2020-12-23T05:58:31.666" v="181" actId="6264"/>
          <ac:spMkLst>
            <pc:docMk/>
            <pc:sldMk cId="0" sldId="609"/>
            <ac:spMk id="2" creationId="{B0B42DB4-0531-4EB3-894F-73A4DA2A578B}"/>
          </ac:spMkLst>
        </pc:spChg>
        <pc:spChg chg="add del mod">
          <ac:chgData name="Vui Le Ba" userId="052109168efbc39a" providerId="LiveId" clId="{40CFB830-F6EC-4A1B-AE1F-B620D0FFC1BE}" dt="2020-12-23T05:58:31.666" v="181" actId="6264"/>
          <ac:spMkLst>
            <pc:docMk/>
            <pc:sldMk cId="0" sldId="609"/>
            <ac:spMk id="3" creationId="{D4275C0A-95F7-491C-956A-4AB1FFFEE5ED}"/>
          </ac:spMkLst>
        </pc:spChg>
        <pc:spChg chg="add del mod ord">
          <ac:chgData name="Vui Le Ba" userId="052109168efbc39a" providerId="LiveId" clId="{40CFB830-F6EC-4A1B-AE1F-B620D0FFC1BE}" dt="2020-12-23T07:30:43.255" v="1946" actId="6264"/>
          <ac:spMkLst>
            <pc:docMk/>
            <pc:sldMk cId="0" sldId="609"/>
            <ac:spMk id="4" creationId="{F8B7AADA-C6BA-403C-847F-313B0E076ACC}"/>
          </ac:spMkLst>
        </pc:spChg>
        <pc:spChg chg="del">
          <ac:chgData name="Vui Le Ba" userId="052109168efbc39a" providerId="LiveId" clId="{40CFB830-F6EC-4A1B-AE1F-B620D0FFC1BE}" dt="2020-12-23T07:06:30.211" v="1584"/>
          <ac:spMkLst>
            <pc:docMk/>
            <pc:sldMk cId="0" sldId="609"/>
            <ac:spMk id="5" creationId="{D2B88E08-2814-47F3-AA22-62B180394FAE}"/>
          </ac:spMkLst>
        </pc:spChg>
        <pc:spChg chg="add del mod">
          <ac:chgData name="Vui Le Ba" userId="052109168efbc39a" providerId="LiveId" clId="{40CFB830-F6EC-4A1B-AE1F-B620D0FFC1BE}" dt="2020-12-23T07:30:43.255" v="1946" actId="6264"/>
          <ac:spMkLst>
            <pc:docMk/>
            <pc:sldMk cId="0" sldId="609"/>
            <ac:spMk id="6" creationId="{3972369A-5296-476D-87D2-8DB5114F88F3}"/>
          </ac:spMkLst>
        </pc:spChg>
        <pc:spChg chg="add del mod">
          <ac:chgData name="Vui Le Ba" userId="052109168efbc39a" providerId="LiveId" clId="{40CFB830-F6EC-4A1B-AE1F-B620D0FFC1BE}" dt="2020-12-23T07:30:43.255" v="1946" actId="6264"/>
          <ac:spMkLst>
            <pc:docMk/>
            <pc:sldMk cId="0" sldId="609"/>
            <ac:spMk id="7" creationId="{4465180D-24F2-4EAC-B7E8-36856C184B62}"/>
          </ac:spMkLst>
        </pc:spChg>
        <pc:spChg chg="add del mod ord">
          <ac:chgData name="Vui Le Ba" userId="052109168efbc39a" providerId="LiveId" clId="{40CFB830-F6EC-4A1B-AE1F-B620D0FFC1BE}" dt="2020-12-23T09:05:16.319" v="3222" actId="700"/>
          <ac:spMkLst>
            <pc:docMk/>
            <pc:sldMk cId="0" sldId="609"/>
            <ac:spMk id="8" creationId="{C79C5FE6-F57C-4655-A1A8-ED359E330FF2}"/>
          </ac:spMkLst>
        </pc:spChg>
        <pc:spChg chg="add del mod ord">
          <ac:chgData name="Vui Le Ba" userId="052109168efbc39a" providerId="LiveId" clId="{40CFB830-F6EC-4A1B-AE1F-B620D0FFC1BE}" dt="2020-12-23T09:33:21.809" v="3941" actId="478"/>
          <ac:spMkLst>
            <pc:docMk/>
            <pc:sldMk cId="0" sldId="609"/>
            <ac:spMk id="9" creationId="{29AC2B3B-B016-4687-8ED3-96E1A30019A7}"/>
          </ac:spMkLst>
        </pc:spChg>
        <pc:spChg chg="add del mod ord">
          <ac:chgData name="Vui Le Ba" userId="052109168efbc39a" providerId="LiveId" clId="{40CFB830-F6EC-4A1B-AE1F-B620D0FFC1BE}" dt="2020-12-23T09:33:23.136" v="3942" actId="478"/>
          <ac:spMkLst>
            <pc:docMk/>
            <pc:sldMk cId="0" sldId="609"/>
            <ac:spMk id="624642" creationId="{00000000-0000-0000-0000-000000000000}"/>
          </ac:spMkLst>
        </pc:spChg>
        <pc:spChg chg="mod ord">
          <ac:chgData name="Vui Le Ba" userId="052109168efbc39a" providerId="LiveId" clId="{40CFB830-F6EC-4A1B-AE1F-B620D0FFC1BE}" dt="2020-12-23T09:05:16.319" v="3222" actId="700"/>
          <ac:spMkLst>
            <pc:docMk/>
            <pc:sldMk cId="0" sldId="609"/>
            <ac:spMk id="624643" creationId="{00000000-0000-0000-0000-000000000000}"/>
          </ac:spMkLst>
        </pc:spChg>
        <pc:spChg chg="mod">
          <ac:chgData name="Vui Le Ba" userId="052109168efbc39a" providerId="LiveId" clId="{40CFB830-F6EC-4A1B-AE1F-B620D0FFC1BE}" dt="2020-12-23T13:48:26.389" v="3959" actId="14100"/>
          <ac:spMkLst>
            <pc:docMk/>
            <pc:sldMk cId="0" sldId="609"/>
            <ac:spMk id="1016840" creationId="{00000000-0000-0000-0000-000000000000}"/>
          </ac:spMkLst>
        </pc:spChg>
        <pc:grpChg chg="del">
          <ac:chgData name="Vui Le Ba" userId="052109168efbc39a" providerId="LiveId" clId="{40CFB830-F6EC-4A1B-AE1F-B620D0FFC1BE}" dt="2020-12-23T09:33:16.919" v="3940" actId="478"/>
          <ac:grpSpMkLst>
            <pc:docMk/>
            <pc:sldMk cId="0" sldId="609"/>
            <ac:grpSpMk id="624644" creationId="{00000000-0000-0000-0000-000000000000}"/>
          </ac:grpSpMkLst>
        </pc:grpChg>
        <pc:picChg chg="mod">
          <ac:chgData name="Vui Le Ba" userId="052109168efbc39a" providerId="LiveId" clId="{40CFB830-F6EC-4A1B-AE1F-B620D0FFC1BE}" dt="2020-12-23T09:33:38.096" v="3949" actId="1076"/>
          <ac:picMkLst>
            <pc:docMk/>
            <pc:sldMk cId="0" sldId="609"/>
            <ac:picMk id="1016841" creationId="{00000000-0000-0000-0000-000000000000}"/>
          </ac:picMkLst>
        </pc:picChg>
      </pc:sldChg>
      <pc:sldChg chg="addSp delSp modSp mod modClrScheme chgLayout">
        <pc:chgData name="Vui Le Ba" userId="052109168efbc39a" providerId="LiveId" clId="{40CFB830-F6EC-4A1B-AE1F-B620D0FFC1BE}" dt="2020-12-23T09:30:44.042" v="3902" actId="478"/>
        <pc:sldMkLst>
          <pc:docMk/>
          <pc:sldMk cId="0" sldId="610"/>
        </pc:sldMkLst>
        <pc:spChg chg="add del mod">
          <ac:chgData name="Vui Le Ba" userId="052109168efbc39a" providerId="LiveId" clId="{40CFB830-F6EC-4A1B-AE1F-B620D0FFC1BE}" dt="2020-12-23T05:58:31.666" v="181" actId="6264"/>
          <ac:spMkLst>
            <pc:docMk/>
            <pc:sldMk cId="0" sldId="610"/>
            <ac:spMk id="2" creationId="{0009A571-0492-4D69-97B6-77B01CC5D6A5}"/>
          </ac:spMkLst>
        </pc:spChg>
        <pc:spChg chg="add del mod">
          <ac:chgData name="Vui Le Ba" userId="052109168efbc39a" providerId="LiveId" clId="{40CFB830-F6EC-4A1B-AE1F-B620D0FFC1BE}" dt="2020-12-23T05:58:31.666" v="181" actId="6264"/>
          <ac:spMkLst>
            <pc:docMk/>
            <pc:sldMk cId="0" sldId="610"/>
            <ac:spMk id="3" creationId="{A59C077D-AA9E-426F-AC98-331260CB3FA7}"/>
          </ac:spMkLst>
        </pc:spChg>
        <pc:spChg chg="add del mod ord">
          <ac:chgData name="Vui Le Ba" userId="052109168efbc39a" providerId="LiveId" clId="{40CFB830-F6EC-4A1B-AE1F-B620D0FFC1BE}" dt="2020-12-23T07:30:43.255" v="1946" actId="6264"/>
          <ac:spMkLst>
            <pc:docMk/>
            <pc:sldMk cId="0" sldId="610"/>
            <ac:spMk id="4" creationId="{8302FFE2-B1EE-4659-A4A9-B4A51D78F549}"/>
          </ac:spMkLst>
        </pc:spChg>
        <pc:spChg chg="del">
          <ac:chgData name="Vui Le Ba" userId="052109168efbc39a" providerId="LiveId" clId="{40CFB830-F6EC-4A1B-AE1F-B620D0FFC1BE}" dt="2020-12-23T07:06:30.211" v="1584"/>
          <ac:spMkLst>
            <pc:docMk/>
            <pc:sldMk cId="0" sldId="610"/>
            <ac:spMk id="5" creationId="{360A4412-6BD5-48E1-997F-157FC5BB4749}"/>
          </ac:spMkLst>
        </pc:spChg>
        <pc:spChg chg="add del mod">
          <ac:chgData name="Vui Le Ba" userId="052109168efbc39a" providerId="LiveId" clId="{40CFB830-F6EC-4A1B-AE1F-B620D0FFC1BE}" dt="2020-12-23T07:30:43.255" v="1946" actId="6264"/>
          <ac:spMkLst>
            <pc:docMk/>
            <pc:sldMk cId="0" sldId="610"/>
            <ac:spMk id="6" creationId="{516654A4-8234-4344-ADB7-EBD79A21224F}"/>
          </ac:spMkLst>
        </pc:spChg>
        <pc:spChg chg="add del mod">
          <ac:chgData name="Vui Le Ba" userId="052109168efbc39a" providerId="LiveId" clId="{40CFB830-F6EC-4A1B-AE1F-B620D0FFC1BE}" dt="2020-12-23T07:30:43.255" v="1946" actId="6264"/>
          <ac:spMkLst>
            <pc:docMk/>
            <pc:sldMk cId="0" sldId="610"/>
            <ac:spMk id="7" creationId="{80C31A7C-2D62-49AA-BF38-6739905FDD98}"/>
          </ac:spMkLst>
        </pc:spChg>
        <pc:spChg chg="add del mod ord">
          <ac:chgData name="Vui Le Ba" userId="052109168efbc39a" providerId="LiveId" clId="{40CFB830-F6EC-4A1B-AE1F-B620D0FFC1BE}" dt="2020-12-23T09:05:16.319" v="3222" actId="700"/>
          <ac:spMkLst>
            <pc:docMk/>
            <pc:sldMk cId="0" sldId="610"/>
            <ac:spMk id="8" creationId="{597D9196-F283-4037-9357-539B0B4923CC}"/>
          </ac:spMkLst>
        </pc:spChg>
        <pc:spChg chg="add del mod ord">
          <ac:chgData name="Vui Le Ba" userId="052109168efbc39a" providerId="LiveId" clId="{40CFB830-F6EC-4A1B-AE1F-B620D0FFC1BE}" dt="2020-12-23T09:30:39.176" v="3900" actId="478"/>
          <ac:spMkLst>
            <pc:docMk/>
            <pc:sldMk cId="0" sldId="610"/>
            <ac:spMk id="9" creationId="{9039307D-89C1-4A46-8A48-AB64BE47610F}"/>
          </ac:spMkLst>
        </pc:spChg>
        <pc:spChg chg="add del mod ord">
          <ac:chgData name="Vui Le Ba" userId="052109168efbc39a" providerId="LiveId" clId="{40CFB830-F6EC-4A1B-AE1F-B620D0FFC1BE}" dt="2020-12-23T09:30:44.042" v="3902" actId="478"/>
          <ac:spMkLst>
            <pc:docMk/>
            <pc:sldMk cId="0" sldId="610"/>
            <ac:spMk id="610306" creationId="{00000000-0000-0000-0000-000000000000}"/>
          </ac:spMkLst>
        </pc:spChg>
        <pc:spChg chg="mod ord">
          <ac:chgData name="Vui Le Ba" userId="052109168efbc39a" providerId="LiveId" clId="{40CFB830-F6EC-4A1B-AE1F-B620D0FFC1BE}" dt="2020-12-23T09:05:16.486" v="3233" actId="27636"/>
          <ac:spMkLst>
            <pc:docMk/>
            <pc:sldMk cId="0" sldId="610"/>
            <ac:spMk id="610307" creationId="{00000000-0000-0000-0000-000000000000}"/>
          </ac:spMkLst>
        </pc:spChg>
        <pc:spChg chg="mod">
          <ac:chgData name="Vui Le Ba" userId="052109168efbc39a" providerId="LiveId" clId="{40CFB830-F6EC-4A1B-AE1F-B620D0FFC1BE}" dt="2020-12-23T09:30:41.599" v="3901" actId="404"/>
          <ac:spMkLst>
            <pc:docMk/>
            <pc:sldMk cId="0" sldId="610"/>
            <ac:spMk id="1018888" creationId="{00000000-0000-0000-0000-000000000000}"/>
          </ac:spMkLst>
        </pc:spChg>
        <pc:grpChg chg="del">
          <ac:chgData name="Vui Le Ba" userId="052109168efbc39a" providerId="LiveId" clId="{40CFB830-F6EC-4A1B-AE1F-B620D0FFC1BE}" dt="2020-12-23T09:30:37.436" v="3899" actId="478"/>
          <ac:grpSpMkLst>
            <pc:docMk/>
            <pc:sldMk cId="0" sldId="610"/>
            <ac:grpSpMk id="610308" creationId="{00000000-0000-0000-0000-000000000000}"/>
          </ac:grpSpMkLst>
        </pc:grpChg>
      </pc:sldChg>
      <pc:sldChg chg="addSp delSp modSp mod modClrScheme chgLayout">
        <pc:chgData name="Vui Le Ba" userId="052109168efbc39a" providerId="LiveId" clId="{40CFB830-F6EC-4A1B-AE1F-B620D0FFC1BE}" dt="2020-12-23T09:33:49.724" v="3952" actId="478"/>
        <pc:sldMkLst>
          <pc:docMk/>
          <pc:sldMk cId="0" sldId="611"/>
        </pc:sldMkLst>
        <pc:spChg chg="add del mod">
          <ac:chgData name="Vui Le Ba" userId="052109168efbc39a" providerId="LiveId" clId="{40CFB830-F6EC-4A1B-AE1F-B620D0FFC1BE}" dt="2020-12-23T05:58:31.666" v="181" actId="6264"/>
          <ac:spMkLst>
            <pc:docMk/>
            <pc:sldMk cId="0" sldId="611"/>
            <ac:spMk id="2" creationId="{404F9981-47B7-4C4D-A2E5-D818A3F1D444}"/>
          </ac:spMkLst>
        </pc:spChg>
        <pc:spChg chg="add del mod">
          <ac:chgData name="Vui Le Ba" userId="052109168efbc39a" providerId="LiveId" clId="{40CFB830-F6EC-4A1B-AE1F-B620D0FFC1BE}" dt="2020-12-23T05:58:31.666" v="181" actId="6264"/>
          <ac:spMkLst>
            <pc:docMk/>
            <pc:sldMk cId="0" sldId="611"/>
            <ac:spMk id="3" creationId="{DDAF1391-3A69-42FD-8488-7567F0615861}"/>
          </ac:spMkLst>
        </pc:spChg>
        <pc:spChg chg="add del mod ord">
          <ac:chgData name="Vui Le Ba" userId="052109168efbc39a" providerId="LiveId" clId="{40CFB830-F6EC-4A1B-AE1F-B620D0FFC1BE}" dt="2020-12-23T07:30:43.255" v="1946" actId="6264"/>
          <ac:spMkLst>
            <pc:docMk/>
            <pc:sldMk cId="0" sldId="611"/>
            <ac:spMk id="4" creationId="{3BC1F673-C9D0-4E96-A696-AA8B5BA1675C}"/>
          </ac:spMkLst>
        </pc:spChg>
        <pc:spChg chg="del">
          <ac:chgData name="Vui Le Ba" userId="052109168efbc39a" providerId="LiveId" clId="{40CFB830-F6EC-4A1B-AE1F-B620D0FFC1BE}" dt="2020-12-23T07:06:30.211" v="1584"/>
          <ac:spMkLst>
            <pc:docMk/>
            <pc:sldMk cId="0" sldId="611"/>
            <ac:spMk id="5" creationId="{984CCA37-A7C7-4198-87F2-9DFC701458C4}"/>
          </ac:spMkLst>
        </pc:spChg>
        <pc:spChg chg="add del mod">
          <ac:chgData name="Vui Le Ba" userId="052109168efbc39a" providerId="LiveId" clId="{40CFB830-F6EC-4A1B-AE1F-B620D0FFC1BE}" dt="2020-12-23T07:30:43.255" v="1946" actId="6264"/>
          <ac:spMkLst>
            <pc:docMk/>
            <pc:sldMk cId="0" sldId="611"/>
            <ac:spMk id="6" creationId="{7BB54101-B763-46BD-989E-4FA11C2B64A5}"/>
          </ac:spMkLst>
        </pc:spChg>
        <pc:spChg chg="add del mod">
          <ac:chgData name="Vui Le Ba" userId="052109168efbc39a" providerId="LiveId" clId="{40CFB830-F6EC-4A1B-AE1F-B620D0FFC1BE}" dt="2020-12-23T07:30:43.255" v="1946" actId="6264"/>
          <ac:spMkLst>
            <pc:docMk/>
            <pc:sldMk cId="0" sldId="611"/>
            <ac:spMk id="7" creationId="{E0FFEF51-A457-4BCE-BE6B-C2D5338E2634}"/>
          </ac:spMkLst>
        </pc:spChg>
        <pc:spChg chg="add del mod ord">
          <ac:chgData name="Vui Le Ba" userId="052109168efbc39a" providerId="LiveId" clId="{40CFB830-F6EC-4A1B-AE1F-B620D0FFC1BE}" dt="2020-12-23T09:05:16.319" v="3222" actId="700"/>
          <ac:spMkLst>
            <pc:docMk/>
            <pc:sldMk cId="0" sldId="611"/>
            <ac:spMk id="8" creationId="{350D814D-0983-41ED-A94E-97913041FD93}"/>
          </ac:spMkLst>
        </pc:spChg>
        <pc:spChg chg="add del mod ord">
          <ac:chgData name="Vui Le Ba" userId="052109168efbc39a" providerId="LiveId" clId="{40CFB830-F6EC-4A1B-AE1F-B620D0FFC1BE}" dt="2020-12-23T09:33:47.582" v="3951" actId="478"/>
          <ac:spMkLst>
            <pc:docMk/>
            <pc:sldMk cId="0" sldId="611"/>
            <ac:spMk id="9" creationId="{93CAF945-ED86-46A4-9555-B885A5B27F31}"/>
          </ac:spMkLst>
        </pc:spChg>
        <pc:spChg chg="add del mod ord">
          <ac:chgData name="Vui Le Ba" userId="052109168efbc39a" providerId="LiveId" clId="{40CFB830-F6EC-4A1B-AE1F-B620D0FFC1BE}" dt="2020-12-23T09:33:49.724" v="3952" actId="478"/>
          <ac:spMkLst>
            <pc:docMk/>
            <pc:sldMk cId="0" sldId="611"/>
            <ac:spMk id="626690" creationId="{00000000-0000-0000-0000-000000000000}"/>
          </ac:spMkLst>
        </pc:spChg>
        <pc:spChg chg="mod ord">
          <ac:chgData name="Vui Le Ba" userId="052109168efbc39a" providerId="LiveId" clId="{40CFB830-F6EC-4A1B-AE1F-B620D0FFC1BE}" dt="2020-12-23T09:05:16.540" v="3239" actId="27636"/>
          <ac:spMkLst>
            <pc:docMk/>
            <pc:sldMk cId="0" sldId="611"/>
            <ac:spMk id="626691" creationId="{00000000-0000-0000-0000-000000000000}"/>
          </ac:spMkLst>
        </pc:spChg>
        <pc:grpChg chg="del">
          <ac:chgData name="Vui Le Ba" userId="052109168efbc39a" providerId="LiveId" clId="{40CFB830-F6EC-4A1B-AE1F-B620D0FFC1BE}" dt="2020-12-23T09:33:41.003" v="3950" actId="478"/>
          <ac:grpSpMkLst>
            <pc:docMk/>
            <pc:sldMk cId="0" sldId="611"/>
            <ac:grpSpMk id="626692" creationId="{00000000-0000-0000-0000-000000000000}"/>
          </ac:grpSpMkLst>
        </pc:grpChg>
      </pc:sldChg>
      <pc:sldChg chg="addSp delSp modSp mod modClrScheme chgLayout">
        <pc:chgData name="Vui Le Ba" userId="052109168efbc39a" providerId="LiveId" clId="{40CFB830-F6EC-4A1B-AE1F-B620D0FFC1BE}" dt="2020-12-23T13:51:06.088" v="3978" actId="1076"/>
        <pc:sldMkLst>
          <pc:docMk/>
          <pc:sldMk cId="0" sldId="612"/>
        </pc:sldMkLst>
        <pc:spChg chg="add del mod">
          <ac:chgData name="Vui Le Ba" userId="052109168efbc39a" providerId="LiveId" clId="{40CFB830-F6EC-4A1B-AE1F-B620D0FFC1BE}" dt="2020-12-23T05:58:31.666" v="181" actId="6264"/>
          <ac:spMkLst>
            <pc:docMk/>
            <pc:sldMk cId="0" sldId="612"/>
            <ac:spMk id="2" creationId="{BB17BCCB-4C03-4998-B132-4063555771B3}"/>
          </ac:spMkLst>
        </pc:spChg>
        <pc:spChg chg="add del mod">
          <ac:chgData name="Vui Le Ba" userId="052109168efbc39a" providerId="LiveId" clId="{40CFB830-F6EC-4A1B-AE1F-B620D0FFC1BE}" dt="2020-12-23T05:58:31.666" v="181" actId="6264"/>
          <ac:spMkLst>
            <pc:docMk/>
            <pc:sldMk cId="0" sldId="612"/>
            <ac:spMk id="3" creationId="{A9553B98-39CA-4ACE-A5D2-77DDADE4D98F}"/>
          </ac:spMkLst>
        </pc:spChg>
        <pc:spChg chg="add del mod ord">
          <ac:chgData name="Vui Le Ba" userId="052109168efbc39a" providerId="LiveId" clId="{40CFB830-F6EC-4A1B-AE1F-B620D0FFC1BE}" dt="2020-12-23T07:30:43.255" v="1946" actId="6264"/>
          <ac:spMkLst>
            <pc:docMk/>
            <pc:sldMk cId="0" sldId="612"/>
            <ac:spMk id="4" creationId="{0D4FFB0F-9B2D-4C4E-8A85-681FDD764F7C}"/>
          </ac:spMkLst>
        </pc:spChg>
        <pc:spChg chg="del">
          <ac:chgData name="Vui Le Ba" userId="052109168efbc39a" providerId="LiveId" clId="{40CFB830-F6EC-4A1B-AE1F-B620D0FFC1BE}" dt="2020-12-23T07:06:30.211" v="1584"/>
          <ac:spMkLst>
            <pc:docMk/>
            <pc:sldMk cId="0" sldId="612"/>
            <ac:spMk id="5" creationId="{DE3BEE0A-3C3A-4DEF-B378-1A8458E02764}"/>
          </ac:spMkLst>
        </pc:spChg>
        <pc:spChg chg="add del mod">
          <ac:chgData name="Vui Le Ba" userId="052109168efbc39a" providerId="LiveId" clId="{40CFB830-F6EC-4A1B-AE1F-B620D0FFC1BE}" dt="2020-12-23T07:30:43.255" v="1946" actId="6264"/>
          <ac:spMkLst>
            <pc:docMk/>
            <pc:sldMk cId="0" sldId="612"/>
            <ac:spMk id="6" creationId="{88E62755-DA4C-43D3-9997-883D1EDFE122}"/>
          </ac:spMkLst>
        </pc:spChg>
        <pc:spChg chg="add del mod">
          <ac:chgData name="Vui Le Ba" userId="052109168efbc39a" providerId="LiveId" clId="{40CFB830-F6EC-4A1B-AE1F-B620D0FFC1BE}" dt="2020-12-23T07:30:43.255" v="1946" actId="6264"/>
          <ac:spMkLst>
            <pc:docMk/>
            <pc:sldMk cId="0" sldId="612"/>
            <ac:spMk id="7" creationId="{1D6A5EAB-B142-4658-A5CE-D086B3AC0041}"/>
          </ac:spMkLst>
        </pc:spChg>
        <pc:spChg chg="add del mod ord">
          <ac:chgData name="Vui Le Ba" userId="052109168efbc39a" providerId="LiveId" clId="{40CFB830-F6EC-4A1B-AE1F-B620D0FFC1BE}" dt="2020-12-23T09:05:16.319" v="3222" actId="700"/>
          <ac:spMkLst>
            <pc:docMk/>
            <pc:sldMk cId="0" sldId="612"/>
            <ac:spMk id="8" creationId="{364867CE-D913-4952-9FFC-7078BD3A465D}"/>
          </ac:spMkLst>
        </pc:spChg>
        <pc:spChg chg="add del mod ord">
          <ac:chgData name="Vui Le Ba" userId="052109168efbc39a" providerId="LiveId" clId="{40CFB830-F6EC-4A1B-AE1F-B620D0FFC1BE}" dt="2020-12-23T13:49:20.838" v="3963" actId="478"/>
          <ac:spMkLst>
            <pc:docMk/>
            <pc:sldMk cId="0" sldId="612"/>
            <ac:spMk id="9" creationId="{C4555931-6AF4-4679-A487-4854FFAD6791}"/>
          </ac:spMkLst>
        </pc:spChg>
        <pc:spChg chg="add del mod ord">
          <ac:chgData name="Vui Le Ba" userId="052109168efbc39a" providerId="LiveId" clId="{40CFB830-F6EC-4A1B-AE1F-B620D0FFC1BE}" dt="2020-12-23T13:48:47.891" v="3961" actId="478"/>
          <ac:spMkLst>
            <pc:docMk/>
            <pc:sldMk cId="0" sldId="612"/>
            <ac:spMk id="628738" creationId="{00000000-0000-0000-0000-000000000000}"/>
          </ac:spMkLst>
        </pc:spChg>
        <pc:spChg chg="mod ord">
          <ac:chgData name="Vui Le Ba" userId="052109168efbc39a" providerId="LiveId" clId="{40CFB830-F6EC-4A1B-AE1F-B620D0FFC1BE}" dt="2020-12-23T09:05:16.319" v="3222" actId="700"/>
          <ac:spMkLst>
            <pc:docMk/>
            <pc:sldMk cId="0" sldId="612"/>
            <ac:spMk id="628739" creationId="{00000000-0000-0000-0000-000000000000}"/>
          </ac:spMkLst>
        </pc:spChg>
        <pc:spChg chg="mod">
          <ac:chgData name="Vui Le Ba" userId="052109168efbc39a" providerId="LiveId" clId="{40CFB830-F6EC-4A1B-AE1F-B620D0FFC1BE}" dt="2020-12-23T13:49:43.823" v="3967" actId="14100"/>
          <ac:spMkLst>
            <pc:docMk/>
            <pc:sldMk cId="0" sldId="612"/>
            <ac:spMk id="628741" creationId="{00000000-0000-0000-0000-000000000000}"/>
          </ac:spMkLst>
        </pc:spChg>
        <pc:spChg chg="del">
          <ac:chgData name="Vui Le Ba" userId="052109168efbc39a" providerId="LiveId" clId="{40CFB830-F6EC-4A1B-AE1F-B620D0FFC1BE}" dt="2020-12-23T13:48:56.170" v="3962" actId="478"/>
          <ac:spMkLst>
            <pc:docMk/>
            <pc:sldMk cId="0" sldId="612"/>
            <ac:spMk id="628742" creationId="{00000000-0000-0000-0000-000000000000}"/>
          </ac:spMkLst>
        </pc:spChg>
        <pc:spChg chg="mod">
          <ac:chgData name="Vui Le Ba" userId="052109168efbc39a" providerId="LiveId" clId="{40CFB830-F6EC-4A1B-AE1F-B620D0FFC1BE}" dt="2020-12-23T13:50:52.885" v="3976" actId="207"/>
          <ac:spMkLst>
            <pc:docMk/>
            <pc:sldMk cId="0" sldId="612"/>
            <ac:spMk id="628745" creationId="{00000000-0000-0000-0000-000000000000}"/>
          </ac:spMkLst>
        </pc:spChg>
        <pc:spChg chg="mod">
          <ac:chgData name="Vui Le Ba" userId="052109168efbc39a" providerId="LiveId" clId="{40CFB830-F6EC-4A1B-AE1F-B620D0FFC1BE}" dt="2020-12-23T13:50:23.945" v="3974" actId="14100"/>
          <ac:spMkLst>
            <pc:docMk/>
            <pc:sldMk cId="0" sldId="612"/>
            <ac:spMk id="628746" creationId="{00000000-0000-0000-0000-000000000000}"/>
          </ac:spMkLst>
        </pc:spChg>
        <pc:spChg chg="mod">
          <ac:chgData name="Vui Le Ba" userId="052109168efbc39a" providerId="LiveId" clId="{40CFB830-F6EC-4A1B-AE1F-B620D0FFC1BE}" dt="2020-12-23T13:51:06.088" v="3978" actId="1076"/>
          <ac:spMkLst>
            <pc:docMk/>
            <pc:sldMk cId="0" sldId="612"/>
            <ac:spMk id="628747" creationId="{00000000-0000-0000-0000-000000000000}"/>
          </ac:spMkLst>
        </pc:spChg>
        <pc:spChg chg="mod">
          <ac:chgData name="Vui Le Ba" userId="052109168efbc39a" providerId="LiveId" clId="{40CFB830-F6EC-4A1B-AE1F-B620D0FFC1BE}" dt="2020-12-23T13:51:06.088" v="3978" actId="1076"/>
          <ac:spMkLst>
            <pc:docMk/>
            <pc:sldMk cId="0" sldId="612"/>
            <ac:spMk id="628748" creationId="{00000000-0000-0000-0000-000000000000}"/>
          </ac:spMkLst>
        </pc:spChg>
        <pc:spChg chg="mod">
          <ac:chgData name="Vui Le Ba" userId="052109168efbc39a" providerId="LiveId" clId="{40CFB830-F6EC-4A1B-AE1F-B620D0FFC1BE}" dt="2020-12-23T13:51:06.088" v="3978" actId="1076"/>
          <ac:spMkLst>
            <pc:docMk/>
            <pc:sldMk cId="0" sldId="612"/>
            <ac:spMk id="628749" creationId="{00000000-0000-0000-0000-000000000000}"/>
          </ac:spMkLst>
        </pc:spChg>
        <pc:spChg chg="mod">
          <ac:chgData name="Vui Le Ba" userId="052109168efbc39a" providerId="LiveId" clId="{40CFB830-F6EC-4A1B-AE1F-B620D0FFC1BE}" dt="2020-12-23T13:51:06.088" v="3978" actId="1076"/>
          <ac:spMkLst>
            <pc:docMk/>
            <pc:sldMk cId="0" sldId="612"/>
            <ac:spMk id="628750" creationId="{00000000-0000-0000-0000-000000000000}"/>
          </ac:spMkLst>
        </pc:spChg>
        <pc:grpChg chg="del">
          <ac:chgData name="Vui Le Ba" userId="052109168efbc39a" providerId="LiveId" clId="{40CFB830-F6EC-4A1B-AE1F-B620D0FFC1BE}" dt="2020-12-23T13:48:36.071" v="3960" actId="478"/>
          <ac:grpSpMkLst>
            <pc:docMk/>
            <pc:sldMk cId="0" sldId="612"/>
            <ac:grpSpMk id="628740" creationId="{00000000-0000-0000-0000-000000000000}"/>
          </ac:grpSpMkLst>
        </pc:grpChg>
        <pc:grpChg chg="mod">
          <ac:chgData name="Vui Le Ba" userId="052109168efbc39a" providerId="LiveId" clId="{40CFB830-F6EC-4A1B-AE1F-B620D0FFC1BE}" dt="2020-12-23T13:51:06.088" v="3978" actId="1076"/>
          <ac:grpSpMkLst>
            <pc:docMk/>
            <pc:sldMk cId="0" sldId="612"/>
            <ac:grpSpMk id="1022991" creationId="{00000000-0000-0000-0000-000000000000}"/>
          </ac:grpSpMkLst>
        </pc:grpChg>
        <pc:grpChg chg="mod">
          <ac:chgData name="Vui Le Ba" userId="052109168efbc39a" providerId="LiveId" clId="{40CFB830-F6EC-4A1B-AE1F-B620D0FFC1BE}" dt="2020-12-23T13:50:23.945" v="3974" actId="14100"/>
          <ac:grpSpMkLst>
            <pc:docMk/>
            <pc:sldMk cId="0" sldId="612"/>
            <ac:grpSpMk id="1022994" creationId="{00000000-0000-0000-0000-000000000000}"/>
          </ac:grpSpMkLst>
        </pc:grpChg>
      </pc:sldChg>
      <pc:sldChg chg="addSp delSp modSp mod modClrScheme chgLayout">
        <pc:chgData name="Vui Le Ba" userId="052109168efbc39a" providerId="LiveId" clId="{40CFB830-F6EC-4A1B-AE1F-B620D0FFC1BE}" dt="2020-12-23T13:51:25.394" v="3983" actId="478"/>
        <pc:sldMkLst>
          <pc:docMk/>
          <pc:sldMk cId="0" sldId="613"/>
        </pc:sldMkLst>
        <pc:spChg chg="add del mod">
          <ac:chgData name="Vui Le Ba" userId="052109168efbc39a" providerId="LiveId" clId="{40CFB830-F6EC-4A1B-AE1F-B620D0FFC1BE}" dt="2020-12-23T05:58:31.666" v="181" actId="6264"/>
          <ac:spMkLst>
            <pc:docMk/>
            <pc:sldMk cId="0" sldId="613"/>
            <ac:spMk id="2" creationId="{CE643628-6CAE-4FB0-ACFA-B41A9EB74D04}"/>
          </ac:spMkLst>
        </pc:spChg>
        <pc:spChg chg="add del mod">
          <ac:chgData name="Vui Le Ba" userId="052109168efbc39a" providerId="LiveId" clId="{40CFB830-F6EC-4A1B-AE1F-B620D0FFC1BE}" dt="2020-12-23T05:58:31.666" v="181" actId="6264"/>
          <ac:spMkLst>
            <pc:docMk/>
            <pc:sldMk cId="0" sldId="613"/>
            <ac:spMk id="3" creationId="{25BA3FC5-7B63-40D1-9C8A-BA3990C6790A}"/>
          </ac:spMkLst>
        </pc:spChg>
        <pc:spChg chg="add del mod ord">
          <ac:chgData name="Vui Le Ba" userId="052109168efbc39a" providerId="LiveId" clId="{40CFB830-F6EC-4A1B-AE1F-B620D0FFC1BE}" dt="2020-12-23T07:30:43.255" v="1946" actId="6264"/>
          <ac:spMkLst>
            <pc:docMk/>
            <pc:sldMk cId="0" sldId="613"/>
            <ac:spMk id="4" creationId="{038C9807-9F35-4FC5-91B0-50FCAB144866}"/>
          </ac:spMkLst>
        </pc:spChg>
        <pc:spChg chg="del">
          <ac:chgData name="Vui Le Ba" userId="052109168efbc39a" providerId="LiveId" clId="{40CFB830-F6EC-4A1B-AE1F-B620D0FFC1BE}" dt="2020-12-23T07:06:30.211" v="1584"/>
          <ac:spMkLst>
            <pc:docMk/>
            <pc:sldMk cId="0" sldId="613"/>
            <ac:spMk id="5" creationId="{FBED655C-F92B-41FF-9450-C10C8BB65DF5}"/>
          </ac:spMkLst>
        </pc:spChg>
        <pc:spChg chg="add del mod">
          <ac:chgData name="Vui Le Ba" userId="052109168efbc39a" providerId="LiveId" clId="{40CFB830-F6EC-4A1B-AE1F-B620D0FFC1BE}" dt="2020-12-23T07:30:43.255" v="1946" actId="6264"/>
          <ac:spMkLst>
            <pc:docMk/>
            <pc:sldMk cId="0" sldId="613"/>
            <ac:spMk id="6" creationId="{EEBD90CD-6D8D-4A4C-8CE8-2D8226B6B199}"/>
          </ac:spMkLst>
        </pc:spChg>
        <pc:spChg chg="add del mod">
          <ac:chgData name="Vui Le Ba" userId="052109168efbc39a" providerId="LiveId" clId="{40CFB830-F6EC-4A1B-AE1F-B620D0FFC1BE}" dt="2020-12-23T07:30:43.255" v="1946" actId="6264"/>
          <ac:spMkLst>
            <pc:docMk/>
            <pc:sldMk cId="0" sldId="613"/>
            <ac:spMk id="7" creationId="{FFF54211-0549-4B0D-9F8D-89B67F228623}"/>
          </ac:spMkLst>
        </pc:spChg>
        <pc:spChg chg="add del mod ord">
          <ac:chgData name="Vui Le Ba" userId="052109168efbc39a" providerId="LiveId" clId="{40CFB830-F6EC-4A1B-AE1F-B620D0FFC1BE}" dt="2020-12-23T09:05:16.319" v="3222" actId="700"/>
          <ac:spMkLst>
            <pc:docMk/>
            <pc:sldMk cId="0" sldId="613"/>
            <ac:spMk id="8" creationId="{4BEFE96A-348A-4B24-BD97-CE93CB915AA0}"/>
          </ac:spMkLst>
        </pc:spChg>
        <pc:spChg chg="add del mod ord">
          <ac:chgData name="Vui Le Ba" userId="052109168efbc39a" providerId="LiveId" clId="{40CFB830-F6EC-4A1B-AE1F-B620D0FFC1BE}" dt="2020-12-23T13:51:14.733" v="3980" actId="478"/>
          <ac:spMkLst>
            <pc:docMk/>
            <pc:sldMk cId="0" sldId="613"/>
            <ac:spMk id="9" creationId="{30E3091F-C867-4127-B7B1-416EF1E06673}"/>
          </ac:spMkLst>
        </pc:spChg>
        <pc:spChg chg="add del mod ord">
          <ac:chgData name="Vui Le Ba" userId="052109168efbc39a" providerId="LiveId" clId="{40CFB830-F6EC-4A1B-AE1F-B620D0FFC1BE}" dt="2020-12-23T13:51:25.394" v="3983" actId="478"/>
          <ac:spMkLst>
            <pc:docMk/>
            <pc:sldMk cId="0" sldId="613"/>
            <ac:spMk id="630786" creationId="{00000000-0000-0000-0000-000000000000}"/>
          </ac:spMkLst>
        </pc:spChg>
        <pc:spChg chg="mod ord">
          <ac:chgData name="Vui Le Ba" userId="052109168efbc39a" providerId="LiveId" clId="{40CFB830-F6EC-4A1B-AE1F-B620D0FFC1BE}" dt="2020-12-23T09:05:16.555" v="3240" actId="27636"/>
          <ac:spMkLst>
            <pc:docMk/>
            <pc:sldMk cId="0" sldId="613"/>
            <ac:spMk id="630787" creationId="{00000000-0000-0000-0000-000000000000}"/>
          </ac:spMkLst>
        </pc:spChg>
        <pc:grpChg chg="del">
          <ac:chgData name="Vui Le Ba" userId="052109168efbc39a" providerId="LiveId" clId="{40CFB830-F6EC-4A1B-AE1F-B620D0FFC1BE}" dt="2020-12-23T13:51:12.381" v="3979" actId="478"/>
          <ac:grpSpMkLst>
            <pc:docMk/>
            <pc:sldMk cId="0" sldId="613"/>
            <ac:grpSpMk id="630788" creationId="{00000000-0000-0000-0000-000000000000}"/>
          </ac:grpSpMkLst>
        </pc:grpChg>
        <pc:picChg chg="mod">
          <ac:chgData name="Vui Le Ba" userId="052109168efbc39a" providerId="LiveId" clId="{40CFB830-F6EC-4A1B-AE1F-B620D0FFC1BE}" dt="2020-12-23T13:51:22.937" v="3982" actId="1076"/>
          <ac:picMkLst>
            <pc:docMk/>
            <pc:sldMk cId="0" sldId="613"/>
            <ac:picMk id="630789" creationId="{00000000-0000-0000-0000-000000000000}"/>
          </ac:picMkLst>
        </pc:picChg>
      </pc:sldChg>
      <pc:sldChg chg="addSp delSp modSp mod modClrScheme chgLayout">
        <pc:chgData name="Vui Le Ba" userId="052109168efbc39a" providerId="LiveId" clId="{40CFB830-F6EC-4A1B-AE1F-B620D0FFC1BE}" dt="2020-12-23T13:52:28.208" v="4010" actId="14100"/>
        <pc:sldMkLst>
          <pc:docMk/>
          <pc:sldMk cId="0" sldId="614"/>
        </pc:sldMkLst>
        <pc:spChg chg="add del mod">
          <ac:chgData name="Vui Le Ba" userId="052109168efbc39a" providerId="LiveId" clId="{40CFB830-F6EC-4A1B-AE1F-B620D0FFC1BE}" dt="2020-12-23T05:58:31.666" v="181" actId="6264"/>
          <ac:spMkLst>
            <pc:docMk/>
            <pc:sldMk cId="0" sldId="614"/>
            <ac:spMk id="2" creationId="{D6892334-E1F9-4B11-B751-0F734D9B31B9}"/>
          </ac:spMkLst>
        </pc:spChg>
        <pc:spChg chg="add del mod">
          <ac:chgData name="Vui Le Ba" userId="052109168efbc39a" providerId="LiveId" clId="{40CFB830-F6EC-4A1B-AE1F-B620D0FFC1BE}" dt="2020-12-23T05:58:31.666" v="181" actId="6264"/>
          <ac:spMkLst>
            <pc:docMk/>
            <pc:sldMk cId="0" sldId="614"/>
            <ac:spMk id="3" creationId="{9BFA42FB-105F-46AE-AFD0-1999D95ECAB3}"/>
          </ac:spMkLst>
        </pc:spChg>
        <pc:spChg chg="add del mod ord">
          <ac:chgData name="Vui Le Ba" userId="052109168efbc39a" providerId="LiveId" clId="{40CFB830-F6EC-4A1B-AE1F-B620D0FFC1BE}" dt="2020-12-23T07:30:43.255" v="1946" actId="6264"/>
          <ac:spMkLst>
            <pc:docMk/>
            <pc:sldMk cId="0" sldId="614"/>
            <ac:spMk id="4" creationId="{24BC9FD0-05C0-44A5-AD9C-9E3BD601D4D8}"/>
          </ac:spMkLst>
        </pc:spChg>
        <pc:spChg chg="del">
          <ac:chgData name="Vui Le Ba" userId="052109168efbc39a" providerId="LiveId" clId="{40CFB830-F6EC-4A1B-AE1F-B620D0FFC1BE}" dt="2020-12-23T07:06:30.211" v="1584"/>
          <ac:spMkLst>
            <pc:docMk/>
            <pc:sldMk cId="0" sldId="614"/>
            <ac:spMk id="5" creationId="{17EF6103-C657-4551-AB56-CD5DF71BC5DA}"/>
          </ac:spMkLst>
        </pc:spChg>
        <pc:spChg chg="add del mod">
          <ac:chgData name="Vui Le Ba" userId="052109168efbc39a" providerId="LiveId" clId="{40CFB830-F6EC-4A1B-AE1F-B620D0FFC1BE}" dt="2020-12-23T07:30:43.255" v="1946" actId="6264"/>
          <ac:spMkLst>
            <pc:docMk/>
            <pc:sldMk cId="0" sldId="614"/>
            <ac:spMk id="6" creationId="{A19B309F-68C7-4422-9CF0-ACF5AB6058D6}"/>
          </ac:spMkLst>
        </pc:spChg>
        <pc:spChg chg="add del mod">
          <ac:chgData name="Vui Le Ba" userId="052109168efbc39a" providerId="LiveId" clId="{40CFB830-F6EC-4A1B-AE1F-B620D0FFC1BE}" dt="2020-12-23T07:30:43.255" v="1946" actId="6264"/>
          <ac:spMkLst>
            <pc:docMk/>
            <pc:sldMk cId="0" sldId="614"/>
            <ac:spMk id="7" creationId="{B0A0DB02-1CCE-4049-AA44-6F86ECE17E1D}"/>
          </ac:spMkLst>
        </pc:spChg>
        <pc:spChg chg="add del mod ord">
          <ac:chgData name="Vui Le Ba" userId="052109168efbc39a" providerId="LiveId" clId="{40CFB830-F6EC-4A1B-AE1F-B620D0FFC1BE}" dt="2020-12-23T09:05:16.319" v="3222" actId="700"/>
          <ac:spMkLst>
            <pc:docMk/>
            <pc:sldMk cId="0" sldId="614"/>
            <ac:spMk id="8" creationId="{F800F0A1-27E9-40BD-8050-6BF89A10C36D}"/>
          </ac:spMkLst>
        </pc:spChg>
        <pc:spChg chg="add del mod ord">
          <ac:chgData name="Vui Le Ba" userId="052109168efbc39a" providerId="LiveId" clId="{40CFB830-F6EC-4A1B-AE1F-B620D0FFC1BE}" dt="2020-12-23T13:52:16.031" v="4005" actId="478"/>
          <ac:spMkLst>
            <pc:docMk/>
            <pc:sldMk cId="0" sldId="614"/>
            <ac:spMk id="9" creationId="{F408ED22-443D-4815-B9E9-86B528A352C5}"/>
          </ac:spMkLst>
        </pc:spChg>
        <pc:spChg chg="add del mod ord">
          <ac:chgData name="Vui Le Ba" userId="052109168efbc39a" providerId="LiveId" clId="{40CFB830-F6EC-4A1B-AE1F-B620D0FFC1BE}" dt="2020-12-23T13:52:17.745" v="4006" actId="478"/>
          <ac:spMkLst>
            <pc:docMk/>
            <pc:sldMk cId="0" sldId="614"/>
            <ac:spMk id="634882" creationId="{00000000-0000-0000-0000-000000000000}"/>
          </ac:spMkLst>
        </pc:spChg>
        <pc:spChg chg="mod ord">
          <ac:chgData name="Vui Le Ba" userId="052109168efbc39a" providerId="LiveId" clId="{40CFB830-F6EC-4A1B-AE1F-B620D0FFC1BE}" dt="2020-12-23T09:05:16.319" v="3222" actId="700"/>
          <ac:spMkLst>
            <pc:docMk/>
            <pc:sldMk cId="0" sldId="614"/>
            <ac:spMk id="634883" creationId="{00000000-0000-0000-0000-000000000000}"/>
          </ac:spMkLst>
        </pc:spChg>
        <pc:spChg chg="mod">
          <ac:chgData name="Vui Le Ba" userId="052109168efbc39a" providerId="LiveId" clId="{40CFB830-F6EC-4A1B-AE1F-B620D0FFC1BE}" dt="2020-12-23T13:52:28.208" v="4010" actId="14100"/>
          <ac:spMkLst>
            <pc:docMk/>
            <pc:sldMk cId="0" sldId="614"/>
            <ac:spMk id="634885" creationId="{00000000-0000-0000-0000-000000000000}"/>
          </ac:spMkLst>
        </pc:spChg>
        <pc:grpChg chg="del">
          <ac:chgData name="Vui Le Ba" userId="052109168efbc39a" providerId="LiveId" clId="{40CFB830-F6EC-4A1B-AE1F-B620D0FFC1BE}" dt="2020-12-23T13:52:13.222" v="4004" actId="478"/>
          <ac:grpSpMkLst>
            <pc:docMk/>
            <pc:sldMk cId="0" sldId="614"/>
            <ac:grpSpMk id="634884" creationId="{00000000-0000-0000-0000-000000000000}"/>
          </ac:grpSpMkLst>
        </pc:grpChg>
      </pc:sldChg>
      <pc:sldChg chg="addSp delSp modSp mod modClrScheme chgLayout">
        <pc:chgData name="Vui Le Ba" userId="052109168efbc39a" providerId="LiveId" clId="{40CFB830-F6EC-4A1B-AE1F-B620D0FFC1BE}" dt="2020-12-23T13:52:50.809" v="4016" actId="478"/>
        <pc:sldMkLst>
          <pc:docMk/>
          <pc:sldMk cId="0" sldId="615"/>
        </pc:sldMkLst>
        <pc:spChg chg="add del mod">
          <ac:chgData name="Vui Le Ba" userId="052109168efbc39a" providerId="LiveId" clId="{40CFB830-F6EC-4A1B-AE1F-B620D0FFC1BE}" dt="2020-12-23T05:58:31.666" v="181" actId="6264"/>
          <ac:spMkLst>
            <pc:docMk/>
            <pc:sldMk cId="0" sldId="615"/>
            <ac:spMk id="2" creationId="{6455B8F2-B4AF-464D-B3C9-2A457C10B5DD}"/>
          </ac:spMkLst>
        </pc:spChg>
        <pc:spChg chg="add del mod">
          <ac:chgData name="Vui Le Ba" userId="052109168efbc39a" providerId="LiveId" clId="{40CFB830-F6EC-4A1B-AE1F-B620D0FFC1BE}" dt="2020-12-23T05:58:31.666" v="181" actId="6264"/>
          <ac:spMkLst>
            <pc:docMk/>
            <pc:sldMk cId="0" sldId="615"/>
            <ac:spMk id="3" creationId="{CCB95D1B-D3B7-478A-A87E-7ED15C033B7A}"/>
          </ac:spMkLst>
        </pc:spChg>
        <pc:spChg chg="add del mod ord">
          <ac:chgData name="Vui Le Ba" userId="052109168efbc39a" providerId="LiveId" clId="{40CFB830-F6EC-4A1B-AE1F-B620D0FFC1BE}" dt="2020-12-23T07:30:43.255" v="1946" actId="6264"/>
          <ac:spMkLst>
            <pc:docMk/>
            <pc:sldMk cId="0" sldId="615"/>
            <ac:spMk id="4" creationId="{8B1C4DD6-A890-4B00-85F1-B3549229BD84}"/>
          </ac:spMkLst>
        </pc:spChg>
        <pc:spChg chg="del">
          <ac:chgData name="Vui Le Ba" userId="052109168efbc39a" providerId="LiveId" clId="{40CFB830-F6EC-4A1B-AE1F-B620D0FFC1BE}" dt="2020-12-23T07:06:30.211" v="1584"/>
          <ac:spMkLst>
            <pc:docMk/>
            <pc:sldMk cId="0" sldId="615"/>
            <ac:spMk id="5" creationId="{28B2BE10-8668-4FA8-B205-5A9C34BA3E3D}"/>
          </ac:spMkLst>
        </pc:spChg>
        <pc:spChg chg="add del mod">
          <ac:chgData name="Vui Le Ba" userId="052109168efbc39a" providerId="LiveId" clId="{40CFB830-F6EC-4A1B-AE1F-B620D0FFC1BE}" dt="2020-12-23T07:30:43.255" v="1946" actId="6264"/>
          <ac:spMkLst>
            <pc:docMk/>
            <pc:sldMk cId="0" sldId="615"/>
            <ac:spMk id="6" creationId="{4DC94497-70C2-495B-B29B-0B48A54330D2}"/>
          </ac:spMkLst>
        </pc:spChg>
        <pc:spChg chg="add del mod">
          <ac:chgData name="Vui Le Ba" userId="052109168efbc39a" providerId="LiveId" clId="{40CFB830-F6EC-4A1B-AE1F-B620D0FFC1BE}" dt="2020-12-23T07:30:43.255" v="1946" actId="6264"/>
          <ac:spMkLst>
            <pc:docMk/>
            <pc:sldMk cId="0" sldId="615"/>
            <ac:spMk id="7" creationId="{F11F6504-97E4-4816-ADEA-EB70F0BF18F3}"/>
          </ac:spMkLst>
        </pc:spChg>
        <pc:spChg chg="add del mod ord">
          <ac:chgData name="Vui Le Ba" userId="052109168efbc39a" providerId="LiveId" clId="{40CFB830-F6EC-4A1B-AE1F-B620D0FFC1BE}" dt="2020-12-23T09:05:16.319" v="3222" actId="700"/>
          <ac:spMkLst>
            <pc:docMk/>
            <pc:sldMk cId="0" sldId="615"/>
            <ac:spMk id="8" creationId="{C4CA6532-C734-44A6-80B6-69C1E2E62778}"/>
          </ac:spMkLst>
        </pc:spChg>
        <pc:spChg chg="add del mod ord">
          <ac:chgData name="Vui Le Ba" userId="052109168efbc39a" providerId="LiveId" clId="{40CFB830-F6EC-4A1B-AE1F-B620D0FFC1BE}" dt="2020-12-23T13:52:37.747" v="4012" actId="478"/>
          <ac:spMkLst>
            <pc:docMk/>
            <pc:sldMk cId="0" sldId="615"/>
            <ac:spMk id="9" creationId="{C451F68D-3733-4C03-87B4-3FA9937D38A3}"/>
          </ac:spMkLst>
        </pc:spChg>
        <pc:spChg chg="add del mod ord">
          <ac:chgData name="Vui Le Ba" userId="052109168efbc39a" providerId="LiveId" clId="{40CFB830-F6EC-4A1B-AE1F-B620D0FFC1BE}" dt="2020-12-23T13:52:50.809" v="4016" actId="478"/>
          <ac:spMkLst>
            <pc:docMk/>
            <pc:sldMk cId="0" sldId="615"/>
            <ac:spMk id="636930" creationId="{00000000-0000-0000-0000-000000000000}"/>
          </ac:spMkLst>
        </pc:spChg>
        <pc:spChg chg="mod ord">
          <ac:chgData name="Vui Le Ba" userId="052109168efbc39a" providerId="LiveId" clId="{40CFB830-F6EC-4A1B-AE1F-B620D0FFC1BE}" dt="2020-12-23T09:05:16.319" v="3222" actId="700"/>
          <ac:spMkLst>
            <pc:docMk/>
            <pc:sldMk cId="0" sldId="615"/>
            <ac:spMk id="636931" creationId="{00000000-0000-0000-0000-000000000000}"/>
          </ac:spMkLst>
        </pc:spChg>
        <pc:spChg chg="mod">
          <ac:chgData name="Vui Le Ba" userId="052109168efbc39a" providerId="LiveId" clId="{40CFB830-F6EC-4A1B-AE1F-B620D0FFC1BE}" dt="2020-12-23T13:52:48.510" v="4015" actId="14100"/>
          <ac:spMkLst>
            <pc:docMk/>
            <pc:sldMk cId="0" sldId="615"/>
            <ac:spMk id="636933" creationId="{00000000-0000-0000-0000-000000000000}"/>
          </ac:spMkLst>
        </pc:spChg>
        <pc:grpChg chg="del">
          <ac:chgData name="Vui Le Ba" userId="052109168efbc39a" providerId="LiveId" clId="{40CFB830-F6EC-4A1B-AE1F-B620D0FFC1BE}" dt="2020-12-23T13:52:34.623" v="4011" actId="478"/>
          <ac:grpSpMkLst>
            <pc:docMk/>
            <pc:sldMk cId="0" sldId="615"/>
            <ac:grpSpMk id="636932" creationId="{00000000-0000-0000-0000-000000000000}"/>
          </ac:grpSpMkLst>
        </pc:grpChg>
      </pc:sldChg>
      <pc:sldChg chg="addSp delSp modSp mod modClrScheme chgLayout">
        <pc:chgData name="Vui Le Ba" userId="052109168efbc39a" providerId="LiveId" clId="{40CFB830-F6EC-4A1B-AE1F-B620D0FFC1BE}" dt="2020-12-23T13:54:07.797" v="4044" actId="14100"/>
        <pc:sldMkLst>
          <pc:docMk/>
          <pc:sldMk cId="0" sldId="616"/>
        </pc:sldMkLst>
        <pc:spChg chg="add del mod">
          <ac:chgData name="Vui Le Ba" userId="052109168efbc39a" providerId="LiveId" clId="{40CFB830-F6EC-4A1B-AE1F-B620D0FFC1BE}" dt="2020-12-23T05:58:31.666" v="181" actId="6264"/>
          <ac:spMkLst>
            <pc:docMk/>
            <pc:sldMk cId="0" sldId="616"/>
            <ac:spMk id="2" creationId="{DDF853F8-0FCF-4626-83B8-522205F12D16}"/>
          </ac:spMkLst>
        </pc:spChg>
        <pc:spChg chg="add del mod">
          <ac:chgData name="Vui Le Ba" userId="052109168efbc39a" providerId="LiveId" clId="{40CFB830-F6EC-4A1B-AE1F-B620D0FFC1BE}" dt="2020-12-23T05:58:31.666" v="181" actId="6264"/>
          <ac:spMkLst>
            <pc:docMk/>
            <pc:sldMk cId="0" sldId="616"/>
            <ac:spMk id="3" creationId="{87A5E80B-7BFC-4164-9933-486C755889FA}"/>
          </ac:spMkLst>
        </pc:spChg>
        <pc:spChg chg="add del mod ord">
          <ac:chgData name="Vui Le Ba" userId="052109168efbc39a" providerId="LiveId" clId="{40CFB830-F6EC-4A1B-AE1F-B620D0FFC1BE}" dt="2020-12-23T07:30:43.255" v="1946" actId="6264"/>
          <ac:spMkLst>
            <pc:docMk/>
            <pc:sldMk cId="0" sldId="616"/>
            <ac:spMk id="4" creationId="{22310567-8B0F-42C7-90A3-F3FD2C4A2929}"/>
          </ac:spMkLst>
        </pc:spChg>
        <pc:spChg chg="del">
          <ac:chgData name="Vui Le Ba" userId="052109168efbc39a" providerId="LiveId" clId="{40CFB830-F6EC-4A1B-AE1F-B620D0FFC1BE}" dt="2020-12-23T07:06:30.211" v="1584"/>
          <ac:spMkLst>
            <pc:docMk/>
            <pc:sldMk cId="0" sldId="616"/>
            <ac:spMk id="5" creationId="{547CDE0A-21A3-41AB-8636-88BE95DB3D0A}"/>
          </ac:spMkLst>
        </pc:spChg>
        <pc:spChg chg="add del mod">
          <ac:chgData name="Vui Le Ba" userId="052109168efbc39a" providerId="LiveId" clId="{40CFB830-F6EC-4A1B-AE1F-B620D0FFC1BE}" dt="2020-12-23T07:30:43.255" v="1946" actId="6264"/>
          <ac:spMkLst>
            <pc:docMk/>
            <pc:sldMk cId="0" sldId="616"/>
            <ac:spMk id="6" creationId="{BC39D31E-4231-491B-B0E4-9003320AEBDC}"/>
          </ac:spMkLst>
        </pc:spChg>
        <pc:spChg chg="add del mod">
          <ac:chgData name="Vui Le Ba" userId="052109168efbc39a" providerId="LiveId" clId="{40CFB830-F6EC-4A1B-AE1F-B620D0FFC1BE}" dt="2020-12-23T07:30:43.255" v="1946" actId="6264"/>
          <ac:spMkLst>
            <pc:docMk/>
            <pc:sldMk cId="0" sldId="616"/>
            <ac:spMk id="7" creationId="{9B131728-0E1A-4D57-AEBE-BC698FCD8596}"/>
          </ac:spMkLst>
        </pc:spChg>
        <pc:spChg chg="add del mod ord">
          <ac:chgData name="Vui Le Ba" userId="052109168efbc39a" providerId="LiveId" clId="{40CFB830-F6EC-4A1B-AE1F-B620D0FFC1BE}" dt="2020-12-23T09:05:16.319" v="3222" actId="700"/>
          <ac:spMkLst>
            <pc:docMk/>
            <pc:sldMk cId="0" sldId="616"/>
            <ac:spMk id="8" creationId="{3B758CAB-F13D-4943-863B-DCCB850F3A73}"/>
          </ac:spMkLst>
        </pc:spChg>
        <pc:spChg chg="add del mod ord">
          <ac:chgData name="Vui Le Ba" userId="052109168efbc39a" providerId="LiveId" clId="{40CFB830-F6EC-4A1B-AE1F-B620D0FFC1BE}" dt="2020-12-23T13:53:18.033" v="4024" actId="478"/>
          <ac:spMkLst>
            <pc:docMk/>
            <pc:sldMk cId="0" sldId="616"/>
            <ac:spMk id="9" creationId="{CEC39EAA-8740-4198-9FC9-22C62481E596}"/>
          </ac:spMkLst>
        </pc:spChg>
        <pc:spChg chg="add del mod ord">
          <ac:chgData name="Vui Le Ba" userId="052109168efbc39a" providerId="LiveId" clId="{40CFB830-F6EC-4A1B-AE1F-B620D0FFC1BE}" dt="2020-12-23T13:53:15.742" v="4023" actId="478"/>
          <ac:spMkLst>
            <pc:docMk/>
            <pc:sldMk cId="0" sldId="616"/>
            <ac:spMk id="641026" creationId="{00000000-0000-0000-0000-000000000000}"/>
          </ac:spMkLst>
        </pc:spChg>
        <pc:spChg chg="mod ord">
          <ac:chgData name="Vui Le Ba" userId="052109168efbc39a" providerId="LiveId" clId="{40CFB830-F6EC-4A1B-AE1F-B620D0FFC1BE}" dt="2020-12-23T09:05:16.571" v="3242" actId="27636"/>
          <ac:spMkLst>
            <pc:docMk/>
            <pc:sldMk cId="0" sldId="616"/>
            <ac:spMk id="641027" creationId="{00000000-0000-0000-0000-000000000000}"/>
          </ac:spMkLst>
        </pc:spChg>
        <pc:spChg chg="mod">
          <ac:chgData name="Vui Le Ba" userId="052109168efbc39a" providerId="LiveId" clId="{40CFB830-F6EC-4A1B-AE1F-B620D0FFC1BE}" dt="2020-12-23T13:54:07.797" v="4044" actId="14100"/>
          <ac:spMkLst>
            <pc:docMk/>
            <pc:sldMk cId="0" sldId="616"/>
            <ac:spMk id="641029" creationId="{00000000-0000-0000-0000-000000000000}"/>
          </ac:spMkLst>
        </pc:spChg>
        <pc:grpChg chg="del">
          <ac:chgData name="Vui Le Ba" userId="052109168efbc39a" providerId="LiveId" clId="{40CFB830-F6EC-4A1B-AE1F-B620D0FFC1BE}" dt="2020-12-23T13:53:12.899" v="4022" actId="478"/>
          <ac:grpSpMkLst>
            <pc:docMk/>
            <pc:sldMk cId="0" sldId="616"/>
            <ac:grpSpMk id="641028" creationId="{00000000-0000-0000-0000-000000000000}"/>
          </ac:grpSpMkLst>
        </pc:grpChg>
      </pc:sldChg>
      <pc:sldChg chg="addSp delSp modSp mod modClrScheme chgLayout">
        <pc:chgData name="Vui Le Ba" userId="052109168efbc39a" providerId="LiveId" clId="{40CFB830-F6EC-4A1B-AE1F-B620D0FFC1BE}" dt="2020-12-23T13:54:19.850" v="4049" actId="1076"/>
        <pc:sldMkLst>
          <pc:docMk/>
          <pc:sldMk cId="0" sldId="617"/>
        </pc:sldMkLst>
        <pc:spChg chg="add del mod">
          <ac:chgData name="Vui Le Ba" userId="052109168efbc39a" providerId="LiveId" clId="{40CFB830-F6EC-4A1B-AE1F-B620D0FFC1BE}" dt="2020-12-23T05:58:31.666" v="181" actId="6264"/>
          <ac:spMkLst>
            <pc:docMk/>
            <pc:sldMk cId="0" sldId="617"/>
            <ac:spMk id="2" creationId="{DCBEA0A9-6CAE-41E5-90C0-D8DC14DBC902}"/>
          </ac:spMkLst>
        </pc:spChg>
        <pc:spChg chg="add del mod">
          <ac:chgData name="Vui Le Ba" userId="052109168efbc39a" providerId="LiveId" clId="{40CFB830-F6EC-4A1B-AE1F-B620D0FFC1BE}" dt="2020-12-23T05:58:31.666" v="181" actId="6264"/>
          <ac:spMkLst>
            <pc:docMk/>
            <pc:sldMk cId="0" sldId="617"/>
            <ac:spMk id="3" creationId="{04940D35-E931-4207-86FF-5F179BF0ED5A}"/>
          </ac:spMkLst>
        </pc:spChg>
        <pc:spChg chg="add del mod ord">
          <ac:chgData name="Vui Le Ba" userId="052109168efbc39a" providerId="LiveId" clId="{40CFB830-F6EC-4A1B-AE1F-B620D0FFC1BE}" dt="2020-12-23T07:30:43.255" v="1946" actId="6264"/>
          <ac:spMkLst>
            <pc:docMk/>
            <pc:sldMk cId="0" sldId="617"/>
            <ac:spMk id="4" creationId="{23747172-F518-4F56-9411-900057E483E3}"/>
          </ac:spMkLst>
        </pc:spChg>
        <pc:spChg chg="del">
          <ac:chgData name="Vui Le Ba" userId="052109168efbc39a" providerId="LiveId" clId="{40CFB830-F6EC-4A1B-AE1F-B620D0FFC1BE}" dt="2020-12-23T07:06:30.211" v="1584"/>
          <ac:spMkLst>
            <pc:docMk/>
            <pc:sldMk cId="0" sldId="617"/>
            <ac:spMk id="5" creationId="{963AA52E-BD36-4D1B-8FA1-62E0FC125CA2}"/>
          </ac:spMkLst>
        </pc:spChg>
        <pc:spChg chg="add del mod">
          <ac:chgData name="Vui Le Ba" userId="052109168efbc39a" providerId="LiveId" clId="{40CFB830-F6EC-4A1B-AE1F-B620D0FFC1BE}" dt="2020-12-23T07:30:43.255" v="1946" actId="6264"/>
          <ac:spMkLst>
            <pc:docMk/>
            <pc:sldMk cId="0" sldId="617"/>
            <ac:spMk id="6" creationId="{A8E51134-C650-4763-A9D3-C1AB070D3F3F}"/>
          </ac:spMkLst>
        </pc:spChg>
        <pc:spChg chg="add del mod">
          <ac:chgData name="Vui Le Ba" userId="052109168efbc39a" providerId="LiveId" clId="{40CFB830-F6EC-4A1B-AE1F-B620D0FFC1BE}" dt="2020-12-23T07:30:43.255" v="1946" actId="6264"/>
          <ac:spMkLst>
            <pc:docMk/>
            <pc:sldMk cId="0" sldId="617"/>
            <ac:spMk id="7" creationId="{E86AAA78-1A7F-4523-8CC4-CBE807490363}"/>
          </ac:spMkLst>
        </pc:spChg>
        <pc:spChg chg="add del mod ord">
          <ac:chgData name="Vui Le Ba" userId="052109168efbc39a" providerId="LiveId" clId="{40CFB830-F6EC-4A1B-AE1F-B620D0FFC1BE}" dt="2020-12-23T09:05:16.319" v="3222" actId="700"/>
          <ac:spMkLst>
            <pc:docMk/>
            <pc:sldMk cId="0" sldId="617"/>
            <ac:spMk id="8" creationId="{D1A164E0-D067-45DA-97CC-345BBE5B302F}"/>
          </ac:spMkLst>
        </pc:spChg>
        <pc:spChg chg="add del mod ord">
          <ac:chgData name="Vui Le Ba" userId="052109168efbc39a" providerId="LiveId" clId="{40CFB830-F6EC-4A1B-AE1F-B620D0FFC1BE}" dt="2020-12-23T13:54:13.802" v="4046" actId="478"/>
          <ac:spMkLst>
            <pc:docMk/>
            <pc:sldMk cId="0" sldId="617"/>
            <ac:spMk id="9" creationId="{62CB0CC0-5A30-4B87-B8F7-FB4B19E13458}"/>
          </ac:spMkLst>
        </pc:spChg>
        <pc:spChg chg="add del mod ord">
          <ac:chgData name="Vui Le Ba" userId="052109168efbc39a" providerId="LiveId" clId="{40CFB830-F6EC-4A1B-AE1F-B620D0FFC1BE}" dt="2020-12-23T13:54:15.937" v="4047" actId="478"/>
          <ac:spMkLst>
            <pc:docMk/>
            <pc:sldMk cId="0" sldId="617"/>
            <ac:spMk id="643074" creationId="{00000000-0000-0000-0000-000000000000}"/>
          </ac:spMkLst>
        </pc:spChg>
        <pc:spChg chg="mod ord">
          <ac:chgData name="Vui Le Ba" userId="052109168efbc39a" providerId="LiveId" clId="{40CFB830-F6EC-4A1B-AE1F-B620D0FFC1BE}" dt="2020-12-23T09:05:16.571" v="3243" actId="27636"/>
          <ac:spMkLst>
            <pc:docMk/>
            <pc:sldMk cId="0" sldId="617"/>
            <ac:spMk id="643075" creationId="{00000000-0000-0000-0000-000000000000}"/>
          </ac:spMkLst>
        </pc:spChg>
        <pc:grpChg chg="del">
          <ac:chgData name="Vui Le Ba" userId="052109168efbc39a" providerId="LiveId" clId="{40CFB830-F6EC-4A1B-AE1F-B620D0FFC1BE}" dt="2020-12-23T13:54:12.372" v="4045" actId="478"/>
          <ac:grpSpMkLst>
            <pc:docMk/>
            <pc:sldMk cId="0" sldId="617"/>
            <ac:grpSpMk id="643076" creationId="{00000000-0000-0000-0000-000000000000}"/>
          </ac:grpSpMkLst>
        </pc:grpChg>
        <pc:picChg chg="mod">
          <ac:chgData name="Vui Le Ba" userId="052109168efbc39a" providerId="LiveId" clId="{40CFB830-F6EC-4A1B-AE1F-B620D0FFC1BE}" dt="2020-12-23T13:54:19.850" v="4049" actId="1076"/>
          <ac:picMkLst>
            <pc:docMk/>
            <pc:sldMk cId="0" sldId="617"/>
            <ac:picMk id="643077" creationId="{00000000-0000-0000-0000-000000000000}"/>
          </ac:picMkLst>
        </pc:picChg>
      </pc:sldChg>
      <pc:sldChg chg="addSp delSp modSp mod modClrScheme chgLayout">
        <pc:chgData name="Vui Le Ba" userId="052109168efbc39a" providerId="LiveId" clId="{40CFB830-F6EC-4A1B-AE1F-B620D0FFC1BE}" dt="2020-12-23T13:53:09.901" v="4021" actId="1076"/>
        <pc:sldMkLst>
          <pc:docMk/>
          <pc:sldMk cId="0" sldId="619"/>
        </pc:sldMkLst>
        <pc:spChg chg="add del mod">
          <ac:chgData name="Vui Le Ba" userId="052109168efbc39a" providerId="LiveId" clId="{40CFB830-F6EC-4A1B-AE1F-B620D0FFC1BE}" dt="2020-12-23T05:58:31.666" v="181" actId="6264"/>
          <ac:spMkLst>
            <pc:docMk/>
            <pc:sldMk cId="0" sldId="619"/>
            <ac:spMk id="2" creationId="{8F2428D0-A8F9-45B5-8C03-87DC04EEB607}"/>
          </ac:spMkLst>
        </pc:spChg>
        <pc:spChg chg="add del mod">
          <ac:chgData name="Vui Le Ba" userId="052109168efbc39a" providerId="LiveId" clId="{40CFB830-F6EC-4A1B-AE1F-B620D0FFC1BE}" dt="2020-12-23T05:58:31.666" v="181" actId="6264"/>
          <ac:spMkLst>
            <pc:docMk/>
            <pc:sldMk cId="0" sldId="619"/>
            <ac:spMk id="3" creationId="{EE7174F7-511D-47D5-8B7B-D0126D2A3485}"/>
          </ac:spMkLst>
        </pc:spChg>
        <pc:spChg chg="add del mod ord">
          <ac:chgData name="Vui Le Ba" userId="052109168efbc39a" providerId="LiveId" clId="{40CFB830-F6EC-4A1B-AE1F-B620D0FFC1BE}" dt="2020-12-23T07:30:43.255" v="1946" actId="6264"/>
          <ac:spMkLst>
            <pc:docMk/>
            <pc:sldMk cId="0" sldId="619"/>
            <ac:spMk id="4" creationId="{E121B852-4A0C-4047-8243-B11FE2025183}"/>
          </ac:spMkLst>
        </pc:spChg>
        <pc:spChg chg="del">
          <ac:chgData name="Vui Le Ba" userId="052109168efbc39a" providerId="LiveId" clId="{40CFB830-F6EC-4A1B-AE1F-B620D0FFC1BE}" dt="2020-12-23T07:06:30.211" v="1584"/>
          <ac:spMkLst>
            <pc:docMk/>
            <pc:sldMk cId="0" sldId="619"/>
            <ac:spMk id="5" creationId="{3755F83F-B096-409A-A89F-E8A64575367F}"/>
          </ac:spMkLst>
        </pc:spChg>
        <pc:spChg chg="add del mod">
          <ac:chgData name="Vui Le Ba" userId="052109168efbc39a" providerId="LiveId" clId="{40CFB830-F6EC-4A1B-AE1F-B620D0FFC1BE}" dt="2020-12-23T07:30:43.255" v="1946" actId="6264"/>
          <ac:spMkLst>
            <pc:docMk/>
            <pc:sldMk cId="0" sldId="619"/>
            <ac:spMk id="6" creationId="{3D462DB3-C27A-4EA0-8D17-FCA87BBBD490}"/>
          </ac:spMkLst>
        </pc:spChg>
        <pc:spChg chg="add del mod">
          <ac:chgData name="Vui Le Ba" userId="052109168efbc39a" providerId="LiveId" clId="{40CFB830-F6EC-4A1B-AE1F-B620D0FFC1BE}" dt="2020-12-23T07:30:43.255" v="1946" actId="6264"/>
          <ac:spMkLst>
            <pc:docMk/>
            <pc:sldMk cId="0" sldId="619"/>
            <ac:spMk id="7" creationId="{84663853-65FD-4AAA-ABC2-C959D9D7D90F}"/>
          </ac:spMkLst>
        </pc:spChg>
        <pc:spChg chg="add del mod ord">
          <ac:chgData name="Vui Le Ba" userId="052109168efbc39a" providerId="LiveId" clId="{40CFB830-F6EC-4A1B-AE1F-B620D0FFC1BE}" dt="2020-12-23T09:05:16.319" v="3222" actId="700"/>
          <ac:spMkLst>
            <pc:docMk/>
            <pc:sldMk cId="0" sldId="619"/>
            <ac:spMk id="8" creationId="{A3DACD5E-68F1-418B-AFE2-FFE9E3B5105B}"/>
          </ac:spMkLst>
        </pc:spChg>
        <pc:spChg chg="add del mod ord">
          <ac:chgData name="Vui Le Ba" userId="052109168efbc39a" providerId="LiveId" clId="{40CFB830-F6EC-4A1B-AE1F-B620D0FFC1BE}" dt="2020-12-23T13:53:01.890" v="4018" actId="478"/>
          <ac:spMkLst>
            <pc:docMk/>
            <pc:sldMk cId="0" sldId="619"/>
            <ac:spMk id="9" creationId="{E3F19AE0-75FA-4533-A3D9-23C45F8BEFD5}"/>
          </ac:spMkLst>
        </pc:spChg>
        <pc:spChg chg="add del mod ord">
          <ac:chgData name="Vui Le Ba" userId="052109168efbc39a" providerId="LiveId" clId="{40CFB830-F6EC-4A1B-AE1F-B620D0FFC1BE}" dt="2020-12-23T13:53:03.924" v="4019" actId="478"/>
          <ac:spMkLst>
            <pc:docMk/>
            <pc:sldMk cId="0" sldId="619"/>
            <ac:spMk id="638978" creationId="{00000000-0000-0000-0000-000000000000}"/>
          </ac:spMkLst>
        </pc:spChg>
        <pc:spChg chg="mod ord">
          <ac:chgData name="Vui Le Ba" userId="052109168efbc39a" providerId="LiveId" clId="{40CFB830-F6EC-4A1B-AE1F-B620D0FFC1BE}" dt="2020-12-23T09:05:16.555" v="3241" actId="27636"/>
          <ac:spMkLst>
            <pc:docMk/>
            <pc:sldMk cId="0" sldId="619"/>
            <ac:spMk id="638979" creationId="{00000000-0000-0000-0000-000000000000}"/>
          </ac:spMkLst>
        </pc:spChg>
        <pc:grpChg chg="del">
          <ac:chgData name="Vui Le Ba" userId="052109168efbc39a" providerId="LiveId" clId="{40CFB830-F6EC-4A1B-AE1F-B620D0FFC1BE}" dt="2020-12-23T13:53:00.501" v="4017" actId="478"/>
          <ac:grpSpMkLst>
            <pc:docMk/>
            <pc:sldMk cId="0" sldId="619"/>
            <ac:grpSpMk id="638980" creationId="{00000000-0000-0000-0000-000000000000}"/>
          </ac:grpSpMkLst>
        </pc:grpChg>
        <pc:picChg chg="mod">
          <ac:chgData name="Vui Le Ba" userId="052109168efbc39a" providerId="LiveId" clId="{40CFB830-F6EC-4A1B-AE1F-B620D0FFC1BE}" dt="2020-12-23T13:53:09.901" v="4021" actId="1076"/>
          <ac:picMkLst>
            <pc:docMk/>
            <pc:sldMk cId="0" sldId="619"/>
            <ac:picMk id="638981" creationId="{00000000-0000-0000-0000-000000000000}"/>
          </ac:picMkLst>
        </pc:picChg>
      </pc:sldChg>
      <pc:sldChg chg="addSp delSp modSp del mod chgLayout">
        <pc:chgData name="Vui Le Ba" userId="052109168efbc39a" providerId="LiveId" clId="{40CFB830-F6EC-4A1B-AE1F-B620D0FFC1BE}" dt="2020-12-23T13:54:45.155" v="4055" actId="47"/>
        <pc:sldMkLst>
          <pc:docMk/>
          <pc:sldMk cId="0" sldId="620"/>
        </pc:sldMkLst>
        <pc:spChg chg="add del mod">
          <ac:chgData name="Vui Le Ba" userId="052109168efbc39a" providerId="LiveId" clId="{40CFB830-F6EC-4A1B-AE1F-B620D0FFC1BE}" dt="2020-12-23T05:58:31.666" v="181" actId="6264"/>
          <ac:spMkLst>
            <pc:docMk/>
            <pc:sldMk cId="0" sldId="620"/>
            <ac:spMk id="2" creationId="{256ABA73-55C2-4F09-8089-9C9770E8CBD6}"/>
          </ac:spMkLst>
        </pc:spChg>
        <pc:spChg chg="add del mod">
          <ac:chgData name="Vui Le Ba" userId="052109168efbc39a" providerId="LiveId" clId="{40CFB830-F6EC-4A1B-AE1F-B620D0FFC1BE}" dt="2020-12-23T05:58:31.666" v="181" actId="6264"/>
          <ac:spMkLst>
            <pc:docMk/>
            <pc:sldMk cId="0" sldId="620"/>
            <ac:spMk id="3" creationId="{1F638F54-D270-4946-AB07-6A9BC3501CC5}"/>
          </ac:spMkLst>
        </pc:spChg>
        <pc:spChg chg="add del mod ord">
          <ac:chgData name="Vui Le Ba" userId="052109168efbc39a" providerId="LiveId" clId="{40CFB830-F6EC-4A1B-AE1F-B620D0FFC1BE}" dt="2020-12-23T07:30:43.255" v="1946" actId="6264"/>
          <ac:spMkLst>
            <pc:docMk/>
            <pc:sldMk cId="0" sldId="620"/>
            <ac:spMk id="4" creationId="{5DB570D9-3190-4870-A39F-A90B042EDFD0}"/>
          </ac:spMkLst>
        </pc:spChg>
        <pc:spChg chg="del">
          <ac:chgData name="Vui Le Ba" userId="052109168efbc39a" providerId="LiveId" clId="{40CFB830-F6EC-4A1B-AE1F-B620D0FFC1BE}" dt="2020-12-23T07:06:30.211" v="1584"/>
          <ac:spMkLst>
            <pc:docMk/>
            <pc:sldMk cId="0" sldId="620"/>
            <ac:spMk id="5" creationId="{A418BD23-27CF-44B6-87EF-1779CD55DB8C}"/>
          </ac:spMkLst>
        </pc:spChg>
        <pc:spChg chg="add del mod">
          <ac:chgData name="Vui Le Ba" userId="052109168efbc39a" providerId="LiveId" clId="{40CFB830-F6EC-4A1B-AE1F-B620D0FFC1BE}" dt="2020-12-23T07:30:43.255" v="1946" actId="6264"/>
          <ac:spMkLst>
            <pc:docMk/>
            <pc:sldMk cId="0" sldId="620"/>
            <ac:spMk id="6" creationId="{1C2CF1DC-BFC7-45F8-A59A-720A6986FB9B}"/>
          </ac:spMkLst>
        </pc:spChg>
        <pc:spChg chg="add del mod">
          <ac:chgData name="Vui Le Ba" userId="052109168efbc39a" providerId="LiveId" clId="{40CFB830-F6EC-4A1B-AE1F-B620D0FFC1BE}" dt="2020-12-23T07:30:43.255" v="1946" actId="6264"/>
          <ac:spMkLst>
            <pc:docMk/>
            <pc:sldMk cId="0" sldId="620"/>
            <ac:spMk id="7" creationId="{DD81FE4C-BD57-48E4-A4ED-1ADA941DBDE6}"/>
          </ac:spMkLst>
        </pc:spChg>
        <pc:spChg chg="add del mod ord">
          <ac:chgData name="Vui Le Ba" userId="052109168efbc39a" providerId="LiveId" clId="{40CFB830-F6EC-4A1B-AE1F-B620D0FFC1BE}" dt="2020-12-23T09:05:16.319" v="3222" actId="700"/>
          <ac:spMkLst>
            <pc:docMk/>
            <pc:sldMk cId="0" sldId="620"/>
            <ac:spMk id="8" creationId="{AC796E61-30EF-40A4-91F0-5FF460944D52}"/>
          </ac:spMkLst>
        </pc:spChg>
        <pc:spChg chg="add mod ord">
          <ac:chgData name="Vui Le Ba" userId="052109168efbc39a" providerId="LiveId" clId="{40CFB830-F6EC-4A1B-AE1F-B620D0FFC1BE}" dt="2020-12-23T09:05:16.319" v="3222" actId="700"/>
          <ac:spMkLst>
            <pc:docMk/>
            <pc:sldMk cId="0" sldId="620"/>
            <ac:spMk id="9" creationId="{E9FB8C74-249C-43BF-B4B6-93B38DA4E21B}"/>
          </ac:spMkLst>
        </pc:spChg>
        <pc:spChg chg="add mod ord">
          <ac:chgData name="Vui Le Ba" userId="052109168efbc39a" providerId="LiveId" clId="{40CFB830-F6EC-4A1B-AE1F-B620D0FFC1BE}" dt="2020-12-23T09:05:16.319" v="3222" actId="700"/>
          <ac:spMkLst>
            <pc:docMk/>
            <pc:sldMk cId="0" sldId="620"/>
            <ac:spMk id="647170" creationId="{00000000-0000-0000-0000-000000000000}"/>
          </ac:spMkLst>
        </pc:spChg>
        <pc:spChg chg="mod ord">
          <ac:chgData name="Vui Le Ba" userId="052109168efbc39a" providerId="LiveId" clId="{40CFB830-F6EC-4A1B-AE1F-B620D0FFC1BE}" dt="2020-12-23T09:05:16.319" v="3222" actId="700"/>
          <ac:spMkLst>
            <pc:docMk/>
            <pc:sldMk cId="0" sldId="620"/>
            <ac:spMk id="647173" creationId="{00000000-0000-0000-0000-000000000000}"/>
          </ac:spMkLst>
        </pc:spChg>
        <pc:spChg chg="del mod">
          <ac:chgData name="Vui Le Ba" userId="052109168efbc39a" providerId="LiveId" clId="{40CFB830-F6EC-4A1B-AE1F-B620D0FFC1BE}" dt="2020-12-23T05:58:31.666" v="181" actId="6264"/>
          <ac:spMkLst>
            <pc:docMk/>
            <pc:sldMk cId="0" sldId="620"/>
            <ac:spMk id="647174" creationId="{00000000-0000-0000-0000-000000000000}"/>
          </ac:spMkLst>
        </pc:spChg>
        <pc:spChg chg="mod">
          <ac:chgData name="Vui Le Ba" userId="052109168efbc39a" providerId="LiveId" clId="{40CFB830-F6EC-4A1B-AE1F-B620D0FFC1BE}" dt="2020-12-23T13:54:41.073" v="4053" actId="1076"/>
          <ac:spMkLst>
            <pc:docMk/>
            <pc:sldMk cId="0" sldId="620"/>
            <ac:spMk id="1039362" creationId="{00000000-0000-0000-0000-000000000000}"/>
          </ac:spMkLst>
        </pc:spChg>
        <pc:spChg chg="mod">
          <ac:chgData name="Vui Le Ba" userId="052109168efbc39a" providerId="LiveId" clId="{40CFB830-F6EC-4A1B-AE1F-B620D0FFC1BE}" dt="2020-12-23T13:54:41.803" v="4054" actId="1076"/>
          <ac:spMkLst>
            <pc:docMk/>
            <pc:sldMk cId="0" sldId="620"/>
            <ac:spMk id="1039363" creationId="{00000000-0000-0000-0000-000000000000}"/>
          </ac:spMkLst>
        </pc:spChg>
      </pc:sldChg>
      <pc:sldChg chg="addSp delSp modSp mod modAnim chgLayout">
        <pc:chgData name="Vui Le Ba" userId="052109168efbc39a" providerId="LiveId" clId="{40CFB830-F6EC-4A1B-AE1F-B620D0FFC1BE}" dt="2020-12-23T13:55:24.580" v="4132" actId="478"/>
        <pc:sldMkLst>
          <pc:docMk/>
          <pc:sldMk cId="0" sldId="623"/>
        </pc:sldMkLst>
        <pc:spChg chg="add del mod">
          <ac:chgData name="Vui Le Ba" userId="052109168efbc39a" providerId="LiveId" clId="{40CFB830-F6EC-4A1B-AE1F-B620D0FFC1BE}" dt="2020-12-23T05:58:31.666" v="181" actId="6264"/>
          <ac:spMkLst>
            <pc:docMk/>
            <pc:sldMk cId="0" sldId="623"/>
            <ac:spMk id="2" creationId="{BEF5B8F2-CB7F-4621-8E83-83638EA32007}"/>
          </ac:spMkLst>
        </pc:spChg>
        <pc:spChg chg="add del mod">
          <ac:chgData name="Vui Le Ba" userId="052109168efbc39a" providerId="LiveId" clId="{40CFB830-F6EC-4A1B-AE1F-B620D0FFC1BE}" dt="2020-12-23T05:58:31.666" v="181" actId="6264"/>
          <ac:spMkLst>
            <pc:docMk/>
            <pc:sldMk cId="0" sldId="623"/>
            <ac:spMk id="3" creationId="{ABFAD7AF-223E-42F4-B36C-625C47D02AD8}"/>
          </ac:spMkLst>
        </pc:spChg>
        <pc:spChg chg="add del mod ord">
          <ac:chgData name="Vui Le Ba" userId="052109168efbc39a" providerId="LiveId" clId="{40CFB830-F6EC-4A1B-AE1F-B620D0FFC1BE}" dt="2020-12-23T07:30:43.255" v="1946" actId="6264"/>
          <ac:spMkLst>
            <pc:docMk/>
            <pc:sldMk cId="0" sldId="623"/>
            <ac:spMk id="4" creationId="{D8C898D8-FB57-4AFD-A206-1395FB4AC61C}"/>
          </ac:spMkLst>
        </pc:spChg>
        <pc:spChg chg="del">
          <ac:chgData name="Vui Le Ba" userId="052109168efbc39a" providerId="LiveId" clId="{40CFB830-F6EC-4A1B-AE1F-B620D0FFC1BE}" dt="2020-12-23T07:06:30.211" v="1584"/>
          <ac:spMkLst>
            <pc:docMk/>
            <pc:sldMk cId="0" sldId="623"/>
            <ac:spMk id="5" creationId="{5F82C95E-8495-46C9-9E10-4A1000875AB6}"/>
          </ac:spMkLst>
        </pc:spChg>
        <pc:spChg chg="add del mod">
          <ac:chgData name="Vui Le Ba" userId="052109168efbc39a" providerId="LiveId" clId="{40CFB830-F6EC-4A1B-AE1F-B620D0FFC1BE}" dt="2020-12-23T07:30:43.255" v="1946" actId="6264"/>
          <ac:spMkLst>
            <pc:docMk/>
            <pc:sldMk cId="0" sldId="623"/>
            <ac:spMk id="6" creationId="{9B67AF9C-4FDC-4252-AACB-8B05CEF3B025}"/>
          </ac:spMkLst>
        </pc:spChg>
        <pc:spChg chg="add del mod">
          <ac:chgData name="Vui Le Ba" userId="052109168efbc39a" providerId="LiveId" clId="{40CFB830-F6EC-4A1B-AE1F-B620D0FFC1BE}" dt="2020-12-23T07:30:43.255" v="1946" actId="6264"/>
          <ac:spMkLst>
            <pc:docMk/>
            <pc:sldMk cId="0" sldId="623"/>
            <ac:spMk id="7" creationId="{E7631D8C-6A45-4D78-A734-5CDD5CB22C7E}"/>
          </ac:spMkLst>
        </pc:spChg>
        <pc:spChg chg="add del mod ord">
          <ac:chgData name="Vui Le Ba" userId="052109168efbc39a" providerId="LiveId" clId="{40CFB830-F6EC-4A1B-AE1F-B620D0FFC1BE}" dt="2020-12-23T09:05:16.319" v="3222" actId="700"/>
          <ac:spMkLst>
            <pc:docMk/>
            <pc:sldMk cId="0" sldId="623"/>
            <ac:spMk id="8" creationId="{D53B7770-5302-4763-832D-EB1B4DD71A44}"/>
          </ac:spMkLst>
        </pc:spChg>
        <pc:spChg chg="add mod ord">
          <ac:chgData name="Vui Le Ba" userId="052109168efbc39a" providerId="LiveId" clId="{40CFB830-F6EC-4A1B-AE1F-B620D0FFC1BE}" dt="2020-12-23T13:54:58.588" v="4097" actId="20577"/>
          <ac:spMkLst>
            <pc:docMk/>
            <pc:sldMk cId="0" sldId="623"/>
            <ac:spMk id="9" creationId="{CF9268BF-FDA9-4A55-852A-BF8BFE5AC39B}"/>
          </ac:spMkLst>
        </pc:spChg>
        <pc:spChg chg="add del mod ord">
          <ac:chgData name="Vui Le Ba" userId="052109168efbc39a" providerId="LiveId" clId="{40CFB830-F6EC-4A1B-AE1F-B620D0FFC1BE}" dt="2020-12-23T13:55:24.580" v="4132" actId="478"/>
          <ac:spMkLst>
            <pc:docMk/>
            <pc:sldMk cId="0" sldId="623"/>
            <ac:spMk id="649218" creationId="{00000000-0000-0000-0000-000000000000}"/>
          </ac:spMkLst>
        </pc:spChg>
        <pc:spChg chg="mod ord">
          <ac:chgData name="Vui Le Ba" userId="052109168efbc39a" providerId="LiveId" clId="{40CFB830-F6EC-4A1B-AE1F-B620D0FFC1BE}" dt="2020-12-23T13:55:20.405" v="4131" actId="20577"/>
          <ac:spMkLst>
            <pc:docMk/>
            <pc:sldMk cId="0" sldId="623"/>
            <ac:spMk id="649220" creationId="{00000000-0000-0000-0000-000000000000}"/>
          </ac:spMkLst>
        </pc:spChg>
        <pc:spChg chg="del">
          <ac:chgData name="Vui Le Ba" userId="052109168efbc39a" providerId="LiveId" clId="{40CFB830-F6EC-4A1B-AE1F-B620D0FFC1BE}" dt="2020-12-23T13:54:49.212" v="4057" actId="478"/>
          <ac:spMkLst>
            <pc:docMk/>
            <pc:sldMk cId="0" sldId="623"/>
            <ac:spMk id="649221" creationId="{00000000-0000-0000-0000-000000000000}"/>
          </ac:spMkLst>
        </pc:spChg>
        <pc:spChg chg="del">
          <ac:chgData name="Vui Le Ba" userId="052109168efbc39a" providerId="LiveId" clId="{40CFB830-F6EC-4A1B-AE1F-B620D0FFC1BE}" dt="2020-12-23T13:54:59.876" v="4098" actId="478"/>
          <ac:spMkLst>
            <pc:docMk/>
            <pc:sldMk cId="0" sldId="623"/>
            <ac:spMk id="649222" creationId="{00000000-0000-0000-0000-000000000000}"/>
          </ac:spMkLst>
        </pc:spChg>
        <pc:spChg chg="del">
          <ac:chgData name="Vui Le Ba" userId="052109168efbc39a" providerId="LiveId" clId="{40CFB830-F6EC-4A1B-AE1F-B620D0FFC1BE}" dt="2020-12-23T13:54:48.039" v="4056" actId="478"/>
          <ac:spMkLst>
            <pc:docMk/>
            <pc:sldMk cId="0" sldId="623"/>
            <ac:spMk id="1051650" creationId="{00000000-0000-0000-0000-000000000000}"/>
          </ac:spMkLst>
        </pc:spChg>
      </pc:sldChg>
      <pc:sldChg chg="addSp delSp modSp mod modClrScheme chgLayout">
        <pc:chgData name="Vui Le Ba" userId="052109168efbc39a" providerId="LiveId" clId="{40CFB830-F6EC-4A1B-AE1F-B620D0FFC1BE}" dt="2020-12-23T13:56:04.549" v="4139" actId="14100"/>
        <pc:sldMkLst>
          <pc:docMk/>
          <pc:sldMk cId="0" sldId="624"/>
        </pc:sldMkLst>
        <pc:spChg chg="add del mod">
          <ac:chgData name="Vui Le Ba" userId="052109168efbc39a" providerId="LiveId" clId="{40CFB830-F6EC-4A1B-AE1F-B620D0FFC1BE}" dt="2020-12-23T05:58:31.666" v="181" actId="6264"/>
          <ac:spMkLst>
            <pc:docMk/>
            <pc:sldMk cId="0" sldId="624"/>
            <ac:spMk id="2" creationId="{AC299E01-5E8A-4BB4-B4AA-AAA78D489F96}"/>
          </ac:spMkLst>
        </pc:spChg>
        <pc:spChg chg="add del mod">
          <ac:chgData name="Vui Le Ba" userId="052109168efbc39a" providerId="LiveId" clId="{40CFB830-F6EC-4A1B-AE1F-B620D0FFC1BE}" dt="2020-12-23T05:58:31.666" v="181" actId="6264"/>
          <ac:spMkLst>
            <pc:docMk/>
            <pc:sldMk cId="0" sldId="624"/>
            <ac:spMk id="3" creationId="{07BD9754-E656-43DF-8A31-91E38EB78A59}"/>
          </ac:spMkLst>
        </pc:spChg>
        <pc:spChg chg="add del mod ord">
          <ac:chgData name="Vui Le Ba" userId="052109168efbc39a" providerId="LiveId" clId="{40CFB830-F6EC-4A1B-AE1F-B620D0FFC1BE}" dt="2020-12-23T07:30:43.255" v="1946" actId="6264"/>
          <ac:spMkLst>
            <pc:docMk/>
            <pc:sldMk cId="0" sldId="624"/>
            <ac:spMk id="4" creationId="{28340EB2-57F5-4F83-943E-BC2E4A09A9E2}"/>
          </ac:spMkLst>
        </pc:spChg>
        <pc:spChg chg="del">
          <ac:chgData name="Vui Le Ba" userId="052109168efbc39a" providerId="LiveId" clId="{40CFB830-F6EC-4A1B-AE1F-B620D0FFC1BE}" dt="2020-12-23T07:06:30.211" v="1584"/>
          <ac:spMkLst>
            <pc:docMk/>
            <pc:sldMk cId="0" sldId="624"/>
            <ac:spMk id="5" creationId="{A47F6F8C-573F-40D6-8432-8E579DBA48D4}"/>
          </ac:spMkLst>
        </pc:spChg>
        <pc:spChg chg="add del mod">
          <ac:chgData name="Vui Le Ba" userId="052109168efbc39a" providerId="LiveId" clId="{40CFB830-F6EC-4A1B-AE1F-B620D0FFC1BE}" dt="2020-12-23T07:30:43.255" v="1946" actId="6264"/>
          <ac:spMkLst>
            <pc:docMk/>
            <pc:sldMk cId="0" sldId="624"/>
            <ac:spMk id="6" creationId="{ED334FD3-2876-4A6F-93F1-17C9CE6AD5D9}"/>
          </ac:spMkLst>
        </pc:spChg>
        <pc:spChg chg="add del mod">
          <ac:chgData name="Vui Le Ba" userId="052109168efbc39a" providerId="LiveId" clId="{40CFB830-F6EC-4A1B-AE1F-B620D0FFC1BE}" dt="2020-12-23T07:30:43.255" v="1946" actId="6264"/>
          <ac:spMkLst>
            <pc:docMk/>
            <pc:sldMk cId="0" sldId="624"/>
            <ac:spMk id="7" creationId="{4A59BCB0-BC32-4E99-9477-4FE519D56312}"/>
          </ac:spMkLst>
        </pc:spChg>
        <pc:spChg chg="add del mod ord">
          <ac:chgData name="Vui Le Ba" userId="052109168efbc39a" providerId="LiveId" clId="{40CFB830-F6EC-4A1B-AE1F-B620D0FFC1BE}" dt="2020-12-23T09:05:16.319" v="3222" actId="700"/>
          <ac:spMkLst>
            <pc:docMk/>
            <pc:sldMk cId="0" sldId="624"/>
            <ac:spMk id="8" creationId="{81961933-755A-43D4-ABCC-B28574C4C57E}"/>
          </ac:spMkLst>
        </pc:spChg>
        <pc:spChg chg="add del mod ord">
          <ac:chgData name="Vui Le Ba" userId="052109168efbc39a" providerId="LiveId" clId="{40CFB830-F6EC-4A1B-AE1F-B620D0FFC1BE}" dt="2020-12-23T13:55:56.292" v="4136" actId="478"/>
          <ac:spMkLst>
            <pc:docMk/>
            <pc:sldMk cId="0" sldId="624"/>
            <ac:spMk id="9" creationId="{06BE26B5-DE0B-4023-99FB-A1C764D8087B}"/>
          </ac:spMkLst>
        </pc:spChg>
        <pc:spChg chg="add del mod ord">
          <ac:chgData name="Vui Le Ba" userId="052109168efbc39a" providerId="LiveId" clId="{40CFB830-F6EC-4A1B-AE1F-B620D0FFC1BE}" dt="2020-12-23T13:55:58.561" v="4137" actId="478"/>
          <ac:spMkLst>
            <pc:docMk/>
            <pc:sldMk cId="0" sldId="624"/>
            <ac:spMk id="651266" creationId="{00000000-0000-0000-0000-000000000000}"/>
          </ac:spMkLst>
        </pc:spChg>
        <pc:spChg chg="mod ord">
          <ac:chgData name="Vui Le Ba" userId="052109168efbc39a" providerId="LiveId" clId="{40CFB830-F6EC-4A1B-AE1F-B620D0FFC1BE}" dt="2020-12-23T09:05:16.319" v="3222" actId="700"/>
          <ac:spMkLst>
            <pc:docMk/>
            <pc:sldMk cId="0" sldId="624"/>
            <ac:spMk id="651267" creationId="{00000000-0000-0000-0000-000000000000}"/>
          </ac:spMkLst>
        </pc:spChg>
        <pc:spChg chg="mod">
          <ac:chgData name="Vui Le Ba" userId="052109168efbc39a" providerId="LiveId" clId="{40CFB830-F6EC-4A1B-AE1F-B620D0FFC1BE}" dt="2020-12-23T13:56:04.549" v="4139" actId="14100"/>
          <ac:spMkLst>
            <pc:docMk/>
            <pc:sldMk cId="0" sldId="624"/>
            <ac:spMk id="1053703" creationId="{00000000-0000-0000-0000-000000000000}"/>
          </ac:spMkLst>
        </pc:spChg>
        <pc:grpChg chg="del">
          <ac:chgData name="Vui Le Ba" userId="052109168efbc39a" providerId="LiveId" clId="{40CFB830-F6EC-4A1B-AE1F-B620D0FFC1BE}" dt="2020-12-23T13:55:47.774" v="4135" actId="478"/>
          <ac:grpSpMkLst>
            <pc:docMk/>
            <pc:sldMk cId="0" sldId="624"/>
            <ac:grpSpMk id="651268" creationId="{00000000-0000-0000-0000-000000000000}"/>
          </ac:grpSpMkLst>
        </pc:grpChg>
      </pc:sldChg>
      <pc:sldChg chg="addSp delSp modSp mod modClrScheme chgLayout">
        <pc:chgData name="Vui Le Ba" userId="052109168efbc39a" providerId="LiveId" clId="{40CFB830-F6EC-4A1B-AE1F-B620D0FFC1BE}" dt="2020-12-23T13:56:37.608" v="4146" actId="12"/>
        <pc:sldMkLst>
          <pc:docMk/>
          <pc:sldMk cId="0" sldId="625"/>
        </pc:sldMkLst>
        <pc:spChg chg="add del mod">
          <ac:chgData name="Vui Le Ba" userId="052109168efbc39a" providerId="LiveId" clId="{40CFB830-F6EC-4A1B-AE1F-B620D0FFC1BE}" dt="2020-12-23T05:58:31.666" v="181" actId="6264"/>
          <ac:spMkLst>
            <pc:docMk/>
            <pc:sldMk cId="0" sldId="625"/>
            <ac:spMk id="2" creationId="{C409AD2B-63AF-48C1-99BF-EF5418BA1709}"/>
          </ac:spMkLst>
        </pc:spChg>
        <pc:spChg chg="add del mod">
          <ac:chgData name="Vui Le Ba" userId="052109168efbc39a" providerId="LiveId" clId="{40CFB830-F6EC-4A1B-AE1F-B620D0FFC1BE}" dt="2020-12-23T05:58:31.666" v="181" actId="6264"/>
          <ac:spMkLst>
            <pc:docMk/>
            <pc:sldMk cId="0" sldId="625"/>
            <ac:spMk id="3" creationId="{8E5639B3-C172-4947-A985-8F25270875D1}"/>
          </ac:spMkLst>
        </pc:spChg>
        <pc:spChg chg="add del mod ord">
          <ac:chgData name="Vui Le Ba" userId="052109168efbc39a" providerId="LiveId" clId="{40CFB830-F6EC-4A1B-AE1F-B620D0FFC1BE}" dt="2020-12-23T07:30:43.255" v="1946" actId="6264"/>
          <ac:spMkLst>
            <pc:docMk/>
            <pc:sldMk cId="0" sldId="625"/>
            <ac:spMk id="4" creationId="{00C0E605-EC60-42EA-98F1-576FB3C7F02B}"/>
          </ac:spMkLst>
        </pc:spChg>
        <pc:spChg chg="del">
          <ac:chgData name="Vui Le Ba" userId="052109168efbc39a" providerId="LiveId" clId="{40CFB830-F6EC-4A1B-AE1F-B620D0FFC1BE}" dt="2020-12-23T07:06:30.211" v="1584"/>
          <ac:spMkLst>
            <pc:docMk/>
            <pc:sldMk cId="0" sldId="625"/>
            <ac:spMk id="5" creationId="{F360920C-23B4-443D-9E36-AC82852216F3}"/>
          </ac:spMkLst>
        </pc:spChg>
        <pc:spChg chg="add del mod">
          <ac:chgData name="Vui Le Ba" userId="052109168efbc39a" providerId="LiveId" clId="{40CFB830-F6EC-4A1B-AE1F-B620D0FFC1BE}" dt="2020-12-23T07:30:43.255" v="1946" actId="6264"/>
          <ac:spMkLst>
            <pc:docMk/>
            <pc:sldMk cId="0" sldId="625"/>
            <ac:spMk id="6" creationId="{FEB826EB-EF1C-44D5-838E-0E0CA49FB038}"/>
          </ac:spMkLst>
        </pc:spChg>
        <pc:spChg chg="add del mod">
          <ac:chgData name="Vui Le Ba" userId="052109168efbc39a" providerId="LiveId" clId="{40CFB830-F6EC-4A1B-AE1F-B620D0FFC1BE}" dt="2020-12-23T07:30:43.255" v="1946" actId="6264"/>
          <ac:spMkLst>
            <pc:docMk/>
            <pc:sldMk cId="0" sldId="625"/>
            <ac:spMk id="7" creationId="{1EB7F7E0-AC20-444B-8B33-FDD4505B12A1}"/>
          </ac:spMkLst>
        </pc:spChg>
        <pc:spChg chg="add del mod ord">
          <ac:chgData name="Vui Le Ba" userId="052109168efbc39a" providerId="LiveId" clId="{40CFB830-F6EC-4A1B-AE1F-B620D0FFC1BE}" dt="2020-12-23T09:05:16.319" v="3222" actId="700"/>
          <ac:spMkLst>
            <pc:docMk/>
            <pc:sldMk cId="0" sldId="625"/>
            <ac:spMk id="8" creationId="{1979EC66-86F3-4EE3-BBE0-4FAA32D0ACB0}"/>
          </ac:spMkLst>
        </pc:spChg>
        <pc:spChg chg="add del mod ord">
          <ac:chgData name="Vui Le Ba" userId="052109168efbc39a" providerId="LiveId" clId="{40CFB830-F6EC-4A1B-AE1F-B620D0FFC1BE}" dt="2020-12-23T13:56:14.449" v="4141" actId="478"/>
          <ac:spMkLst>
            <pc:docMk/>
            <pc:sldMk cId="0" sldId="625"/>
            <ac:spMk id="9" creationId="{C9175433-1660-412D-9CCF-B8308EA6AC78}"/>
          </ac:spMkLst>
        </pc:spChg>
        <pc:spChg chg="add del mod ord">
          <ac:chgData name="Vui Le Ba" userId="052109168efbc39a" providerId="LiveId" clId="{40CFB830-F6EC-4A1B-AE1F-B620D0FFC1BE}" dt="2020-12-23T13:56:16.337" v="4142" actId="478"/>
          <ac:spMkLst>
            <pc:docMk/>
            <pc:sldMk cId="0" sldId="625"/>
            <ac:spMk id="653314" creationId="{00000000-0000-0000-0000-000000000000}"/>
          </ac:spMkLst>
        </pc:spChg>
        <pc:spChg chg="mod ord">
          <ac:chgData name="Vui Le Ba" userId="052109168efbc39a" providerId="LiveId" clId="{40CFB830-F6EC-4A1B-AE1F-B620D0FFC1BE}" dt="2020-12-23T09:05:16.319" v="3222" actId="700"/>
          <ac:spMkLst>
            <pc:docMk/>
            <pc:sldMk cId="0" sldId="625"/>
            <ac:spMk id="653315" creationId="{00000000-0000-0000-0000-000000000000}"/>
          </ac:spMkLst>
        </pc:spChg>
        <pc:spChg chg="mod">
          <ac:chgData name="Vui Le Ba" userId="052109168efbc39a" providerId="LiveId" clId="{40CFB830-F6EC-4A1B-AE1F-B620D0FFC1BE}" dt="2020-12-23T13:56:37.608" v="4146" actId="12"/>
          <ac:spMkLst>
            <pc:docMk/>
            <pc:sldMk cId="0" sldId="625"/>
            <ac:spMk id="653317" creationId="{00000000-0000-0000-0000-000000000000}"/>
          </ac:spMkLst>
        </pc:spChg>
        <pc:spChg chg="del">
          <ac:chgData name="Vui Le Ba" userId="052109168efbc39a" providerId="LiveId" clId="{40CFB830-F6EC-4A1B-AE1F-B620D0FFC1BE}" dt="2020-12-23T13:56:30.490" v="4143" actId="478"/>
          <ac:spMkLst>
            <pc:docMk/>
            <pc:sldMk cId="0" sldId="625"/>
            <ac:spMk id="653318" creationId="{00000000-0000-0000-0000-000000000000}"/>
          </ac:spMkLst>
        </pc:spChg>
        <pc:grpChg chg="del">
          <ac:chgData name="Vui Le Ba" userId="052109168efbc39a" providerId="LiveId" clId="{40CFB830-F6EC-4A1B-AE1F-B620D0FFC1BE}" dt="2020-12-23T13:56:10.522" v="4140" actId="478"/>
          <ac:grpSpMkLst>
            <pc:docMk/>
            <pc:sldMk cId="0" sldId="625"/>
            <ac:grpSpMk id="653316" creationId="{00000000-0000-0000-0000-000000000000}"/>
          </ac:grpSpMkLst>
        </pc:grpChg>
      </pc:sldChg>
      <pc:sldChg chg="addSp delSp modSp mod modClrScheme chgLayout">
        <pc:chgData name="Vui Le Ba" userId="052109168efbc39a" providerId="LiveId" clId="{40CFB830-F6EC-4A1B-AE1F-B620D0FFC1BE}" dt="2020-12-23T13:57:35.031" v="4161" actId="14100"/>
        <pc:sldMkLst>
          <pc:docMk/>
          <pc:sldMk cId="0" sldId="626"/>
        </pc:sldMkLst>
        <pc:spChg chg="add del mod">
          <ac:chgData name="Vui Le Ba" userId="052109168efbc39a" providerId="LiveId" clId="{40CFB830-F6EC-4A1B-AE1F-B620D0FFC1BE}" dt="2020-12-23T05:58:31.666" v="181" actId="6264"/>
          <ac:spMkLst>
            <pc:docMk/>
            <pc:sldMk cId="0" sldId="626"/>
            <ac:spMk id="2" creationId="{FF1CB66E-A591-4B9E-ACDD-EB5192E5FA8D}"/>
          </ac:spMkLst>
        </pc:spChg>
        <pc:spChg chg="add del mod">
          <ac:chgData name="Vui Le Ba" userId="052109168efbc39a" providerId="LiveId" clId="{40CFB830-F6EC-4A1B-AE1F-B620D0FFC1BE}" dt="2020-12-23T05:58:31.666" v="181" actId="6264"/>
          <ac:spMkLst>
            <pc:docMk/>
            <pc:sldMk cId="0" sldId="626"/>
            <ac:spMk id="3" creationId="{834D4A80-D2AA-42AB-A484-09173B4E1A5F}"/>
          </ac:spMkLst>
        </pc:spChg>
        <pc:spChg chg="add del mod">
          <ac:chgData name="Vui Le Ba" userId="052109168efbc39a" providerId="LiveId" clId="{40CFB830-F6EC-4A1B-AE1F-B620D0FFC1BE}" dt="2020-12-23T05:58:31.666" v="181" actId="6264"/>
          <ac:spMkLst>
            <pc:docMk/>
            <pc:sldMk cId="0" sldId="626"/>
            <ac:spMk id="4" creationId="{F3ECE188-268F-414F-8BE1-A3C468B54E00}"/>
          </ac:spMkLst>
        </pc:spChg>
        <pc:spChg chg="del">
          <ac:chgData name="Vui Le Ba" userId="052109168efbc39a" providerId="LiveId" clId="{40CFB830-F6EC-4A1B-AE1F-B620D0FFC1BE}" dt="2020-12-23T07:06:30.211" v="1584"/>
          <ac:spMkLst>
            <pc:docMk/>
            <pc:sldMk cId="0" sldId="626"/>
            <ac:spMk id="5" creationId="{8A89F308-9BE4-4ED3-9349-305CB1C01E2B}"/>
          </ac:spMkLst>
        </pc:spChg>
        <pc:spChg chg="add del mod">
          <ac:chgData name="Vui Le Ba" userId="052109168efbc39a" providerId="LiveId" clId="{40CFB830-F6EC-4A1B-AE1F-B620D0FFC1BE}" dt="2020-12-23T07:30:43.255" v="1946" actId="6264"/>
          <ac:spMkLst>
            <pc:docMk/>
            <pc:sldMk cId="0" sldId="626"/>
            <ac:spMk id="6" creationId="{E1E47631-13C5-4FB7-8FAD-3FED18D33547}"/>
          </ac:spMkLst>
        </pc:spChg>
        <pc:spChg chg="add del mod">
          <ac:chgData name="Vui Le Ba" userId="052109168efbc39a" providerId="LiveId" clId="{40CFB830-F6EC-4A1B-AE1F-B620D0FFC1BE}" dt="2020-12-23T07:30:43.255" v="1946" actId="6264"/>
          <ac:spMkLst>
            <pc:docMk/>
            <pc:sldMk cId="0" sldId="626"/>
            <ac:spMk id="7" creationId="{C800D6A5-7B9F-41ED-8CAD-9008DD2BB815}"/>
          </ac:spMkLst>
        </pc:spChg>
        <pc:spChg chg="add del mod">
          <ac:chgData name="Vui Le Ba" userId="052109168efbc39a" providerId="LiveId" clId="{40CFB830-F6EC-4A1B-AE1F-B620D0FFC1BE}" dt="2020-12-23T07:30:43.255" v="1946" actId="6264"/>
          <ac:spMkLst>
            <pc:docMk/>
            <pc:sldMk cId="0" sldId="626"/>
            <ac:spMk id="8" creationId="{2582E358-0353-4789-918F-B2CF1FA17527}"/>
          </ac:spMkLst>
        </pc:spChg>
        <pc:spChg chg="add del mod ord">
          <ac:chgData name="Vui Le Ba" userId="052109168efbc39a" providerId="LiveId" clId="{40CFB830-F6EC-4A1B-AE1F-B620D0FFC1BE}" dt="2020-12-23T13:56:52.572" v="4148" actId="478"/>
          <ac:spMkLst>
            <pc:docMk/>
            <pc:sldMk cId="0" sldId="626"/>
            <ac:spMk id="655362" creationId="{00000000-0000-0000-0000-000000000000}"/>
          </ac:spMkLst>
        </pc:spChg>
        <pc:spChg chg="mod ord">
          <ac:chgData name="Vui Le Ba" userId="052109168efbc39a" providerId="LiveId" clId="{40CFB830-F6EC-4A1B-AE1F-B620D0FFC1BE}" dt="2020-12-23T09:05:16.319" v="3222" actId="700"/>
          <ac:spMkLst>
            <pc:docMk/>
            <pc:sldMk cId="0" sldId="626"/>
            <ac:spMk id="655363" creationId="{00000000-0000-0000-0000-000000000000}"/>
          </ac:spMkLst>
        </pc:spChg>
        <pc:spChg chg="mod">
          <ac:chgData name="Vui Le Ba" userId="052109168efbc39a" providerId="LiveId" clId="{40CFB830-F6EC-4A1B-AE1F-B620D0FFC1BE}" dt="2020-12-23T13:57:35.031" v="4161" actId="14100"/>
          <ac:spMkLst>
            <pc:docMk/>
            <pc:sldMk cId="0" sldId="626"/>
            <ac:spMk id="655389" creationId="{00000000-0000-0000-0000-000000000000}"/>
          </ac:spMkLst>
        </pc:spChg>
        <pc:spChg chg="mod">
          <ac:chgData name="Vui Le Ba" userId="052109168efbc39a" providerId="LiveId" clId="{40CFB830-F6EC-4A1B-AE1F-B620D0FFC1BE}" dt="2020-12-23T13:57:35.031" v="4161" actId="14100"/>
          <ac:spMkLst>
            <pc:docMk/>
            <pc:sldMk cId="0" sldId="626"/>
            <ac:spMk id="655414" creationId="{00000000-0000-0000-0000-000000000000}"/>
          </ac:spMkLst>
        </pc:spChg>
        <pc:spChg chg="mod">
          <ac:chgData name="Vui Le Ba" userId="052109168efbc39a" providerId="LiveId" clId="{40CFB830-F6EC-4A1B-AE1F-B620D0FFC1BE}" dt="2020-12-23T13:57:35.031" v="4161" actId="14100"/>
          <ac:spMkLst>
            <pc:docMk/>
            <pc:sldMk cId="0" sldId="626"/>
            <ac:spMk id="655439" creationId="{00000000-0000-0000-0000-000000000000}"/>
          </ac:spMkLst>
        </pc:spChg>
        <pc:spChg chg="mod">
          <ac:chgData name="Vui Le Ba" userId="052109168efbc39a" providerId="LiveId" clId="{40CFB830-F6EC-4A1B-AE1F-B620D0FFC1BE}" dt="2020-12-23T13:57:35.031" v="4161" actId="14100"/>
          <ac:spMkLst>
            <pc:docMk/>
            <pc:sldMk cId="0" sldId="626"/>
            <ac:spMk id="655464" creationId="{00000000-0000-0000-0000-000000000000}"/>
          </ac:spMkLst>
        </pc:spChg>
        <pc:spChg chg="mod">
          <ac:chgData name="Vui Le Ba" userId="052109168efbc39a" providerId="LiveId" clId="{40CFB830-F6EC-4A1B-AE1F-B620D0FFC1BE}" dt="2020-12-23T13:57:35.031" v="4161" actId="14100"/>
          <ac:spMkLst>
            <pc:docMk/>
            <pc:sldMk cId="0" sldId="626"/>
            <ac:spMk id="655465" creationId="{00000000-0000-0000-0000-000000000000}"/>
          </ac:spMkLst>
        </pc:spChg>
        <pc:spChg chg="mod">
          <ac:chgData name="Vui Le Ba" userId="052109168efbc39a" providerId="LiveId" clId="{40CFB830-F6EC-4A1B-AE1F-B620D0FFC1BE}" dt="2020-12-23T13:57:35.031" v="4161" actId="14100"/>
          <ac:spMkLst>
            <pc:docMk/>
            <pc:sldMk cId="0" sldId="626"/>
            <ac:spMk id="655466" creationId="{00000000-0000-0000-0000-000000000000}"/>
          </ac:spMkLst>
        </pc:spChg>
        <pc:spChg chg="mod">
          <ac:chgData name="Vui Le Ba" userId="052109168efbc39a" providerId="LiveId" clId="{40CFB830-F6EC-4A1B-AE1F-B620D0FFC1BE}" dt="2020-12-23T13:57:35.031" v="4161" actId="14100"/>
          <ac:spMkLst>
            <pc:docMk/>
            <pc:sldMk cId="0" sldId="626"/>
            <ac:spMk id="655471" creationId="{00000000-0000-0000-0000-000000000000}"/>
          </ac:spMkLst>
        </pc:spChg>
        <pc:spChg chg="mod">
          <ac:chgData name="Vui Le Ba" userId="052109168efbc39a" providerId="LiveId" clId="{40CFB830-F6EC-4A1B-AE1F-B620D0FFC1BE}" dt="2020-12-23T13:57:35.031" v="4161" actId="14100"/>
          <ac:spMkLst>
            <pc:docMk/>
            <pc:sldMk cId="0" sldId="626"/>
            <ac:spMk id="655472" creationId="{00000000-0000-0000-0000-000000000000}"/>
          </ac:spMkLst>
        </pc:spChg>
        <pc:spChg chg="mod">
          <ac:chgData name="Vui Le Ba" userId="052109168efbc39a" providerId="LiveId" clId="{40CFB830-F6EC-4A1B-AE1F-B620D0FFC1BE}" dt="2020-12-23T13:57:35.031" v="4161" actId="14100"/>
          <ac:spMkLst>
            <pc:docMk/>
            <pc:sldMk cId="0" sldId="626"/>
            <ac:spMk id="655475" creationId="{00000000-0000-0000-0000-000000000000}"/>
          </ac:spMkLst>
        </pc:spChg>
        <pc:spChg chg="mod">
          <ac:chgData name="Vui Le Ba" userId="052109168efbc39a" providerId="LiveId" clId="{40CFB830-F6EC-4A1B-AE1F-B620D0FFC1BE}" dt="2020-12-23T13:57:35.031" v="4161" actId="14100"/>
          <ac:spMkLst>
            <pc:docMk/>
            <pc:sldMk cId="0" sldId="626"/>
            <ac:spMk id="655476" creationId="{00000000-0000-0000-0000-000000000000}"/>
          </ac:spMkLst>
        </pc:spChg>
        <pc:spChg chg="mod">
          <ac:chgData name="Vui Le Ba" userId="052109168efbc39a" providerId="LiveId" clId="{40CFB830-F6EC-4A1B-AE1F-B620D0FFC1BE}" dt="2020-12-23T13:57:35.031" v="4161" actId="14100"/>
          <ac:spMkLst>
            <pc:docMk/>
            <pc:sldMk cId="0" sldId="626"/>
            <ac:spMk id="655477" creationId="{00000000-0000-0000-0000-000000000000}"/>
          </ac:spMkLst>
        </pc:spChg>
        <pc:spChg chg="mod">
          <ac:chgData name="Vui Le Ba" userId="052109168efbc39a" providerId="LiveId" clId="{40CFB830-F6EC-4A1B-AE1F-B620D0FFC1BE}" dt="2020-12-23T13:57:35.031" v="4161" actId="14100"/>
          <ac:spMkLst>
            <pc:docMk/>
            <pc:sldMk cId="0" sldId="626"/>
            <ac:spMk id="655478" creationId="{00000000-0000-0000-0000-000000000000}"/>
          </ac:spMkLst>
        </pc:spChg>
        <pc:spChg chg="mod">
          <ac:chgData name="Vui Le Ba" userId="052109168efbc39a" providerId="LiveId" clId="{40CFB830-F6EC-4A1B-AE1F-B620D0FFC1BE}" dt="2020-12-23T13:57:35.031" v="4161" actId="14100"/>
          <ac:spMkLst>
            <pc:docMk/>
            <pc:sldMk cId="0" sldId="626"/>
            <ac:spMk id="655479" creationId="{00000000-0000-0000-0000-000000000000}"/>
          </ac:spMkLst>
        </pc:spChg>
        <pc:spChg chg="mod">
          <ac:chgData name="Vui Le Ba" userId="052109168efbc39a" providerId="LiveId" clId="{40CFB830-F6EC-4A1B-AE1F-B620D0FFC1BE}" dt="2020-12-23T13:57:35.031" v="4161" actId="14100"/>
          <ac:spMkLst>
            <pc:docMk/>
            <pc:sldMk cId="0" sldId="626"/>
            <ac:spMk id="655480" creationId="{00000000-0000-0000-0000-000000000000}"/>
          </ac:spMkLst>
        </pc:spChg>
        <pc:spChg chg="mod">
          <ac:chgData name="Vui Le Ba" userId="052109168efbc39a" providerId="LiveId" clId="{40CFB830-F6EC-4A1B-AE1F-B620D0FFC1BE}" dt="2020-12-23T13:57:35.031" v="4161" actId="14100"/>
          <ac:spMkLst>
            <pc:docMk/>
            <pc:sldMk cId="0" sldId="626"/>
            <ac:spMk id="655481" creationId="{00000000-0000-0000-0000-000000000000}"/>
          </ac:spMkLst>
        </pc:spChg>
        <pc:spChg chg="mod">
          <ac:chgData name="Vui Le Ba" userId="052109168efbc39a" providerId="LiveId" clId="{40CFB830-F6EC-4A1B-AE1F-B620D0FFC1BE}" dt="2020-12-23T13:57:35.031" v="4161" actId="14100"/>
          <ac:spMkLst>
            <pc:docMk/>
            <pc:sldMk cId="0" sldId="626"/>
            <ac:spMk id="655483" creationId="{00000000-0000-0000-0000-000000000000}"/>
          </ac:spMkLst>
        </pc:spChg>
        <pc:spChg chg="mod">
          <ac:chgData name="Vui Le Ba" userId="052109168efbc39a" providerId="LiveId" clId="{40CFB830-F6EC-4A1B-AE1F-B620D0FFC1BE}" dt="2020-12-23T13:57:35.031" v="4161" actId="14100"/>
          <ac:spMkLst>
            <pc:docMk/>
            <pc:sldMk cId="0" sldId="626"/>
            <ac:spMk id="655484" creationId="{00000000-0000-0000-0000-000000000000}"/>
          </ac:spMkLst>
        </pc:spChg>
        <pc:spChg chg="mod">
          <ac:chgData name="Vui Le Ba" userId="052109168efbc39a" providerId="LiveId" clId="{40CFB830-F6EC-4A1B-AE1F-B620D0FFC1BE}" dt="2020-12-23T13:57:35.031" v="4161" actId="14100"/>
          <ac:spMkLst>
            <pc:docMk/>
            <pc:sldMk cId="0" sldId="626"/>
            <ac:spMk id="655485" creationId="{00000000-0000-0000-0000-000000000000}"/>
          </ac:spMkLst>
        </pc:spChg>
        <pc:spChg chg="mod">
          <ac:chgData name="Vui Le Ba" userId="052109168efbc39a" providerId="LiveId" clId="{40CFB830-F6EC-4A1B-AE1F-B620D0FFC1BE}" dt="2020-12-23T13:57:35.031" v="4161" actId="14100"/>
          <ac:spMkLst>
            <pc:docMk/>
            <pc:sldMk cId="0" sldId="626"/>
            <ac:spMk id="655486" creationId="{00000000-0000-0000-0000-000000000000}"/>
          </ac:spMkLst>
        </pc:spChg>
        <pc:spChg chg="mod">
          <ac:chgData name="Vui Le Ba" userId="052109168efbc39a" providerId="LiveId" clId="{40CFB830-F6EC-4A1B-AE1F-B620D0FFC1BE}" dt="2020-12-23T13:57:35.031" v="4161" actId="14100"/>
          <ac:spMkLst>
            <pc:docMk/>
            <pc:sldMk cId="0" sldId="626"/>
            <ac:spMk id="655487" creationId="{00000000-0000-0000-0000-000000000000}"/>
          </ac:spMkLst>
        </pc:spChg>
        <pc:spChg chg="mod">
          <ac:chgData name="Vui Le Ba" userId="052109168efbc39a" providerId="LiveId" clId="{40CFB830-F6EC-4A1B-AE1F-B620D0FFC1BE}" dt="2020-12-23T13:57:35.031" v="4161" actId="14100"/>
          <ac:spMkLst>
            <pc:docMk/>
            <pc:sldMk cId="0" sldId="626"/>
            <ac:spMk id="655488" creationId="{00000000-0000-0000-0000-000000000000}"/>
          </ac:spMkLst>
        </pc:spChg>
        <pc:spChg chg="mod">
          <ac:chgData name="Vui Le Ba" userId="052109168efbc39a" providerId="LiveId" clId="{40CFB830-F6EC-4A1B-AE1F-B620D0FFC1BE}" dt="2020-12-23T13:57:35.031" v="4161" actId="14100"/>
          <ac:spMkLst>
            <pc:docMk/>
            <pc:sldMk cId="0" sldId="626"/>
            <ac:spMk id="655489" creationId="{00000000-0000-0000-0000-000000000000}"/>
          </ac:spMkLst>
        </pc:spChg>
        <pc:spChg chg="mod">
          <ac:chgData name="Vui Le Ba" userId="052109168efbc39a" providerId="LiveId" clId="{40CFB830-F6EC-4A1B-AE1F-B620D0FFC1BE}" dt="2020-12-23T13:57:35.031" v="4161" actId="14100"/>
          <ac:spMkLst>
            <pc:docMk/>
            <pc:sldMk cId="0" sldId="626"/>
            <ac:spMk id="655492" creationId="{00000000-0000-0000-0000-000000000000}"/>
          </ac:spMkLst>
        </pc:spChg>
        <pc:spChg chg="mod">
          <ac:chgData name="Vui Le Ba" userId="052109168efbc39a" providerId="LiveId" clId="{40CFB830-F6EC-4A1B-AE1F-B620D0FFC1BE}" dt="2020-12-23T13:57:35.031" v="4161" actId="14100"/>
          <ac:spMkLst>
            <pc:docMk/>
            <pc:sldMk cId="0" sldId="626"/>
            <ac:spMk id="655493" creationId="{00000000-0000-0000-0000-000000000000}"/>
          </ac:spMkLst>
        </pc:spChg>
        <pc:spChg chg="mod">
          <ac:chgData name="Vui Le Ba" userId="052109168efbc39a" providerId="LiveId" clId="{40CFB830-F6EC-4A1B-AE1F-B620D0FFC1BE}" dt="2020-12-23T13:57:35.031" v="4161" actId="14100"/>
          <ac:spMkLst>
            <pc:docMk/>
            <pc:sldMk cId="0" sldId="626"/>
            <ac:spMk id="655494" creationId="{00000000-0000-0000-0000-000000000000}"/>
          </ac:spMkLst>
        </pc:spChg>
        <pc:spChg chg="mod">
          <ac:chgData name="Vui Le Ba" userId="052109168efbc39a" providerId="LiveId" clId="{40CFB830-F6EC-4A1B-AE1F-B620D0FFC1BE}" dt="2020-12-23T13:57:35.031" v="4161" actId="14100"/>
          <ac:spMkLst>
            <pc:docMk/>
            <pc:sldMk cId="0" sldId="626"/>
            <ac:spMk id="655495" creationId="{00000000-0000-0000-0000-000000000000}"/>
          </ac:spMkLst>
        </pc:spChg>
        <pc:spChg chg="mod">
          <ac:chgData name="Vui Le Ba" userId="052109168efbc39a" providerId="LiveId" clId="{40CFB830-F6EC-4A1B-AE1F-B620D0FFC1BE}" dt="2020-12-23T13:57:35.031" v="4161" actId="14100"/>
          <ac:spMkLst>
            <pc:docMk/>
            <pc:sldMk cId="0" sldId="626"/>
            <ac:spMk id="655496" creationId="{00000000-0000-0000-0000-000000000000}"/>
          </ac:spMkLst>
        </pc:spChg>
        <pc:spChg chg="mod">
          <ac:chgData name="Vui Le Ba" userId="052109168efbc39a" providerId="LiveId" clId="{40CFB830-F6EC-4A1B-AE1F-B620D0FFC1BE}" dt="2020-12-23T13:57:35.031" v="4161" actId="14100"/>
          <ac:spMkLst>
            <pc:docMk/>
            <pc:sldMk cId="0" sldId="626"/>
            <ac:spMk id="655497" creationId="{00000000-0000-0000-0000-000000000000}"/>
          </ac:spMkLst>
        </pc:spChg>
        <pc:spChg chg="mod">
          <ac:chgData name="Vui Le Ba" userId="052109168efbc39a" providerId="LiveId" clId="{40CFB830-F6EC-4A1B-AE1F-B620D0FFC1BE}" dt="2020-12-23T13:57:35.031" v="4161" actId="14100"/>
          <ac:spMkLst>
            <pc:docMk/>
            <pc:sldMk cId="0" sldId="626"/>
            <ac:spMk id="655498" creationId="{00000000-0000-0000-0000-000000000000}"/>
          </ac:spMkLst>
        </pc:spChg>
        <pc:grpChg chg="del">
          <ac:chgData name="Vui Le Ba" userId="052109168efbc39a" providerId="LiveId" clId="{40CFB830-F6EC-4A1B-AE1F-B620D0FFC1BE}" dt="2020-12-23T13:56:47.160" v="4147" actId="478"/>
          <ac:grpSpMkLst>
            <pc:docMk/>
            <pc:sldMk cId="0" sldId="626"/>
            <ac:grpSpMk id="655364" creationId="{00000000-0000-0000-0000-000000000000}"/>
          </ac:grpSpMkLst>
        </pc:grpChg>
        <pc:grpChg chg="mod">
          <ac:chgData name="Vui Le Ba" userId="052109168efbc39a" providerId="LiveId" clId="{40CFB830-F6EC-4A1B-AE1F-B620D0FFC1BE}" dt="2020-12-23T13:57:35.031" v="4161" actId="14100"/>
          <ac:grpSpMkLst>
            <pc:docMk/>
            <pc:sldMk cId="0" sldId="626"/>
            <ac:grpSpMk id="655473" creationId="{00000000-0000-0000-0000-000000000000}"/>
          </ac:grpSpMkLst>
        </pc:grpChg>
        <pc:grpChg chg="mod">
          <ac:chgData name="Vui Le Ba" userId="052109168efbc39a" providerId="LiveId" clId="{40CFB830-F6EC-4A1B-AE1F-B620D0FFC1BE}" dt="2020-12-23T13:57:35.031" v="4161" actId="14100"/>
          <ac:grpSpMkLst>
            <pc:docMk/>
            <pc:sldMk cId="0" sldId="626"/>
            <ac:grpSpMk id="655474" creationId="{00000000-0000-0000-0000-000000000000}"/>
          </ac:grpSpMkLst>
        </pc:grpChg>
        <pc:grpChg chg="mod">
          <ac:chgData name="Vui Le Ba" userId="052109168efbc39a" providerId="LiveId" clId="{40CFB830-F6EC-4A1B-AE1F-B620D0FFC1BE}" dt="2020-12-23T13:57:35.031" v="4161" actId="14100"/>
          <ac:grpSpMkLst>
            <pc:docMk/>
            <pc:sldMk cId="0" sldId="626"/>
            <ac:grpSpMk id="655482" creationId="{00000000-0000-0000-0000-000000000000}"/>
          </ac:grpSpMkLst>
        </pc:grpChg>
        <pc:grpChg chg="mod">
          <ac:chgData name="Vui Le Ba" userId="052109168efbc39a" providerId="LiveId" clId="{40CFB830-F6EC-4A1B-AE1F-B620D0FFC1BE}" dt="2020-12-23T13:57:35.031" v="4161" actId="14100"/>
          <ac:grpSpMkLst>
            <pc:docMk/>
            <pc:sldMk cId="0" sldId="626"/>
            <ac:grpSpMk id="655490" creationId="{00000000-0000-0000-0000-000000000000}"/>
          </ac:grpSpMkLst>
        </pc:grpChg>
        <pc:grpChg chg="mod">
          <ac:chgData name="Vui Le Ba" userId="052109168efbc39a" providerId="LiveId" clId="{40CFB830-F6EC-4A1B-AE1F-B620D0FFC1BE}" dt="2020-12-23T13:57:35.031" v="4161" actId="14100"/>
          <ac:grpSpMkLst>
            <pc:docMk/>
            <pc:sldMk cId="0" sldId="626"/>
            <ac:grpSpMk id="655491" creationId="{00000000-0000-0000-0000-000000000000}"/>
          </ac:grpSpMkLst>
        </pc:grpChg>
        <pc:grpChg chg="mod">
          <ac:chgData name="Vui Le Ba" userId="052109168efbc39a" providerId="LiveId" clId="{40CFB830-F6EC-4A1B-AE1F-B620D0FFC1BE}" dt="2020-12-23T13:57:35.031" v="4161" actId="14100"/>
          <ac:grpSpMkLst>
            <pc:docMk/>
            <pc:sldMk cId="0" sldId="626"/>
            <ac:grpSpMk id="1057901" creationId="{00000000-0000-0000-0000-000000000000}"/>
          </ac:grpSpMkLst>
        </pc:grpChg>
        <pc:grpChg chg="mod">
          <ac:chgData name="Vui Le Ba" userId="052109168efbc39a" providerId="LiveId" clId="{40CFB830-F6EC-4A1B-AE1F-B620D0FFC1BE}" dt="2020-12-23T13:57:35.031" v="4161" actId="14100"/>
          <ac:grpSpMkLst>
            <pc:docMk/>
            <pc:sldMk cId="0" sldId="626"/>
            <ac:grpSpMk id="1057911" creationId="{00000000-0000-0000-0000-000000000000}"/>
          </ac:grpSpMkLst>
        </pc:grpChg>
        <pc:grpChg chg="mod">
          <ac:chgData name="Vui Le Ba" userId="052109168efbc39a" providerId="LiveId" clId="{40CFB830-F6EC-4A1B-AE1F-B620D0FFC1BE}" dt="2020-12-23T13:57:35.031" v="4161" actId="14100"/>
          <ac:grpSpMkLst>
            <pc:docMk/>
            <pc:sldMk cId="0" sldId="626"/>
            <ac:grpSpMk id="1057920" creationId="{00000000-0000-0000-0000-000000000000}"/>
          </ac:grpSpMkLst>
        </pc:grpChg>
        <pc:grpChg chg="mod">
          <ac:chgData name="Vui Le Ba" userId="052109168efbc39a" providerId="LiveId" clId="{40CFB830-F6EC-4A1B-AE1F-B620D0FFC1BE}" dt="2020-12-23T13:57:35.031" v="4161" actId="14100"/>
          <ac:grpSpMkLst>
            <pc:docMk/>
            <pc:sldMk cId="0" sldId="626"/>
            <ac:grpSpMk id="1057930" creationId="{00000000-0000-0000-0000-000000000000}"/>
          </ac:grpSpMkLst>
        </pc:grpChg>
        <pc:graphicFrameChg chg="mod ord modGraphic">
          <ac:chgData name="Vui Le Ba" userId="052109168efbc39a" providerId="LiveId" clId="{40CFB830-F6EC-4A1B-AE1F-B620D0FFC1BE}" dt="2020-12-23T13:57:32.520" v="4160" actId="14100"/>
          <ac:graphicFrameMkLst>
            <pc:docMk/>
            <pc:sldMk cId="0" sldId="626"/>
            <ac:graphicFrameMk id="1057799" creationId="{00000000-0000-0000-0000-000000000000}"/>
          </ac:graphicFrameMkLst>
        </pc:graphicFrameChg>
        <pc:graphicFrameChg chg="mod">
          <ac:chgData name="Vui Le Ba" userId="052109168efbc39a" providerId="LiveId" clId="{40CFB830-F6EC-4A1B-AE1F-B620D0FFC1BE}" dt="2020-12-23T13:57:32.520" v="4160" actId="14100"/>
          <ac:graphicFrameMkLst>
            <pc:docMk/>
            <pc:sldMk cId="0" sldId="626"/>
            <ac:graphicFrameMk id="1057824" creationId="{00000000-0000-0000-0000-000000000000}"/>
          </ac:graphicFrameMkLst>
        </pc:graphicFrameChg>
        <pc:graphicFrameChg chg="mod">
          <ac:chgData name="Vui Le Ba" userId="052109168efbc39a" providerId="LiveId" clId="{40CFB830-F6EC-4A1B-AE1F-B620D0FFC1BE}" dt="2020-12-23T13:57:32.520" v="4160" actId="14100"/>
          <ac:graphicFrameMkLst>
            <pc:docMk/>
            <pc:sldMk cId="0" sldId="626"/>
            <ac:graphicFrameMk id="1057849" creationId="{00000000-0000-0000-0000-000000000000}"/>
          </ac:graphicFrameMkLst>
        </pc:graphicFrameChg>
        <pc:graphicFrameChg chg="mod">
          <ac:chgData name="Vui Le Ba" userId="052109168efbc39a" providerId="LiveId" clId="{40CFB830-F6EC-4A1B-AE1F-B620D0FFC1BE}" dt="2020-12-23T13:57:32.520" v="4160" actId="14100"/>
          <ac:graphicFrameMkLst>
            <pc:docMk/>
            <pc:sldMk cId="0" sldId="626"/>
            <ac:graphicFrameMk id="1057874" creationId="{00000000-0000-0000-0000-000000000000}"/>
          </ac:graphicFrameMkLst>
        </pc:graphicFrameChg>
      </pc:sldChg>
      <pc:sldChg chg="addSp delSp modSp mod modClrScheme chgLayout">
        <pc:chgData name="Vui Le Ba" userId="052109168efbc39a" providerId="LiveId" clId="{40CFB830-F6EC-4A1B-AE1F-B620D0FFC1BE}" dt="2020-12-23T13:58:00.256" v="4163" actId="478"/>
        <pc:sldMkLst>
          <pc:docMk/>
          <pc:sldMk cId="0" sldId="627"/>
        </pc:sldMkLst>
        <pc:spChg chg="add del mod">
          <ac:chgData name="Vui Le Ba" userId="052109168efbc39a" providerId="LiveId" clId="{40CFB830-F6EC-4A1B-AE1F-B620D0FFC1BE}" dt="2020-12-23T05:58:31.666" v="181" actId="6264"/>
          <ac:spMkLst>
            <pc:docMk/>
            <pc:sldMk cId="0" sldId="627"/>
            <ac:spMk id="2" creationId="{E16BDDFC-10F1-4966-A9AD-4B7F15DC1545}"/>
          </ac:spMkLst>
        </pc:spChg>
        <pc:spChg chg="add del mod">
          <ac:chgData name="Vui Le Ba" userId="052109168efbc39a" providerId="LiveId" clId="{40CFB830-F6EC-4A1B-AE1F-B620D0FFC1BE}" dt="2020-12-23T05:58:31.666" v="181" actId="6264"/>
          <ac:spMkLst>
            <pc:docMk/>
            <pc:sldMk cId="0" sldId="627"/>
            <ac:spMk id="3" creationId="{F18A50BB-A9B8-47EF-8101-B8D5179F12D2}"/>
          </ac:spMkLst>
        </pc:spChg>
        <pc:spChg chg="add del mod ord">
          <ac:chgData name="Vui Le Ba" userId="052109168efbc39a" providerId="LiveId" clId="{40CFB830-F6EC-4A1B-AE1F-B620D0FFC1BE}" dt="2020-12-23T07:30:43.255" v="1946" actId="6264"/>
          <ac:spMkLst>
            <pc:docMk/>
            <pc:sldMk cId="0" sldId="627"/>
            <ac:spMk id="4" creationId="{72D2D389-5741-42B5-A1DD-D51C3941836D}"/>
          </ac:spMkLst>
        </pc:spChg>
        <pc:spChg chg="del">
          <ac:chgData name="Vui Le Ba" userId="052109168efbc39a" providerId="LiveId" clId="{40CFB830-F6EC-4A1B-AE1F-B620D0FFC1BE}" dt="2020-12-23T07:06:30.211" v="1584"/>
          <ac:spMkLst>
            <pc:docMk/>
            <pc:sldMk cId="0" sldId="627"/>
            <ac:spMk id="5" creationId="{E786525E-F2BC-41F5-BAB3-BF47D98A988E}"/>
          </ac:spMkLst>
        </pc:spChg>
        <pc:spChg chg="add del mod">
          <ac:chgData name="Vui Le Ba" userId="052109168efbc39a" providerId="LiveId" clId="{40CFB830-F6EC-4A1B-AE1F-B620D0FFC1BE}" dt="2020-12-23T07:30:43.255" v="1946" actId="6264"/>
          <ac:spMkLst>
            <pc:docMk/>
            <pc:sldMk cId="0" sldId="627"/>
            <ac:spMk id="6" creationId="{984DC943-3B22-4F8A-A7C7-E64E705E9DFB}"/>
          </ac:spMkLst>
        </pc:spChg>
        <pc:spChg chg="add del mod">
          <ac:chgData name="Vui Le Ba" userId="052109168efbc39a" providerId="LiveId" clId="{40CFB830-F6EC-4A1B-AE1F-B620D0FFC1BE}" dt="2020-12-23T07:30:43.255" v="1946" actId="6264"/>
          <ac:spMkLst>
            <pc:docMk/>
            <pc:sldMk cId="0" sldId="627"/>
            <ac:spMk id="7" creationId="{5F551688-B392-43D7-B989-3FADC417559B}"/>
          </ac:spMkLst>
        </pc:spChg>
        <pc:spChg chg="add del mod ord">
          <ac:chgData name="Vui Le Ba" userId="052109168efbc39a" providerId="LiveId" clId="{40CFB830-F6EC-4A1B-AE1F-B620D0FFC1BE}" dt="2020-12-23T09:05:16.319" v="3222" actId="700"/>
          <ac:spMkLst>
            <pc:docMk/>
            <pc:sldMk cId="0" sldId="627"/>
            <ac:spMk id="8" creationId="{29A2B8A4-4697-40B5-BCD7-B671F167B5FF}"/>
          </ac:spMkLst>
        </pc:spChg>
        <pc:spChg chg="add del mod ord">
          <ac:chgData name="Vui Le Ba" userId="052109168efbc39a" providerId="LiveId" clId="{40CFB830-F6EC-4A1B-AE1F-B620D0FFC1BE}" dt="2020-12-23T13:58:00.256" v="4163" actId="478"/>
          <ac:spMkLst>
            <pc:docMk/>
            <pc:sldMk cId="0" sldId="627"/>
            <ac:spMk id="9" creationId="{0B67FD48-BF4C-4B9D-892A-15E0DCD09661}"/>
          </ac:spMkLst>
        </pc:spChg>
        <pc:spChg chg="add mod ord">
          <ac:chgData name="Vui Le Ba" userId="052109168efbc39a" providerId="LiveId" clId="{40CFB830-F6EC-4A1B-AE1F-B620D0FFC1BE}" dt="2020-12-23T09:05:16.319" v="3222" actId="700"/>
          <ac:spMkLst>
            <pc:docMk/>
            <pc:sldMk cId="0" sldId="627"/>
            <ac:spMk id="657410" creationId="{00000000-0000-0000-0000-000000000000}"/>
          </ac:spMkLst>
        </pc:spChg>
        <pc:spChg chg="mod ord">
          <ac:chgData name="Vui Le Ba" userId="052109168efbc39a" providerId="LiveId" clId="{40CFB830-F6EC-4A1B-AE1F-B620D0FFC1BE}" dt="2020-12-23T09:05:16.586" v="3245" actId="27636"/>
          <ac:spMkLst>
            <pc:docMk/>
            <pc:sldMk cId="0" sldId="627"/>
            <ac:spMk id="657412" creationId="{00000000-0000-0000-0000-000000000000}"/>
          </ac:spMkLst>
        </pc:spChg>
        <pc:grpChg chg="del">
          <ac:chgData name="Vui Le Ba" userId="052109168efbc39a" providerId="LiveId" clId="{40CFB830-F6EC-4A1B-AE1F-B620D0FFC1BE}" dt="2020-12-23T13:57:57.784" v="4162" actId="478"/>
          <ac:grpSpMkLst>
            <pc:docMk/>
            <pc:sldMk cId="0" sldId="627"/>
            <ac:grpSpMk id="657413" creationId="{00000000-0000-0000-0000-000000000000}"/>
          </ac:grpSpMkLst>
        </pc:grpChg>
      </pc:sldChg>
      <pc:sldChg chg="addSp delSp modSp mod modClrScheme modAnim chgLayout">
        <pc:chgData name="Vui Le Ba" userId="052109168efbc39a" providerId="LiveId" clId="{40CFB830-F6EC-4A1B-AE1F-B620D0FFC1BE}" dt="2020-12-23T13:58:25.839" v="4171" actId="12"/>
        <pc:sldMkLst>
          <pc:docMk/>
          <pc:sldMk cId="0" sldId="628"/>
        </pc:sldMkLst>
        <pc:spChg chg="add del mod">
          <ac:chgData name="Vui Le Ba" userId="052109168efbc39a" providerId="LiveId" clId="{40CFB830-F6EC-4A1B-AE1F-B620D0FFC1BE}" dt="2020-12-23T05:58:31.666" v="181" actId="6264"/>
          <ac:spMkLst>
            <pc:docMk/>
            <pc:sldMk cId="0" sldId="628"/>
            <ac:spMk id="2" creationId="{E2AACE31-6A26-4C6E-880F-E440BDC48748}"/>
          </ac:spMkLst>
        </pc:spChg>
        <pc:spChg chg="add del mod">
          <ac:chgData name="Vui Le Ba" userId="052109168efbc39a" providerId="LiveId" clId="{40CFB830-F6EC-4A1B-AE1F-B620D0FFC1BE}" dt="2020-12-23T05:58:31.666" v="181" actId="6264"/>
          <ac:spMkLst>
            <pc:docMk/>
            <pc:sldMk cId="0" sldId="628"/>
            <ac:spMk id="3" creationId="{98FE186F-3A06-4B98-83D6-5F8F2D8D4FEB}"/>
          </ac:spMkLst>
        </pc:spChg>
        <pc:spChg chg="add del mod ord">
          <ac:chgData name="Vui Le Ba" userId="052109168efbc39a" providerId="LiveId" clId="{40CFB830-F6EC-4A1B-AE1F-B620D0FFC1BE}" dt="2020-12-23T07:30:43.255" v="1946" actId="6264"/>
          <ac:spMkLst>
            <pc:docMk/>
            <pc:sldMk cId="0" sldId="628"/>
            <ac:spMk id="4" creationId="{0226DCE6-9CFB-46BD-8029-786BB2F29445}"/>
          </ac:spMkLst>
        </pc:spChg>
        <pc:spChg chg="del">
          <ac:chgData name="Vui Le Ba" userId="052109168efbc39a" providerId="LiveId" clId="{40CFB830-F6EC-4A1B-AE1F-B620D0FFC1BE}" dt="2020-12-23T07:06:30.211" v="1584"/>
          <ac:spMkLst>
            <pc:docMk/>
            <pc:sldMk cId="0" sldId="628"/>
            <ac:spMk id="5" creationId="{2856487F-6040-4128-877D-80CD8F6E2025}"/>
          </ac:spMkLst>
        </pc:spChg>
        <pc:spChg chg="add del mod">
          <ac:chgData name="Vui Le Ba" userId="052109168efbc39a" providerId="LiveId" clId="{40CFB830-F6EC-4A1B-AE1F-B620D0FFC1BE}" dt="2020-12-23T07:30:43.255" v="1946" actId="6264"/>
          <ac:spMkLst>
            <pc:docMk/>
            <pc:sldMk cId="0" sldId="628"/>
            <ac:spMk id="6" creationId="{EA7CA2B3-0AC2-4014-B25E-E32A766BB8F6}"/>
          </ac:spMkLst>
        </pc:spChg>
        <pc:spChg chg="add del mod">
          <ac:chgData name="Vui Le Ba" userId="052109168efbc39a" providerId="LiveId" clId="{40CFB830-F6EC-4A1B-AE1F-B620D0FFC1BE}" dt="2020-12-23T07:30:43.255" v="1946" actId="6264"/>
          <ac:spMkLst>
            <pc:docMk/>
            <pc:sldMk cId="0" sldId="628"/>
            <ac:spMk id="7" creationId="{7A4D4D98-9496-4DB1-A43A-5F5CC226342A}"/>
          </ac:spMkLst>
        </pc:spChg>
        <pc:spChg chg="add del mod ord">
          <ac:chgData name="Vui Le Ba" userId="052109168efbc39a" providerId="LiveId" clId="{40CFB830-F6EC-4A1B-AE1F-B620D0FFC1BE}" dt="2020-12-23T09:05:16.319" v="3222" actId="700"/>
          <ac:spMkLst>
            <pc:docMk/>
            <pc:sldMk cId="0" sldId="628"/>
            <ac:spMk id="8" creationId="{D83B3E85-2E2A-4BE6-AB4C-9A94E3BA7321}"/>
          </ac:spMkLst>
        </pc:spChg>
        <pc:spChg chg="add del mod ord">
          <ac:chgData name="Vui Le Ba" userId="052109168efbc39a" providerId="LiveId" clId="{40CFB830-F6EC-4A1B-AE1F-B620D0FFC1BE}" dt="2020-12-23T13:58:16.973" v="4167" actId="478"/>
          <ac:spMkLst>
            <pc:docMk/>
            <pc:sldMk cId="0" sldId="628"/>
            <ac:spMk id="9" creationId="{802F3333-2AEC-45E2-A025-9059F4901176}"/>
          </ac:spMkLst>
        </pc:spChg>
        <pc:spChg chg="add del mod ord">
          <ac:chgData name="Vui Le Ba" userId="052109168efbc39a" providerId="LiveId" clId="{40CFB830-F6EC-4A1B-AE1F-B620D0FFC1BE}" dt="2020-12-23T13:58:19.698" v="4168" actId="478"/>
          <ac:spMkLst>
            <pc:docMk/>
            <pc:sldMk cId="0" sldId="628"/>
            <ac:spMk id="659458" creationId="{00000000-0000-0000-0000-000000000000}"/>
          </ac:spMkLst>
        </pc:spChg>
        <pc:spChg chg="mod ord">
          <ac:chgData name="Vui Le Ba" userId="052109168efbc39a" providerId="LiveId" clId="{40CFB830-F6EC-4A1B-AE1F-B620D0FFC1BE}" dt="2020-12-23T09:05:16.602" v="3246" actId="27636"/>
          <ac:spMkLst>
            <pc:docMk/>
            <pc:sldMk cId="0" sldId="628"/>
            <ac:spMk id="659459" creationId="{00000000-0000-0000-0000-000000000000}"/>
          </ac:spMkLst>
        </pc:spChg>
        <pc:spChg chg="add del mod">
          <ac:chgData name="Vui Le Ba" userId="052109168efbc39a" providerId="LiveId" clId="{40CFB830-F6EC-4A1B-AE1F-B620D0FFC1BE}" dt="2020-12-23T13:58:25.839" v="4171" actId="12"/>
          <ac:spMkLst>
            <pc:docMk/>
            <pc:sldMk cId="0" sldId="628"/>
            <ac:spMk id="1061895" creationId="{00000000-0000-0000-0000-000000000000}"/>
          </ac:spMkLst>
        </pc:spChg>
        <pc:grpChg chg="del">
          <ac:chgData name="Vui Le Ba" userId="052109168efbc39a" providerId="LiveId" clId="{40CFB830-F6EC-4A1B-AE1F-B620D0FFC1BE}" dt="2020-12-23T13:58:11.254" v="4164" actId="478"/>
          <ac:grpSpMkLst>
            <pc:docMk/>
            <pc:sldMk cId="0" sldId="628"/>
            <ac:grpSpMk id="659460" creationId="{00000000-0000-0000-0000-000000000000}"/>
          </ac:grpSpMkLst>
        </pc:grpChg>
      </pc:sldChg>
      <pc:sldChg chg="addSp delSp modSp mod modClrScheme chgLayout">
        <pc:chgData name="Vui Le Ba" userId="052109168efbc39a" providerId="LiveId" clId="{40CFB830-F6EC-4A1B-AE1F-B620D0FFC1BE}" dt="2020-12-23T13:58:37.270" v="4174" actId="478"/>
        <pc:sldMkLst>
          <pc:docMk/>
          <pc:sldMk cId="0" sldId="629"/>
        </pc:sldMkLst>
        <pc:spChg chg="add del mod">
          <ac:chgData name="Vui Le Ba" userId="052109168efbc39a" providerId="LiveId" clId="{40CFB830-F6EC-4A1B-AE1F-B620D0FFC1BE}" dt="2020-12-23T05:58:31.666" v="181" actId="6264"/>
          <ac:spMkLst>
            <pc:docMk/>
            <pc:sldMk cId="0" sldId="629"/>
            <ac:spMk id="2" creationId="{AA168D14-F7E5-41AF-AF30-09BEAEE6ECE9}"/>
          </ac:spMkLst>
        </pc:spChg>
        <pc:spChg chg="add del mod">
          <ac:chgData name="Vui Le Ba" userId="052109168efbc39a" providerId="LiveId" clId="{40CFB830-F6EC-4A1B-AE1F-B620D0FFC1BE}" dt="2020-12-23T05:58:31.666" v="181" actId="6264"/>
          <ac:spMkLst>
            <pc:docMk/>
            <pc:sldMk cId="0" sldId="629"/>
            <ac:spMk id="3" creationId="{2FEDA2F1-CFCE-4116-82D8-0B5049A1B99F}"/>
          </ac:spMkLst>
        </pc:spChg>
        <pc:spChg chg="add del mod ord">
          <ac:chgData name="Vui Le Ba" userId="052109168efbc39a" providerId="LiveId" clId="{40CFB830-F6EC-4A1B-AE1F-B620D0FFC1BE}" dt="2020-12-23T07:30:43.255" v="1946" actId="6264"/>
          <ac:spMkLst>
            <pc:docMk/>
            <pc:sldMk cId="0" sldId="629"/>
            <ac:spMk id="4" creationId="{9E8828E9-72E9-4531-8C24-3D7565A9D73A}"/>
          </ac:spMkLst>
        </pc:spChg>
        <pc:spChg chg="del">
          <ac:chgData name="Vui Le Ba" userId="052109168efbc39a" providerId="LiveId" clId="{40CFB830-F6EC-4A1B-AE1F-B620D0FFC1BE}" dt="2020-12-23T07:06:30.211" v="1584"/>
          <ac:spMkLst>
            <pc:docMk/>
            <pc:sldMk cId="0" sldId="629"/>
            <ac:spMk id="5" creationId="{969D02BF-822A-4359-ABC8-12E14D378938}"/>
          </ac:spMkLst>
        </pc:spChg>
        <pc:spChg chg="add del mod">
          <ac:chgData name="Vui Le Ba" userId="052109168efbc39a" providerId="LiveId" clId="{40CFB830-F6EC-4A1B-AE1F-B620D0FFC1BE}" dt="2020-12-23T07:30:43.255" v="1946" actId="6264"/>
          <ac:spMkLst>
            <pc:docMk/>
            <pc:sldMk cId="0" sldId="629"/>
            <ac:spMk id="6" creationId="{6133914A-597C-4FFD-9FCB-042AEE2BEEF5}"/>
          </ac:spMkLst>
        </pc:spChg>
        <pc:spChg chg="add del mod">
          <ac:chgData name="Vui Le Ba" userId="052109168efbc39a" providerId="LiveId" clId="{40CFB830-F6EC-4A1B-AE1F-B620D0FFC1BE}" dt="2020-12-23T07:30:43.255" v="1946" actId="6264"/>
          <ac:spMkLst>
            <pc:docMk/>
            <pc:sldMk cId="0" sldId="629"/>
            <ac:spMk id="7" creationId="{4F5C6208-6837-4B76-9AE9-5C92905B427C}"/>
          </ac:spMkLst>
        </pc:spChg>
        <pc:spChg chg="add del mod ord">
          <ac:chgData name="Vui Le Ba" userId="052109168efbc39a" providerId="LiveId" clId="{40CFB830-F6EC-4A1B-AE1F-B620D0FFC1BE}" dt="2020-12-23T09:05:16.319" v="3222" actId="700"/>
          <ac:spMkLst>
            <pc:docMk/>
            <pc:sldMk cId="0" sldId="629"/>
            <ac:spMk id="8" creationId="{08B56660-C285-4463-964F-1814FF94BE63}"/>
          </ac:spMkLst>
        </pc:spChg>
        <pc:spChg chg="add del mod ord">
          <ac:chgData name="Vui Le Ba" userId="052109168efbc39a" providerId="LiveId" clId="{40CFB830-F6EC-4A1B-AE1F-B620D0FFC1BE}" dt="2020-12-23T13:58:34.973" v="4173" actId="478"/>
          <ac:spMkLst>
            <pc:docMk/>
            <pc:sldMk cId="0" sldId="629"/>
            <ac:spMk id="9" creationId="{56DC1A5C-2965-4762-A3AD-2B25DF04A4AC}"/>
          </ac:spMkLst>
        </pc:spChg>
        <pc:spChg chg="add del mod ord">
          <ac:chgData name="Vui Le Ba" userId="052109168efbc39a" providerId="LiveId" clId="{40CFB830-F6EC-4A1B-AE1F-B620D0FFC1BE}" dt="2020-12-23T13:58:37.270" v="4174" actId="478"/>
          <ac:spMkLst>
            <pc:docMk/>
            <pc:sldMk cId="0" sldId="629"/>
            <ac:spMk id="661506" creationId="{00000000-0000-0000-0000-000000000000}"/>
          </ac:spMkLst>
        </pc:spChg>
        <pc:spChg chg="mod ord">
          <ac:chgData name="Vui Le Ba" userId="052109168efbc39a" providerId="LiveId" clId="{40CFB830-F6EC-4A1B-AE1F-B620D0FFC1BE}" dt="2020-12-23T09:05:16.602" v="3247" actId="27636"/>
          <ac:spMkLst>
            <pc:docMk/>
            <pc:sldMk cId="0" sldId="629"/>
            <ac:spMk id="661507" creationId="{00000000-0000-0000-0000-000000000000}"/>
          </ac:spMkLst>
        </pc:spChg>
        <pc:grpChg chg="del">
          <ac:chgData name="Vui Le Ba" userId="052109168efbc39a" providerId="LiveId" clId="{40CFB830-F6EC-4A1B-AE1F-B620D0FFC1BE}" dt="2020-12-23T13:58:30.101" v="4172" actId="478"/>
          <ac:grpSpMkLst>
            <pc:docMk/>
            <pc:sldMk cId="0" sldId="629"/>
            <ac:grpSpMk id="661508" creationId="{00000000-0000-0000-0000-000000000000}"/>
          </ac:grpSpMkLst>
        </pc:grpChg>
      </pc:sldChg>
      <pc:sldChg chg="addSp delSp modSp del mod chgLayout">
        <pc:chgData name="Vui Le Ba" userId="052109168efbc39a" providerId="LiveId" clId="{40CFB830-F6EC-4A1B-AE1F-B620D0FFC1BE}" dt="2020-12-23T13:58:56.792" v="4178" actId="47"/>
        <pc:sldMkLst>
          <pc:docMk/>
          <pc:sldMk cId="0" sldId="630"/>
        </pc:sldMkLst>
        <pc:spChg chg="add del mod">
          <ac:chgData name="Vui Le Ba" userId="052109168efbc39a" providerId="LiveId" clId="{40CFB830-F6EC-4A1B-AE1F-B620D0FFC1BE}" dt="2020-12-23T05:58:31.666" v="181" actId="6264"/>
          <ac:spMkLst>
            <pc:docMk/>
            <pc:sldMk cId="0" sldId="630"/>
            <ac:spMk id="2" creationId="{86BA8285-C1B5-4EE3-898E-040DE9911D1B}"/>
          </ac:spMkLst>
        </pc:spChg>
        <pc:spChg chg="add del mod">
          <ac:chgData name="Vui Le Ba" userId="052109168efbc39a" providerId="LiveId" clId="{40CFB830-F6EC-4A1B-AE1F-B620D0FFC1BE}" dt="2020-12-23T05:58:31.666" v="181" actId="6264"/>
          <ac:spMkLst>
            <pc:docMk/>
            <pc:sldMk cId="0" sldId="630"/>
            <ac:spMk id="3" creationId="{9C1FEFC2-8262-4AED-8674-45CD6EF9426F}"/>
          </ac:spMkLst>
        </pc:spChg>
        <pc:spChg chg="add del mod ord">
          <ac:chgData name="Vui Le Ba" userId="052109168efbc39a" providerId="LiveId" clId="{40CFB830-F6EC-4A1B-AE1F-B620D0FFC1BE}" dt="2020-12-23T07:30:43.255" v="1946" actId="6264"/>
          <ac:spMkLst>
            <pc:docMk/>
            <pc:sldMk cId="0" sldId="630"/>
            <ac:spMk id="4" creationId="{05A55985-CB63-4B36-8F57-40CFB66270C0}"/>
          </ac:spMkLst>
        </pc:spChg>
        <pc:spChg chg="del">
          <ac:chgData name="Vui Le Ba" userId="052109168efbc39a" providerId="LiveId" clId="{40CFB830-F6EC-4A1B-AE1F-B620D0FFC1BE}" dt="2020-12-23T07:06:30.211" v="1584"/>
          <ac:spMkLst>
            <pc:docMk/>
            <pc:sldMk cId="0" sldId="630"/>
            <ac:spMk id="5" creationId="{59F5A0BF-82BF-496F-AF15-847D41E5A7B3}"/>
          </ac:spMkLst>
        </pc:spChg>
        <pc:spChg chg="add del mod">
          <ac:chgData name="Vui Le Ba" userId="052109168efbc39a" providerId="LiveId" clId="{40CFB830-F6EC-4A1B-AE1F-B620D0FFC1BE}" dt="2020-12-23T07:30:43.255" v="1946" actId="6264"/>
          <ac:spMkLst>
            <pc:docMk/>
            <pc:sldMk cId="0" sldId="630"/>
            <ac:spMk id="6" creationId="{6B980DCA-5FAF-44DF-977A-DE32C7637A0F}"/>
          </ac:spMkLst>
        </pc:spChg>
        <pc:spChg chg="add del mod">
          <ac:chgData name="Vui Le Ba" userId="052109168efbc39a" providerId="LiveId" clId="{40CFB830-F6EC-4A1B-AE1F-B620D0FFC1BE}" dt="2020-12-23T07:30:43.255" v="1946" actId="6264"/>
          <ac:spMkLst>
            <pc:docMk/>
            <pc:sldMk cId="0" sldId="630"/>
            <ac:spMk id="7" creationId="{DBAB7826-CB3B-4A7C-8865-A6D9AC83B63C}"/>
          </ac:spMkLst>
        </pc:spChg>
        <pc:spChg chg="add del mod ord">
          <ac:chgData name="Vui Le Ba" userId="052109168efbc39a" providerId="LiveId" clId="{40CFB830-F6EC-4A1B-AE1F-B620D0FFC1BE}" dt="2020-12-23T09:05:16.319" v="3222" actId="700"/>
          <ac:spMkLst>
            <pc:docMk/>
            <pc:sldMk cId="0" sldId="630"/>
            <ac:spMk id="8" creationId="{88230783-6B35-4CFD-95D9-2BF7F5366F58}"/>
          </ac:spMkLst>
        </pc:spChg>
        <pc:spChg chg="add mod ord">
          <ac:chgData name="Vui Le Ba" userId="052109168efbc39a" providerId="LiveId" clId="{40CFB830-F6EC-4A1B-AE1F-B620D0FFC1BE}" dt="2020-12-23T09:05:16.319" v="3222" actId="700"/>
          <ac:spMkLst>
            <pc:docMk/>
            <pc:sldMk cId="0" sldId="630"/>
            <ac:spMk id="9" creationId="{AE9CF347-8A47-4FC9-B07B-75D7276527EF}"/>
          </ac:spMkLst>
        </pc:spChg>
        <pc:spChg chg="add mod ord">
          <ac:chgData name="Vui Le Ba" userId="052109168efbc39a" providerId="LiveId" clId="{40CFB830-F6EC-4A1B-AE1F-B620D0FFC1BE}" dt="2020-12-23T09:05:16.319" v="3222" actId="700"/>
          <ac:spMkLst>
            <pc:docMk/>
            <pc:sldMk cId="0" sldId="630"/>
            <ac:spMk id="663554" creationId="{00000000-0000-0000-0000-000000000000}"/>
          </ac:spMkLst>
        </pc:spChg>
        <pc:spChg chg="mod ord">
          <ac:chgData name="Vui Le Ba" userId="052109168efbc39a" providerId="LiveId" clId="{40CFB830-F6EC-4A1B-AE1F-B620D0FFC1BE}" dt="2020-12-23T09:05:16.319" v="3222" actId="700"/>
          <ac:spMkLst>
            <pc:docMk/>
            <pc:sldMk cId="0" sldId="630"/>
            <ac:spMk id="663557" creationId="{00000000-0000-0000-0000-000000000000}"/>
          </ac:spMkLst>
        </pc:spChg>
      </pc:sldChg>
      <pc:sldChg chg="addSp delSp modSp mod modClrScheme chgLayout">
        <pc:chgData name="Vui Le Ba" userId="052109168efbc39a" providerId="LiveId" clId="{40CFB830-F6EC-4A1B-AE1F-B620D0FFC1BE}" dt="2020-12-23T13:59:27.745" v="4185" actId="14100"/>
        <pc:sldMkLst>
          <pc:docMk/>
          <pc:sldMk cId="0" sldId="631"/>
        </pc:sldMkLst>
        <pc:spChg chg="add del mod">
          <ac:chgData name="Vui Le Ba" userId="052109168efbc39a" providerId="LiveId" clId="{40CFB830-F6EC-4A1B-AE1F-B620D0FFC1BE}" dt="2020-12-23T05:58:31.666" v="181" actId="6264"/>
          <ac:spMkLst>
            <pc:docMk/>
            <pc:sldMk cId="0" sldId="631"/>
            <ac:spMk id="2" creationId="{412CE948-FBA6-48B8-90BE-B53198AB9E0D}"/>
          </ac:spMkLst>
        </pc:spChg>
        <pc:spChg chg="add del mod">
          <ac:chgData name="Vui Le Ba" userId="052109168efbc39a" providerId="LiveId" clId="{40CFB830-F6EC-4A1B-AE1F-B620D0FFC1BE}" dt="2020-12-23T05:58:31.666" v="181" actId="6264"/>
          <ac:spMkLst>
            <pc:docMk/>
            <pc:sldMk cId="0" sldId="631"/>
            <ac:spMk id="3" creationId="{28A57051-A796-4C64-907F-5068A7CDC869}"/>
          </ac:spMkLst>
        </pc:spChg>
        <pc:spChg chg="add del mod ord">
          <ac:chgData name="Vui Le Ba" userId="052109168efbc39a" providerId="LiveId" clId="{40CFB830-F6EC-4A1B-AE1F-B620D0FFC1BE}" dt="2020-12-23T07:30:43.255" v="1946" actId="6264"/>
          <ac:spMkLst>
            <pc:docMk/>
            <pc:sldMk cId="0" sldId="631"/>
            <ac:spMk id="4" creationId="{F24B297C-AB55-43A6-A345-EE912A6A5406}"/>
          </ac:spMkLst>
        </pc:spChg>
        <pc:spChg chg="del">
          <ac:chgData name="Vui Le Ba" userId="052109168efbc39a" providerId="LiveId" clId="{40CFB830-F6EC-4A1B-AE1F-B620D0FFC1BE}" dt="2020-12-23T07:06:30.211" v="1584"/>
          <ac:spMkLst>
            <pc:docMk/>
            <pc:sldMk cId="0" sldId="631"/>
            <ac:spMk id="5" creationId="{E3DAE266-303B-45B5-A2D8-A36A3E1C8595}"/>
          </ac:spMkLst>
        </pc:spChg>
        <pc:spChg chg="add del mod">
          <ac:chgData name="Vui Le Ba" userId="052109168efbc39a" providerId="LiveId" clId="{40CFB830-F6EC-4A1B-AE1F-B620D0FFC1BE}" dt="2020-12-23T07:30:43.255" v="1946" actId="6264"/>
          <ac:spMkLst>
            <pc:docMk/>
            <pc:sldMk cId="0" sldId="631"/>
            <ac:spMk id="6" creationId="{9D360A55-AF6E-42B3-A61C-E8DCDB541B4F}"/>
          </ac:spMkLst>
        </pc:spChg>
        <pc:spChg chg="add del mod">
          <ac:chgData name="Vui Le Ba" userId="052109168efbc39a" providerId="LiveId" clId="{40CFB830-F6EC-4A1B-AE1F-B620D0FFC1BE}" dt="2020-12-23T07:30:43.255" v="1946" actId="6264"/>
          <ac:spMkLst>
            <pc:docMk/>
            <pc:sldMk cId="0" sldId="631"/>
            <ac:spMk id="7" creationId="{402C9D47-1921-46FD-9387-A5E2BBB3AEF5}"/>
          </ac:spMkLst>
        </pc:spChg>
        <pc:spChg chg="add del mod ord">
          <ac:chgData name="Vui Le Ba" userId="052109168efbc39a" providerId="LiveId" clId="{40CFB830-F6EC-4A1B-AE1F-B620D0FFC1BE}" dt="2020-12-23T09:05:16.319" v="3222" actId="700"/>
          <ac:spMkLst>
            <pc:docMk/>
            <pc:sldMk cId="0" sldId="631"/>
            <ac:spMk id="8" creationId="{584D7BB8-8A3D-43F8-BE81-46AA377DC8B0}"/>
          </ac:spMkLst>
        </pc:spChg>
        <pc:spChg chg="add del mod ord">
          <ac:chgData name="Vui Le Ba" userId="052109168efbc39a" providerId="LiveId" clId="{40CFB830-F6EC-4A1B-AE1F-B620D0FFC1BE}" dt="2020-12-23T13:59:05.992" v="4180" actId="478"/>
          <ac:spMkLst>
            <pc:docMk/>
            <pc:sldMk cId="0" sldId="631"/>
            <ac:spMk id="9" creationId="{73891391-CDC1-436B-B589-41CE5B40A648}"/>
          </ac:spMkLst>
        </pc:spChg>
        <pc:spChg chg="add del mod ord">
          <ac:chgData name="Vui Le Ba" userId="052109168efbc39a" providerId="LiveId" clId="{40CFB830-F6EC-4A1B-AE1F-B620D0FFC1BE}" dt="2020-12-23T13:59:12.769" v="4182" actId="478"/>
          <ac:spMkLst>
            <pc:docMk/>
            <pc:sldMk cId="0" sldId="631"/>
            <ac:spMk id="665602" creationId="{00000000-0000-0000-0000-000000000000}"/>
          </ac:spMkLst>
        </pc:spChg>
        <pc:spChg chg="mod ord">
          <ac:chgData name="Vui Le Ba" userId="052109168efbc39a" providerId="LiveId" clId="{40CFB830-F6EC-4A1B-AE1F-B620D0FFC1BE}" dt="2020-12-23T09:05:16.618" v="3248" actId="27636"/>
          <ac:spMkLst>
            <pc:docMk/>
            <pc:sldMk cId="0" sldId="631"/>
            <ac:spMk id="665603" creationId="{00000000-0000-0000-0000-000000000000}"/>
          </ac:spMkLst>
        </pc:spChg>
        <pc:spChg chg="mod">
          <ac:chgData name="Vui Le Ba" userId="052109168efbc39a" providerId="LiveId" clId="{40CFB830-F6EC-4A1B-AE1F-B620D0FFC1BE}" dt="2020-12-23T13:59:27.745" v="4185" actId="14100"/>
          <ac:spMkLst>
            <pc:docMk/>
            <pc:sldMk cId="0" sldId="631"/>
            <ac:spMk id="665607" creationId="{00000000-0000-0000-0000-000000000000}"/>
          </ac:spMkLst>
        </pc:spChg>
        <pc:spChg chg="mod">
          <ac:chgData name="Vui Le Ba" userId="052109168efbc39a" providerId="LiveId" clId="{40CFB830-F6EC-4A1B-AE1F-B620D0FFC1BE}" dt="2020-12-23T13:59:09.216" v="4181" actId="404"/>
          <ac:spMkLst>
            <pc:docMk/>
            <pc:sldMk cId="0" sldId="631"/>
            <ac:spMk id="1068039" creationId="{00000000-0000-0000-0000-000000000000}"/>
          </ac:spMkLst>
        </pc:spChg>
        <pc:grpChg chg="del">
          <ac:chgData name="Vui Le Ba" userId="052109168efbc39a" providerId="LiveId" clId="{40CFB830-F6EC-4A1B-AE1F-B620D0FFC1BE}" dt="2020-12-23T13:59:00.007" v="4179" actId="478"/>
          <ac:grpSpMkLst>
            <pc:docMk/>
            <pc:sldMk cId="0" sldId="631"/>
            <ac:grpSpMk id="665604" creationId="{00000000-0000-0000-0000-000000000000}"/>
          </ac:grpSpMkLst>
        </pc:grpChg>
      </pc:sldChg>
      <pc:sldChg chg="addSp delSp modSp mod modClrScheme chgLayout">
        <pc:chgData name="Vui Le Ba" userId="052109168efbc39a" providerId="LiveId" clId="{40CFB830-F6EC-4A1B-AE1F-B620D0FFC1BE}" dt="2020-12-23T13:59:59.142" v="4199" actId="1036"/>
        <pc:sldMkLst>
          <pc:docMk/>
          <pc:sldMk cId="0" sldId="632"/>
        </pc:sldMkLst>
        <pc:spChg chg="add del mod">
          <ac:chgData name="Vui Le Ba" userId="052109168efbc39a" providerId="LiveId" clId="{40CFB830-F6EC-4A1B-AE1F-B620D0FFC1BE}" dt="2020-12-23T05:58:31.666" v="181" actId="6264"/>
          <ac:spMkLst>
            <pc:docMk/>
            <pc:sldMk cId="0" sldId="632"/>
            <ac:spMk id="2" creationId="{D4989C47-789C-44F4-AAB0-4544F455B1E3}"/>
          </ac:spMkLst>
        </pc:spChg>
        <pc:spChg chg="add del mod">
          <ac:chgData name="Vui Le Ba" userId="052109168efbc39a" providerId="LiveId" clId="{40CFB830-F6EC-4A1B-AE1F-B620D0FFC1BE}" dt="2020-12-23T05:58:31.666" v="181" actId="6264"/>
          <ac:spMkLst>
            <pc:docMk/>
            <pc:sldMk cId="0" sldId="632"/>
            <ac:spMk id="3" creationId="{3D849A38-64F5-4501-BC99-8BD0C1D7E5DC}"/>
          </ac:spMkLst>
        </pc:spChg>
        <pc:spChg chg="add del mod ord">
          <ac:chgData name="Vui Le Ba" userId="052109168efbc39a" providerId="LiveId" clId="{40CFB830-F6EC-4A1B-AE1F-B620D0FFC1BE}" dt="2020-12-23T07:30:43.255" v="1946" actId="6264"/>
          <ac:spMkLst>
            <pc:docMk/>
            <pc:sldMk cId="0" sldId="632"/>
            <ac:spMk id="4" creationId="{83B8BF8B-F5D0-49A5-AF3B-9C69953FF097}"/>
          </ac:spMkLst>
        </pc:spChg>
        <pc:spChg chg="del">
          <ac:chgData name="Vui Le Ba" userId="052109168efbc39a" providerId="LiveId" clId="{40CFB830-F6EC-4A1B-AE1F-B620D0FFC1BE}" dt="2020-12-23T07:06:30.211" v="1584"/>
          <ac:spMkLst>
            <pc:docMk/>
            <pc:sldMk cId="0" sldId="632"/>
            <ac:spMk id="5" creationId="{2458536E-E6A2-4450-A755-51034DE5954D}"/>
          </ac:spMkLst>
        </pc:spChg>
        <pc:spChg chg="add del mod">
          <ac:chgData name="Vui Le Ba" userId="052109168efbc39a" providerId="LiveId" clId="{40CFB830-F6EC-4A1B-AE1F-B620D0FFC1BE}" dt="2020-12-23T07:30:43.255" v="1946" actId="6264"/>
          <ac:spMkLst>
            <pc:docMk/>
            <pc:sldMk cId="0" sldId="632"/>
            <ac:spMk id="6" creationId="{52974BA9-DD7A-481F-B079-4AB0A9640810}"/>
          </ac:spMkLst>
        </pc:spChg>
        <pc:spChg chg="add del mod">
          <ac:chgData name="Vui Le Ba" userId="052109168efbc39a" providerId="LiveId" clId="{40CFB830-F6EC-4A1B-AE1F-B620D0FFC1BE}" dt="2020-12-23T07:30:43.255" v="1946" actId="6264"/>
          <ac:spMkLst>
            <pc:docMk/>
            <pc:sldMk cId="0" sldId="632"/>
            <ac:spMk id="7" creationId="{F551E578-B00B-446A-8813-08FF197FD39E}"/>
          </ac:spMkLst>
        </pc:spChg>
        <pc:spChg chg="add del mod ord">
          <ac:chgData name="Vui Le Ba" userId="052109168efbc39a" providerId="LiveId" clId="{40CFB830-F6EC-4A1B-AE1F-B620D0FFC1BE}" dt="2020-12-23T09:05:16.319" v="3222" actId="700"/>
          <ac:spMkLst>
            <pc:docMk/>
            <pc:sldMk cId="0" sldId="632"/>
            <ac:spMk id="8" creationId="{B9ED224D-CE8D-4749-84DE-9641E5F291B2}"/>
          </ac:spMkLst>
        </pc:spChg>
        <pc:spChg chg="add del mod ord">
          <ac:chgData name="Vui Le Ba" userId="052109168efbc39a" providerId="LiveId" clId="{40CFB830-F6EC-4A1B-AE1F-B620D0FFC1BE}" dt="2020-12-23T13:59:39.316" v="4188" actId="478"/>
          <ac:spMkLst>
            <pc:docMk/>
            <pc:sldMk cId="0" sldId="632"/>
            <ac:spMk id="9" creationId="{70845F99-6F95-4F60-B01F-3D3D9A2111B3}"/>
          </ac:spMkLst>
        </pc:spChg>
        <pc:spChg chg="add del mod ord">
          <ac:chgData name="Vui Le Ba" userId="052109168efbc39a" providerId="LiveId" clId="{40CFB830-F6EC-4A1B-AE1F-B620D0FFC1BE}" dt="2020-12-23T13:59:37.392" v="4187" actId="478"/>
          <ac:spMkLst>
            <pc:docMk/>
            <pc:sldMk cId="0" sldId="632"/>
            <ac:spMk id="667650" creationId="{00000000-0000-0000-0000-000000000000}"/>
          </ac:spMkLst>
        </pc:spChg>
        <pc:spChg chg="mod ord">
          <ac:chgData name="Vui Le Ba" userId="052109168efbc39a" providerId="LiveId" clId="{40CFB830-F6EC-4A1B-AE1F-B620D0FFC1BE}" dt="2020-12-23T09:05:16.618" v="3249" actId="27636"/>
          <ac:spMkLst>
            <pc:docMk/>
            <pc:sldMk cId="0" sldId="632"/>
            <ac:spMk id="667651" creationId="{00000000-0000-0000-0000-000000000000}"/>
          </ac:spMkLst>
        </pc:spChg>
        <pc:spChg chg="mod">
          <ac:chgData name="Vui Le Ba" userId="052109168efbc39a" providerId="LiveId" clId="{40CFB830-F6EC-4A1B-AE1F-B620D0FFC1BE}" dt="2020-12-23T13:59:54.032" v="4195" actId="1036"/>
          <ac:spMkLst>
            <pc:docMk/>
            <pc:sldMk cId="0" sldId="632"/>
            <ac:spMk id="667658" creationId="{00000000-0000-0000-0000-000000000000}"/>
          </ac:spMkLst>
        </pc:spChg>
        <pc:spChg chg="mod">
          <ac:chgData name="Vui Le Ba" userId="052109168efbc39a" providerId="LiveId" clId="{40CFB830-F6EC-4A1B-AE1F-B620D0FFC1BE}" dt="2020-12-23T13:59:54.032" v="4195" actId="1036"/>
          <ac:spMkLst>
            <pc:docMk/>
            <pc:sldMk cId="0" sldId="632"/>
            <ac:spMk id="667659" creationId="{00000000-0000-0000-0000-000000000000}"/>
          </ac:spMkLst>
        </pc:spChg>
        <pc:spChg chg="mod">
          <ac:chgData name="Vui Le Ba" userId="052109168efbc39a" providerId="LiveId" clId="{40CFB830-F6EC-4A1B-AE1F-B620D0FFC1BE}" dt="2020-12-23T13:59:45.869" v="4189" actId="14100"/>
          <ac:spMkLst>
            <pc:docMk/>
            <pc:sldMk cId="0" sldId="632"/>
            <ac:spMk id="1070088" creationId="{00000000-0000-0000-0000-000000000000}"/>
          </ac:spMkLst>
        </pc:spChg>
        <pc:spChg chg="mod">
          <ac:chgData name="Vui Le Ba" userId="052109168efbc39a" providerId="LiveId" clId="{40CFB830-F6EC-4A1B-AE1F-B620D0FFC1BE}" dt="2020-12-23T13:59:59.142" v="4199" actId="1036"/>
          <ac:spMkLst>
            <pc:docMk/>
            <pc:sldMk cId="0" sldId="632"/>
            <ac:spMk id="1070095" creationId="{00000000-0000-0000-0000-000000000000}"/>
          </ac:spMkLst>
        </pc:spChg>
        <pc:grpChg chg="del">
          <ac:chgData name="Vui Le Ba" userId="052109168efbc39a" providerId="LiveId" clId="{40CFB830-F6EC-4A1B-AE1F-B620D0FFC1BE}" dt="2020-12-23T13:59:32.868" v="4186" actId="478"/>
          <ac:grpSpMkLst>
            <pc:docMk/>
            <pc:sldMk cId="0" sldId="632"/>
            <ac:grpSpMk id="667652" creationId="{00000000-0000-0000-0000-000000000000}"/>
          </ac:grpSpMkLst>
        </pc:grpChg>
        <pc:grpChg chg="mod">
          <ac:chgData name="Vui Le Ba" userId="052109168efbc39a" providerId="LiveId" clId="{40CFB830-F6EC-4A1B-AE1F-B620D0FFC1BE}" dt="2020-12-23T13:59:54.032" v="4195" actId="1036"/>
          <ac:grpSpMkLst>
            <pc:docMk/>
            <pc:sldMk cId="0" sldId="632"/>
            <ac:grpSpMk id="1070092" creationId="{00000000-0000-0000-0000-000000000000}"/>
          </ac:grpSpMkLst>
        </pc:grpChg>
      </pc:sldChg>
      <pc:sldChg chg="addSp delSp modSp mod modClrScheme chgLayout">
        <pc:chgData name="Vui Le Ba" userId="052109168efbc39a" providerId="LiveId" clId="{40CFB830-F6EC-4A1B-AE1F-B620D0FFC1BE}" dt="2020-12-23T14:00:17.753" v="4202" actId="478"/>
        <pc:sldMkLst>
          <pc:docMk/>
          <pc:sldMk cId="0" sldId="633"/>
        </pc:sldMkLst>
        <pc:spChg chg="add del mod">
          <ac:chgData name="Vui Le Ba" userId="052109168efbc39a" providerId="LiveId" clId="{40CFB830-F6EC-4A1B-AE1F-B620D0FFC1BE}" dt="2020-12-23T05:58:31.666" v="181" actId="6264"/>
          <ac:spMkLst>
            <pc:docMk/>
            <pc:sldMk cId="0" sldId="633"/>
            <ac:spMk id="2" creationId="{4B2C80D3-D026-49DB-A72F-2C6D727F9C46}"/>
          </ac:spMkLst>
        </pc:spChg>
        <pc:spChg chg="add del mod">
          <ac:chgData name="Vui Le Ba" userId="052109168efbc39a" providerId="LiveId" clId="{40CFB830-F6EC-4A1B-AE1F-B620D0FFC1BE}" dt="2020-12-23T05:58:31.666" v="181" actId="6264"/>
          <ac:spMkLst>
            <pc:docMk/>
            <pc:sldMk cId="0" sldId="633"/>
            <ac:spMk id="3" creationId="{11749678-4F3D-4449-96DB-2E38518A50C7}"/>
          </ac:spMkLst>
        </pc:spChg>
        <pc:spChg chg="add del mod ord">
          <ac:chgData name="Vui Le Ba" userId="052109168efbc39a" providerId="LiveId" clId="{40CFB830-F6EC-4A1B-AE1F-B620D0FFC1BE}" dt="2020-12-23T07:30:43.255" v="1946" actId="6264"/>
          <ac:spMkLst>
            <pc:docMk/>
            <pc:sldMk cId="0" sldId="633"/>
            <ac:spMk id="4" creationId="{30E2D388-8056-4384-9D4C-F0058A32F6B5}"/>
          </ac:spMkLst>
        </pc:spChg>
        <pc:spChg chg="del">
          <ac:chgData name="Vui Le Ba" userId="052109168efbc39a" providerId="LiveId" clId="{40CFB830-F6EC-4A1B-AE1F-B620D0FFC1BE}" dt="2020-12-23T07:06:30.211" v="1584"/>
          <ac:spMkLst>
            <pc:docMk/>
            <pc:sldMk cId="0" sldId="633"/>
            <ac:spMk id="5" creationId="{D4D55EC3-7A22-4BD0-A851-23BC5044EBC0}"/>
          </ac:spMkLst>
        </pc:spChg>
        <pc:spChg chg="add del mod">
          <ac:chgData name="Vui Le Ba" userId="052109168efbc39a" providerId="LiveId" clId="{40CFB830-F6EC-4A1B-AE1F-B620D0FFC1BE}" dt="2020-12-23T07:30:43.255" v="1946" actId="6264"/>
          <ac:spMkLst>
            <pc:docMk/>
            <pc:sldMk cId="0" sldId="633"/>
            <ac:spMk id="6" creationId="{D854C8FB-B7D2-4295-9169-E2B03996E6CB}"/>
          </ac:spMkLst>
        </pc:spChg>
        <pc:spChg chg="add del mod">
          <ac:chgData name="Vui Le Ba" userId="052109168efbc39a" providerId="LiveId" clId="{40CFB830-F6EC-4A1B-AE1F-B620D0FFC1BE}" dt="2020-12-23T07:30:43.255" v="1946" actId="6264"/>
          <ac:spMkLst>
            <pc:docMk/>
            <pc:sldMk cId="0" sldId="633"/>
            <ac:spMk id="7" creationId="{83A997CD-B1A7-47A9-BDCA-F7A2B439ADCC}"/>
          </ac:spMkLst>
        </pc:spChg>
        <pc:spChg chg="add del mod ord">
          <ac:chgData name="Vui Le Ba" userId="052109168efbc39a" providerId="LiveId" clId="{40CFB830-F6EC-4A1B-AE1F-B620D0FFC1BE}" dt="2020-12-23T09:05:16.319" v="3222" actId="700"/>
          <ac:spMkLst>
            <pc:docMk/>
            <pc:sldMk cId="0" sldId="633"/>
            <ac:spMk id="8" creationId="{EB12902A-9866-4DE0-8407-8530C5C720AF}"/>
          </ac:spMkLst>
        </pc:spChg>
        <pc:spChg chg="add del mod ord">
          <ac:chgData name="Vui Le Ba" userId="052109168efbc39a" providerId="LiveId" clId="{40CFB830-F6EC-4A1B-AE1F-B620D0FFC1BE}" dt="2020-12-23T14:00:15.268" v="4201" actId="478"/>
          <ac:spMkLst>
            <pc:docMk/>
            <pc:sldMk cId="0" sldId="633"/>
            <ac:spMk id="9" creationId="{C871DE9B-5183-4A03-AA57-6CF61947B7CB}"/>
          </ac:spMkLst>
        </pc:spChg>
        <pc:spChg chg="add del mod ord">
          <ac:chgData name="Vui Le Ba" userId="052109168efbc39a" providerId="LiveId" clId="{40CFB830-F6EC-4A1B-AE1F-B620D0FFC1BE}" dt="2020-12-23T14:00:17.753" v="4202" actId="478"/>
          <ac:spMkLst>
            <pc:docMk/>
            <pc:sldMk cId="0" sldId="633"/>
            <ac:spMk id="669698" creationId="{00000000-0000-0000-0000-000000000000}"/>
          </ac:spMkLst>
        </pc:spChg>
        <pc:spChg chg="mod ord">
          <ac:chgData name="Vui Le Ba" userId="052109168efbc39a" providerId="LiveId" clId="{40CFB830-F6EC-4A1B-AE1F-B620D0FFC1BE}" dt="2020-12-23T09:05:16.640" v="3250" actId="27636"/>
          <ac:spMkLst>
            <pc:docMk/>
            <pc:sldMk cId="0" sldId="633"/>
            <ac:spMk id="669699" creationId="{00000000-0000-0000-0000-000000000000}"/>
          </ac:spMkLst>
        </pc:spChg>
        <pc:grpChg chg="del">
          <ac:chgData name="Vui Le Ba" userId="052109168efbc39a" providerId="LiveId" clId="{40CFB830-F6EC-4A1B-AE1F-B620D0FFC1BE}" dt="2020-12-23T14:00:10.942" v="4200" actId="478"/>
          <ac:grpSpMkLst>
            <pc:docMk/>
            <pc:sldMk cId="0" sldId="633"/>
            <ac:grpSpMk id="669700" creationId="{00000000-0000-0000-0000-000000000000}"/>
          </ac:grpSpMkLst>
        </pc:grpChg>
      </pc:sldChg>
      <pc:sldChg chg="addSp delSp modSp mod modClrScheme chgLayout">
        <pc:chgData name="Vui Le Ba" userId="052109168efbc39a" providerId="LiveId" clId="{40CFB830-F6EC-4A1B-AE1F-B620D0FFC1BE}" dt="2020-12-23T14:01:23.360" v="4235" actId="14100"/>
        <pc:sldMkLst>
          <pc:docMk/>
          <pc:sldMk cId="0" sldId="634"/>
        </pc:sldMkLst>
        <pc:spChg chg="add del mod">
          <ac:chgData name="Vui Le Ba" userId="052109168efbc39a" providerId="LiveId" clId="{40CFB830-F6EC-4A1B-AE1F-B620D0FFC1BE}" dt="2020-12-23T05:58:31.666" v="181" actId="6264"/>
          <ac:spMkLst>
            <pc:docMk/>
            <pc:sldMk cId="0" sldId="634"/>
            <ac:spMk id="2" creationId="{BEDF6518-4A68-4D3A-97EA-2D3A39CF4E8E}"/>
          </ac:spMkLst>
        </pc:spChg>
        <pc:spChg chg="add del mod">
          <ac:chgData name="Vui Le Ba" userId="052109168efbc39a" providerId="LiveId" clId="{40CFB830-F6EC-4A1B-AE1F-B620D0FFC1BE}" dt="2020-12-23T05:58:31.666" v="181" actId="6264"/>
          <ac:spMkLst>
            <pc:docMk/>
            <pc:sldMk cId="0" sldId="634"/>
            <ac:spMk id="3" creationId="{624910ED-C50B-40B7-8912-31344857B97C}"/>
          </ac:spMkLst>
        </pc:spChg>
        <pc:spChg chg="add del mod ord">
          <ac:chgData name="Vui Le Ba" userId="052109168efbc39a" providerId="LiveId" clId="{40CFB830-F6EC-4A1B-AE1F-B620D0FFC1BE}" dt="2020-12-23T07:30:43.255" v="1946" actId="6264"/>
          <ac:spMkLst>
            <pc:docMk/>
            <pc:sldMk cId="0" sldId="634"/>
            <ac:spMk id="4" creationId="{6911CC1A-0C20-4D92-92F9-791B7D54D787}"/>
          </ac:spMkLst>
        </pc:spChg>
        <pc:spChg chg="del">
          <ac:chgData name="Vui Le Ba" userId="052109168efbc39a" providerId="LiveId" clId="{40CFB830-F6EC-4A1B-AE1F-B620D0FFC1BE}" dt="2020-12-23T07:06:30.211" v="1584"/>
          <ac:spMkLst>
            <pc:docMk/>
            <pc:sldMk cId="0" sldId="634"/>
            <ac:spMk id="5" creationId="{F9301191-710B-4ABE-B0F8-546C0864E2AC}"/>
          </ac:spMkLst>
        </pc:spChg>
        <pc:spChg chg="add del mod">
          <ac:chgData name="Vui Le Ba" userId="052109168efbc39a" providerId="LiveId" clId="{40CFB830-F6EC-4A1B-AE1F-B620D0FFC1BE}" dt="2020-12-23T07:30:43.255" v="1946" actId="6264"/>
          <ac:spMkLst>
            <pc:docMk/>
            <pc:sldMk cId="0" sldId="634"/>
            <ac:spMk id="6" creationId="{F3C9E74A-E03D-42EA-9BD3-52D7EFD0BBD5}"/>
          </ac:spMkLst>
        </pc:spChg>
        <pc:spChg chg="add del mod">
          <ac:chgData name="Vui Le Ba" userId="052109168efbc39a" providerId="LiveId" clId="{40CFB830-F6EC-4A1B-AE1F-B620D0FFC1BE}" dt="2020-12-23T07:30:43.255" v="1946" actId="6264"/>
          <ac:spMkLst>
            <pc:docMk/>
            <pc:sldMk cId="0" sldId="634"/>
            <ac:spMk id="7" creationId="{F1C097B8-D358-4B09-98BE-B476ED370493}"/>
          </ac:spMkLst>
        </pc:spChg>
        <pc:spChg chg="add del mod ord">
          <ac:chgData name="Vui Le Ba" userId="052109168efbc39a" providerId="LiveId" clId="{40CFB830-F6EC-4A1B-AE1F-B620D0FFC1BE}" dt="2020-12-23T09:05:16.319" v="3222" actId="700"/>
          <ac:spMkLst>
            <pc:docMk/>
            <pc:sldMk cId="0" sldId="634"/>
            <ac:spMk id="8" creationId="{C4F7402D-60DD-4619-95C3-B08338942429}"/>
          </ac:spMkLst>
        </pc:spChg>
        <pc:spChg chg="add del mod ord">
          <ac:chgData name="Vui Le Ba" userId="052109168efbc39a" providerId="LiveId" clId="{40CFB830-F6EC-4A1B-AE1F-B620D0FFC1BE}" dt="2020-12-23T14:00:22.310" v="4204" actId="478"/>
          <ac:spMkLst>
            <pc:docMk/>
            <pc:sldMk cId="0" sldId="634"/>
            <ac:spMk id="9" creationId="{BA0994E8-EB12-498C-834E-46F730FB006B}"/>
          </ac:spMkLst>
        </pc:spChg>
        <pc:spChg chg="add del mod ord">
          <ac:chgData name="Vui Le Ba" userId="052109168efbc39a" providerId="LiveId" clId="{40CFB830-F6EC-4A1B-AE1F-B620D0FFC1BE}" dt="2020-12-23T14:01:16.628" v="4233" actId="478"/>
          <ac:spMkLst>
            <pc:docMk/>
            <pc:sldMk cId="0" sldId="634"/>
            <ac:spMk id="671746" creationId="{00000000-0000-0000-0000-000000000000}"/>
          </ac:spMkLst>
        </pc:spChg>
        <pc:spChg chg="mod ord">
          <ac:chgData name="Vui Le Ba" userId="052109168efbc39a" providerId="LiveId" clId="{40CFB830-F6EC-4A1B-AE1F-B620D0FFC1BE}" dt="2020-12-23T09:05:16.640" v="3251" actId="27636"/>
          <ac:spMkLst>
            <pc:docMk/>
            <pc:sldMk cId="0" sldId="634"/>
            <ac:spMk id="671747" creationId="{00000000-0000-0000-0000-000000000000}"/>
          </ac:spMkLst>
        </pc:spChg>
        <pc:spChg chg="mod">
          <ac:chgData name="Vui Le Ba" userId="052109168efbc39a" providerId="LiveId" clId="{40CFB830-F6EC-4A1B-AE1F-B620D0FFC1BE}" dt="2020-12-23T14:01:23.360" v="4235" actId="14100"/>
          <ac:spMkLst>
            <pc:docMk/>
            <pc:sldMk cId="0" sldId="634"/>
            <ac:spMk id="671750" creationId="{00000000-0000-0000-0000-000000000000}"/>
          </ac:spMkLst>
        </pc:spChg>
        <pc:spChg chg="mod">
          <ac:chgData name="Vui Le Ba" userId="052109168efbc39a" providerId="LiveId" clId="{40CFB830-F6EC-4A1B-AE1F-B620D0FFC1BE}" dt="2020-12-23T14:00:57.122" v="4216" actId="14100"/>
          <ac:spMkLst>
            <pc:docMk/>
            <pc:sldMk cId="0" sldId="634"/>
            <ac:spMk id="1074185" creationId="{00000000-0000-0000-0000-000000000000}"/>
          </ac:spMkLst>
        </pc:spChg>
        <pc:spChg chg="mod">
          <ac:chgData name="Vui Le Ba" userId="052109168efbc39a" providerId="LiveId" clId="{40CFB830-F6EC-4A1B-AE1F-B620D0FFC1BE}" dt="2020-12-23T14:00:42.837" v="4211" actId="1036"/>
          <ac:spMkLst>
            <pc:docMk/>
            <pc:sldMk cId="0" sldId="634"/>
            <ac:spMk id="1074187" creationId="{00000000-0000-0000-0000-000000000000}"/>
          </ac:spMkLst>
        </pc:spChg>
        <pc:spChg chg="mod">
          <ac:chgData name="Vui Le Ba" userId="052109168efbc39a" providerId="LiveId" clId="{40CFB830-F6EC-4A1B-AE1F-B620D0FFC1BE}" dt="2020-12-23T14:01:19.724" v="4234" actId="14100"/>
          <ac:spMkLst>
            <pc:docMk/>
            <pc:sldMk cId="0" sldId="634"/>
            <ac:spMk id="1074188" creationId="{00000000-0000-0000-0000-000000000000}"/>
          </ac:spMkLst>
        </pc:spChg>
        <pc:spChg chg="mod">
          <ac:chgData name="Vui Le Ba" userId="052109168efbc39a" providerId="LiveId" clId="{40CFB830-F6EC-4A1B-AE1F-B620D0FFC1BE}" dt="2020-12-23T14:01:02.745" v="4222" actId="1035"/>
          <ac:spMkLst>
            <pc:docMk/>
            <pc:sldMk cId="0" sldId="634"/>
            <ac:spMk id="1074189" creationId="{00000000-0000-0000-0000-000000000000}"/>
          </ac:spMkLst>
        </pc:spChg>
        <pc:grpChg chg="del">
          <ac:chgData name="Vui Le Ba" userId="052109168efbc39a" providerId="LiveId" clId="{40CFB830-F6EC-4A1B-AE1F-B620D0FFC1BE}" dt="2020-12-23T14:00:19.902" v="4203" actId="478"/>
          <ac:grpSpMkLst>
            <pc:docMk/>
            <pc:sldMk cId="0" sldId="634"/>
            <ac:grpSpMk id="671748" creationId="{00000000-0000-0000-0000-000000000000}"/>
          </ac:grpSpMkLst>
        </pc:grpChg>
      </pc:sldChg>
      <pc:sldChg chg="addSp delSp modSp mod modClrScheme chgLayout">
        <pc:chgData name="Vui Le Ba" userId="052109168efbc39a" providerId="LiveId" clId="{40CFB830-F6EC-4A1B-AE1F-B620D0FFC1BE}" dt="2020-12-23T14:02:28.114" v="4255" actId="478"/>
        <pc:sldMkLst>
          <pc:docMk/>
          <pc:sldMk cId="0" sldId="635"/>
        </pc:sldMkLst>
        <pc:spChg chg="add del mod">
          <ac:chgData name="Vui Le Ba" userId="052109168efbc39a" providerId="LiveId" clId="{40CFB830-F6EC-4A1B-AE1F-B620D0FFC1BE}" dt="2020-12-23T05:58:31.666" v="181" actId="6264"/>
          <ac:spMkLst>
            <pc:docMk/>
            <pc:sldMk cId="0" sldId="635"/>
            <ac:spMk id="2" creationId="{CB5F584E-91E7-4208-B941-DF0523D99DC4}"/>
          </ac:spMkLst>
        </pc:spChg>
        <pc:spChg chg="add del mod">
          <ac:chgData name="Vui Le Ba" userId="052109168efbc39a" providerId="LiveId" clId="{40CFB830-F6EC-4A1B-AE1F-B620D0FFC1BE}" dt="2020-12-23T05:58:31.666" v="181" actId="6264"/>
          <ac:spMkLst>
            <pc:docMk/>
            <pc:sldMk cId="0" sldId="635"/>
            <ac:spMk id="3" creationId="{C7FFFD05-087A-441D-8C6D-22C52A58842D}"/>
          </ac:spMkLst>
        </pc:spChg>
        <pc:spChg chg="add del mod ord">
          <ac:chgData name="Vui Le Ba" userId="052109168efbc39a" providerId="LiveId" clId="{40CFB830-F6EC-4A1B-AE1F-B620D0FFC1BE}" dt="2020-12-23T07:30:43.255" v="1946" actId="6264"/>
          <ac:spMkLst>
            <pc:docMk/>
            <pc:sldMk cId="0" sldId="635"/>
            <ac:spMk id="4" creationId="{FEDF4B8D-2817-4B68-88C2-995E326B699A}"/>
          </ac:spMkLst>
        </pc:spChg>
        <pc:spChg chg="del">
          <ac:chgData name="Vui Le Ba" userId="052109168efbc39a" providerId="LiveId" clId="{40CFB830-F6EC-4A1B-AE1F-B620D0FFC1BE}" dt="2020-12-23T07:06:30.211" v="1584"/>
          <ac:spMkLst>
            <pc:docMk/>
            <pc:sldMk cId="0" sldId="635"/>
            <ac:spMk id="5" creationId="{C32426B3-4F87-4109-A457-AAF8EAC75424}"/>
          </ac:spMkLst>
        </pc:spChg>
        <pc:spChg chg="add del mod">
          <ac:chgData name="Vui Le Ba" userId="052109168efbc39a" providerId="LiveId" clId="{40CFB830-F6EC-4A1B-AE1F-B620D0FFC1BE}" dt="2020-12-23T07:30:43.255" v="1946" actId="6264"/>
          <ac:spMkLst>
            <pc:docMk/>
            <pc:sldMk cId="0" sldId="635"/>
            <ac:spMk id="6" creationId="{74F89D9D-8B7A-4F22-A379-9406F9AFA033}"/>
          </ac:spMkLst>
        </pc:spChg>
        <pc:spChg chg="add del mod">
          <ac:chgData name="Vui Le Ba" userId="052109168efbc39a" providerId="LiveId" clId="{40CFB830-F6EC-4A1B-AE1F-B620D0FFC1BE}" dt="2020-12-23T07:30:43.255" v="1946" actId="6264"/>
          <ac:spMkLst>
            <pc:docMk/>
            <pc:sldMk cId="0" sldId="635"/>
            <ac:spMk id="7" creationId="{14332AE7-2D12-4830-ACD0-BD36D828B174}"/>
          </ac:spMkLst>
        </pc:spChg>
        <pc:spChg chg="add del mod ord">
          <ac:chgData name="Vui Le Ba" userId="052109168efbc39a" providerId="LiveId" clId="{40CFB830-F6EC-4A1B-AE1F-B620D0FFC1BE}" dt="2020-12-23T09:05:16.319" v="3222" actId="700"/>
          <ac:spMkLst>
            <pc:docMk/>
            <pc:sldMk cId="0" sldId="635"/>
            <ac:spMk id="8" creationId="{DED9483F-5A71-498D-88D0-2C8209EA47A3}"/>
          </ac:spMkLst>
        </pc:spChg>
        <pc:spChg chg="add del mod ord">
          <ac:chgData name="Vui Le Ba" userId="052109168efbc39a" providerId="LiveId" clId="{40CFB830-F6EC-4A1B-AE1F-B620D0FFC1BE}" dt="2020-12-23T14:01:29.498" v="4237" actId="478"/>
          <ac:spMkLst>
            <pc:docMk/>
            <pc:sldMk cId="0" sldId="635"/>
            <ac:spMk id="9" creationId="{390DF4FD-201B-4C7B-B8AB-6F017894F826}"/>
          </ac:spMkLst>
        </pc:spChg>
        <pc:spChg chg="add del mod ord">
          <ac:chgData name="Vui Le Ba" userId="052109168efbc39a" providerId="LiveId" clId="{40CFB830-F6EC-4A1B-AE1F-B620D0FFC1BE}" dt="2020-12-23T14:02:28.114" v="4255" actId="478"/>
          <ac:spMkLst>
            <pc:docMk/>
            <pc:sldMk cId="0" sldId="635"/>
            <ac:spMk id="673794" creationId="{00000000-0000-0000-0000-000000000000}"/>
          </ac:spMkLst>
        </pc:spChg>
        <pc:spChg chg="mod ord">
          <ac:chgData name="Vui Le Ba" userId="052109168efbc39a" providerId="LiveId" clId="{40CFB830-F6EC-4A1B-AE1F-B620D0FFC1BE}" dt="2020-12-23T09:05:16.640" v="3252" actId="27636"/>
          <ac:spMkLst>
            <pc:docMk/>
            <pc:sldMk cId="0" sldId="635"/>
            <ac:spMk id="673795" creationId="{00000000-0000-0000-0000-000000000000}"/>
          </ac:spMkLst>
        </pc:spChg>
        <pc:spChg chg="mod">
          <ac:chgData name="Vui Le Ba" userId="052109168efbc39a" providerId="LiveId" clId="{40CFB830-F6EC-4A1B-AE1F-B620D0FFC1BE}" dt="2020-12-23T14:02:02.090" v="4246" actId="14100"/>
          <ac:spMkLst>
            <pc:docMk/>
            <pc:sldMk cId="0" sldId="635"/>
            <ac:spMk id="673798" creationId="{00000000-0000-0000-0000-000000000000}"/>
          </ac:spMkLst>
        </pc:spChg>
        <pc:spChg chg="mod">
          <ac:chgData name="Vui Le Ba" userId="052109168efbc39a" providerId="LiveId" clId="{40CFB830-F6EC-4A1B-AE1F-B620D0FFC1BE}" dt="2020-12-23T14:02:08.882" v="4248" actId="14100"/>
          <ac:spMkLst>
            <pc:docMk/>
            <pc:sldMk cId="0" sldId="635"/>
            <ac:spMk id="673799" creationId="{00000000-0000-0000-0000-000000000000}"/>
          </ac:spMkLst>
        </pc:spChg>
        <pc:spChg chg="mod">
          <ac:chgData name="Vui Le Ba" userId="052109168efbc39a" providerId="LiveId" clId="{40CFB830-F6EC-4A1B-AE1F-B620D0FFC1BE}" dt="2020-12-23T14:01:43.374" v="4241" actId="1076"/>
          <ac:spMkLst>
            <pc:docMk/>
            <pc:sldMk cId="0" sldId="635"/>
            <ac:spMk id="673801" creationId="{00000000-0000-0000-0000-000000000000}"/>
          </ac:spMkLst>
        </pc:spChg>
        <pc:spChg chg="mod">
          <ac:chgData name="Vui Le Ba" userId="052109168efbc39a" providerId="LiveId" clId="{40CFB830-F6EC-4A1B-AE1F-B620D0FFC1BE}" dt="2020-12-23T14:02:24.578" v="4254" actId="404"/>
          <ac:spMkLst>
            <pc:docMk/>
            <pc:sldMk cId="0" sldId="635"/>
            <ac:spMk id="673802" creationId="{00000000-0000-0000-0000-000000000000}"/>
          </ac:spMkLst>
        </pc:spChg>
        <pc:spChg chg="mod">
          <ac:chgData name="Vui Le Ba" userId="052109168efbc39a" providerId="LiveId" clId="{40CFB830-F6EC-4A1B-AE1F-B620D0FFC1BE}" dt="2020-12-23T14:02:13.310" v="4249" actId="1076"/>
          <ac:spMkLst>
            <pc:docMk/>
            <pc:sldMk cId="0" sldId="635"/>
            <ac:spMk id="673803" creationId="{00000000-0000-0000-0000-000000000000}"/>
          </ac:spMkLst>
        </pc:spChg>
        <pc:grpChg chg="del">
          <ac:chgData name="Vui Le Ba" userId="052109168efbc39a" providerId="LiveId" clId="{40CFB830-F6EC-4A1B-AE1F-B620D0FFC1BE}" dt="2020-12-23T14:01:27.559" v="4236" actId="478"/>
          <ac:grpSpMkLst>
            <pc:docMk/>
            <pc:sldMk cId="0" sldId="635"/>
            <ac:grpSpMk id="673796" creationId="{00000000-0000-0000-0000-000000000000}"/>
          </ac:grpSpMkLst>
        </pc:grpChg>
      </pc:sldChg>
      <pc:sldChg chg="addSp delSp modSp mod modClrScheme chgLayout">
        <pc:chgData name="Vui Le Ba" userId="052109168efbc39a" providerId="LiveId" clId="{40CFB830-F6EC-4A1B-AE1F-B620D0FFC1BE}" dt="2020-12-23T14:02:46.064" v="4260" actId="478"/>
        <pc:sldMkLst>
          <pc:docMk/>
          <pc:sldMk cId="0" sldId="636"/>
        </pc:sldMkLst>
        <pc:spChg chg="add del mod">
          <ac:chgData name="Vui Le Ba" userId="052109168efbc39a" providerId="LiveId" clId="{40CFB830-F6EC-4A1B-AE1F-B620D0FFC1BE}" dt="2020-12-23T05:58:31.666" v="181" actId="6264"/>
          <ac:spMkLst>
            <pc:docMk/>
            <pc:sldMk cId="0" sldId="636"/>
            <ac:spMk id="2" creationId="{F7EA7F2B-81CE-417E-B0F9-950ADE42AE63}"/>
          </ac:spMkLst>
        </pc:spChg>
        <pc:spChg chg="add del mod">
          <ac:chgData name="Vui Le Ba" userId="052109168efbc39a" providerId="LiveId" clId="{40CFB830-F6EC-4A1B-AE1F-B620D0FFC1BE}" dt="2020-12-23T05:58:31.666" v="181" actId="6264"/>
          <ac:spMkLst>
            <pc:docMk/>
            <pc:sldMk cId="0" sldId="636"/>
            <ac:spMk id="3" creationId="{92FB12E3-6F9A-4B9B-9689-A6AA1CCF7D08}"/>
          </ac:spMkLst>
        </pc:spChg>
        <pc:spChg chg="add del mod ord">
          <ac:chgData name="Vui Le Ba" userId="052109168efbc39a" providerId="LiveId" clId="{40CFB830-F6EC-4A1B-AE1F-B620D0FFC1BE}" dt="2020-12-23T07:30:43.255" v="1946" actId="6264"/>
          <ac:spMkLst>
            <pc:docMk/>
            <pc:sldMk cId="0" sldId="636"/>
            <ac:spMk id="4" creationId="{3CA0592F-A616-4848-AC10-43EA514878F2}"/>
          </ac:spMkLst>
        </pc:spChg>
        <pc:spChg chg="del">
          <ac:chgData name="Vui Le Ba" userId="052109168efbc39a" providerId="LiveId" clId="{40CFB830-F6EC-4A1B-AE1F-B620D0FFC1BE}" dt="2020-12-23T07:06:30.211" v="1584"/>
          <ac:spMkLst>
            <pc:docMk/>
            <pc:sldMk cId="0" sldId="636"/>
            <ac:spMk id="5" creationId="{4D469E4E-5710-4FAF-905A-F421C1909DFA}"/>
          </ac:spMkLst>
        </pc:spChg>
        <pc:spChg chg="add del mod">
          <ac:chgData name="Vui Le Ba" userId="052109168efbc39a" providerId="LiveId" clId="{40CFB830-F6EC-4A1B-AE1F-B620D0FFC1BE}" dt="2020-12-23T07:30:43.255" v="1946" actId="6264"/>
          <ac:spMkLst>
            <pc:docMk/>
            <pc:sldMk cId="0" sldId="636"/>
            <ac:spMk id="6" creationId="{416F1299-DBA1-461C-8D1E-3C9D547AB72E}"/>
          </ac:spMkLst>
        </pc:spChg>
        <pc:spChg chg="add del mod">
          <ac:chgData name="Vui Le Ba" userId="052109168efbc39a" providerId="LiveId" clId="{40CFB830-F6EC-4A1B-AE1F-B620D0FFC1BE}" dt="2020-12-23T07:30:43.255" v="1946" actId="6264"/>
          <ac:spMkLst>
            <pc:docMk/>
            <pc:sldMk cId="0" sldId="636"/>
            <ac:spMk id="7" creationId="{D087C93C-785B-4AB6-942C-4676C1BD7CCD}"/>
          </ac:spMkLst>
        </pc:spChg>
        <pc:spChg chg="add del mod ord">
          <ac:chgData name="Vui Le Ba" userId="052109168efbc39a" providerId="LiveId" clId="{40CFB830-F6EC-4A1B-AE1F-B620D0FFC1BE}" dt="2020-12-23T09:05:16.319" v="3222" actId="700"/>
          <ac:spMkLst>
            <pc:docMk/>
            <pc:sldMk cId="0" sldId="636"/>
            <ac:spMk id="8" creationId="{D95CC893-3602-4D33-B19E-9EEC1DC04CDD}"/>
          </ac:spMkLst>
        </pc:spChg>
        <pc:spChg chg="add del mod ord">
          <ac:chgData name="Vui Le Ba" userId="052109168efbc39a" providerId="LiveId" clId="{40CFB830-F6EC-4A1B-AE1F-B620D0FFC1BE}" dt="2020-12-23T14:02:36.276" v="4257" actId="478"/>
          <ac:spMkLst>
            <pc:docMk/>
            <pc:sldMk cId="0" sldId="636"/>
            <ac:spMk id="9" creationId="{A1F0050E-4717-488D-9603-B1EF44580D82}"/>
          </ac:spMkLst>
        </pc:spChg>
        <pc:spChg chg="add del mod ord">
          <ac:chgData name="Vui Le Ba" userId="052109168efbc39a" providerId="LiveId" clId="{40CFB830-F6EC-4A1B-AE1F-B620D0FFC1BE}" dt="2020-12-23T14:02:46.064" v="4260" actId="478"/>
          <ac:spMkLst>
            <pc:docMk/>
            <pc:sldMk cId="0" sldId="636"/>
            <ac:spMk id="675842" creationId="{00000000-0000-0000-0000-000000000000}"/>
          </ac:spMkLst>
        </pc:spChg>
        <pc:spChg chg="mod ord">
          <ac:chgData name="Vui Le Ba" userId="052109168efbc39a" providerId="LiveId" clId="{40CFB830-F6EC-4A1B-AE1F-B620D0FFC1BE}" dt="2020-12-23T09:05:16.656" v="3253" actId="27636"/>
          <ac:spMkLst>
            <pc:docMk/>
            <pc:sldMk cId="0" sldId="636"/>
            <ac:spMk id="675843" creationId="{00000000-0000-0000-0000-000000000000}"/>
          </ac:spMkLst>
        </pc:spChg>
        <pc:spChg chg="mod">
          <ac:chgData name="Vui Le Ba" userId="052109168efbc39a" providerId="LiveId" clId="{40CFB830-F6EC-4A1B-AE1F-B620D0FFC1BE}" dt="2020-12-23T14:02:43.193" v="4259" actId="404"/>
          <ac:spMkLst>
            <pc:docMk/>
            <pc:sldMk cId="0" sldId="636"/>
            <ac:spMk id="675846" creationId="{00000000-0000-0000-0000-000000000000}"/>
          </ac:spMkLst>
        </pc:spChg>
        <pc:grpChg chg="del">
          <ac:chgData name="Vui Le Ba" userId="052109168efbc39a" providerId="LiveId" clId="{40CFB830-F6EC-4A1B-AE1F-B620D0FFC1BE}" dt="2020-12-23T14:02:33.293" v="4256" actId="478"/>
          <ac:grpSpMkLst>
            <pc:docMk/>
            <pc:sldMk cId="0" sldId="636"/>
            <ac:grpSpMk id="675844" creationId="{00000000-0000-0000-0000-000000000000}"/>
          </ac:grpSpMkLst>
        </pc:grpChg>
      </pc:sldChg>
      <pc:sldChg chg="addSp delSp modSp mod modClrScheme chgLayout">
        <pc:chgData name="Vui Le Ba" userId="052109168efbc39a" providerId="LiveId" clId="{40CFB830-F6EC-4A1B-AE1F-B620D0FFC1BE}" dt="2020-12-23T14:03:11.558" v="4269" actId="478"/>
        <pc:sldMkLst>
          <pc:docMk/>
          <pc:sldMk cId="0" sldId="637"/>
        </pc:sldMkLst>
        <pc:spChg chg="add del mod">
          <ac:chgData name="Vui Le Ba" userId="052109168efbc39a" providerId="LiveId" clId="{40CFB830-F6EC-4A1B-AE1F-B620D0FFC1BE}" dt="2020-12-23T05:58:31.666" v="181" actId="6264"/>
          <ac:spMkLst>
            <pc:docMk/>
            <pc:sldMk cId="0" sldId="637"/>
            <ac:spMk id="2" creationId="{AAD86856-0026-430B-A1D0-75D7198A0464}"/>
          </ac:spMkLst>
        </pc:spChg>
        <pc:spChg chg="add del mod">
          <ac:chgData name="Vui Le Ba" userId="052109168efbc39a" providerId="LiveId" clId="{40CFB830-F6EC-4A1B-AE1F-B620D0FFC1BE}" dt="2020-12-23T05:58:31.666" v="181" actId="6264"/>
          <ac:spMkLst>
            <pc:docMk/>
            <pc:sldMk cId="0" sldId="637"/>
            <ac:spMk id="3" creationId="{88F20E7C-4D14-46D8-9171-1B92A55F6224}"/>
          </ac:spMkLst>
        </pc:spChg>
        <pc:spChg chg="add del mod ord">
          <ac:chgData name="Vui Le Ba" userId="052109168efbc39a" providerId="LiveId" clId="{40CFB830-F6EC-4A1B-AE1F-B620D0FFC1BE}" dt="2020-12-23T07:30:43.255" v="1946" actId="6264"/>
          <ac:spMkLst>
            <pc:docMk/>
            <pc:sldMk cId="0" sldId="637"/>
            <ac:spMk id="4" creationId="{ECD350F6-A4A4-4ECD-8501-9ADAC85E6B30}"/>
          </ac:spMkLst>
        </pc:spChg>
        <pc:spChg chg="del">
          <ac:chgData name="Vui Le Ba" userId="052109168efbc39a" providerId="LiveId" clId="{40CFB830-F6EC-4A1B-AE1F-B620D0FFC1BE}" dt="2020-12-23T07:06:30.211" v="1584"/>
          <ac:spMkLst>
            <pc:docMk/>
            <pc:sldMk cId="0" sldId="637"/>
            <ac:spMk id="5" creationId="{021AF409-9810-4472-9862-A5959830C73B}"/>
          </ac:spMkLst>
        </pc:spChg>
        <pc:spChg chg="add del mod">
          <ac:chgData name="Vui Le Ba" userId="052109168efbc39a" providerId="LiveId" clId="{40CFB830-F6EC-4A1B-AE1F-B620D0FFC1BE}" dt="2020-12-23T07:30:43.255" v="1946" actId="6264"/>
          <ac:spMkLst>
            <pc:docMk/>
            <pc:sldMk cId="0" sldId="637"/>
            <ac:spMk id="6" creationId="{6062C67A-47A2-4C89-9859-86DF2B7356F8}"/>
          </ac:spMkLst>
        </pc:spChg>
        <pc:spChg chg="add del mod">
          <ac:chgData name="Vui Le Ba" userId="052109168efbc39a" providerId="LiveId" clId="{40CFB830-F6EC-4A1B-AE1F-B620D0FFC1BE}" dt="2020-12-23T07:30:43.255" v="1946" actId="6264"/>
          <ac:spMkLst>
            <pc:docMk/>
            <pc:sldMk cId="0" sldId="637"/>
            <ac:spMk id="7" creationId="{31472E33-2A9C-44DD-9CD0-4A4455E4759B}"/>
          </ac:spMkLst>
        </pc:spChg>
        <pc:spChg chg="add del mod ord">
          <ac:chgData name="Vui Le Ba" userId="052109168efbc39a" providerId="LiveId" clId="{40CFB830-F6EC-4A1B-AE1F-B620D0FFC1BE}" dt="2020-12-23T09:05:16.319" v="3222" actId="700"/>
          <ac:spMkLst>
            <pc:docMk/>
            <pc:sldMk cId="0" sldId="637"/>
            <ac:spMk id="8" creationId="{EFF09A19-90EE-47EF-BAEB-05A8E97436EB}"/>
          </ac:spMkLst>
        </pc:spChg>
        <pc:spChg chg="add del mod ord">
          <ac:chgData name="Vui Le Ba" userId="052109168efbc39a" providerId="LiveId" clId="{40CFB830-F6EC-4A1B-AE1F-B620D0FFC1BE}" dt="2020-12-23T14:02:52.599" v="4262" actId="478"/>
          <ac:spMkLst>
            <pc:docMk/>
            <pc:sldMk cId="0" sldId="637"/>
            <ac:spMk id="9" creationId="{299B84EE-3F45-47DA-959D-0C2342C2CA67}"/>
          </ac:spMkLst>
        </pc:spChg>
        <pc:spChg chg="add del mod ord">
          <ac:chgData name="Vui Le Ba" userId="052109168efbc39a" providerId="LiveId" clId="{40CFB830-F6EC-4A1B-AE1F-B620D0FFC1BE}" dt="2020-12-23T14:03:11.558" v="4269" actId="478"/>
          <ac:spMkLst>
            <pc:docMk/>
            <pc:sldMk cId="0" sldId="637"/>
            <ac:spMk id="677890" creationId="{00000000-0000-0000-0000-000000000000}"/>
          </ac:spMkLst>
        </pc:spChg>
        <pc:spChg chg="mod ord">
          <ac:chgData name="Vui Le Ba" userId="052109168efbc39a" providerId="LiveId" clId="{40CFB830-F6EC-4A1B-AE1F-B620D0FFC1BE}" dt="2020-12-23T09:05:16.656" v="3254" actId="27636"/>
          <ac:spMkLst>
            <pc:docMk/>
            <pc:sldMk cId="0" sldId="637"/>
            <ac:spMk id="677891" creationId="{00000000-0000-0000-0000-000000000000}"/>
          </ac:spMkLst>
        </pc:spChg>
        <pc:spChg chg="mod">
          <ac:chgData name="Vui Le Ba" userId="052109168efbc39a" providerId="LiveId" clId="{40CFB830-F6EC-4A1B-AE1F-B620D0FFC1BE}" dt="2020-12-23T14:03:06.365" v="4268" actId="403"/>
          <ac:spMkLst>
            <pc:docMk/>
            <pc:sldMk cId="0" sldId="637"/>
            <ac:spMk id="677894" creationId="{00000000-0000-0000-0000-000000000000}"/>
          </ac:spMkLst>
        </pc:spChg>
        <pc:grpChg chg="del">
          <ac:chgData name="Vui Le Ba" userId="052109168efbc39a" providerId="LiveId" clId="{40CFB830-F6EC-4A1B-AE1F-B620D0FFC1BE}" dt="2020-12-23T14:02:50.241" v="4261" actId="478"/>
          <ac:grpSpMkLst>
            <pc:docMk/>
            <pc:sldMk cId="0" sldId="637"/>
            <ac:grpSpMk id="677892" creationId="{00000000-0000-0000-0000-000000000000}"/>
          </ac:grpSpMkLst>
        </pc:grpChg>
      </pc:sldChg>
      <pc:sldChg chg="addSp delSp modSp mod modClrScheme chgLayout">
        <pc:chgData name="Vui Le Ba" userId="052109168efbc39a" providerId="LiveId" clId="{40CFB830-F6EC-4A1B-AE1F-B620D0FFC1BE}" dt="2020-12-23T14:03:39.102" v="4276" actId="478"/>
        <pc:sldMkLst>
          <pc:docMk/>
          <pc:sldMk cId="0" sldId="638"/>
        </pc:sldMkLst>
        <pc:spChg chg="add del mod">
          <ac:chgData name="Vui Le Ba" userId="052109168efbc39a" providerId="LiveId" clId="{40CFB830-F6EC-4A1B-AE1F-B620D0FFC1BE}" dt="2020-12-23T05:58:31.666" v="181" actId="6264"/>
          <ac:spMkLst>
            <pc:docMk/>
            <pc:sldMk cId="0" sldId="638"/>
            <ac:spMk id="2" creationId="{5917A321-362D-4C03-8576-1273D2AC5E19}"/>
          </ac:spMkLst>
        </pc:spChg>
        <pc:spChg chg="add del mod">
          <ac:chgData name="Vui Le Ba" userId="052109168efbc39a" providerId="LiveId" clId="{40CFB830-F6EC-4A1B-AE1F-B620D0FFC1BE}" dt="2020-12-23T05:58:31.666" v="181" actId="6264"/>
          <ac:spMkLst>
            <pc:docMk/>
            <pc:sldMk cId="0" sldId="638"/>
            <ac:spMk id="3" creationId="{A62AC550-16BE-4018-B2EF-C3F80AA11984}"/>
          </ac:spMkLst>
        </pc:spChg>
        <pc:spChg chg="add del mod ord">
          <ac:chgData name="Vui Le Ba" userId="052109168efbc39a" providerId="LiveId" clId="{40CFB830-F6EC-4A1B-AE1F-B620D0FFC1BE}" dt="2020-12-23T07:30:43.255" v="1946" actId="6264"/>
          <ac:spMkLst>
            <pc:docMk/>
            <pc:sldMk cId="0" sldId="638"/>
            <ac:spMk id="4" creationId="{830D357E-627D-49F7-B132-67325D7F65CB}"/>
          </ac:spMkLst>
        </pc:spChg>
        <pc:spChg chg="del">
          <ac:chgData name="Vui Le Ba" userId="052109168efbc39a" providerId="LiveId" clId="{40CFB830-F6EC-4A1B-AE1F-B620D0FFC1BE}" dt="2020-12-23T07:06:30.211" v="1584"/>
          <ac:spMkLst>
            <pc:docMk/>
            <pc:sldMk cId="0" sldId="638"/>
            <ac:spMk id="5" creationId="{C9A2A1A7-6EF7-4355-BD69-C9FD72E34A89}"/>
          </ac:spMkLst>
        </pc:spChg>
        <pc:spChg chg="add del mod">
          <ac:chgData name="Vui Le Ba" userId="052109168efbc39a" providerId="LiveId" clId="{40CFB830-F6EC-4A1B-AE1F-B620D0FFC1BE}" dt="2020-12-23T07:30:43.255" v="1946" actId="6264"/>
          <ac:spMkLst>
            <pc:docMk/>
            <pc:sldMk cId="0" sldId="638"/>
            <ac:spMk id="6" creationId="{A7B4B159-8447-44FC-BE0B-8A4042F9C88F}"/>
          </ac:spMkLst>
        </pc:spChg>
        <pc:spChg chg="add del mod">
          <ac:chgData name="Vui Le Ba" userId="052109168efbc39a" providerId="LiveId" clId="{40CFB830-F6EC-4A1B-AE1F-B620D0FFC1BE}" dt="2020-12-23T07:30:43.255" v="1946" actId="6264"/>
          <ac:spMkLst>
            <pc:docMk/>
            <pc:sldMk cId="0" sldId="638"/>
            <ac:spMk id="7" creationId="{E05B531F-3576-4F85-81BA-4C0C2E1E2684}"/>
          </ac:spMkLst>
        </pc:spChg>
        <pc:spChg chg="add del mod ord">
          <ac:chgData name="Vui Le Ba" userId="052109168efbc39a" providerId="LiveId" clId="{40CFB830-F6EC-4A1B-AE1F-B620D0FFC1BE}" dt="2020-12-23T09:05:16.319" v="3222" actId="700"/>
          <ac:spMkLst>
            <pc:docMk/>
            <pc:sldMk cId="0" sldId="638"/>
            <ac:spMk id="8" creationId="{B7E4AFA8-9C80-455B-9B4C-301F53F4E28B}"/>
          </ac:spMkLst>
        </pc:spChg>
        <pc:spChg chg="add del mod ord">
          <ac:chgData name="Vui Le Ba" userId="052109168efbc39a" providerId="LiveId" clId="{40CFB830-F6EC-4A1B-AE1F-B620D0FFC1BE}" dt="2020-12-23T14:03:16.673" v="4271" actId="478"/>
          <ac:spMkLst>
            <pc:docMk/>
            <pc:sldMk cId="0" sldId="638"/>
            <ac:spMk id="9" creationId="{5F82587D-C00A-4A44-90EC-4FB1042023F3}"/>
          </ac:spMkLst>
        </pc:spChg>
        <pc:spChg chg="add del mod ord">
          <ac:chgData name="Vui Le Ba" userId="052109168efbc39a" providerId="LiveId" clId="{40CFB830-F6EC-4A1B-AE1F-B620D0FFC1BE}" dt="2020-12-23T14:03:39.102" v="4276" actId="478"/>
          <ac:spMkLst>
            <pc:docMk/>
            <pc:sldMk cId="0" sldId="638"/>
            <ac:spMk id="679938" creationId="{00000000-0000-0000-0000-000000000000}"/>
          </ac:spMkLst>
        </pc:spChg>
        <pc:spChg chg="mod ord">
          <ac:chgData name="Vui Le Ba" userId="052109168efbc39a" providerId="LiveId" clId="{40CFB830-F6EC-4A1B-AE1F-B620D0FFC1BE}" dt="2020-12-23T09:05:16.687" v="3255" actId="27636"/>
          <ac:spMkLst>
            <pc:docMk/>
            <pc:sldMk cId="0" sldId="638"/>
            <ac:spMk id="679939" creationId="{00000000-0000-0000-0000-000000000000}"/>
          </ac:spMkLst>
        </pc:spChg>
        <pc:spChg chg="mod">
          <ac:chgData name="Vui Le Ba" userId="052109168efbc39a" providerId="LiveId" clId="{40CFB830-F6EC-4A1B-AE1F-B620D0FFC1BE}" dt="2020-12-23T14:03:25.633" v="4273" actId="404"/>
          <ac:spMkLst>
            <pc:docMk/>
            <pc:sldMk cId="0" sldId="638"/>
            <ac:spMk id="679942" creationId="{00000000-0000-0000-0000-000000000000}"/>
          </ac:spMkLst>
        </pc:spChg>
        <pc:spChg chg="mod">
          <ac:chgData name="Vui Le Ba" userId="052109168efbc39a" providerId="LiveId" clId="{40CFB830-F6EC-4A1B-AE1F-B620D0FFC1BE}" dt="2020-12-23T14:03:31.556" v="4275" actId="404"/>
          <ac:spMkLst>
            <pc:docMk/>
            <pc:sldMk cId="0" sldId="638"/>
            <ac:spMk id="1082377" creationId="{00000000-0000-0000-0000-000000000000}"/>
          </ac:spMkLst>
        </pc:spChg>
        <pc:grpChg chg="del">
          <ac:chgData name="Vui Le Ba" userId="052109168efbc39a" providerId="LiveId" clId="{40CFB830-F6EC-4A1B-AE1F-B620D0FFC1BE}" dt="2020-12-23T14:03:14.065" v="4270" actId="478"/>
          <ac:grpSpMkLst>
            <pc:docMk/>
            <pc:sldMk cId="0" sldId="638"/>
            <ac:grpSpMk id="679940" creationId="{00000000-0000-0000-0000-000000000000}"/>
          </ac:grpSpMkLst>
        </pc:grpChg>
      </pc:sldChg>
      <pc:sldChg chg="addSp delSp modSp mod modClrScheme chgLayout">
        <pc:chgData name="Vui Le Ba" userId="052109168efbc39a" providerId="LiveId" clId="{40CFB830-F6EC-4A1B-AE1F-B620D0FFC1BE}" dt="2020-12-23T14:04:58.812" v="4309" actId="5793"/>
        <pc:sldMkLst>
          <pc:docMk/>
          <pc:sldMk cId="0" sldId="639"/>
        </pc:sldMkLst>
        <pc:spChg chg="add del mod">
          <ac:chgData name="Vui Le Ba" userId="052109168efbc39a" providerId="LiveId" clId="{40CFB830-F6EC-4A1B-AE1F-B620D0FFC1BE}" dt="2020-12-23T05:58:31.666" v="181" actId="6264"/>
          <ac:spMkLst>
            <pc:docMk/>
            <pc:sldMk cId="0" sldId="639"/>
            <ac:spMk id="2" creationId="{8254EFE0-1322-4F8B-97DF-B2A539CF3315}"/>
          </ac:spMkLst>
        </pc:spChg>
        <pc:spChg chg="add del mod">
          <ac:chgData name="Vui Le Ba" userId="052109168efbc39a" providerId="LiveId" clId="{40CFB830-F6EC-4A1B-AE1F-B620D0FFC1BE}" dt="2020-12-23T05:58:31.666" v="181" actId="6264"/>
          <ac:spMkLst>
            <pc:docMk/>
            <pc:sldMk cId="0" sldId="639"/>
            <ac:spMk id="3" creationId="{C9CEFCB0-0D7E-4F94-A682-B36DFE5A906D}"/>
          </ac:spMkLst>
        </pc:spChg>
        <pc:spChg chg="add del mod ord">
          <ac:chgData name="Vui Le Ba" userId="052109168efbc39a" providerId="LiveId" clId="{40CFB830-F6EC-4A1B-AE1F-B620D0FFC1BE}" dt="2020-12-23T07:30:43.255" v="1946" actId="6264"/>
          <ac:spMkLst>
            <pc:docMk/>
            <pc:sldMk cId="0" sldId="639"/>
            <ac:spMk id="4" creationId="{ABBA90EE-3AAA-417D-A23A-2D98D2506840}"/>
          </ac:spMkLst>
        </pc:spChg>
        <pc:spChg chg="del">
          <ac:chgData name="Vui Le Ba" userId="052109168efbc39a" providerId="LiveId" clId="{40CFB830-F6EC-4A1B-AE1F-B620D0FFC1BE}" dt="2020-12-23T07:06:30.211" v="1584"/>
          <ac:spMkLst>
            <pc:docMk/>
            <pc:sldMk cId="0" sldId="639"/>
            <ac:spMk id="5" creationId="{2D0D7D4B-FD2F-471A-8AF2-C40789364AB7}"/>
          </ac:spMkLst>
        </pc:spChg>
        <pc:spChg chg="add del mod">
          <ac:chgData name="Vui Le Ba" userId="052109168efbc39a" providerId="LiveId" clId="{40CFB830-F6EC-4A1B-AE1F-B620D0FFC1BE}" dt="2020-12-23T07:30:43.255" v="1946" actId="6264"/>
          <ac:spMkLst>
            <pc:docMk/>
            <pc:sldMk cId="0" sldId="639"/>
            <ac:spMk id="6" creationId="{5CF153F9-C179-4470-8303-F0A1D6BC5950}"/>
          </ac:spMkLst>
        </pc:spChg>
        <pc:spChg chg="add del mod">
          <ac:chgData name="Vui Le Ba" userId="052109168efbc39a" providerId="LiveId" clId="{40CFB830-F6EC-4A1B-AE1F-B620D0FFC1BE}" dt="2020-12-23T07:30:43.255" v="1946" actId="6264"/>
          <ac:spMkLst>
            <pc:docMk/>
            <pc:sldMk cId="0" sldId="639"/>
            <ac:spMk id="7" creationId="{1A69C067-096D-4B56-A2C8-DB20441DE414}"/>
          </ac:spMkLst>
        </pc:spChg>
        <pc:spChg chg="add del mod ord">
          <ac:chgData name="Vui Le Ba" userId="052109168efbc39a" providerId="LiveId" clId="{40CFB830-F6EC-4A1B-AE1F-B620D0FFC1BE}" dt="2020-12-23T09:05:16.319" v="3222" actId="700"/>
          <ac:spMkLst>
            <pc:docMk/>
            <pc:sldMk cId="0" sldId="639"/>
            <ac:spMk id="8" creationId="{EC13AD38-534A-4D9D-BD63-126C6C520235}"/>
          </ac:spMkLst>
        </pc:spChg>
        <pc:spChg chg="add del mod ord">
          <ac:chgData name="Vui Le Ba" userId="052109168efbc39a" providerId="LiveId" clId="{40CFB830-F6EC-4A1B-AE1F-B620D0FFC1BE}" dt="2020-12-23T14:03:43.671" v="4277" actId="478"/>
          <ac:spMkLst>
            <pc:docMk/>
            <pc:sldMk cId="0" sldId="639"/>
            <ac:spMk id="9" creationId="{DE398F05-BA05-4423-9AA1-FF68573D7048}"/>
          </ac:spMkLst>
        </pc:spChg>
        <pc:spChg chg="add del mod ord">
          <ac:chgData name="Vui Le Ba" userId="052109168efbc39a" providerId="LiveId" clId="{40CFB830-F6EC-4A1B-AE1F-B620D0FFC1BE}" dt="2020-12-23T14:04:22.575" v="4290" actId="478"/>
          <ac:spMkLst>
            <pc:docMk/>
            <pc:sldMk cId="0" sldId="639"/>
            <ac:spMk id="681986" creationId="{00000000-0000-0000-0000-000000000000}"/>
          </ac:spMkLst>
        </pc:spChg>
        <pc:spChg chg="mod ord">
          <ac:chgData name="Vui Le Ba" userId="052109168efbc39a" providerId="LiveId" clId="{40CFB830-F6EC-4A1B-AE1F-B620D0FFC1BE}" dt="2020-12-23T09:05:16.319" v="3222" actId="700"/>
          <ac:spMkLst>
            <pc:docMk/>
            <pc:sldMk cId="0" sldId="639"/>
            <ac:spMk id="681987" creationId="{00000000-0000-0000-0000-000000000000}"/>
          </ac:spMkLst>
        </pc:spChg>
        <pc:spChg chg="mod">
          <ac:chgData name="Vui Le Ba" userId="052109168efbc39a" providerId="LiveId" clId="{40CFB830-F6EC-4A1B-AE1F-B620D0FFC1BE}" dt="2020-12-23T14:04:58.812" v="4309" actId="5793"/>
          <ac:spMkLst>
            <pc:docMk/>
            <pc:sldMk cId="0" sldId="639"/>
            <ac:spMk id="681990" creationId="{00000000-0000-0000-0000-000000000000}"/>
          </ac:spMkLst>
        </pc:spChg>
        <pc:spChg chg="mod">
          <ac:chgData name="Vui Le Ba" userId="052109168efbc39a" providerId="LiveId" clId="{40CFB830-F6EC-4A1B-AE1F-B620D0FFC1BE}" dt="2020-12-23T14:04:19.206" v="4289" actId="2711"/>
          <ac:spMkLst>
            <pc:docMk/>
            <pc:sldMk cId="0" sldId="639"/>
            <ac:spMk id="681991" creationId="{00000000-0000-0000-0000-000000000000}"/>
          </ac:spMkLst>
        </pc:spChg>
        <pc:grpChg chg="del">
          <ac:chgData name="Vui Le Ba" userId="052109168efbc39a" providerId="LiveId" clId="{40CFB830-F6EC-4A1B-AE1F-B620D0FFC1BE}" dt="2020-12-23T14:03:45.925" v="4278" actId="478"/>
          <ac:grpSpMkLst>
            <pc:docMk/>
            <pc:sldMk cId="0" sldId="639"/>
            <ac:grpSpMk id="681988" creationId="{00000000-0000-0000-0000-000000000000}"/>
          </ac:grpSpMkLst>
        </pc:grpChg>
      </pc:sldChg>
      <pc:sldChg chg="addSp delSp modSp mod modClrScheme chgLayout">
        <pc:chgData name="Vui Le Ba" userId="052109168efbc39a" providerId="LiveId" clId="{40CFB830-F6EC-4A1B-AE1F-B620D0FFC1BE}" dt="2020-12-23T14:04:45.771" v="4299" actId="12"/>
        <pc:sldMkLst>
          <pc:docMk/>
          <pc:sldMk cId="0" sldId="640"/>
        </pc:sldMkLst>
        <pc:spChg chg="add del mod">
          <ac:chgData name="Vui Le Ba" userId="052109168efbc39a" providerId="LiveId" clId="{40CFB830-F6EC-4A1B-AE1F-B620D0FFC1BE}" dt="2020-12-23T05:58:31.666" v="181" actId="6264"/>
          <ac:spMkLst>
            <pc:docMk/>
            <pc:sldMk cId="0" sldId="640"/>
            <ac:spMk id="2" creationId="{BC1A75F1-8691-4929-AC42-E86E5E1289D9}"/>
          </ac:spMkLst>
        </pc:spChg>
        <pc:spChg chg="add del mod">
          <ac:chgData name="Vui Le Ba" userId="052109168efbc39a" providerId="LiveId" clId="{40CFB830-F6EC-4A1B-AE1F-B620D0FFC1BE}" dt="2020-12-23T05:58:31.666" v="181" actId="6264"/>
          <ac:spMkLst>
            <pc:docMk/>
            <pc:sldMk cId="0" sldId="640"/>
            <ac:spMk id="3" creationId="{34CA24AE-8CEC-40F2-BEBD-04257F1A9948}"/>
          </ac:spMkLst>
        </pc:spChg>
        <pc:spChg chg="add del mod ord">
          <ac:chgData name="Vui Le Ba" userId="052109168efbc39a" providerId="LiveId" clId="{40CFB830-F6EC-4A1B-AE1F-B620D0FFC1BE}" dt="2020-12-23T07:30:43.255" v="1946" actId="6264"/>
          <ac:spMkLst>
            <pc:docMk/>
            <pc:sldMk cId="0" sldId="640"/>
            <ac:spMk id="4" creationId="{2178A36D-AC18-4F46-92D5-248DD4FF858E}"/>
          </ac:spMkLst>
        </pc:spChg>
        <pc:spChg chg="del">
          <ac:chgData name="Vui Le Ba" userId="052109168efbc39a" providerId="LiveId" clId="{40CFB830-F6EC-4A1B-AE1F-B620D0FFC1BE}" dt="2020-12-23T07:06:30.211" v="1584"/>
          <ac:spMkLst>
            <pc:docMk/>
            <pc:sldMk cId="0" sldId="640"/>
            <ac:spMk id="5" creationId="{AC4774D4-C511-4BFA-88C7-2ED193D2EE86}"/>
          </ac:spMkLst>
        </pc:spChg>
        <pc:spChg chg="add del mod">
          <ac:chgData name="Vui Le Ba" userId="052109168efbc39a" providerId="LiveId" clId="{40CFB830-F6EC-4A1B-AE1F-B620D0FFC1BE}" dt="2020-12-23T07:30:43.255" v="1946" actId="6264"/>
          <ac:spMkLst>
            <pc:docMk/>
            <pc:sldMk cId="0" sldId="640"/>
            <ac:spMk id="6" creationId="{C5D2FA99-7D12-4754-9A4C-57605B4A4319}"/>
          </ac:spMkLst>
        </pc:spChg>
        <pc:spChg chg="add del mod">
          <ac:chgData name="Vui Le Ba" userId="052109168efbc39a" providerId="LiveId" clId="{40CFB830-F6EC-4A1B-AE1F-B620D0FFC1BE}" dt="2020-12-23T07:30:43.255" v="1946" actId="6264"/>
          <ac:spMkLst>
            <pc:docMk/>
            <pc:sldMk cId="0" sldId="640"/>
            <ac:spMk id="7" creationId="{48A5D2EC-FE23-4E81-B728-B09730832064}"/>
          </ac:spMkLst>
        </pc:spChg>
        <pc:spChg chg="add del mod ord">
          <ac:chgData name="Vui Le Ba" userId="052109168efbc39a" providerId="LiveId" clId="{40CFB830-F6EC-4A1B-AE1F-B620D0FFC1BE}" dt="2020-12-23T09:05:16.319" v="3222" actId="700"/>
          <ac:spMkLst>
            <pc:docMk/>
            <pc:sldMk cId="0" sldId="640"/>
            <ac:spMk id="8" creationId="{60CE7D49-8C70-4FF9-BDEB-BB53165F4B93}"/>
          </ac:spMkLst>
        </pc:spChg>
        <pc:spChg chg="add del mod ord">
          <ac:chgData name="Vui Le Ba" userId="052109168efbc39a" providerId="LiveId" clId="{40CFB830-F6EC-4A1B-AE1F-B620D0FFC1BE}" dt="2020-12-23T14:04:30.188" v="4293" actId="478"/>
          <ac:spMkLst>
            <pc:docMk/>
            <pc:sldMk cId="0" sldId="640"/>
            <ac:spMk id="9" creationId="{FD7307A2-7EE7-4CBB-B286-9CF31975D340}"/>
          </ac:spMkLst>
        </pc:spChg>
        <pc:spChg chg="add del mod ord">
          <ac:chgData name="Vui Le Ba" userId="052109168efbc39a" providerId="LiveId" clId="{40CFB830-F6EC-4A1B-AE1F-B620D0FFC1BE}" dt="2020-12-23T14:04:34.444" v="4294" actId="478"/>
          <ac:spMkLst>
            <pc:docMk/>
            <pc:sldMk cId="0" sldId="640"/>
            <ac:spMk id="684034" creationId="{00000000-0000-0000-0000-000000000000}"/>
          </ac:spMkLst>
        </pc:spChg>
        <pc:spChg chg="mod ord">
          <ac:chgData name="Vui Le Ba" userId="052109168efbc39a" providerId="LiveId" clId="{40CFB830-F6EC-4A1B-AE1F-B620D0FFC1BE}" dt="2020-12-23T09:05:16.319" v="3222" actId="700"/>
          <ac:spMkLst>
            <pc:docMk/>
            <pc:sldMk cId="0" sldId="640"/>
            <ac:spMk id="684035" creationId="{00000000-0000-0000-0000-000000000000}"/>
          </ac:spMkLst>
        </pc:spChg>
        <pc:spChg chg="del">
          <ac:chgData name="Vui Le Ba" userId="052109168efbc39a" providerId="LiveId" clId="{40CFB830-F6EC-4A1B-AE1F-B620D0FFC1BE}" dt="2020-12-23T14:04:29.147" v="4292" actId="478"/>
          <ac:spMkLst>
            <pc:docMk/>
            <pc:sldMk cId="0" sldId="640"/>
            <ac:spMk id="684037" creationId="{00000000-0000-0000-0000-000000000000}"/>
          </ac:spMkLst>
        </pc:spChg>
        <pc:spChg chg="mod">
          <ac:chgData name="Vui Le Ba" userId="052109168efbc39a" providerId="LiveId" clId="{40CFB830-F6EC-4A1B-AE1F-B620D0FFC1BE}" dt="2020-12-23T14:04:45.771" v="4299" actId="12"/>
          <ac:spMkLst>
            <pc:docMk/>
            <pc:sldMk cId="0" sldId="640"/>
            <ac:spMk id="684038" creationId="{00000000-0000-0000-0000-000000000000}"/>
          </ac:spMkLst>
        </pc:spChg>
        <pc:spChg chg="mod">
          <ac:chgData name="Vui Le Ba" userId="052109168efbc39a" providerId="LiveId" clId="{40CFB830-F6EC-4A1B-AE1F-B620D0FFC1BE}" dt="2020-12-23T14:04:40.424" v="4297" actId="404"/>
          <ac:spMkLst>
            <pc:docMk/>
            <pc:sldMk cId="0" sldId="640"/>
            <ac:spMk id="684039" creationId="{00000000-0000-0000-0000-000000000000}"/>
          </ac:spMkLst>
        </pc:spChg>
        <pc:grpChg chg="del">
          <ac:chgData name="Vui Le Ba" userId="052109168efbc39a" providerId="LiveId" clId="{40CFB830-F6EC-4A1B-AE1F-B620D0FFC1BE}" dt="2020-12-23T14:04:25.395" v="4291" actId="478"/>
          <ac:grpSpMkLst>
            <pc:docMk/>
            <pc:sldMk cId="0" sldId="640"/>
            <ac:grpSpMk id="684036" creationId="{00000000-0000-0000-0000-000000000000}"/>
          </ac:grpSpMkLst>
        </pc:grpChg>
      </pc:sldChg>
      <pc:sldChg chg="addSp delSp modSp mod modClrScheme chgLayout">
        <pc:chgData name="Vui Le Ba" userId="052109168efbc39a" providerId="LiveId" clId="{40CFB830-F6EC-4A1B-AE1F-B620D0FFC1BE}" dt="2020-12-23T14:05:41.204" v="4320" actId="1038"/>
        <pc:sldMkLst>
          <pc:docMk/>
          <pc:sldMk cId="0" sldId="641"/>
        </pc:sldMkLst>
        <pc:spChg chg="add del mod">
          <ac:chgData name="Vui Le Ba" userId="052109168efbc39a" providerId="LiveId" clId="{40CFB830-F6EC-4A1B-AE1F-B620D0FFC1BE}" dt="2020-12-23T05:58:31.666" v="181" actId="6264"/>
          <ac:spMkLst>
            <pc:docMk/>
            <pc:sldMk cId="0" sldId="641"/>
            <ac:spMk id="2" creationId="{BB50C76A-0A64-4C70-85E2-22694E55DFB5}"/>
          </ac:spMkLst>
        </pc:spChg>
        <pc:spChg chg="add del mod">
          <ac:chgData name="Vui Le Ba" userId="052109168efbc39a" providerId="LiveId" clId="{40CFB830-F6EC-4A1B-AE1F-B620D0FFC1BE}" dt="2020-12-23T05:58:31.666" v="181" actId="6264"/>
          <ac:spMkLst>
            <pc:docMk/>
            <pc:sldMk cId="0" sldId="641"/>
            <ac:spMk id="3" creationId="{79C1DCF4-F605-415E-9501-0BE093E898C4}"/>
          </ac:spMkLst>
        </pc:spChg>
        <pc:spChg chg="add del mod ord">
          <ac:chgData name="Vui Le Ba" userId="052109168efbc39a" providerId="LiveId" clId="{40CFB830-F6EC-4A1B-AE1F-B620D0FFC1BE}" dt="2020-12-23T07:30:43.255" v="1946" actId="6264"/>
          <ac:spMkLst>
            <pc:docMk/>
            <pc:sldMk cId="0" sldId="641"/>
            <ac:spMk id="4" creationId="{D8177FEC-8597-47C1-9C48-84A811EC05C7}"/>
          </ac:spMkLst>
        </pc:spChg>
        <pc:spChg chg="del">
          <ac:chgData name="Vui Le Ba" userId="052109168efbc39a" providerId="LiveId" clId="{40CFB830-F6EC-4A1B-AE1F-B620D0FFC1BE}" dt="2020-12-23T07:06:30.211" v="1584"/>
          <ac:spMkLst>
            <pc:docMk/>
            <pc:sldMk cId="0" sldId="641"/>
            <ac:spMk id="5" creationId="{4716A0AF-A751-4F9B-8951-A834CAF1A3A0}"/>
          </ac:spMkLst>
        </pc:spChg>
        <pc:spChg chg="add del mod">
          <ac:chgData name="Vui Le Ba" userId="052109168efbc39a" providerId="LiveId" clId="{40CFB830-F6EC-4A1B-AE1F-B620D0FFC1BE}" dt="2020-12-23T07:30:43.255" v="1946" actId="6264"/>
          <ac:spMkLst>
            <pc:docMk/>
            <pc:sldMk cId="0" sldId="641"/>
            <ac:spMk id="6" creationId="{A26C2E54-8964-4DBE-AD30-9E749A837808}"/>
          </ac:spMkLst>
        </pc:spChg>
        <pc:spChg chg="add del mod">
          <ac:chgData name="Vui Le Ba" userId="052109168efbc39a" providerId="LiveId" clId="{40CFB830-F6EC-4A1B-AE1F-B620D0FFC1BE}" dt="2020-12-23T07:30:43.255" v="1946" actId="6264"/>
          <ac:spMkLst>
            <pc:docMk/>
            <pc:sldMk cId="0" sldId="641"/>
            <ac:spMk id="7" creationId="{21F858C8-46F9-4131-A58C-274B6F1E5B14}"/>
          </ac:spMkLst>
        </pc:spChg>
        <pc:spChg chg="add del mod ord">
          <ac:chgData name="Vui Le Ba" userId="052109168efbc39a" providerId="LiveId" clId="{40CFB830-F6EC-4A1B-AE1F-B620D0FFC1BE}" dt="2020-12-23T09:05:16.319" v="3222" actId="700"/>
          <ac:spMkLst>
            <pc:docMk/>
            <pc:sldMk cId="0" sldId="641"/>
            <ac:spMk id="8" creationId="{FCDAF30B-C252-4A1A-B346-7CBCD61FAAD6}"/>
          </ac:spMkLst>
        </pc:spChg>
        <pc:spChg chg="add del mod ord">
          <ac:chgData name="Vui Le Ba" userId="052109168efbc39a" providerId="LiveId" clId="{40CFB830-F6EC-4A1B-AE1F-B620D0FFC1BE}" dt="2020-12-23T14:05:11.498" v="4311" actId="478"/>
          <ac:spMkLst>
            <pc:docMk/>
            <pc:sldMk cId="0" sldId="641"/>
            <ac:spMk id="9" creationId="{070FBE63-4B36-4011-BD91-A34822DE77C6}"/>
          </ac:spMkLst>
        </pc:spChg>
        <pc:spChg chg="add del mod ord">
          <ac:chgData name="Vui Le Ba" userId="052109168efbc39a" providerId="LiveId" clId="{40CFB830-F6EC-4A1B-AE1F-B620D0FFC1BE}" dt="2020-12-23T14:05:15.051" v="4312" actId="478"/>
          <ac:spMkLst>
            <pc:docMk/>
            <pc:sldMk cId="0" sldId="641"/>
            <ac:spMk id="686082" creationId="{00000000-0000-0000-0000-000000000000}"/>
          </ac:spMkLst>
        </pc:spChg>
        <pc:spChg chg="mod ord">
          <ac:chgData name="Vui Le Ba" userId="052109168efbc39a" providerId="LiveId" clId="{40CFB830-F6EC-4A1B-AE1F-B620D0FFC1BE}" dt="2020-12-23T09:05:16.319" v="3222" actId="700"/>
          <ac:spMkLst>
            <pc:docMk/>
            <pc:sldMk cId="0" sldId="641"/>
            <ac:spMk id="686083" creationId="{00000000-0000-0000-0000-000000000000}"/>
          </ac:spMkLst>
        </pc:spChg>
        <pc:spChg chg="mod">
          <ac:chgData name="Vui Le Ba" userId="052109168efbc39a" providerId="LiveId" clId="{40CFB830-F6EC-4A1B-AE1F-B620D0FFC1BE}" dt="2020-12-23T14:05:23.613" v="4314" actId="404"/>
          <ac:spMkLst>
            <pc:docMk/>
            <pc:sldMk cId="0" sldId="641"/>
            <ac:spMk id="686086" creationId="{00000000-0000-0000-0000-000000000000}"/>
          </ac:spMkLst>
        </pc:spChg>
        <pc:spChg chg="mod">
          <ac:chgData name="Vui Le Ba" userId="052109168efbc39a" providerId="LiveId" clId="{40CFB830-F6EC-4A1B-AE1F-B620D0FFC1BE}" dt="2020-12-23T14:05:41.204" v="4320" actId="1038"/>
          <ac:spMkLst>
            <pc:docMk/>
            <pc:sldMk cId="0" sldId="641"/>
            <ac:spMk id="1088521" creationId="{00000000-0000-0000-0000-000000000000}"/>
          </ac:spMkLst>
        </pc:spChg>
        <pc:grpChg chg="del">
          <ac:chgData name="Vui Le Ba" userId="052109168efbc39a" providerId="LiveId" clId="{40CFB830-F6EC-4A1B-AE1F-B620D0FFC1BE}" dt="2020-12-23T14:05:08.778" v="4310" actId="478"/>
          <ac:grpSpMkLst>
            <pc:docMk/>
            <pc:sldMk cId="0" sldId="641"/>
            <ac:grpSpMk id="686084" creationId="{00000000-0000-0000-0000-000000000000}"/>
          </ac:grpSpMkLst>
        </pc:grpChg>
      </pc:sldChg>
      <pc:sldChg chg="addSp delSp modSp mod modClrScheme chgLayout">
        <pc:chgData name="Vui Le Ba" userId="052109168efbc39a" providerId="LiveId" clId="{40CFB830-F6EC-4A1B-AE1F-B620D0FFC1BE}" dt="2020-12-23T14:06:11.456" v="4325" actId="404"/>
        <pc:sldMkLst>
          <pc:docMk/>
          <pc:sldMk cId="0" sldId="642"/>
        </pc:sldMkLst>
        <pc:spChg chg="add del mod">
          <ac:chgData name="Vui Le Ba" userId="052109168efbc39a" providerId="LiveId" clId="{40CFB830-F6EC-4A1B-AE1F-B620D0FFC1BE}" dt="2020-12-23T05:58:31.666" v="181" actId="6264"/>
          <ac:spMkLst>
            <pc:docMk/>
            <pc:sldMk cId="0" sldId="642"/>
            <ac:spMk id="2" creationId="{99A51143-AC57-4873-BA9E-6A3027C1301C}"/>
          </ac:spMkLst>
        </pc:spChg>
        <pc:spChg chg="add del mod">
          <ac:chgData name="Vui Le Ba" userId="052109168efbc39a" providerId="LiveId" clId="{40CFB830-F6EC-4A1B-AE1F-B620D0FFC1BE}" dt="2020-12-23T05:58:31.666" v="181" actId="6264"/>
          <ac:spMkLst>
            <pc:docMk/>
            <pc:sldMk cId="0" sldId="642"/>
            <ac:spMk id="3" creationId="{A81F1B1E-DEF2-4BA4-8834-A1C6E55289E3}"/>
          </ac:spMkLst>
        </pc:spChg>
        <pc:spChg chg="add del mod ord">
          <ac:chgData name="Vui Le Ba" userId="052109168efbc39a" providerId="LiveId" clId="{40CFB830-F6EC-4A1B-AE1F-B620D0FFC1BE}" dt="2020-12-23T07:30:43.255" v="1946" actId="6264"/>
          <ac:spMkLst>
            <pc:docMk/>
            <pc:sldMk cId="0" sldId="642"/>
            <ac:spMk id="4" creationId="{83DFB3EF-A5D8-48A4-87B9-DF1D75C0185E}"/>
          </ac:spMkLst>
        </pc:spChg>
        <pc:spChg chg="del">
          <ac:chgData name="Vui Le Ba" userId="052109168efbc39a" providerId="LiveId" clId="{40CFB830-F6EC-4A1B-AE1F-B620D0FFC1BE}" dt="2020-12-23T07:06:30.211" v="1584"/>
          <ac:spMkLst>
            <pc:docMk/>
            <pc:sldMk cId="0" sldId="642"/>
            <ac:spMk id="5" creationId="{9AB1161E-2A7A-48C1-8B05-FC472981C013}"/>
          </ac:spMkLst>
        </pc:spChg>
        <pc:spChg chg="add del mod">
          <ac:chgData name="Vui Le Ba" userId="052109168efbc39a" providerId="LiveId" clId="{40CFB830-F6EC-4A1B-AE1F-B620D0FFC1BE}" dt="2020-12-23T07:30:43.255" v="1946" actId="6264"/>
          <ac:spMkLst>
            <pc:docMk/>
            <pc:sldMk cId="0" sldId="642"/>
            <ac:spMk id="6" creationId="{06556304-56D4-42BF-BEB0-4C9A96E10DDD}"/>
          </ac:spMkLst>
        </pc:spChg>
        <pc:spChg chg="add del mod">
          <ac:chgData name="Vui Le Ba" userId="052109168efbc39a" providerId="LiveId" clId="{40CFB830-F6EC-4A1B-AE1F-B620D0FFC1BE}" dt="2020-12-23T07:30:43.255" v="1946" actId="6264"/>
          <ac:spMkLst>
            <pc:docMk/>
            <pc:sldMk cId="0" sldId="642"/>
            <ac:spMk id="7" creationId="{6C0D53AC-98C7-44EF-AE07-3A649DC68E7B}"/>
          </ac:spMkLst>
        </pc:spChg>
        <pc:spChg chg="add del mod ord">
          <ac:chgData name="Vui Le Ba" userId="052109168efbc39a" providerId="LiveId" clId="{40CFB830-F6EC-4A1B-AE1F-B620D0FFC1BE}" dt="2020-12-23T09:05:16.319" v="3222" actId="700"/>
          <ac:spMkLst>
            <pc:docMk/>
            <pc:sldMk cId="0" sldId="642"/>
            <ac:spMk id="8" creationId="{DAD41A23-2F9A-400F-8CF6-757B304E0EF2}"/>
          </ac:spMkLst>
        </pc:spChg>
        <pc:spChg chg="add del mod ord">
          <ac:chgData name="Vui Le Ba" userId="052109168efbc39a" providerId="LiveId" clId="{40CFB830-F6EC-4A1B-AE1F-B620D0FFC1BE}" dt="2020-12-23T14:05:58.650" v="4322" actId="478"/>
          <ac:spMkLst>
            <pc:docMk/>
            <pc:sldMk cId="0" sldId="642"/>
            <ac:spMk id="9" creationId="{A21E699C-BB73-4AC4-A8CF-A681B0775044}"/>
          </ac:spMkLst>
        </pc:spChg>
        <pc:spChg chg="add del mod ord">
          <ac:chgData name="Vui Le Ba" userId="052109168efbc39a" providerId="LiveId" clId="{40CFB830-F6EC-4A1B-AE1F-B620D0FFC1BE}" dt="2020-12-23T14:06:01.257" v="4323" actId="478"/>
          <ac:spMkLst>
            <pc:docMk/>
            <pc:sldMk cId="0" sldId="642"/>
            <ac:spMk id="688130" creationId="{00000000-0000-0000-0000-000000000000}"/>
          </ac:spMkLst>
        </pc:spChg>
        <pc:spChg chg="mod ord">
          <ac:chgData name="Vui Le Ba" userId="052109168efbc39a" providerId="LiveId" clId="{40CFB830-F6EC-4A1B-AE1F-B620D0FFC1BE}" dt="2020-12-23T09:05:16.319" v="3222" actId="700"/>
          <ac:spMkLst>
            <pc:docMk/>
            <pc:sldMk cId="0" sldId="642"/>
            <ac:spMk id="688131" creationId="{00000000-0000-0000-0000-000000000000}"/>
          </ac:spMkLst>
        </pc:spChg>
        <pc:spChg chg="mod">
          <ac:chgData name="Vui Le Ba" userId="052109168efbc39a" providerId="LiveId" clId="{40CFB830-F6EC-4A1B-AE1F-B620D0FFC1BE}" dt="2020-12-23T14:06:11.456" v="4325" actId="404"/>
          <ac:spMkLst>
            <pc:docMk/>
            <pc:sldMk cId="0" sldId="642"/>
            <ac:spMk id="688134" creationId="{00000000-0000-0000-0000-000000000000}"/>
          </ac:spMkLst>
        </pc:spChg>
        <pc:grpChg chg="del">
          <ac:chgData name="Vui Le Ba" userId="052109168efbc39a" providerId="LiveId" clId="{40CFB830-F6EC-4A1B-AE1F-B620D0FFC1BE}" dt="2020-12-23T14:05:55.099" v="4321" actId="478"/>
          <ac:grpSpMkLst>
            <pc:docMk/>
            <pc:sldMk cId="0" sldId="642"/>
            <ac:grpSpMk id="688132" creationId="{00000000-0000-0000-0000-000000000000}"/>
          </ac:grpSpMkLst>
        </pc:grpChg>
      </pc:sldChg>
      <pc:sldChg chg="addSp delSp modSp del mod chgLayout">
        <pc:chgData name="Vui Le Ba" userId="052109168efbc39a" providerId="LiveId" clId="{40CFB830-F6EC-4A1B-AE1F-B620D0FFC1BE}" dt="2020-12-23T14:06:40.528" v="4329" actId="47"/>
        <pc:sldMkLst>
          <pc:docMk/>
          <pc:sldMk cId="0" sldId="643"/>
        </pc:sldMkLst>
        <pc:spChg chg="add del mod">
          <ac:chgData name="Vui Le Ba" userId="052109168efbc39a" providerId="LiveId" clId="{40CFB830-F6EC-4A1B-AE1F-B620D0FFC1BE}" dt="2020-12-23T05:58:31.666" v="181" actId="6264"/>
          <ac:spMkLst>
            <pc:docMk/>
            <pc:sldMk cId="0" sldId="643"/>
            <ac:spMk id="2" creationId="{C6343DAC-5385-4348-94B6-8FD38D1D7D85}"/>
          </ac:spMkLst>
        </pc:spChg>
        <pc:spChg chg="add del mod">
          <ac:chgData name="Vui Le Ba" userId="052109168efbc39a" providerId="LiveId" clId="{40CFB830-F6EC-4A1B-AE1F-B620D0FFC1BE}" dt="2020-12-23T05:58:31.666" v="181" actId="6264"/>
          <ac:spMkLst>
            <pc:docMk/>
            <pc:sldMk cId="0" sldId="643"/>
            <ac:spMk id="3" creationId="{3E87B41E-AF7A-4A82-8CD9-E1CC05385E43}"/>
          </ac:spMkLst>
        </pc:spChg>
        <pc:spChg chg="add del mod ord">
          <ac:chgData name="Vui Le Ba" userId="052109168efbc39a" providerId="LiveId" clId="{40CFB830-F6EC-4A1B-AE1F-B620D0FFC1BE}" dt="2020-12-23T07:30:43.255" v="1946" actId="6264"/>
          <ac:spMkLst>
            <pc:docMk/>
            <pc:sldMk cId="0" sldId="643"/>
            <ac:spMk id="4" creationId="{BAF875DA-0D3B-44B6-B335-44A64C414729}"/>
          </ac:spMkLst>
        </pc:spChg>
        <pc:spChg chg="del">
          <ac:chgData name="Vui Le Ba" userId="052109168efbc39a" providerId="LiveId" clId="{40CFB830-F6EC-4A1B-AE1F-B620D0FFC1BE}" dt="2020-12-23T07:06:30.211" v="1584"/>
          <ac:spMkLst>
            <pc:docMk/>
            <pc:sldMk cId="0" sldId="643"/>
            <ac:spMk id="5" creationId="{2FAD9C74-4666-472B-8B31-388DC00F83FF}"/>
          </ac:spMkLst>
        </pc:spChg>
        <pc:spChg chg="add del mod">
          <ac:chgData name="Vui Le Ba" userId="052109168efbc39a" providerId="LiveId" clId="{40CFB830-F6EC-4A1B-AE1F-B620D0FFC1BE}" dt="2020-12-23T07:30:43.255" v="1946" actId="6264"/>
          <ac:spMkLst>
            <pc:docMk/>
            <pc:sldMk cId="0" sldId="643"/>
            <ac:spMk id="6" creationId="{E800B6EC-2CCE-40A4-AA01-4BEC786D802B}"/>
          </ac:spMkLst>
        </pc:spChg>
        <pc:spChg chg="add del mod">
          <ac:chgData name="Vui Le Ba" userId="052109168efbc39a" providerId="LiveId" clId="{40CFB830-F6EC-4A1B-AE1F-B620D0FFC1BE}" dt="2020-12-23T07:30:43.255" v="1946" actId="6264"/>
          <ac:spMkLst>
            <pc:docMk/>
            <pc:sldMk cId="0" sldId="643"/>
            <ac:spMk id="7" creationId="{A052380F-DEC5-4BB9-8027-C5342453D9A8}"/>
          </ac:spMkLst>
        </pc:spChg>
        <pc:spChg chg="add del mod ord">
          <ac:chgData name="Vui Le Ba" userId="052109168efbc39a" providerId="LiveId" clId="{40CFB830-F6EC-4A1B-AE1F-B620D0FFC1BE}" dt="2020-12-23T09:05:16.319" v="3222" actId="700"/>
          <ac:spMkLst>
            <pc:docMk/>
            <pc:sldMk cId="0" sldId="643"/>
            <ac:spMk id="8" creationId="{0014B972-6D39-4E4D-9615-9DC96025ECFF}"/>
          </ac:spMkLst>
        </pc:spChg>
        <pc:spChg chg="add mod ord">
          <ac:chgData name="Vui Le Ba" userId="052109168efbc39a" providerId="LiveId" clId="{40CFB830-F6EC-4A1B-AE1F-B620D0FFC1BE}" dt="2020-12-23T09:05:16.319" v="3222" actId="700"/>
          <ac:spMkLst>
            <pc:docMk/>
            <pc:sldMk cId="0" sldId="643"/>
            <ac:spMk id="9" creationId="{43D4093E-1DB5-4E4B-8C48-B5A5E173E004}"/>
          </ac:spMkLst>
        </pc:spChg>
        <pc:spChg chg="add mod ord">
          <ac:chgData name="Vui Le Ba" userId="052109168efbc39a" providerId="LiveId" clId="{40CFB830-F6EC-4A1B-AE1F-B620D0FFC1BE}" dt="2020-12-23T09:05:16.319" v="3222" actId="700"/>
          <ac:spMkLst>
            <pc:docMk/>
            <pc:sldMk cId="0" sldId="643"/>
            <ac:spMk id="690178" creationId="{00000000-0000-0000-0000-000000000000}"/>
          </ac:spMkLst>
        </pc:spChg>
        <pc:spChg chg="mod ord">
          <ac:chgData name="Vui Le Ba" userId="052109168efbc39a" providerId="LiveId" clId="{40CFB830-F6EC-4A1B-AE1F-B620D0FFC1BE}" dt="2020-12-23T09:05:16.319" v="3222" actId="700"/>
          <ac:spMkLst>
            <pc:docMk/>
            <pc:sldMk cId="0" sldId="643"/>
            <ac:spMk id="690181" creationId="{00000000-0000-0000-0000-000000000000}"/>
          </ac:spMkLst>
        </pc:spChg>
      </pc:sldChg>
      <pc:sldChg chg="addSp delSp modSp mod modClrScheme chgLayout">
        <pc:chgData name="Vui Le Ba" userId="052109168efbc39a" providerId="LiveId" clId="{40CFB830-F6EC-4A1B-AE1F-B620D0FFC1BE}" dt="2020-12-23T14:07:08.375" v="4332" actId="478"/>
        <pc:sldMkLst>
          <pc:docMk/>
          <pc:sldMk cId="0" sldId="644"/>
        </pc:sldMkLst>
        <pc:spChg chg="add del mod">
          <ac:chgData name="Vui Le Ba" userId="052109168efbc39a" providerId="LiveId" clId="{40CFB830-F6EC-4A1B-AE1F-B620D0FFC1BE}" dt="2020-12-23T05:58:31.666" v="181" actId="6264"/>
          <ac:spMkLst>
            <pc:docMk/>
            <pc:sldMk cId="0" sldId="644"/>
            <ac:spMk id="2" creationId="{11A658B9-C356-4A47-850A-039FA1E80CC3}"/>
          </ac:spMkLst>
        </pc:spChg>
        <pc:spChg chg="add del mod">
          <ac:chgData name="Vui Le Ba" userId="052109168efbc39a" providerId="LiveId" clId="{40CFB830-F6EC-4A1B-AE1F-B620D0FFC1BE}" dt="2020-12-23T05:58:31.666" v="181" actId="6264"/>
          <ac:spMkLst>
            <pc:docMk/>
            <pc:sldMk cId="0" sldId="644"/>
            <ac:spMk id="3" creationId="{84BB97B5-DC45-4052-9B79-A31E7B25749B}"/>
          </ac:spMkLst>
        </pc:spChg>
        <pc:spChg chg="add del mod ord">
          <ac:chgData name="Vui Le Ba" userId="052109168efbc39a" providerId="LiveId" clId="{40CFB830-F6EC-4A1B-AE1F-B620D0FFC1BE}" dt="2020-12-23T07:30:43.255" v="1946" actId="6264"/>
          <ac:spMkLst>
            <pc:docMk/>
            <pc:sldMk cId="0" sldId="644"/>
            <ac:spMk id="4" creationId="{EEA8F78B-2F8A-4CEE-93D3-D80276CE1368}"/>
          </ac:spMkLst>
        </pc:spChg>
        <pc:spChg chg="del">
          <ac:chgData name="Vui Le Ba" userId="052109168efbc39a" providerId="LiveId" clId="{40CFB830-F6EC-4A1B-AE1F-B620D0FFC1BE}" dt="2020-12-23T07:06:30.211" v="1584"/>
          <ac:spMkLst>
            <pc:docMk/>
            <pc:sldMk cId="0" sldId="644"/>
            <ac:spMk id="5" creationId="{48CAD12F-CF71-49E7-B209-CB5AB115B1C4}"/>
          </ac:spMkLst>
        </pc:spChg>
        <pc:spChg chg="add del mod">
          <ac:chgData name="Vui Le Ba" userId="052109168efbc39a" providerId="LiveId" clId="{40CFB830-F6EC-4A1B-AE1F-B620D0FFC1BE}" dt="2020-12-23T07:30:43.255" v="1946" actId="6264"/>
          <ac:spMkLst>
            <pc:docMk/>
            <pc:sldMk cId="0" sldId="644"/>
            <ac:spMk id="6" creationId="{48EE2FA5-CCAD-425D-801D-640014B880F2}"/>
          </ac:spMkLst>
        </pc:spChg>
        <pc:spChg chg="add del mod">
          <ac:chgData name="Vui Le Ba" userId="052109168efbc39a" providerId="LiveId" clId="{40CFB830-F6EC-4A1B-AE1F-B620D0FFC1BE}" dt="2020-12-23T07:30:43.255" v="1946" actId="6264"/>
          <ac:spMkLst>
            <pc:docMk/>
            <pc:sldMk cId="0" sldId="644"/>
            <ac:spMk id="7" creationId="{825373DC-E9E9-49FB-BD07-DFF93A97C58F}"/>
          </ac:spMkLst>
        </pc:spChg>
        <pc:spChg chg="add del mod ord">
          <ac:chgData name="Vui Le Ba" userId="052109168efbc39a" providerId="LiveId" clId="{40CFB830-F6EC-4A1B-AE1F-B620D0FFC1BE}" dt="2020-12-23T09:05:16.319" v="3222" actId="700"/>
          <ac:spMkLst>
            <pc:docMk/>
            <pc:sldMk cId="0" sldId="644"/>
            <ac:spMk id="8" creationId="{7AA88894-EC7B-4900-9CDF-0F9308DB6046}"/>
          </ac:spMkLst>
        </pc:spChg>
        <pc:spChg chg="add del mod ord">
          <ac:chgData name="Vui Le Ba" userId="052109168efbc39a" providerId="LiveId" clId="{40CFB830-F6EC-4A1B-AE1F-B620D0FFC1BE}" dt="2020-12-23T14:07:03.705" v="4330" actId="478"/>
          <ac:spMkLst>
            <pc:docMk/>
            <pc:sldMk cId="0" sldId="644"/>
            <ac:spMk id="9" creationId="{B5D0C833-04CE-44B0-A8AB-54E3F377ADDB}"/>
          </ac:spMkLst>
        </pc:spChg>
        <pc:spChg chg="add del mod ord">
          <ac:chgData name="Vui Le Ba" userId="052109168efbc39a" providerId="LiveId" clId="{40CFB830-F6EC-4A1B-AE1F-B620D0FFC1BE}" dt="2020-12-23T14:07:08.375" v="4332" actId="478"/>
          <ac:spMkLst>
            <pc:docMk/>
            <pc:sldMk cId="0" sldId="644"/>
            <ac:spMk id="692226" creationId="{00000000-0000-0000-0000-000000000000}"/>
          </ac:spMkLst>
        </pc:spChg>
        <pc:spChg chg="mod ord">
          <ac:chgData name="Vui Le Ba" userId="052109168efbc39a" providerId="LiveId" clId="{40CFB830-F6EC-4A1B-AE1F-B620D0FFC1BE}" dt="2020-12-23T09:05:16.687" v="3256" actId="27636"/>
          <ac:spMkLst>
            <pc:docMk/>
            <pc:sldMk cId="0" sldId="644"/>
            <ac:spMk id="692227" creationId="{00000000-0000-0000-0000-000000000000}"/>
          </ac:spMkLst>
        </pc:spChg>
        <pc:grpChg chg="del">
          <ac:chgData name="Vui Le Ba" userId="052109168efbc39a" providerId="LiveId" clId="{40CFB830-F6EC-4A1B-AE1F-B620D0FFC1BE}" dt="2020-12-23T14:07:05.436" v="4331" actId="478"/>
          <ac:grpSpMkLst>
            <pc:docMk/>
            <pc:sldMk cId="0" sldId="644"/>
            <ac:grpSpMk id="692228" creationId="{00000000-0000-0000-0000-000000000000}"/>
          </ac:grpSpMkLst>
        </pc:grpChg>
      </pc:sldChg>
      <pc:sldChg chg="addSp delSp modSp mod modClrScheme chgLayout">
        <pc:chgData name="Vui Le Ba" userId="052109168efbc39a" providerId="LiveId" clId="{40CFB830-F6EC-4A1B-AE1F-B620D0FFC1BE}" dt="2020-12-23T14:07:28.669" v="4339" actId="14100"/>
        <pc:sldMkLst>
          <pc:docMk/>
          <pc:sldMk cId="0" sldId="645"/>
        </pc:sldMkLst>
        <pc:spChg chg="add del mod">
          <ac:chgData name="Vui Le Ba" userId="052109168efbc39a" providerId="LiveId" clId="{40CFB830-F6EC-4A1B-AE1F-B620D0FFC1BE}" dt="2020-12-23T05:58:31.666" v="181" actId="6264"/>
          <ac:spMkLst>
            <pc:docMk/>
            <pc:sldMk cId="0" sldId="645"/>
            <ac:spMk id="2" creationId="{3E89143C-6D21-41CB-844A-256E962C4D6F}"/>
          </ac:spMkLst>
        </pc:spChg>
        <pc:spChg chg="add del mod">
          <ac:chgData name="Vui Le Ba" userId="052109168efbc39a" providerId="LiveId" clId="{40CFB830-F6EC-4A1B-AE1F-B620D0FFC1BE}" dt="2020-12-23T05:58:31.666" v="181" actId="6264"/>
          <ac:spMkLst>
            <pc:docMk/>
            <pc:sldMk cId="0" sldId="645"/>
            <ac:spMk id="3" creationId="{C001030D-583E-4491-864F-1C0A24B8F2E4}"/>
          </ac:spMkLst>
        </pc:spChg>
        <pc:spChg chg="add del mod ord">
          <ac:chgData name="Vui Le Ba" userId="052109168efbc39a" providerId="LiveId" clId="{40CFB830-F6EC-4A1B-AE1F-B620D0FFC1BE}" dt="2020-12-23T07:30:43.255" v="1946" actId="6264"/>
          <ac:spMkLst>
            <pc:docMk/>
            <pc:sldMk cId="0" sldId="645"/>
            <ac:spMk id="4" creationId="{845F9280-8EFD-4245-9840-A414595ED227}"/>
          </ac:spMkLst>
        </pc:spChg>
        <pc:spChg chg="del">
          <ac:chgData name="Vui Le Ba" userId="052109168efbc39a" providerId="LiveId" clId="{40CFB830-F6EC-4A1B-AE1F-B620D0FFC1BE}" dt="2020-12-23T07:06:30.211" v="1584"/>
          <ac:spMkLst>
            <pc:docMk/>
            <pc:sldMk cId="0" sldId="645"/>
            <ac:spMk id="5" creationId="{0CABB94C-E01F-49C7-94B8-48FE6E857843}"/>
          </ac:spMkLst>
        </pc:spChg>
        <pc:spChg chg="add del mod">
          <ac:chgData name="Vui Le Ba" userId="052109168efbc39a" providerId="LiveId" clId="{40CFB830-F6EC-4A1B-AE1F-B620D0FFC1BE}" dt="2020-12-23T07:30:43.255" v="1946" actId="6264"/>
          <ac:spMkLst>
            <pc:docMk/>
            <pc:sldMk cId="0" sldId="645"/>
            <ac:spMk id="6" creationId="{82781366-DDC1-4234-85EF-0E9123C7FBE1}"/>
          </ac:spMkLst>
        </pc:spChg>
        <pc:spChg chg="add del mod">
          <ac:chgData name="Vui Le Ba" userId="052109168efbc39a" providerId="LiveId" clId="{40CFB830-F6EC-4A1B-AE1F-B620D0FFC1BE}" dt="2020-12-23T07:30:43.255" v="1946" actId="6264"/>
          <ac:spMkLst>
            <pc:docMk/>
            <pc:sldMk cId="0" sldId="645"/>
            <ac:spMk id="7" creationId="{920A9FC2-1304-4E66-9421-D1D0A1EB0D57}"/>
          </ac:spMkLst>
        </pc:spChg>
        <pc:spChg chg="add del mod ord">
          <ac:chgData name="Vui Le Ba" userId="052109168efbc39a" providerId="LiveId" clId="{40CFB830-F6EC-4A1B-AE1F-B620D0FFC1BE}" dt="2020-12-23T09:05:16.319" v="3222" actId="700"/>
          <ac:spMkLst>
            <pc:docMk/>
            <pc:sldMk cId="0" sldId="645"/>
            <ac:spMk id="8" creationId="{884FA02A-3A5C-496B-B99E-3A4DDEB51896}"/>
          </ac:spMkLst>
        </pc:spChg>
        <pc:spChg chg="add del mod ord">
          <ac:chgData name="Vui Le Ba" userId="052109168efbc39a" providerId="LiveId" clId="{40CFB830-F6EC-4A1B-AE1F-B620D0FFC1BE}" dt="2020-12-23T14:07:13.007" v="4334" actId="478"/>
          <ac:spMkLst>
            <pc:docMk/>
            <pc:sldMk cId="0" sldId="645"/>
            <ac:spMk id="9" creationId="{7C303315-0583-43E4-B9FF-40838AFE9B09}"/>
          </ac:spMkLst>
        </pc:spChg>
        <pc:spChg chg="add del mod ord">
          <ac:chgData name="Vui Le Ba" userId="052109168efbc39a" providerId="LiveId" clId="{40CFB830-F6EC-4A1B-AE1F-B620D0FFC1BE}" dt="2020-12-23T14:07:25.270" v="4338" actId="478"/>
          <ac:spMkLst>
            <pc:docMk/>
            <pc:sldMk cId="0" sldId="645"/>
            <ac:spMk id="694274" creationId="{00000000-0000-0000-0000-000000000000}"/>
          </ac:spMkLst>
        </pc:spChg>
        <pc:spChg chg="mod ord">
          <ac:chgData name="Vui Le Ba" userId="052109168efbc39a" providerId="LiveId" clId="{40CFB830-F6EC-4A1B-AE1F-B620D0FFC1BE}" dt="2020-12-23T09:05:16.702" v="3257" actId="27636"/>
          <ac:spMkLst>
            <pc:docMk/>
            <pc:sldMk cId="0" sldId="645"/>
            <ac:spMk id="694275" creationId="{00000000-0000-0000-0000-000000000000}"/>
          </ac:spMkLst>
        </pc:spChg>
        <pc:spChg chg="mod">
          <ac:chgData name="Vui Le Ba" userId="052109168efbc39a" providerId="LiveId" clId="{40CFB830-F6EC-4A1B-AE1F-B620D0FFC1BE}" dt="2020-12-23T14:07:22.909" v="4337" actId="14100"/>
          <ac:spMkLst>
            <pc:docMk/>
            <pc:sldMk cId="0" sldId="645"/>
            <ac:spMk id="694278" creationId="{00000000-0000-0000-0000-000000000000}"/>
          </ac:spMkLst>
        </pc:spChg>
        <pc:grpChg chg="del">
          <ac:chgData name="Vui Le Ba" userId="052109168efbc39a" providerId="LiveId" clId="{40CFB830-F6EC-4A1B-AE1F-B620D0FFC1BE}" dt="2020-12-23T14:07:10.812" v="4333" actId="478"/>
          <ac:grpSpMkLst>
            <pc:docMk/>
            <pc:sldMk cId="0" sldId="645"/>
            <ac:grpSpMk id="694276" creationId="{00000000-0000-0000-0000-000000000000}"/>
          </ac:grpSpMkLst>
        </pc:grpChg>
        <pc:picChg chg="mod">
          <ac:chgData name="Vui Le Ba" userId="052109168efbc39a" providerId="LiveId" clId="{40CFB830-F6EC-4A1B-AE1F-B620D0FFC1BE}" dt="2020-12-23T14:07:28.669" v="4339" actId="14100"/>
          <ac:picMkLst>
            <pc:docMk/>
            <pc:sldMk cId="0" sldId="645"/>
            <ac:picMk id="1096713" creationId="{00000000-0000-0000-0000-000000000000}"/>
          </ac:picMkLst>
        </pc:picChg>
      </pc:sldChg>
      <pc:sldChg chg="addSp delSp modSp mod modClrScheme chgLayout">
        <pc:chgData name="Vui Le Ba" userId="052109168efbc39a" providerId="LiveId" clId="{40CFB830-F6EC-4A1B-AE1F-B620D0FFC1BE}" dt="2020-12-23T14:07:37.767" v="4342" actId="478"/>
        <pc:sldMkLst>
          <pc:docMk/>
          <pc:sldMk cId="0" sldId="646"/>
        </pc:sldMkLst>
        <pc:spChg chg="add del mod">
          <ac:chgData name="Vui Le Ba" userId="052109168efbc39a" providerId="LiveId" clId="{40CFB830-F6EC-4A1B-AE1F-B620D0FFC1BE}" dt="2020-12-23T05:58:31.666" v="181" actId="6264"/>
          <ac:spMkLst>
            <pc:docMk/>
            <pc:sldMk cId="0" sldId="646"/>
            <ac:spMk id="2" creationId="{84D31078-9332-44AF-B652-BF5F6C1F79C8}"/>
          </ac:spMkLst>
        </pc:spChg>
        <pc:spChg chg="add del mod">
          <ac:chgData name="Vui Le Ba" userId="052109168efbc39a" providerId="LiveId" clId="{40CFB830-F6EC-4A1B-AE1F-B620D0FFC1BE}" dt="2020-12-23T05:58:31.666" v="181" actId="6264"/>
          <ac:spMkLst>
            <pc:docMk/>
            <pc:sldMk cId="0" sldId="646"/>
            <ac:spMk id="3" creationId="{CF362A4A-BC12-452A-980C-A50B4B00D2B0}"/>
          </ac:spMkLst>
        </pc:spChg>
        <pc:spChg chg="add del mod ord">
          <ac:chgData name="Vui Le Ba" userId="052109168efbc39a" providerId="LiveId" clId="{40CFB830-F6EC-4A1B-AE1F-B620D0FFC1BE}" dt="2020-12-23T07:30:43.255" v="1946" actId="6264"/>
          <ac:spMkLst>
            <pc:docMk/>
            <pc:sldMk cId="0" sldId="646"/>
            <ac:spMk id="4" creationId="{8B6B1CDB-3532-48F1-ADFD-91B4F695A0C9}"/>
          </ac:spMkLst>
        </pc:spChg>
        <pc:spChg chg="del">
          <ac:chgData name="Vui Le Ba" userId="052109168efbc39a" providerId="LiveId" clId="{40CFB830-F6EC-4A1B-AE1F-B620D0FFC1BE}" dt="2020-12-23T07:06:30.211" v="1584"/>
          <ac:spMkLst>
            <pc:docMk/>
            <pc:sldMk cId="0" sldId="646"/>
            <ac:spMk id="5" creationId="{FC1A9526-35A2-4404-B2C3-312C37590DC4}"/>
          </ac:spMkLst>
        </pc:spChg>
        <pc:spChg chg="add del mod">
          <ac:chgData name="Vui Le Ba" userId="052109168efbc39a" providerId="LiveId" clId="{40CFB830-F6EC-4A1B-AE1F-B620D0FFC1BE}" dt="2020-12-23T07:30:43.255" v="1946" actId="6264"/>
          <ac:spMkLst>
            <pc:docMk/>
            <pc:sldMk cId="0" sldId="646"/>
            <ac:spMk id="6" creationId="{363E221D-2A31-4773-B100-658A8906BEBF}"/>
          </ac:spMkLst>
        </pc:spChg>
        <pc:spChg chg="add del mod">
          <ac:chgData name="Vui Le Ba" userId="052109168efbc39a" providerId="LiveId" clId="{40CFB830-F6EC-4A1B-AE1F-B620D0FFC1BE}" dt="2020-12-23T07:30:43.255" v="1946" actId="6264"/>
          <ac:spMkLst>
            <pc:docMk/>
            <pc:sldMk cId="0" sldId="646"/>
            <ac:spMk id="7" creationId="{9084D407-6476-4DD4-A223-13F84D2DF173}"/>
          </ac:spMkLst>
        </pc:spChg>
        <pc:spChg chg="add del mod ord">
          <ac:chgData name="Vui Le Ba" userId="052109168efbc39a" providerId="LiveId" clId="{40CFB830-F6EC-4A1B-AE1F-B620D0FFC1BE}" dt="2020-12-23T09:05:16.319" v="3222" actId="700"/>
          <ac:spMkLst>
            <pc:docMk/>
            <pc:sldMk cId="0" sldId="646"/>
            <ac:spMk id="8" creationId="{CDE3D4FF-F463-40E1-BFE2-3FEBF97AB554}"/>
          </ac:spMkLst>
        </pc:spChg>
        <pc:spChg chg="add del mod ord">
          <ac:chgData name="Vui Le Ba" userId="052109168efbc39a" providerId="LiveId" clId="{40CFB830-F6EC-4A1B-AE1F-B620D0FFC1BE}" dt="2020-12-23T14:07:35.539" v="4341" actId="478"/>
          <ac:spMkLst>
            <pc:docMk/>
            <pc:sldMk cId="0" sldId="646"/>
            <ac:spMk id="9" creationId="{97D4EDA7-AD4E-41BA-BB50-DAFD17722E0D}"/>
          </ac:spMkLst>
        </pc:spChg>
        <pc:spChg chg="add del mod ord">
          <ac:chgData name="Vui Le Ba" userId="052109168efbc39a" providerId="LiveId" clId="{40CFB830-F6EC-4A1B-AE1F-B620D0FFC1BE}" dt="2020-12-23T14:07:37.767" v="4342" actId="478"/>
          <ac:spMkLst>
            <pc:docMk/>
            <pc:sldMk cId="0" sldId="646"/>
            <ac:spMk id="696322" creationId="{00000000-0000-0000-0000-000000000000}"/>
          </ac:spMkLst>
        </pc:spChg>
        <pc:spChg chg="mod ord">
          <ac:chgData name="Vui Le Ba" userId="052109168efbc39a" providerId="LiveId" clId="{40CFB830-F6EC-4A1B-AE1F-B620D0FFC1BE}" dt="2020-12-23T09:05:16.702" v="3258" actId="27636"/>
          <ac:spMkLst>
            <pc:docMk/>
            <pc:sldMk cId="0" sldId="646"/>
            <ac:spMk id="696323" creationId="{00000000-0000-0000-0000-000000000000}"/>
          </ac:spMkLst>
        </pc:spChg>
        <pc:grpChg chg="del">
          <ac:chgData name="Vui Le Ba" userId="052109168efbc39a" providerId="LiveId" clId="{40CFB830-F6EC-4A1B-AE1F-B620D0FFC1BE}" dt="2020-12-23T14:07:31.950" v="4340" actId="478"/>
          <ac:grpSpMkLst>
            <pc:docMk/>
            <pc:sldMk cId="0" sldId="646"/>
            <ac:grpSpMk id="696327" creationId="{00000000-0000-0000-0000-000000000000}"/>
          </ac:grpSpMkLst>
        </pc:grpChg>
      </pc:sldChg>
      <pc:sldChg chg="addSp delSp modSp mod modClrScheme chgLayout">
        <pc:chgData name="Vui Le Ba" userId="052109168efbc39a" providerId="LiveId" clId="{40CFB830-F6EC-4A1B-AE1F-B620D0FFC1BE}" dt="2020-12-23T14:07:58.755" v="4349" actId="478"/>
        <pc:sldMkLst>
          <pc:docMk/>
          <pc:sldMk cId="0" sldId="647"/>
        </pc:sldMkLst>
        <pc:spChg chg="add del mod">
          <ac:chgData name="Vui Le Ba" userId="052109168efbc39a" providerId="LiveId" clId="{40CFB830-F6EC-4A1B-AE1F-B620D0FFC1BE}" dt="2020-12-23T05:58:31.666" v="181" actId="6264"/>
          <ac:spMkLst>
            <pc:docMk/>
            <pc:sldMk cId="0" sldId="647"/>
            <ac:spMk id="2" creationId="{F4DD4EE9-72FA-4E00-9888-B3D0EF8B029B}"/>
          </ac:spMkLst>
        </pc:spChg>
        <pc:spChg chg="add del mod">
          <ac:chgData name="Vui Le Ba" userId="052109168efbc39a" providerId="LiveId" clId="{40CFB830-F6EC-4A1B-AE1F-B620D0FFC1BE}" dt="2020-12-23T05:58:31.666" v="181" actId="6264"/>
          <ac:spMkLst>
            <pc:docMk/>
            <pc:sldMk cId="0" sldId="647"/>
            <ac:spMk id="3" creationId="{37D83869-C41F-4FF2-AE67-0EB44FF50A8B}"/>
          </ac:spMkLst>
        </pc:spChg>
        <pc:spChg chg="add del mod ord">
          <ac:chgData name="Vui Le Ba" userId="052109168efbc39a" providerId="LiveId" clId="{40CFB830-F6EC-4A1B-AE1F-B620D0FFC1BE}" dt="2020-12-23T07:30:43.255" v="1946" actId="6264"/>
          <ac:spMkLst>
            <pc:docMk/>
            <pc:sldMk cId="0" sldId="647"/>
            <ac:spMk id="4" creationId="{6CD0F754-60BF-48F9-A1C5-D35EF53B7B40}"/>
          </ac:spMkLst>
        </pc:spChg>
        <pc:spChg chg="del">
          <ac:chgData name="Vui Le Ba" userId="052109168efbc39a" providerId="LiveId" clId="{40CFB830-F6EC-4A1B-AE1F-B620D0FFC1BE}" dt="2020-12-23T07:06:30.211" v="1584"/>
          <ac:spMkLst>
            <pc:docMk/>
            <pc:sldMk cId="0" sldId="647"/>
            <ac:spMk id="5" creationId="{7250DC67-8131-4100-B960-CD1BE8A2E998}"/>
          </ac:spMkLst>
        </pc:spChg>
        <pc:spChg chg="add del mod">
          <ac:chgData name="Vui Le Ba" userId="052109168efbc39a" providerId="LiveId" clId="{40CFB830-F6EC-4A1B-AE1F-B620D0FFC1BE}" dt="2020-12-23T07:30:43.255" v="1946" actId="6264"/>
          <ac:spMkLst>
            <pc:docMk/>
            <pc:sldMk cId="0" sldId="647"/>
            <ac:spMk id="6" creationId="{960B0556-B98E-4FC4-8B0C-5DA6F8EC70C1}"/>
          </ac:spMkLst>
        </pc:spChg>
        <pc:spChg chg="add del mod">
          <ac:chgData name="Vui Le Ba" userId="052109168efbc39a" providerId="LiveId" clId="{40CFB830-F6EC-4A1B-AE1F-B620D0FFC1BE}" dt="2020-12-23T07:30:43.255" v="1946" actId="6264"/>
          <ac:spMkLst>
            <pc:docMk/>
            <pc:sldMk cId="0" sldId="647"/>
            <ac:spMk id="7" creationId="{EA8F0AD3-69C7-4659-8247-5C0835C74F29}"/>
          </ac:spMkLst>
        </pc:spChg>
        <pc:spChg chg="add del mod ord">
          <ac:chgData name="Vui Le Ba" userId="052109168efbc39a" providerId="LiveId" clId="{40CFB830-F6EC-4A1B-AE1F-B620D0FFC1BE}" dt="2020-12-23T09:05:16.319" v="3222" actId="700"/>
          <ac:spMkLst>
            <pc:docMk/>
            <pc:sldMk cId="0" sldId="647"/>
            <ac:spMk id="8" creationId="{45DE9E0C-4A0F-4697-A5C1-D6E97DF8C34F}"/>
          </ac:spMkLst>
        </pc:spChg>
        <pc:spChg chg="add del mod ord">
          <ac:chgData name="Vui Le Ba" userId="052109168efbc39a" providerId="LiveId" clId="{40CFB830-F6EC-4A1B-AE1F-B620D0FFC1BE}" dt="2020-12-23T14:07:44.569" v="4344" actId="478"/>
          <ac:spMkLst>
            <pc:docMk/>
            <pc:sldMk cId="0" sldId="647"/>
            <ac:spMk id="9" creationId="{3208172F-1369-4B33-A48B-54059657A62E}"/>
          </ac:spMkLst>
        </pc:spChg>
        <pc:spChg chg="add del mod ord">
          <ac:chgData name="Vui Le Ba" userId="052109168efbc39a" providerId="LiveId" clId="{40CFB830-F6EC-4A1B-AE1F-B620D0FFC1BE}" dt="2020-12-23T14:07:58.755" v="4349" actId="478"/>
          <ac:spMkLst>
            <pc:docMk/>
            <pc:sldMk cId="0" sldId="647"/>
            <ac:spMk id="698370" creationId="{00000000-0000-0000-0000-000000000000}"/>
          </ac:spMkLst>
        </pc:spChg>
        <pc:spChg chg="mod ord">
          <ac:chgData name="Vui Le Ba" userId="052109168efbc39a" providerId="LiveId" clId="{40CFB830-F6EC-4A1B-AE1F-B620D0FFC1BE}" dt="2020-12-23T09:05:16.718" v="3259" actId="27636"/>
          <ac:spMkLst>
            <pc:docMk/>
            <pc:sldMk cId="0" sldId="647"/>
            <ac:spMk id="698371" creationId="{00000000-0000-0000-0000-000000000000}"/>
          </ac:spMkLst>
        </pc:spChg>
        <pc:spChg chg="mod">
          <ac:chgData name="Vui Le Ba" userId="052109168efbc39a" providerId="LiveId" clId="{40CFB830-F6EC-4A1B-AE1F-B620D0FFC1BE}" dt="2020-12-23T14:07:56.553" v="4348" actId="14100"/>
          <ac:spMkLst>
            <pc:docMk/>
            <pc:sldMk cId="0" sldId="647"/>
            <ac:spMk id="698373" creationId="{00000000-0000-0000-0000-000000000000}"/>
          </ac:spMkLst>
        </pc:spChg>
        <pc:grpChg chg="del">
          <ac:chgData name="Vui Le Ba" userId="052109168efbc39a" providerId="LiveId" clId="{40CFB830-F6EC-4A1B-AE1F-B620D0FFC1BE}" dt="2020-12-23T14:07:40.520" v="4343" actId="478"/>
          <ac:grpSpMkLst>
            <pc:docMk/>
            <pc:sldMk cId="0" sldId="647"/>
            <ac:grpSpMk id="698375" creationId="{00000000-0000-0000-0000-000000000000}"/>
          </ac:grpSpMkLst>
        </pc:grpChg>
        <pc:picChg chg="mod">
          <ac:chgData name="Vui Le Ba" userId="052109168efbc39a" providerId="LiveId" clId="{40CFB830-F6EC-4A1B-AE1F-B620D0FFC1BE}" dt="2020-12-23T14:07:46.212" v="4345" actId="1076"/>
          <ac:picMkLst>
            <pc:docMk/>
            <pc:sldMk cId="0" sldId="647"/>
            <ac:picMk id="1100811" creationId="{00000000-0000-0000-0000-000000000000}"/>
          </ac:picMkLst>
        </pc:picChg>
      </pc:sldChg>
      <pc:sldChg chg="addSp delSp modSp mod modClrScheme chgLayout">
        <pc:chgData name="Vui Le Ba" userId="052109168efbc39a" providerId="LiveId" clId="{40CFB830-F6EC-4A1B-AE1F-B620D0FFC1BE}" dt="2020-12-23T14:08:17.254" v="4354" actId="478"/>
        <pc:sldMkLst>
          <pc:docMk/>
          <pc:sldMk cId="0" sldId="648"/>
        </pc:sldMkLst>
        <pc:spChg chg="add del mod">
          <ac:chgData name="Vui Le Ba" userId="052109168efbc39a" providerId="LiveId" clId="{40CFB830-F6EC-4A1B-AE1F-B620D0FFC1BE}" dt="2020-12-23T05:58:31.666" v="181" actId="6264"/>
          <ac:spMkLst>
            <pc:docMk/>
            <pc:sldMk cId="0" sldId="648"/>
            <ac:spMk id="2" creationId="{3299BCCD-BC1C-4919-A88D-E726C1A061E7}"/>
          </ac:spMkLst>
        </pc:spChg>
        <pc:spChg chg="add del mod">
          <ac:chgData name="Vui Le Ba" userId="052109168efbc39a" providerId="LiveId" clId="{40CFB830-F6EC-4A1B-AE1F-B620D0FFC1BE}" dt="2020-12-23T05:58:31.666" v="181" actId="6264"/>
          <ac:spMkLst>
            <pc:docMk/>
            <pc:sldMk cId="0" sldId="648"/>
            <ac:spMk id="3" creationId="{F632EC4E-EB40-440A-BBE0-960B83397889}"/>
          </ac:spMkLst>
        </pc:spChg>
        <pc:spChg chg="add del mod ord">
          <ac:chgData name="Vui Le Ba" userId="052109168efbc39a" providerId="LiveId" clId="{40CFB830-F6EC-4A1B-AE1F-B620D0FFC1BE}" dt="2020-12-23T07:30:43.255" v="1946" actId="6264"/>
          <ac:spMkLst>
            <pc:docMk/>
            <pc:sldMk cId="0" sldId="648"/>
            <ac:spMk id="4" creationId="{522B9D29-D09C-43FC-B2D6-F97D785C4EA6}"/>
          </ac:spMkLst>
        </pc:spChg>
        <pc:spChg chg="del">
          <ac:chgData name="Vui Le Ba" userId="052109168efbc39a" providerId="LiveId" clId="{40CFB830-F6EC-4A1B-AE1F-B620D0FFC1BE}" dt="2020-12-23T07:06:30.211" v="1584"/>
          <ac:spMkLst>
            <pc:docMk/>
            <pc:sldMk cId="0" sldId="648"/>
            <ac:spMk id="5" creationId="{ADCB8673-E181-41CF-BD84-2874725DAF0F}"/>
          </ac:spMkLst>
        </pc:spChg>
        <pc:spChg chg="add del mod">
          <ac:chgData name="Vui Le Ba" userId="052109168efbc39a" providerId="LiveId" clId="{40CFB830-F6EC-4A1B-AE1F-B620D0FFC1BE}" dt="2020-12-23T07:30:43.255" v="1946" actId="6264"/>
          <ac:spMkLst>
            <pc:docMk/>
            <pc:sldMk cId="0" sldId="648"/>
            <ac:spMk id="6" creationId="{8CABD15D-33FC-4413-BE41-99FA9A03FE31}"/>
          </ac:spMkLst>
        </pc:spChg>
        <pc:spChg chg="add del mod">
          <ac:chgData name="Vui Le Ba" userId="052109168efbc39a" providerId="LiveId" clId="{40CFB830-F6EC-4A1B-AE1F-B620D0FFC1BE}" dt="2020-12-23T07:30:43.255" v="1946" actId="6264"/>
          <ac:spMkLst>
            <pc:docMk/>
            <pc:sldMk cId="0" sldId="648"/>
            <ac:spMk id="7" creationId="{F89C1905-F968-4C31-BCF0-90BFBBCC6A29}"/>
          </ac:spMkLst>
        </pc:spChg>
        <pc:spChg chg="add del mod ord">
          <ac:chgData name="Vui Le Ba" userId="052109168efbc39a" providerId="LiveId" clId="{40CFB830-F6EC-4A1B-AE1F-B620D0FFC1BE}" dt="2020-12-23T09:05:16.319" v="3222" actId="700"/>
          <ac:spMkLst>
            <pc:docMk/>
            <pc:sldMk cId="0" sldId="648"/>
            <ac:spMk id="8" creationId="{D9F40ECE-FD15-4BDF-B3C0-8220EC56ADBF}"/>
          </ac:spMkLst>
        </pc:spChg>
        <pc:spChg chg="add del mod ord">
          <ac:chgData name="Vui Le Ba" userId="052109168efbc39a" providerId="LiveId" clId="{40CFB830-F6EC-4A1B-AE1F-B620D0FFC1BE}" dt="2020-12-23T14:08:07.835" v="4351" actId="478"/>
          <ac:spMkLst>
            <pc:docMk/>
            <pc:sldMk cId="0" sldId="648"/>
            <ac:spMk id="9" creationId="{0896686A-D294-42A8-9B23-C2DF74FBF3CD}"/>
          </ac:spMkLst>
        </pc:spChg>
        <pc:spChg chg="add del mod ord">
          <ac:chgData name="Vui Le Ba" userId="052109168efbc39a" providerId="LiveId" clId="{40CFB830-F6EC-4A1B-AE1F-B620D0FFC1BE}" dt="2020-12-23T14:08:17.254" v="4354" actId="478"/>
          <ac:spMkLst>
            <pc:docMk/>
            <pc:sldMk cId="0" sldId="648"/>
            <ac:spMk id="700418" creationId="{00000000-0000-0000-0000-000000000000}"/>
          </ac:spMkLst>
        </pc:spChg>
        <pc:spChg chg="mod ord">
          <ac:chgData name="Vui Le Ba" userId="052109168efbc39a" providerId="LiveId" clId="{40CFB830-F6EC-4A1B-AE1F-B620D0FFC1BE}" dt="2020-12-23T09:05:16.718" v="3260" actId="27636"/>
          <ac:spMkLst>
            <pc:docMk/>
            <pc:sldMk cId="0" sldId="648"/>
            <ac:spMk id="700419" creationId="{00000000-0000-0000-0000-000000000000}"/>
          </ac:spMkLst>
        </pc:spChg>
        <pc:spChg chg="mod">
          <ac:chgData name="Vui Le Ba" userId="052109168efbc39a" providerId="LiveId" clId="{40CFB830-F6EC-4A1B-AE1F-B620D0FFC1BE}" dt="2020-12-23T14:08:14.424" v="4353" actId="14100"/>
          <ac:spMkLst>
            <pc:docMk/>
            <pc:sldMk cId="0" sldId="648"/>
            <ac:spMk id="700421" creationId="{00000000-0000-0000-0000-000000000000}"/>
          </ac:spMkLst>
        </pc:spChg>
        <pc:grpChg chg="del">
          <ac:chgData name="Vui Le Ba" userId="052109168efbc39a" providerId="LiveId" clId="{40CFB830-F6EC-4A1B-AE1F-B620D0FFC1BE}" dt="2020-12-23T14:08:04.795" v="4350" actId="478"/>
          <ac:grpSpMkLst>
            <pc:docMk/>
            <pc:sldMk cId="0" sldId="648"/>
            <ac:grpSpMk id="700422" creationId="{00000000-0000-0000-0000-000000000000}"/>
          </ac:grpSpMkLst>
        </pc:grpChg>
      </pc:sldChg>
      <pc:sldChg chg="addSp delSp modSp mod modClrScheme chgLayout">
        <pc:chgData name="Vui Le Ba" userId="052109168efbc39a" providerId="LiveId" clId="{40CFB830-F6EC-4A1B-AE1F-B620D0FFC1BE}" dt="2020-12-23T14:08:32.715" v="4360" actId="478"/>
        <pc:sldMkLst>
          <pc:docMk/>
          <pc:sldMk cId="0" sldId="650"/>
        </pc:sldMkLst>
        <pc:spChg chg="add del mod">
          <ac:chgData name="Vui Le Ba" userId="052109168efbc39a" providerId="LiveId" clId="{40CFB830-F6EC-4A1B-AE1F-B620D0FFC1BE}" dt="2020-12-23T05:58:31.666" v="181" actId="6264"/>
          <ac:spMkLst>
            <pc:docMk/>
            <pc:sldMk cId="0" sldId="650"/>
            <ac:spMk id="2" creationId="{979F93B5-ED8D-4819-B819-7B7C743C83FB}"/>
          </ac:spMkLst>
        </pc:spChg>
        <pc:spChg chg="add del mod">
          <ac:chgData name="Vui Le Ba" userId="052109168efbc39a" providerId="LiveId" clId="{40CFB830-F6EC-4A1B-AE1F-B620D0FFC1BE}" dt="2020-12-23T05:58:31.666" v="181" actId="6264"/>
          <ac:spMkLst>
            <pc:docMk/>
            <pc:sldMk cId="0" sldId="650"/>
            <ac:spMk id="3" creationId="{D6800CEC-8344-4045-A769-54023DBBEB3A}"/>
          </ac:spMkLst>
        </pc:spChg>
        <pc:spChg chg="add del mod ord">
          <ac:chgData name="Vui Le Ba" userId="052109168efbc39a" providerId="LiveId" clId="{40CFB830-F6EC-4A1B-AE1F-B620D0FFC1BE}" dt="2020-12-23T07:30:43.255" v="1946" actId="6264"/>
          <ac:spMkLst>
            <pc:docMk/>
            <pc:sldMk cId="0" sldId="650"/>
            <ac:spMk id="4" creationId="{3FEE4F51-D716-4D2C-BC31-28ACDD100FA1}"/>
          </ac:spMkLst>
        </pc:spChg>
        <pc:spChg chg="del">
          <ac:chgData name="Vui Le Ba" userId="052109168efbc39a" providerId="LiveId" clId="{40CFB830-F6EC-4A1B-AE1F-B620D0FFC1BE}" dt="2020-12-23T07:06:30.211" v="1584"/>
          <ac:spMkLst>
            <pc:docMk/>
            <pc:sldMk cId="0" sldId="650"/>
            <ac:spMk id="5" creationId="{A0D5278A-2425-4E5A-A723-E9A44EB29A2D}"/>
          </ac:spMkLst>
        </pc:spChg>
        <pc:spChg chg="add del mod">
          <ac:chgData name="Vui Le Ba" userId="052109168efbc39a" providerId="LiveId" clId="{40CFB830-F6EC-4A1B-AE1F-B620D0FFC1BE}" dt="2020-12-23T07:30:43.255" v="1946" actId="6264"/>
          <ac:spMkLst>
            <pc:docMk/>
            <pc:sldMk cId="0" sldId="650"/>
            <ac:spMk id="6" creationId="{5EF12EE4-8BFC-4A8A-BB59-FB8821171C42}"/>
          </ac:spMkLst>
        </pc:spChg>
        <pc:spChg chg="add del mod">
          <ac:chgData name="Vui Le Ba" userId="052109168efbc39a" providerId="LiveId" clId="{40CFB830-F6EC-4A1B-AE1F-B620D0FFC1BE}" dt="2020-12-23T07:30:43.255" v="1946" actId="6264"/>
          <ac:spMkLst>
            <pc:docMk/>
            <pc:sldMk cId="0" sldId="650"/>
            <ac:spMk id="7" creationId="{25A639FE-E508-49E3-928A-3BFE9FFC3BBF}"/>
          </ac:spMkLst>
        </pc:spChg>
        <pc:spChg chg="add del mod ord">
          <ac:chgData name="Vui Le Ba" userId="052109168efbc39a" providerId="LiveId" clId="{40CFB830-F6EC-4A1B-AE1F-B620D0FFC1BE}" dt="2020-12-23T09:05:16.319" v="3222" actId="700"/>
          <ac:spMkLst>
            <pc:docMk/>
            <pc:sldMk cId="0" sldId="650"/>
            <ac:spMk id="8" creationId="{2B06A0F0-962E-43BB-97F9-28282619EF52}"/>
          </ac:spMkLst>
        </pc:spChg>
        <pc:spChg chg="add del mod ord">
          <ac:chgData name="Vui Le Ba" userId="052109168efbc39a" providerId="LiveId" clId="{40CFB830-F6EC-4A1B-AE1F-B620D0FFC1BE}" dt="2020-12-23T14:08:21.321" v="4356" actId="478"/>
          <ac:spMkLst>
            <pc:docMk/>
            <pc:sldMk cId="0" sldId="650"/>
            <ac:spMk id="9" creationId="{26A5C457-E45D-4A0C-8758-C63D612BCF49}"/>
          </ac:spMkLst>
        </pc:spChg>
        <pc:spChg chg="add del mod ord">
          <ac:chgData name="Vui Le Ba" userId="052109168efbc39a" providerId="LiveId" clId="{40CFB830-F6EC-4A1B-AE1F-B620D0FFC1BE}" dt="2020-12-23T14:08:32.715" v="4360" actId="478"/>
          <ac:spMkLst>
            <pc:docMk/>
            <pc:sldMk cId="0" sldId="650"/>
            <ac:spMk id="702466" creationId="{00000000-0000-0000-0000-000000000000}"/>
          </ac:spMkLst>
        </pc:spChg>
        <pc:spChg chg="mod ord">
          <ac:chgData name="Vui Le Ba" userId="052109168efbc39a" providerId="LiveId" clId="{40CFB830-F6EC-4A1B-AE1F-B620D0FFC1BE}" dt="2020-12-23T09:05:16.734" v="3261" actId="27636"/>
          <ac:spMkLst>
            <pc:docMk/>
            <pc:sldMk cId="0" sldId="650"/>
            <ac:spMk id="702467" creationId="{00000000-0000-0000-0000-000000000000}"/>
          </ac:spMkLst>
        </pc:spChg>
        <pc:spChg chg="mod">
          <ac:chgData name="Vui Le Ba" userId="052109168efbc39a" providerId="LiveId" clId="{40CFB830-F6EC-4A1B-AE1F-B620D0FFC1BE}" dt="2020-12-23T14:08:30.916" v="4359" actId="14100"/>
          <ac:spMkLst>
            <pc:docMk/>
            <pc:sldMk cId="0" sldId="650"/>
            <ac:spMk id="702469" creationId="{00000000-0000-0000-0000-000000000000}"/>
          </ac:spMkLst>
        </pc:spChg>
        <pc:grpChg chg="del">
          <ac:chgData name="Vui Le Ba" userId="052109168efbc39a" providerId="LiveId" clId="{40CFB830-F6EC-4A1B-AE1F-B620D0FFC1BE}" dt="2020-12-23T14:08:19.317" v="4355" actId="478"/>
          <ac:grpSpMkLst>
            <pc:docMk/>
            <pc:sldMk cId="0" sldId="650"/>
            <ac:grpSpMk id="702470" creationId="{00000000-0000-0000-0000-000000000000}"/>
          </ac:grpSpMkLst>
        </pc:grpChg>
      </pc:sldChg>
      <pc:sldChg chg="addSp delSp modSp mod modClrScheme chgLayout">
        <pc:chgData name="Vui Le Ba" userId="052109168efbc39a" providerId="LiveId" clId="{40CFB830-F6EC-4A1B-AE1F-B620D0FFC1BE}" dt="2020-12-23T14:08:47.596" v="4366" actId="478"/>
        <pc:sldMkLst>
          <pc:docMk/>
          <pc:sldMk cId="0" sldId="651"/>
        </pc:sldMkLst>
        <pc:spChg chg="add del mod">
          <ac:chgData name="Vui Le Ba" userId="052109168efbc39a" providerId="LiveId" clId="{40CFB830-F6EC-4A1B-AE1F-B620D0FFC1BE}" dt="2020-12-23T05:58:31.666" v="181" actId="6264"/>
          <ac:spMkLst>
            <pc:docMk/>
            <pc:sldMk cId="0" sldId="651"/>
            <ac:spMk id="2" creationId="{24865131-402D-41CD-967E-8BE42916641C}"/>
          </ac:spMkLst>
        </pc:spChg>
        <pc:spChg chg="add del mod">
          <ac:chgData name="Vui Le Ba" userId="052109168efbc39a" providerId="LiveId" clId="{40CFB830-F6EC-4A1B-AE1F-B620D0FFC1BE}" dt="2020-12-23T05:58:31.666" v="181" actId="6264"/>
          <ac:spMkLst>
            <pc:docMk/>
            <pc:sldMk cId="0" sldId="651"/>
            <ac:spMk id="3" creationId="{8E7CEEEB-725D-4F21-BF28-AE787B42E783}"/>
          </ac:spMkLst>
        </pc:spChg>
        <pc:spChg chg="add del mod ord">
          <ac:chgData name="Vui Le Ba" userId="052109168efbc39a" providerId="LiveId" clId="{40CFB830-F6EC-4A1B-AE1F-B620D0FFC1BE}" dt="2020-12-23T07:30:43.255" v="1946" actId="6264"/>
          <ac:spMkLst>
            <pc:docMk/>
            <pc:sldMk cId="0" sldId="651"/>
            <ac:spMk id="4" creationId="{DF07B0C9-39F7-4B78-8A3D-5D3FA5E1C272}"/>
          </ac:spMkLst>
        </pc:spChg>
        <pc:spChg chg="del">
          <ac:chgData name="Vui Le Ba" userId="052109168efbc39a" providerId="LiveId" clId="{40CFB830-F6EC-4A1B-AE1F-B620D0FFC1BE}" dt="2020-12-23T07:06:30.211" v="1584"/>
          <ac:spMkLst>
            <pc:docMk/>
            <pc:sldMk cId="0" sldId="651"/>
            <ac:spMk id="5" creationId="{7CD346AA-044D-420E-AAEB-3B4D542CD5F8}"/>
          </ac:spMkLst>
        </pc:spChg>
        <pc:spChg chg="add del mod">
          <ac:chgData name="Vui Le Ba" userId="052109168efbc39a" providerId="LiveId" clId="{40CFB830-F6EC-4A1B-AE1F-B620D0FFC1BE}" dt="2020-12-23T07:30:43.255" v="1946" actId="6264"/>
          <ac:spMkLst>
            <pc:docMk/>
            <pc:sldMk cId="0" sldId="651"/>
            <ac:spMk id="6" creationId="{62D26E85-5695-43D4-9FBB-97F4116A8A31}"/>
          </ac:spMkLst>
        </pc:spChg>
        <pc:spChg chg="add del mod">
          <ac:chgData name="Vui Le Ba" userId="052109168efbc39a" providerId="LiveId" clId="{40CFB830-F6EC-4A1B-AE1F-B620D0FFC1BE}" dt="2020-12-23T07:30:43.255" v="1946" actId="6264"/>
          <ac:spMkLst>
            <pc:docMk/>
            <pc:sldMk cId="0" sldId="651"/>
            <ac:spMk id="7" creationId="{29407B6D-666C-41E4-A894-53EB2150E02F}"/>
          </ac:spMkLst>
        </pc:spChg>
        <pc:spChg chg="add del mod ord">
          <ac:chgData name="Vui Le Ba" userId="052109168efbc39a" providerId="LiveId" clId="{40CFB830-F6EC-4A1B-AE1F-B620D0FFC1BE}" dt="2020-12-23T09:05:16.319" v="3222" actId="700"/>
          <ac:spMkLst>
            <pc:docMk/>
            <pc:sldMk cId="0" sldId="651"/>
            <ac:spMk id="8" creationId="{5B3A50F5-B3D2-476C-9BC9-628CABC6BB15}"/>
          </ac:spMkLst>
        </pc:spChg>
        <pc:spChg chg="add del mod ord">
          <ac:chgData name="Vui Le Ba" userId="052109168efbc39a" providerId="LiveId" clId="{40CFB830-F6EC-4A1B-AE1F-B620D0FFC1BE}" dt="2020-12-23T14:08:36.852" v="4362" actId="478"/>
          <ac:spMkLst>
            <pc:docMk/>
            <pc:sldMk cId="0" sldId="651"/>
            <ac:spMk id="9" creationId="{2DCF710E-0EA8-4CF3-A565-A681B9086FCD}"/>
          </ac:spMkLst>
        </pc:spChg>
        <pc:spChg chg="add del mod ord">
          <ac:chgData name="Vui Le Ba" userId="052109168efbc39a" providerId="LiveId" clId="{40CFB830-F6EC-4A1B-AE1F-B620D0FFC1BE}" dt="2020-12-23T14:08:47.596" v="4366" actId="478"/>
          <ac:spMkLst>
            <pc:docMk/>
            <pc:sldMk cId="0" sldId="651"/>
            <ac:spMk id="704514" creationId="{00000000-0000-0000-0000-000000000000}"/>
          </ac:spMkLst>
        </pc:spChg>
        <pc:spChg chg="mod ord">
          <ac:chgData name="Vui Le Ba" userId="052109168efbc39a" providerId="LiveId" clId="{40CFB830-F6EC-4A1B-AE1F-B620D0FFC1BE}" dt="2020-12-23T09:05:16.740" v="3262" actId="27636"/>
          <ac:spMkLst>
            <pc:docMk/>
            <pc:sldMk cId="0" sldId="651"/>
            <ac:spMk id="704515" creationId="{00000000-0000-0000-0000-000000000000}"/>
          </ac:spMkLst>
        </pc:spChg>
        <pc:spChg chg="mod">
          <ac:chgData name="Vui Le Ba" userId="052109168efbc39a" providerId="LiveId" clId="{40CFB830-F6EC-4A1B-AE1F-B620D0FFC1BE}" dt="2020-12-23T14:08:45.435" v="4365" actId="14100"/>
          <ac:spMkLst>
            <pc:docMk/>
            <pc:sldMk cId="0" sldId="651"/>
            <ac:spMk id="704517" creationId="{00000000-0000-0000-0000-000000000000}"/>
          </ac:spMkLst>
        </pc:spChg>
        <pc:grpChg chg="del">
          <ac:chgData name="Vui Le Ba" userId="052109168efbc39a" providerId="LiveId" clId="{40CFB830-F6EC-4A1B-AE1F-B620D0FFC1BE}" dt="2020-12-23T14:08:34.778" v="4361" actId="478"/>
          <ac:grpSpMkLst>
            <pc:docMk/>
            <pc:sldMk cId="0" sldId="651"/>
            <ac:grpSpMk id="704518" creationId="{00000000-0000-0000-0000-000000000000}"/>
          </ac:grpSpMkLst>
        </pc:grpChg>
      </pc:sldChg>
      <pc:sldChg chg="addSp delSp modSp mod modClrScheme chgLayout">
        <pc:chgData name="Vui Le Ba" userId="052109168efbc39a" providerId="LiveId" clId="{40CFB830-F6EC-4A1B-AE1F-B620D0FFC1BE}" dt="2020-12-23T14:08:52.755" v="4369" actId="478"/>
        <pc:sldMkLst>
          <pc:docMk/>
          <pc:sldMk cId="0" sldId="652"/>
        </pc:sldMkLst>
        <pc:spChg chg="add del mod">
          <ac:chgData name="Vui Le Ba" userId="052109168efbc39a" providerId="LiveId" clId="{40CFB830-F6EC-4A1B-AE1F-B620D0FFC1BE}" dt="2020-12-23T05:58:31.666" v="181" actId="6264"/>
          <ac:spMkLst>
            <pc:docMk/>
            <pc:sldMk cId="0" sldId="652"/>
            <ac:spMk id="2" creationId="{146F858D-9DC1-4227-8DE8-A806B17B1D5B}"/>
          </ac:spMkLst>
        </pc:spChg>
        <pc:spChg chg="add del mod">
          <ac:chgData name="Vui Le Ba" userId="052109168efbc39a" providerId="LiveId" clId="{40CFB830-F6EC-4A1B-AE1F-B620D0FFC1BE}" dt="2020-12-23T05:58:31.666" v="181" actId="6264"/>
          <ac:spMkLst>
            <pc:docMk/>
            <pc:sldMk cId="0" sldId="652"/>
            <ac:spMk id="3" creationId="{5E95783D-211C-46C0-926D-19FD3186F6CA}"/>
          </ac:spMkLst>
        </pc:spChg>
        <pc:spChg chg="add del mod ord">
          <ac:chgData name="Vui Le Ba" userId="052109168efbc39a" providerId="LiveId" clId="{40CFB830-F6EC-4A1B-AE1F-B620D0FFC1BE}" dt="2020-12-23T07:30:43.255" v="1946" actId="6264"/>
          <ac:spMkLst>
            <pc:docMk/>
            <pc:sldMk cId="0" sldId="652"/>
            <ac:spMk id="4" creationId="{18374A26-2DBE-432C-9A2E-1D488016451B}"/>
          </ac:spMkLst>
        </pc:spChg>
        <pc:spChg chg="del">
          <ac:chgData name="Vui Le Ba" userId="052109168efbc39a" providerId="LiveId" clId="{40CFB830-F6EC-4A1B-AE1F-B620D0FFC1BE}" dt="2020-12-23T07:06:30.211" v="1584"/>
          <ac:spMkLst>
            <pc:docMk/>
            <pc:sldMk cId="0" sldId="652"/>
            <ac:spMk id="5" creationId="{B66C1940-4C8A-4A94-9927-FD2CF9FE1ECB}"/>
          </ac:spMkLst>
        </pc:spChg>
        <pc:spChg chg="add del mod">
          <ac:chgData name="Vui Le Ba" userId="052109168efbc39a" providerId="LiveId" clId="{40CFB830-F6EC-4A1B-AE1F-B620D0FFC1BE}" dt="2020-12-23T07:30:43.255" v="1946" actId="6264"/>
          <ac:spMkLst>
            <pc:docMk/>
            <pc:sldMk cId="0" sldId="652"/>
            <ac:spMk id="6" creationId="{E1C6FB07-DAD8-413A-9B29-B0227588CEC9}"/>
          </ac:spMkLst>
        </pc:spChg>
        <pc:spChg chg="add del mod">
          <ac:chgData name="Vui Le Ba" userId="052109168efbc39a" providerId="LiveId" clId="{40CFB830-F6EC-4A1B-AE1F-B620D0FFC1BE}" dt="2020-12-23T07:30:43.255" v="1946" actId="6264"/>
          <ac:spMkLst>
            <pc:docMk/>
            <pc:sldMk cId="0" sldId="652"/>
            <ac:spMk id="7" creationId="{3C8290CD-E2A5-45F6-BC30-1605412C11F9}"/>
          </ac:spMkLst>
        </pc:spChg>
        <pc:spChg chg="add del mod ord">
          <ac:chgData name="Vui Le Ba" userId="052109168efbc39a" providerId="LiveId" clId="{40CFB830-F6EC-4A1B-AE1F-B620D0FFC1BE}" dt="2020-12-23T09:05:16.319" v="3222" actId="700"/>
          <ac:spMkLst>
            <pc:docMk/>
            <pc:sldMk cId="0" sldId="652"/>
            <ac:spMk id="8" creationId="{601CE923-1228-41A9-BDA2-AC9983A6358D}"/>
          </ac:spMkLst>
        </pc:spChg>
        <pc:spChg chg="add del mod ord">
          <ac:chgData name="Vui Le Ba" userId="052109168efbc39a" providerId="LiveId" clId="{40CFB830-F6EC-4A1B-AE1F-B620D0FFC1BE}" dt="2020-12-23T14:08:50.890" v="4368" actId="478"/>
          <ac:spMkLst>
            <pc:docMk/>
            <pc:sldMk cId="0" sldId="652"/>
            <ac:spMk id="9" creationId="{D98D090F-2F9E-486D-9FC7-A1A2DD0BD7F7}"/>
          </ac:spMkLst>
        </pc:spChg>
        <pc:spChg chg="add del mod ord">
          <ac:chgData name="Vui Le Ba" userId="052109168efbc39a" providerId="LiveId" clId="{40CFB830-F6EC-4A1B-AE1F-B620D0FFC1BE}" dt="2020-12-23T14:08:52.755" v="4369" actId="478"/>
          <ac:spMkLst>
            <pc:docMk/>
            <pc:sldMk cId="0" sldId="652"/>
            <ac:spMk id="706562" creationId="{00000000-0000-0000-0000-000000000000}"/>
          </ac:spMkLst>
        </pc:spChg>
        <pc:spChg chg="mod ord">
          <ac:chgData name="Vui Le Ba" userId="052109168efbc39a" providerId="LiveId" clId="{40CFB830-F6EC-4A1B-AE1F-B620D0FFC1BE}" dt="2020-12-23T09:05:16.740" v="3263" actId="27636"/>
          <ac:spMkLst>
            <pc:docMk/>
            <pc:sldMk cId="0" sldId="652"/>
            <ac:spMk id="706563" creationId="{00000000-0000-0000-0000-000000000000}"/>
          </ac:spMkLst>
        </pc:spChg>
        <pc:grpChg chg="del">
          <ac:chgData name="Vui Le Ba" userId="052109168efbc39a" providerId="LiveId" clId="{40CFB830-F6EC-4A1B-AE1F-B620D0FFC1BE}" dt="2020-12-23T14:08:49.838" v="4367" actId="478"/>
          <ac:grpSpMkLst>
            <pc:docMk/>
            <pc:sldMk cId="0" sldId="652"/>
            <ac:grpSpMk id="706566" creationId="{00000000-0000-0000-0000-000000000000}"/>
          </ac:grpSpMkLst>
        </pc:grpChg>
      </pc:sldChg>
      <pc:sldChg chg="addSp delSp modSp mod modClrScheme chgLayout">
        <pc:chgData name="Vui Le Ba" userId="052109168efbc39a" providerId="LiveId" clId="{40CFB830-F6EC-4A1B-AE1F-B620D0FFC1BE}" dt="2020-12-23T14:09:16.863" v="4376" actId="478"/>
        <pc:sldMkLst>
          <pc:docMk/>
          <pc:sldMk cId="0" sldId="653"/>
        </pc:sldMkLst>
        <pc:spChg chg="add del mod">
          <ac:chgData name="Vui Le Ba" userId="052109168efbc39a" providerId="LiveId" clId="{40CFB830-F6EC-4A1B-AE1F-B620D0FFC1BE}" dt="2020-12-23T05:58:31.666" v="181" actId="6264"/>
          <ac:spMkLst>
            <pc:docMk/>
            <pc:sldMk cId="0" sldId="653"/>
            <ac:spMk id="2" creationId="{10083082-8343-4BF2-AFD6-F681BF84C90D}"/>
          </ac:spMkLst>
        </pc:spChg>
        <pc:spChg chg="add del mod">
          <ac:chgData name="Vui Le Ba" userId="052109168efbc39a" providerId="LiveId" clId="{40CFB830-F6EC-4A1B-AE1F-B620D0FFC1BE}" dt="2020-12-23T05:58:31.666" v="181" actId="6264"/>
          <ac:spMkLst>
            <pc:docMk/>
            <pc:sldMk cId="0" sldId="653"/>
            <ac:spMk id="3" creationId="{A27925FC-95E9-404B-AD1F-4D1CDA7B81C3}"/>
          </ac:spMkLst>
        </pc:spChg>
        <pc:spChg chg="add del mod ord">
          <ac:chgData name="Vui Le Ba" userId="052109168efbc39a" providerId="LiveId" clId="{40CFB830-F6EC-4A1B-AE1F-B620D0FFC1BE}" dt="2020-12-23T07:30:43.255" v="1946" actId="6264"/>
          <ac:spMkLst>
            <pc:docMk/>
            <pc:sldMk cId="0" sldId="653"/>
            <ac:spMk id="4" creationId="{B25827EE-87CA-4FB8-85BA-FCAEAE190E50}"/>
          </ac:spMkLst>
        </pc:spChg>
        <pc:spChg chg="del">
          <ac:chgData name="Vui Le Ba" userId="052109168efbc39a" providerId="LiveId" clId="{40CFB830-F6EC-4A1B-AE1F-B620D0FFC1BE}" dt="2020-12-23T07:06:30.211" v="1584"/>
          <ac:spMkLst>
            <pc:docMk/>
            <pc:sldMk cId="0" sldId="653"/>
            <ac:spMk id="5" creationId="{80188C03-AC05-4AD6-886B-8F87B2AD7859}"/>
          </ac:spMkLst>
        </pc:spChg>
        <pc:spChg chg="add del mod">
          <ac:chgData name="Vui Le Ba" userId="052109168efbc39a" providerId="LiveId" clId="{40CFB830-F6EC-4A1B-AE1F-B620D0FFC1BE}" dt="2020-12-23T07:30:43.255" v="1946" actId="6264"/>
          <ac:spMkLst>
            <pc:docMk/>
            <pc:sldMk cId="0" sldId="653"/>
            <ac:spMk id="6" creationId="{1C8DCE1E-2316-45DD-ABE4-96850CE7B41D}"/>
          </ac:spMkLst>
        </pc:spChg>
        <pc:spChg chg="add del mod">
          <ac:chgData name="Vui Le Ba" userId="052109168efbc39a" providerId="LiveId" clId="{40CFB830-F6EC-4A1B-AE1F-B620D0FFC1BE}" dt="2020-12-23T07:30:43.255" v="1946" actId="6264"/>
          <ac:spMkLst>
            <pc:docMk/>
            <pc:sldMk cId="0" sldId="653"/>
            <ac:spMk id="7" creationId="{55188FFD-F546-42B3-A888-650487D98F2B}"/>
          </ac:spMkLst>
        </pc:spChg>
        <pc:spChg chg="add del mod ord">
          <ac:chgData name="Vui Le Ba" userId="052109168efbc39a" providerId="LiveId" clId="{40CFB830-F6EC-4A1B-AE1F-B620D0FFC1BE}" dt="2020-12-23T09:05:16.319" v="3222" actId="700"/>
          <ac:spMkLst>
            <pc:docMk/>
            <pc:sldMk cId="0" sldId="653"/>
            <ac:spMk id="8" creationId="{9433F810-D9BB-4647-99AF-E663E4F18682}"/>
          </ac:spMkLst>
        </pc:spChg>
        <pc:spChg chg="add del mod ord">
          <ac:chgData name="Vui Le Ba" userId="052109168efbc39a" providerId="LiveId" clId="{40CFB830-F6EC-4A1B-AE1F-B620D0FFC1BE}" dt="2020-12-23T14:09:11.374" v="4374" actId="478"/>
          <ac:spMkLst>
            <pc:docMk/>
            <pc:sldMk cId="0" sldId="653"/>
            <ac:spMk id="9" creationId="{6693CDA3-F722-4720-BBEA-066F80F81E10}"/>
          </ac:spMkLst>
        </pc:spChg>
        <pc:spChg chg="add del mod ord">
          <ac:chgData name="Vui Le Ba" userId="052109168efbc39a" providerId="LiveId" clId="{40CFB830-F6EC-4A1B-AE1F-B620D0FFC1BE}" dt="2020-12-23T14:09:16.863" v="4376" actId="478"/>
          <ac:spMkLst>
            <pc:docMk/>
            <pc:sldMk cId="0" sldId="653"/>
            <ac:spMk id="710658" creationId="{00000000-0000-0000-0000-000000000000}"/>
          </ac:spMkLst>
        </pc:spChg>
        <pc:spChg chg="mod ord">
          <ac:chgData name="Vui Le Ba" userId="052109168efbc39a" providerId="LiveId" clId="{40CFB830-F6EC-4A1B-AE1F-B620D0FFC1BE}" dt="2020-12-23T09:05:16.756" v="3264" actId="27636"/>
          <ac:spMkLst>
            <pc:docMk/>
            <pc:sldMk cId="0" sldId="653"/>
            <ac:spMk id="710659" creationId="{00000000-0000-0000-0000-000000000000}"/>
          </ac:spMkLst>
        </pc:spChg>
        <pc:spChg chg="mod">
          <ac:chgData name="Vui Le Ba" userId="052109168efbc39a" providerId="LiveId" clId="{40CFB830-F6EC-4A1B-AE1F-B620D0FFC1BE}" dt="2020-12-23T14:09:13.126" v="4375" actId="404"/>
          <ac:spMkLst>
            <pc:docMk/>
            <pc:sldMk cId="0" sldId="653"/>
            <ac:spMk id="710662" creationId="{00000000-0000-0000-0000-000000000000}"/>
          </ac:spMkLst>
        </pc:spChg>
        <pc:grpChg chg="del">
          <ac:chgData name="Vui Le Ba" userId="052109168efbc39a" providerId="LiveId" clId="{40CFB830-F6EC-4A1B-AE1F-B620D0FFC1BE}" dt="2020-12-23T14:09:07.956" v="4373" actId="478"/>
          <ac:grpSpMkLst>
            <pc:docMk/>
            <pc:sldMk cId="0" sldId="653"/>
            <ac:grpSpMk id="710660" creationId="{00000000-0000-0000-0000-000000000000}"/>
          </ac:grpSpMkLst>
        </pc:grpChg>
      </pc:sldChg>
      <pc:sldChg chg="addSp delSp modSp mod modClrScheme chgLayout">
        <pc:chgData name="Vui Le Ba" userId="052109168efbc39a" providerId="LiveId" clId="{40CFB830-F6EC-4A1B-AE1F-B620D0FFC1BE}" dt="2020-12-23T14:18:40.647" v="4502" actId="478"/>
        <pc:sldMkLst>
          <pc:docMk/>
          <pc:sldMk cId="0" sldId="654"/>
        </pc:sldMkLst>
        <pc:spChg chg="add del mod">
          <ac:chgData name="Vui Le Ba" userId="052109168efbc39a" providerId="LiveId" clId="{40CFB830-F6EC-4A1B-AE1F-B620D0FFC1BE}" dt="2020-12-23T05:58:31.666" v="181" actId="6264"/>
          <ac:spMkLst>
            <pc:docMk/>
            <pc:sldMk cId="0" sldId="654"/>
            <ac:spMk id="2" creationId="{75153560-2E0B-4AAA-BA5A-89B944238E20}"/>
          </ac:spMkLst>
        </pc:spChg>
        <pc:spChg chg="add del mod">
          <ac:chgData name="Vui Le Ba" userId="052109168efbc39a" providerId="LiveId" clId="{40CFB830-F6EC-4A1B-AE1F-B620D0FFC1BE}" dt="2020-12-23T05:58:31.666" v="181" actId="6264"/>
          <ac:spMkLst>
            <pc:docMk/>
            <pc:sldMk cId="0" sldId="654"/>
            <ac:spMk id="3" creationId="{22ADDE71-1C03-4221-8474-972F5ED6D408}"/>
          </ac:spMkLst>
        </pc:spChg>
        <pc:spChg chg="add del mod ord">
          <ac:chgData name="Vui Le Ba" userId="052109168efbc39a" providerId="LiveId" clId="{40CFB830-F6EC-4A1B-AE1F-B620D0FFC1BE}" dt="2020-12-23T07:30:43.255" v="1946" actId="6264"/>
          <ac:spMkLst>
            <pc:docMk/>
            <pc:sldMk cId="0" sldId="654"/>
            <ac:spMk id="4" creationId="{23E321AC-911A-4F29-B77D-2E3333961F33}"/>
          </ac:spMkLst>
        </pc:spChg>
        <pc:spChg chg="del">
          <ac:chgData name="Vui Le Ba" userId="052109168efbc39a" providerId="LiveId" clId="{40CFB830-F6EC-4A1B-AE1F-B620D0FFC1BE}" dt="2020-12-23T07:06:30.211" v="1584"/>
          <ac:spMkLst>
            <pc:docMk/>
            <pc:sldMk cId="0" sldId="654"/>
            <ac:spMk id="5" creationId="{6EE5DC86-66CB-436E-B38E-CC5F6D4525D0}"/>
          </ac:spMkLst>
        </pc:spChg>
        <pc:spChg chg="add del mod">
          <ac:chgData name="Vui Le Ba" userId="052109168efbc39a" providerId="LiveId" clId="{40CFB830-F6EC-4A1B-AE1F-B620D0FFC1BE}" dt="2020-12-23T07:30:43.255" v="1946" actId="6264"/>
          <ac:spMkLst>
            <pc:docMk/>
            <pc:sldMk cId="0" sldId="654"/>
            <ac:spMk id="6" creationId="{F3F14E99-6B68-40FD-851F-2E114D484D15}"/>
          </ac:spMkLst>
        </pc:spChg>
        <pc:spChg chg="add del mod">
          <ac:chgData name="Vui Le Ba" userId="052109168efbc39a" providerId="LiveId" clId="{40CFB830-F6EC-4A1B-AE1F-B620D0FFC1BE}" dt="2020-12-23T07:30:43.255" v="1946" actId="6264"/>
          <ac:spMkLst>
            <pc:docMk/>
            <pc:sldMk cId="0" sldId="654"/>
            <ac:spMk id="7" creationId="{DBB8D169-AFDA-4C46-8208-E44D8E0B931A}"/>
          </ac:spMkLst>
        </pc:spChg>
        <pc:spChg chg="add del mod ord">
          <ac:chgData name="Vui Le Ba" userId="052109168efbc39a" providerId="LiveId" clId="{40CFB830-F6EC-4A1B-AE1F-B620D0FFC1BE}" dt="2020-12-23T09:05:16.319" v="3222" actId="700"/>
          <ac:spMkLst>
            <pc:docMk/>
            <pc:sldMk cId="0" sldId="654"/>
            <ac:spMk id="8" creationId="{1A67F6D5-1F83-45AF-B86E-8F3056CB0C8B}"/>
          </ac:spMkLst>
        </pc:spChg>
        <pc:spChg chg="add del mod ord">
          <ac:chgData name="Vui Le Ba" userId="052109168efbc39a" providerId="LiveId" clId="{40CFB830-F6EC-4A1B-AE1F-B620D0FFC1BE}" dt="2020-12-23T14:11:58.332" v="4416" actId="478"/>
          <ac:spMkLst>
            <pc:docMk/>
            <pc:sldMk cId="0" sldId="654"/>
            <ac:spMk id="9" creationId="{F78F6688-35C0-4962-9004-A382D68F92DA}"/>
          </ac:spMkLst>
        </pc:spChg>
        <pc:spChg chg="add del mod ord">
          <ac:chgData name="Vui Le Ba" userId="052109168efbc39a" providerId="LiveId" clId="{40CFB830-F6EC-4A1B-AE1F-B620D0FFC1BE}" dt="2020-12-23T14:12:01.400" v="4417" actId="478"/>
          <ac:spMkLst>
            <pc:docMk/>
            <pc:sldMk cId="0" sldId="654"/>
            <ac:spMk id="739330" creationId="{00000000-0000-0000-0000-000000000000}"/>
          </ac:spMkLst>
        </pc:spChg>
        <pc:spChg chg="mod ord">
          <ac:chgData name="Vui Le Ba" userId="052109168efbc39a" providerId="LiveId" clId="{40CFB830-F6EC-4A1B-AE1F-B620D0FFC1BE}" dt="2020-12-23T09:05:16.840" v="3275" actId="27636"/>
          <ac:spMkLst>
            <pc:docMk/>
            <pc:sldMk cId="0" sldId="654"/>
            <ac:spMk id="739331" creationId="{00000000-0000-0000-0000-000000000000}"/>
          </ac:spMkLst>
        </pc:spChg>
        <pc:spChg chg="del">
          <ac:chgData name="Vui Le Ba" userId="052109168efbc39a" providerId="LiveId" clId="{40CFB830-F6EC-4A1B-AE1F-B620D0FFC1BE}" dt="2020-12-23T14:18:40.647" v="4502" actId="478"/>
          <ac:spMkLst>
            <pc:docMk/>
            <pc:sldMk cId="0" sldId="654"/>
            <ac:spMk id="739332" creationId="{00000000-0000-0000-0000-000000000000}"/>
          </ac:spMkLst>
        </pc:spChg>
        <pc:spChg chg="mod">
          <ac:chgData name="Vui Le Ba" userId="052109168efbc39a" providerId="LiveId" clId="{40CFB830-F6EC-4A1B-AE1F-B620D0FFC1BE}" dt="2020-12-23T14:18:20.595" v="4497" actId="14100"/>
          <ac:spMkLst>
            <pc:docMk/>
            <pc:sldMk cId="0" sldId="654"/>
            <ac:spMk id="739333" creationId="{00000000-0000-0000-0000-000000000000}"/>
          </ac:spMkLst>
        </pc:spChg>
      </pc:sldChg>
      <pc:sldChg chg="addSp delSp modSp mod modClrScheme chgLayout">
        <pc:chgData name="Vui Le Ba" userId="052109168efbc39a" providerId="LiveId" clId="{40CFB830-F6EC-4A1B-AE1F-B620D0FFC1BE}" dt="2020-12-23T14:18:43.020" v="4503" actId="478"/>
        <pc:sldMkLst>
          <pc:docMk/>
          <pc:sldMk cId="0" sldId="655"/>
        </pc:sldMkLst>
        <pc:spChg chg="add del mod">
          <ac:chgData name="Vui Le Ba" userId="052109168efbc39a" providerId="LiveId" clId="{40CFB830-F6EC-4A1B-AE1F-B620D0FFC1BE}" dt="2020-12-23T05:58:31.666" v="181" actId="6264"/>
          <ac:spMkLst>
            <pc:docMk/>
            <pc:sldMk cId="0" sldId="655"/>
            <ac:spMk id="2" creationId="{D7462F1A-AB45-464E-B0AD-BCF27266B123}"/>
          </ac:spMkLst>
        </pc:spChg>
        <pc:spChg chg="add del mod">
          <ac:chgData name="Vui Le Ba" userId="052109168efbc39a" providerId="LiveId" clId="{40CFB830-F6EC-4A1B-AE1F-B620D0FFC1BE}" dt="2020-12-23T05:58:31.666" v="181" actId="6264"/>
          <ac:spMkLst>
            <pc:docMk/>
            <pc:sldMk cId="0" sldId="655"/>
            <ac:spMk id="3" creationId="{D95E7D66-06AF-47A0-AE58-1C68F66314B0}"/>
          </ac:spMkLst>
        </pc:spChg>
        <pc:spChg chg="add del mod ord">
          <ac:chgData name="Vui Le Ba" userId="052109168efbc39a" providerId="LiveId" clId="{40CFB830-F6EC-4A1B-AE1F-B620D0FFC1BE}" dt="2020-12-23T07:30:43.255" v="1946" actId="6264"/>
          <ac:spMkLst>
            <pc:docMk/>
            <pc:sldMk cId="0" sldId="655"/>
            <ac:spMk id="4" creationId="{26C8E076-8423-4561-998C-BAA57C8A8CC2}"/>
          </ac:spMkLst>
        </pc:spChg>
        <pc:spChg chg="del">
          <ac:chgData name="Vui Le Ba" userId="052109168efbc39a" providerId="LiveId" clId="{40CFB830-F6EC-4A1B-AE1F-B620D0FFC1BE}" dt="2020-12-23T07:06:30.211" v="1584"/>
          <ac:spMkLst>
            <pc:docMk/>
            <pc:sldMk cId="0" sldId="655"/>
            <ac:spMk id="5" creationId="{390489AE-8921-4906-B72E-0295927CB7EC}"/>
          </ac:spMkLst>
        </pc:spChg>
        <pc:spChg chg="add del mod">
          <ac:chgData name="Vui Le Ba" userId="052109168efbc39a" providerId="LiveId" clId="{40CFB830-F6EC-4A1B-AE1F-B620D0FFC1BE}" dt="2020-12-23T07:30:43.255" v="1946" actId="6264"/>
          <ac:spMkLst>
            <pc:docMk/>
            <pc:sldMk cId="0" sldId="655"/>
            <ac:spMk id="6" creationId="{623B76C4-98BD-4004-977E-FE634C3826DB}"/>
          </ac:spMkLst>
        </pc:spChg>
        <pc:spChg chg="add del mod">
          <ac:chgData name="Vui Le Ba" userId="052109168efbc39a" providerId="LiveId" clId="{40CFB830-F6EC-4A1B-AE1F-B620D0FFC1BE}" dt="2020-12-23T07:30:43.255" v="1946" actId="6264"/>
          <ac:spMkLst>
            <pc:docMk/>
            <pc:sldMk cId="0" sldId="655"/>
            <ac:spMk id="7" creationId="{40718B1B-7206-4BEB-B504-C17254387CCC}"/>
          </ac:spMkLst>
        </pc:spChg>
        <pc:spChg chg="add del mod ord">
          <ac:chgData name="Vui Le Ba" userId="052109168efbc39a" providerId="LiveId" clId="{40CFB830-F6EC-4A1B-AE1F-B620D0FFC1BE}" dt="2020-12-23T09:05:16.319" v="3222" actId="700"/>
          <ac:spMkLst>
            <pc:docMk/>
            <pc:sldMk cId="0" sldId="655"/>
            <ac:spMk id="8" creationId="{C97F04AC-39BC-4E0C-8C2C-AEBA6948E72D}"/>
          </ac:spMkLst>
        </pc:spChg>
        <pc:spChg chg="add del mod ord">
          <ac:chgData name="Vui Le Ba" userId="052109168efbc39a" providerId="LiveId" clId="{40CFB830-F6EC-4A1B-AE1F-B620D0FFC1BE}" dt="2020-12-23T14:12:05.515" v="4418" actId="478"/>
          <ac:spMkLst>
            <pc:docMk/>
            <pc:sldMk cId="0" sldId="655"/>
            <ac:spMk id="9" creationId="{5BA49DCC-1208-4B4F-B8FE-0933CEFBFA02}"/>
          </ac:spMkLst>
        </pc:spChg>
        <pc:spChg chg="add del mod ord">
          <ac:chgData name="Vui Le Ba" userId="052109168efbc39a" providerId="LiveId" clId="{40CFB830-F6EC-4A1B-AE1F-B620D0FFC1BE}" dt="2020-12-23T14:12:07.173" v="4419" actId="478"/>
          <ac:spMkLst>
            <pc:docMk/>
            <pc:sldMk cId="0" sldId="655"/>
            <ac:spMk id="741378" creationId="{00000000-0000-0000-0000-000000000000}"/>
          </ac:spMkLst>
        </pc:spChg>
        <pc:spChg chg="mod ord">
          <ac:chgData name="Vui Le Ba" userId="052109168efbc39a" providerId="LiveId" clId="{40CFB830-F6EC-4A1B-AE1F-B620D0FFC1BE}" dt="2020-12-23T09:05:16.840" v="3276" actId="27636"/>
          <ac:spMkLst>
            <pc:docMk/>
            <pc:sldMk cId="0" sldId="655"/>
            <ac:spMk id="741379" creationId="{00000000-0000-0000-0000-000000000000}"/>
          </ac:spMkLst>
        </pc:spChg>
        <pc:spChg chg="del">
          <ac:chgData name="Vui Le Ba" userId="052109168efbc39a" providerId="LiveId" clId="{40CFB830-F6EC-4A1B-AE1F-B620D0FFC1BE}" dt="2020-12-23T14:18:43.020" v="4503" actId="478"/>
          <ac:spMkLst>
            <pc:docMk/>
            <pc:sldMk cId="0" sldId="655"/>
            <ac:spMk id="741380" creationId="{00000000-0000-0000-0000-000000000000}"/>
          </ac:spMkLst>
        </pc:spChg>
        <pc:spChg chg="mod">
          <ac:chgData name="Vui Le Ba" userId="052109168efbc39a" providerId="LiveId" clId="{40CFB830-F6EC-4A1B-AE1F-B620D0FFC1BE}" dt="2020-12-23T14:17:51.428" v="4489" actId="14100"/>
          <ac:spMkLst>
            <pc:docMk/>
            <pc:sldMk cId="0" sldId="655"/>
            <ac:spMk id="741381" creationId="{00000000-0000-0000-0000-000000000000}"/>
          </ac:spMkLst>
        </pc:spChg>
        <pc:spChg chg="mod">
          <ac:chgData name="Vui Le Ba" userId="052109168efbc39a" providerId="LiveId" clId="{40CFB830-F6EC-4A1B-AE1F-B620D0FFC1BE}" dt="2020-12-23T14:18:07.432" v="4493" actId="1076"/>
          <ac:spMkLst>
            <pc:docMk/>
            <pc:sldMk cId="0" sldId="655"/>
            <ac:spMk id="1117193" creationId="{00000000-0000-0000-0000-000000000000}"/>
          </ac:spMkLst>
        </pc:spChg>
      </pc:sldChg>
      <pc:sldChg chg="addSp delSp modSp mod modClrScheme chgLayout">
        <pc:chgData name="Vui Le Ba" userId="052109168efbc39a" providerId="LiveId" clId="{40CFB830-F6EC-4A1B-AE1F-B620D0FFC1BE}" dt="2020-12-23T14:17:14.756" v="4480" actId="14100"/>
        <pc:sldMkLst>
          <pc:docMk/>
          <pc:sldMk cId="0" sldId="656"/>
        </pc:sldMkLst>
        <pc:spChg chg="add del mod">
          <ac:chgData name="Vui Le Ba" userId="052109168efbc39a" providerId="LiveId" clId="{40CFB830-F6EC-4A1B-AE1F-B620D0FFC1BE}" dt="2020-12-23T05:58:31.666" v="181" actId="6264"/>
          <ac:spMkLst>
            <pc:docMk/>
            <pc:sldMk cId="0" sldId="656"/>
            <ac:spMk id="2" creationId="{C981D145-0AA9-46BF-9C77-BCE19AFE2173}"/>
          </ac:spMkLst>
        </pc:spChg>
        <pc:spChg chg="add del mod">
          <ac:chgData name="Vui Le Ba" userId="052109168efbc39a" providerId="LiveId" clId="{40CFB830-F6EC-4A1B-AE1F-B620D0FFC1BE}" dt="2020-12-23T05:58:31.666" v="181" actId="6264"/>
          <ac:spMkLst>
            <pc:docMk/>
            <pc:sldMk cId="0" sldId="656"/>
            <ac:spMk id="3" creationId="{E656CA4A-F966-4B52-97D3-938D0AA10952}"/>
          </ac:spMkLst>
        </pc:spChg>
        <pc:spChg chg="add del mod ord">
          <ac:chgData name="Vui Le Ba" userId="052109168efbc39a" providerId="LiveId" clId="{40CFB830-F6EC-4A1B-AE1F-B620D0FFC1BE}" dt="2020-12-23T07:30:43.255" v="1946" actId="6264"/>
          <ac:spMkLst>
            <pc:docMk/>
            <pc:sldMk cId="0" sldId="656"/>
            <ac:spMk id="4" creationId="{6CC9897C-25AF-446F-8F1C-E06E9AA00366}"/>
          </ac:spMkLst>
        </pc:spChg>
        <pc:spChg chg="del">
          <ac:chgData name="Vui Le Ba" userId="052109168efbc39a" providerId="LiveId" clId="{40CFB830-F6EC-4A1B-AE1F-B620D0FFC1BE}" dt="2020-12-23T07:06:30.211" v="1584"/>
          <ac:spMkLst>
            <pc:docMk/>
            <pc:sldMk cId="0" sldId="656"/>
            <ac:spMk id="5" creationId="{48DCA746-2697-4CCD-A382-72ACE5B52D9E}"/>
          </ac:spMkLst>
        </pc:spChg>
        <pc:spChg chg="add del mod">
          <ac:chgData name="Vui Le Ba" userId="052109168efbc39a" providerId="LiveId" clId="{40CFB830-F6EC-4A1B-AE1F-B620D0FFC1BE}" dt="2020-12-23T07:30:43.255" v="1946" actId="6264"/>
          <ac:spMkLst>
            <pc:docMk/>
            <pc:sldMk cId="0" sldId="656"/>
            <ac:spMk id="6" creationId="{DF092BA1-F20D-48CF-8C58-13522687641E}"/>
          </ac:spMkLst>
        </pc:spChg>
        <pc:spChg chg="add del mod">
          <ac:chgData name="Vui Le Ba" userId="052109168efbc39a" providerId="LiveId" clId="{40CFB830-F6EC-4A1B-AE1F-B620D0FFC1BE}" dt="2020-12-23T07:30:43.255" v="1946" actId="6264"/>
          <ac:spMkLst>
            <pc:docMk/>
            <pc:sldMk cId="0" sldId="656"/>
            <ac:spMk id="7" creationId="{6225FF9D-B15B-4C4E-A0DA-7859CB4B5460}"/>
          </ac:spMkLst>
        </pc:spChg>
        <pc:spChg chg="add del mod ord">
          <ac:chgData name="Vui Le Ba" userId="052109168efbc39a" providerId="LiveId" clId="{40CFB830-F6EC-4A1B-AE1F-B620D0FFC1BE}" dt="2020-12-23T09:05:16.319" v="3222" actId="700"/>
          <ac:spMkLst>
            <pc:docMk/>
            <pc:sldMk cId="0" sldId="656"/>
            <ac:spMk id="8" creationId="{35AE4A7B-AA8C-4E06-B4F0-7010594BBF3C}"/>
          </ac:spMkLst>
        </pc:spChg>
        <pc:spChg chg="add del mod ord">
          <ac:chgData name="Vui Le Ba" userId="052109168efbc39a" providerId="LiveId" clId="{40CFB830-F6EC-4A1B-AE1F-B620D0FFC1BE}" dt="2020-12-23T14:17:02.278" v="4476" actId="478"/>
          <ac:spMkLst>
            <pc:docMk/>
            <pc:sldMk cId="0" sldId="656"/>
            <ac:spMk id="9" creationId="{C44E4BBA-BFC5-4ACE-8016-20B41D81D441}"/>
          </ac:spMkLst>
        </pc:spChg>
        <pc:spChg chg="add del mod ord">
          <ac:chgData name="Vui Le Ba" userId="052109168efbc39a" providerId="LiveId" clId="{40CFB830-F6EC-4A1B-AE1F-B620D0FFC1BE}" dt="2020-12-23T14:17:02.278" v="4476" actId="478"/>
          <ac:spMkLst>
            <pc:docMk/>
            <pc:sldMk cId="0" sldId="656"/>
            <ac:spMk id="747522" creationId="{00000000-0000-0000-0000-000000000000}"/>
          </ac:spMkLst>
        </pc:spChg>
        <pc:spChg chg="mod ord">
          <ac:chgData name="Vui Le Ba" userId="052109168efbc39a" providerId="LiveId" clId="{40CFB830-F6EC-4A1B-AE1F-B620D0FFC1BE}" dt="2020-12-23T09:05:16.856" v="3279" actId="27636"/>
          <ac:spMkLst>
            <pc:docMk/>
            <pc:sldMk cId="0" sldId="656"/>
            <ac:spMk id="747523" creationId="{00000000-0000-0000-0000-000000000000}"/>
          </ac:spMkLst>
        </pc:spChg>
        <pc:spChg chg="del">
          <ac:chgData name="Vui Le Ba" userId="052109168efbc39a" providerId="LiveId" clId="{40CFB830-F6EC-4A1B-AE1F-B620D0FFC1BE}" dt="2020-12-23T14:17:02.278" v="4476" actId="478"/>
          <ac:spMkLst>
            <pc:docMk/>
            <pc:sldMk cId="0" sldId="656"/>
            <ac:spMk id="747524" creationId="{00000000-0000-0000-0000-000000000000}"/>
          </ac:spMkLst>
        </pc:spChg>
        <pc:spChg chg="mod">
          <ac:chgData name="Vui Le Ba" userId="052109168efbc39a" providerId="LiveId" clId="{40CFB830-F6EC-4A1B-AE1F-B620D0FFC1BE}" dt="2020-12-23T14:17:14.756" v="4480" actId="14100"/>
          <ac:spMkLst>
            <pc:docMk/>
            <pc:sldMk cId="0" sldId="656"/>
            <ac:spMk id="747525" creationId="{00000000-0000-0000-0000-000000000000}"/>
          </ac:spMkLst>
        </pc:spChg>
      </pc:sldChg>
      <pc:sldChg chg="addSp delSp modSp mod modClrScheme chgLayout">
        <pc:chgData name="Vui Le Ba" userId="052109168efbc39a" providerId="LiveId" clId="{40CFB830-F6EC-4A1B-AE1F-B620D0FFC1BE}" dt="2020-12-23T14:16:53.700" v="4475" actId="14100"/>
        <pc:sldMkLst>
          <pc:docMk/>
          <pc:sldMk cId="0" sldId="657"/>
        </pc:sldMkLst>
        <pc:spChg chg="add del mod">
          <ac:chgData name="Vui Le Ba" userId="052109168efbc39a" providerId="LiveId" clId="{40CFB830-F6EC-4A1B-AE1F-B620D0FFC1BE}" dt="2020-12-23T05:58:31.666" v="181" actId="6264"/>
          <ac:spMkLst>
            <pc:docMk/>
            <pc:sldMk cId="0" sldId="657"/>
            <ac:spMk id="2" creationId="{848EEB33-0B5D-4F4E-874D-6D8158C4AE81}"/>
          </ac:spMkLst>
        </pc:spChg>
        <pc:spChg chg="add del mod">
          <ac:chgData name="Vui Le Ba" userId="052109168efbc39a" providerId="LiveId" clId="{40CFB830-F6EC-4A1B-AE1F-B620D0FFC1BE}" dt="2020-12-23T05:58:31.666" v="181" actId="6264"/>
          <ac:spMkLst>
            <pc:docMk/>
            <pc:sldMk cId="0" sldId="657"/>
            <ac:spMk id="3" creationId="{B7EE3F79-7BEB-40FB-B9FE-FE05FDF15AEB}"/>
          </ac:spMkLst>
        </pc:spChg>
        <pc:spChg chg="add del mod ord">
          <ac:chgData name="Vui Le Ba" userId="052109168efbc39a" providerId="LiveId" clId="{40CFB830-F6EC-4A1B-AE1F-B620D0FFC1BE}" dt="2020-12-23T07:30:43.255" v="1946" actId="6264"/>
          <ac:spMkLst>
            <pc:docMk/>
            <pc:sldMk cId="0" sldId="657"/>
            <ac:spMk id="4" creationId="{32FB115A-8660-4E4B-AEE7-463FE2C7D115}"/>
          </ac:spMkLst>
        </pc:spChg>
        <pc:spChg chg="del">
          <ac:chgData name="Vui Le Ba" userId="052109168efbc39a" providerId="LiveId" clId="{40CFB830-F6EC-4A1B-AE1F-B620D0FFC1BE}" dt="2020-12-23T07:06:30.211" v="1584"/>
          <ac:spMkLst>
            <pc:docMk/>
            <pc:sldMk cId="0" sldId="657"/>
            <ac:spMk id="5" creationId="{C00998EB-691B-49F3-8E9E-E1E0B5EEBD94}"/>
          </ac:spMkLst>
        </pc:spChg>
        <pc:spChg chg="add del mod">
          <ac:chgData name="Vui Le Ba" userId="052109168efbc39a" providerId="LiveId" clId="{40CFB830-F6EC-4A1B-AE1F-B620D0FFC1BE}" dt="2020-12-23T07:30:43.255" v="1946" actId="6264"/>
          <ac:spMkLst>
            <pc:docMk/>
            <pc:sldMk cId="0" sldId="657"/>
            <ac:spMk id="6" creationId="{DFB93D14-F1A6-45AD-AB82-A8B7A2BB1878}"/>
          </ac:spMkLst>
        </pc:spChg>
        <pc:spChg chg="add del mod">
          <ac:chgData name="Vui Le Ba" userId="052109168efbc39a" providerId="LiveId" clId="{40CFB830-F6EC-4A1B-AE1F-B620D0FFC1BE}" dt="2020-12-23T07:30:43.255" v="1946" actId="6264"/>
          <ac:spMkLst>
            <pc:docMk/>
            <pc:sldMk cId="0" sldId="657"/>
            <ac:spMk id="7" creationId="{8082682B-494B-4690-BFCB-9CDB1EFBCC47}"/>
          </ac:spMkLst>
        </pc:spChg>
        <pc:spChg chg="add del mod ord">
          <ac:chgData name="Vui Le Ba" userId="052109168efbc39a" providerId="LiveId" clId="{40CFB830-F6EC-4A1B-AE1F-B620D0FFC1BE}" dt="2020-12-23T09:05:16.319" v="3222" actId="700"/>
          <ac:spMkLst>
            <pc:docMk/>
            <pc:sldMk cId="0" sldId="657"/>
            <ac:spMk id="8" creationId="{E25A1390-6B3E-4C69-8912-F866D30DF955}"/>
          </ac:spMkLst>
        </pc:spChg>
        <pc:spChg chg="add del mod ord">
          <ac:chgData name="Vui Le Ba" userId="052109168efbc39a" providerId="LiveId" clId="{40CFB830-F6EC-4A1B-AE1F-B620D0FFC1BE}" dt="2020-12-23T14:16:32.372" v="4470" actId="478"/>
          <ac:spMkLst>
            <pc:docMk/>
            <pc:sldMk cId="0" sldId="657"/>
            <ac:spMk id="9" creationId="{4E7FD2BA-6EDD-4B03-83E8-ED8FC701A7FF}"/>
          </ac:spMkLst>
        </pc:spChg>
        <pc:spChg chg="add del mod ord">
          <ac:chgData name="Vui Le Ba" userId="052109168efbc39a" providerId="LiveId" clId="{40CFB830-F6EC-4A1B-AE1F-B620D0FFC1BE}" dt="2020-12-23T14:16:32.372" v="4470" actId="478"/>
          <ac:spMkLst>
            <pc:docMk/>
            <pc:sldMk cId="0" sldId="657"/>
            <ac:spMk id="749570" creationId="{00000000-0000-0000-0000-000000000000}"/>
          </ac:spMkLst>
        </pc:spChg>
        <pc:spChg chg="mod ord">
          <ac:chgData name="Vui Le Ba" userId="052109168efbc39a" providerId="LiveId" clId="{40CFB830-F6EC-4A1B-AE1F-B620D0FFC1BE}" dt="2020-12-23T09:05:16.872" v="3280" actId="27636"/>
          <ac:spMkLst>
            <pc:docMk/>
            <pc:sldMk cId="0" sldId="657"/>
            <ac:spMk id="749571" creationId="{00000000-0000-0000-0000-000000000000}"/>
          </ac:spMkLst>
        </pc:spChg>
        <pc:spChg chg="del">
          <ac:chgData name="Vui Le Ba" userId="052109168efbc39a" providerId="LiveId" clId="{40CFB830-F6EC-4A1B-AE1F-B620D0FFC1BE}" dt="2020-12-23T14:16:32.372" v="4470" actId="478"/>
          <ac:spMkLst>
            <pc:docMk/>
            <pc:sldMk cId="0" sldId="657"/>
            <ac:spMk id="749572" creationId="{00000000-0000-0000-0000-000000000000}"/>
          </ac:spMkLst>
        </pc:spChg>
        <pc:spChg chg="mod">
          <ac:chgData name="Vui Le Ba" userId="052109168efbc39a" providerId="LiveId" clId="{40CFB830-F6EC-4A1B-AE1F-B620D0FFC1BE}" dt="2020-12-23T14:16:53.700" v="4475" actId="14100"/>
          <ac:spMkLst>
            <pc:docMk/>
            <pc:sldMk cId="0" sldId="657"/>
            <ac:spMk id="749573" creationId="{00000000-0000-0000-0000-000000000000}"/>
          </ac:spMkLst>
        </pc:spChg>
      </pc:sldChg>
      <pc:sldChg chg="addSp delSp modSp mod modClrScheme chgLayout">
        <pc:chgData name="Vui Le Ba" userId="052109168efbc39a" providerId="LiveId" clId="{40CFB830-F6EC-4A1B-AE1F-B620D0FFC1BE}" dt="2020-12-23T14:16:08.848" v="4463" actId="14100"/>
        <pc:sldMkLst>
          <pc:docMk/>
          <pc:sldMk cId="0" sldId="658"/>
        </pc:sldMkLst>
        <pc:spChg chg="add del mod">
          <ac:chgData name="Vui Le Ba" userId="052109168efbc39a" providerId="LiveId" clId="{40CFB830-F6EC-4A1B-AE1F-B620D0FFC1BE}" dt="2020-12-23T05:58:31.666" v="181" actId="6264"/>
          <ac:spMkLst>
            <pc:docMk/>
            <pc:sldMk cId="0" sldId="658"/>
            <ac:spMk id="2" creationId="{FC8993D2-A6FC-415A-84AC-427630D4575E}"/>
          </ac:spMkLst>
        </pc:spChg>
        <pc:spChg chg="add del mod">
          <ac:chgData name="Vui Le Ba" userId="052109168efbc39a" providerId="LiveId" clId="{40CFB830-F6EC-4A1B-AE1F-B620D0FFC1BE}" dt="2020-12-23T05:58:31.666" v="181" actId="6264"/>
          <ac:spMkLst>
            <pc:docMk/>
            <pc:sldMk cId="0" sldId="658"/>
            <ac:spMk id="3" creationId="{FDDC5998-89A5-4223-8DAE-EAD2F13F2D7A}"/>
          </ac:spMkLst>
        </pc:spChg>
        <pc:spChg chg="add del mod ord">
          <ac:chgData name="Vui Le Ba" userId="052109168efbc39a" providerId="LiveId" clId="{40CFB830-F6EC-4A1B-AE1F-B620D0FFC1BE}" dt="2020-12-23T07:30:43.255" v="1946" actId="6264"/>
          <ac:spMkLst>
            <pc:docMk/>
            <pc:sldMk cId="0" sldId="658"/>
            <ac:spMk id="4" creationId="{1BAA6B06-E52E-4CE9-A57B-6C7FCA061DBA}"/>
          </ac:spMkLst>
        </pc:spChg>
        <pc:spChg chg="del">
          <ac:chgData name="Vui Le Ba" userId="052109168efbc39a" providerId="LiveId" clId="{40CFB830-F6EC-4A1B-AE1F-B620D0FFC1BE}" dt="2020-12-23T07:06:30.211" v="1584"/>
          <ac:spMkLst>
            <pc:docMk/>
            <pc:sldMk cId="0" sldId="658"/>
            <ac:spMk id="5" creationId="{2269D7C9-D550-4710-A976-D95E6CF559C8}"/>
          </ac:spMkLst>
        </pc:spChg>
        <pc:spChg chg="add del mod">
          <ac:chgData name="Vui Le Ba" userId="052109168efbc39a" providerId="LiveId" clId="{40CFB830-F6EC-4A1B-AE1F-B620D0FFC1BE}" dt="2020-12-23T07:30:43.255" v="1946" actId="6264"/>
          <ac:spMkLst>
            <pc:docMk/>
            <pc:sldMk cId="0" sldId="658"/>
            <ac:spMk id="6" creationId="{1FB98036-CB7A-4ABC-8862-66C809D08B3B}"/>
          </ac:spMkLst>
        </pc:spChg>
        <pc:spChg chg="add del mod">
          <ac:chgData name="Vui Le Ba" userId="052109168efbc39a" providerId="LiveId" clId="{40CFB830-F6EC-4A1B-AE1F-B620D0FFC1BE}" dt="2020-12-23T07:30:43.255" v="1946" actId="6264"/>
          <ac:spMkLst>
            <pc:docMk/>
            <pc:sldMk cId="0" sldId="658"/>
            <ac:spMk id="7" creationId="{254C194C-241F-4C20-979E-1BD4A359C6C3}"/>
          </ac:spMkLst>
        </pc:spChg>
        <pc:spChg chg="add del mod ord">
          <ac:chgData name="Vui Le Ba" userId="052109168efbc39a" providerId="LiveId" clId="{40CFB830-F6EC-4A1B-AE1F-B620D0FFC1BE}" dt="2020-12-23T09:05:16.319" v="3222" actId="700"/>
          <ac:spMkLst>
            <pc:docMk/>
            <pc:sldMk cId="0" sldId="658"/>
            <ac:spMk id="8" creationId="{F3E4D78B-8630-4666-8EB2-8C1F61087253}"/>
          </ac:spMkLst>
        </pc:spChg>
        <pc:spChg chg="add del mod ord">
          <ac:chgData name="Vui Le Ba" userId="052109168efbc39a" providerId="LiveId" clId="{40CFB830-F6EC-4A1B-AE1F-B620D0FFC1BE}" dt="2020-12-23T14:15:51.660" v="4458" actId="478"/>
          <ac:spMkLst>
            <pc:docMk/>
            <pc:sldMk cId="0" sldId="658"/>
            <ac:spMk id="9" creationId="{6D7FBBEF-F6B5-4393-B4B9-340F0DE203C2}"/>
          </ac:spMkLst>
        </pc:spChg>
        <pc:spChg chg="add del mod ord">
          <ac:chgData name="Vui Le Ba" userId="052109168efbc39a" providerId="LiveId" clId="{40CFB830-F6EC-4A1B-AE1F-B620D0FFC1BE}" dt="2020-12-23T14:15:51.660" v="4458" actId="478"/>
          <ac:spMkLst>
            <pc:docMk/>
            <pc:sldMk cId="0" sldId="658"/>
            <ac:spMk id="753666" creationId="{00000000-0000-0000-0000-000000000000}"/>
          </ac:spMkLst>
        </pc:spChg>
        <pc:spChg chg="mod ord">
          <ac:chgData name="Vui Le Ba" userId="052109168efbc39a" providerId="LiveId" clId="{40CFB830-F6EC-4A1B-AE1F-B620D0FFC1BE}" dt="2020-12-23T09:05:16.887" v="3282" actId="27636"/>
          <ac:spMkLst>
            <pc:docMk/>
            <pc:sldMk cId="0" sldId="658"/>
            <ac:spMk id="753667" creationId="{00000000-0000-0000-0000-000000000000}"/>
          </ac:spMkLst>
        </pc:spChg>
        <pc:spChg chg="del">
          <ac:chgData name="Vui Le Ba" userId="052109168efbc39a" providerId="LiveId" clId="{40CFB830-F6EC-4A1B-AE1F-B620D0FFC1BE}" dt="2020-12-23T14:15:51.660" v="4458" actId="478"/>
          <ac:spMkLst>
            <pc:docMk/>
            <pc:sldMk cId="0" sldId="658"/>
            <ac:spMk id="753668" creationId="{00000000-0000-0000-0000-000000000000}"/>
          </ac:spMkLst>
        </pc:spChg>
        <pc:spChg chg="mod">
          <ac:chgData name="Vui Le Ba" userId="052109168efbc39a" providerId="LiveId" clId="{40CFB830-F6EC-4A1B-AE1F-B620D0FFC1BE}" dt="2020-12-23T14:16:08.848" v="4463" actId="14100"/>
          <ac:spMkLst>
            <pc:docMk/>
            <pc:sldMk cId="0" sldId="658"/>
            <ac:spMk id="753669" creationId="{00000000-0000-0000-0000-000000000000}"/>
          </ac:spMkLst>
        </pc:spChg>
      </pc:sldChg>
      <pc:sldChg chg="addSp delSp modSp mod modClrScheme chgLayout">
        <pc:chgData name="Vui Le Ba" userId="052109168efbc39a" providerId="LiveId" clId="{40CFB830-F6EC-4A1B-AE1F-B620D0FFC1BE}" dt="2020-12-23T14:15:43.160" v="4457" actId="14100"/>
        <pc:sldMkLst>
          <pc:docMk/>
          <pc:sldMk cId="0" sldId="659"/>
        </pc:sldMkLst>
        <pc:spChg chg="add del mod">
          <ac:chgData name="Vui Le Ba" userId="052109168efbc39a" providerId="LiveId" clId="{40CFB830-F6EC-4A1B-AE1F-B620D0FFC1BE}" dt="2020-12-23T05:58:31.666" v="181" actId="6264"/>
          <ac:spMkLst>
            <pc:docMk/>
            <pc:sldMk cId="0" sldId="659"/>
            <ac:spMk id="2" creationId="{D6210B38-C8AC-4598-94DD-52A38D76BFAB}"/>
          </ac:spMkLst>
        </pc:spChg>
        <pc:spChg chg="add del mod">
          <ac:chgData name="Vui Le Ba" userId="052109168efbc39a" providerId="LiveId" clId="{40CFB830-F6EC-4A1B-AE1F-B620D0FFC1BE}" dt="2020-12-23T05:58:31.666" v="181" actId="6264"/>
          <ac:spMkLst>
            <pc:docMk/>
            <pc:sldMk cId="0" sldId="659"/>
            <ac:spMk id="3" creationId="{E7501057-7E41-4ED5-9B29-B7029046B47B}"/>
          </ac:spMkLst>
        </pc:spChg>
        <pc:spChg chg="add del mod ord">
          <ac:chgData name="Vui Le Ba" userId="052109168efbc39a" providerId="LiveId" clId="{40CFB830-F6EC-4A1B-AE1F-B620D0FFC1BE}" dt="2020-12-23T07:30:43.255" v="1946" actId="6264"/>
          <ac:spMkLst>
            <pc:docMk/>
            <pc:sldMk cId="0" sldId="659"/>
            <ac:spMk id="4" creationId="{177DF5E4-AB9F-482C-B7EB-5ABA8CB6A09C}"/>
          </ac:spMkLst>
        </pc:spChg>
        <pc:spChg chg="del">
          <ac:chgData name="Vui Le Ba" userId="052109168efbc39a" providerId="LiveId" clId="{40CFB830-F6EC-4A1B-AE1F-B620D0FFC1BE}" dt="2020-12-23T07:06:30.211" v="1584"/>
          <ac:spMkLst>
            <pc:docMk/>
            <pc:sldMk cId="0" sldId="659"/>
            <ac:spMk id="5" creationId="{A13DE1D7-80DA-448F-A037-F70D9DD829C4}"/>
          </ac:spMkLst>
        </pc:spChg>
        <pc:spChg chg="add del mod">
          <ac:chgData name="Vui Le Ba" userId="052109168efbc39a" providerId="LiveId" clId="{40CFB830-F6EC-4A1B-AE1F-B620D0FFC1BE}" dt="2020-12-23T07:30:43.255" v="1946" actId="6264"/>
          <ac:spMkLst>
            <pc:docMk/>
            <pc:sldMk cId="0" sldId="659"/>
            <ac:spMk id="6" creationId="{B1CFAF0F-E37D-49FC-ABEF-0B94AA735895}"/>
          </ac:spMkLst>
        </pc:spChg>
        <pc:spChg chg="add del mod">
          <ac:chgData name="Vui Le Ba" userId="052109168efbc39a" providerId="LiveId" clId="{40CFB830-F6EC-4A1B-AE1F-B620D0FFC1BE}" dt="2020-12-23T07:30:43.255" v="1946" actId="6264"/>
          <ac:spMkLst>
            <pc:docMk/>
            <pc:sldMk cId="0" sldId="659"/>
            <ac:spMk id="7" creationId="{2B309A14-4514-49BA-8F20-CEAED0A21802}"/>
          </ac:spMkLst>
        </pc:spChg>
        <pc:spChg chg="add del mod ord">
          <ac:chgData name="Vui Le Ba" userId="052109168efbc39a" providerId="LiveId" clId="{40CFB830-F6EC-4A1B-AE1F-B620D0FFC1BE}" dt="2020-12-23T09:05:16.319" v="3222" actId="700"/>
          <ac:spMkLst>
            <pc:docMk/>
            <pc:sldMk cId="0" sldId="659"/>
            <ac:spMk id="8" creationId="{B7971750-9618-41CE-B46D-76182D0F92C1}"/>
          </ac:spMkLst>
        </pc:spChg>
        <pc:spChg chg="add del mod ord">
          <ac:chgData name="Vui Le Ba" userId="052109168efbc39a" providerId="LiveId" clId="{40CFB830-F6EC-4A1B-AE1F-B620D0FFC1BE}" dt="2020-12-23T14:15:26.935" v="4452" actId="478"/>
          <ac:spMkLst>
            <pc:docMk/>
            <pc:sldMk cId="0" sldId="659"/>
            <ac:spMk id="9" creationId="{40B207D5-A50C-47FE-B65B-30439BD5B83A}"/>
          </ac:spMkLst>
        </pc:spChg>
        <pc:spChg chg="add del mod ord">
          <ac:chgData name="Vui Le Ba" userId="052109168efbc39a" providerId="LiveId" clId="{40CFB830-F6EC-4A1B-AE1F-B620D0FFC1BE}" dt="2020-12-23T14:15:29.113" v="4453" actId="478"/>
          <ac:spMkLst>
            <pc:docMk/>
            <pc:sldMk cId="0" sldId="659"/>
            <ac:spMk id="755714" creationId="{00000000-0000-0000-0000-000000000000}"/>
          </ac:spMkLst>
        </pc:spChg>
        <pc:spChg chg="mod ord">
          <ac:chgData name="Vui Le Ba" userId="052109168efbc39a" providerId="LiveId" clId="{40CFB830-F6EC-4A1B-AE1F-B620D0FFC1BE}" dt="2020-12-23T09:05:16.887" v="3283" actId="27636"/>
          <ac:spMkLst>
            <pc:docMk/>
            <pc:sldMk cId="0" sldId="659"/>
            <ac:spMk id="755715" creationId="{00000000-0000-0000-0000-000000000000}"/>
          </ac:spMkLst>
        </pc:spChg>
        <pc:spChg chg="del">
          <ac:chgData name="Vui Le Ba" userId="052109168efbc39a" providerId="LiveId" clId="{40CFB830-F6EC-4A1B-AE1F-B620D0FFC1BE}" dt="2020-12-23T14:15:26.935" v="4452" actId="478"/>
          <ac:spMkLst>
            <pc:docMk/>
            <pc:sldMk cId="0" sldId="659"/>
            <ac:spMk id="755716" creationId="{00000000-0000-0000-0000-000000000000}"/>
          </ac:spMkLst>
        </pc:spChg>
        <pc:spChg chg="mod">
          <ac:chgData name="Vui Le Ba" userId="052109168efbc39a" providerId="LiveId" clId="{40CFB830-F6EC-4A1B-AE1F-B620D0FFC1BE}" dt="2020-12-23T14:15:43.160" v="4457" actId="14100"/>
          <ac:spMkLst>
            <pc:docMk/>
            <pc:sldMk cId="0" sldId="659"/>
            <ac:spMk id="755717" creationId="{00000000-0000-0000-0000-000000000000}"/>
          </ac:spMkLst>
        </pc:spChg>
      </pc:sldChg>
      <pc:sldChg chg="addSp delSp modSp mod modClrScheme chgLayout">
        <pc:chgData name="Vui Le Ba" userId="052109168efbc39a" providerId="LiveId" clId="{40CFB830-F6EC-4A1B-AE1F-B620D0FFC1BE}" dt="2020-12-23T14:15:20.291" v="4451" actId="404"/>
        <pc:sldMkLst>
          <pc:docMk/>
          <pc:sldMk cId="0" sldId="660"/>
        </pc:sldMkLst>
        <pc:spChg chg="add del mod">
          <ac:chgData name="Vui Le Ba" userId="052109168efbc39a" providerId="LiveId" clId="{40CFB830-F6EC-4A1B-AE1F-B620D0FFC1BE}" dt="2020-12-23T05:58:31.666" v="181" actId="6264"/>
          <ac:spMkLst>
            <pc:docMk/>
            <pc:sldMk cId="0" sldId="660"/>
            <ac:spMk id="2" creationId="{9A4AA646-572C-432C-BB85-EB40A1E47CBE}"/>
          </ac:spMkLst>
        </pc:spChg>
        <pc:spChg chg="add del mod">
          <ac:chgData name="Vui Le Ba" userId="052109168efbc39a" providerId="LiveId" clId="{40CFB830-F6EC-4A1B-AE1F-B620D0FFC1BE}" dt="2020-12-23T05:58:31.666" v="181" actId="6264"/>
          <ac:spMkLst>
            <pc:docMk/>
            <pc:sldMk cId="0" sldId="660"/>
            <ac:spMk id="3" creationId="{3EE27437-0882-4968-A1D3-1DBE245599ED}"/>
          </ac:spMkLst>
        </pc:spChg>
        <pc:spChg chg="add del mod ord">
          <ac:chgData name="Vui Le Ba" userId="052109168efbc39a" providerId="LiveId" clId="{40CFB830-F6EC-4A1B-AE1F-B620D0FFC1BE}" dt="2020-12-23T07:30:43.255" v="1946" actId="6264"/>
          <ac:spMkLst>
            <pc:docMk/>
            <pc:sldMk cId="0" sldId="660"/>
            <ac:spMk id="4" creationId="{90777455-BE0F-4631-9B00-4280783FFC5C}"/>
          </ac:spMkLst>
        </pc:spChg>
        <pc:spChg chg="del">
          <ac:chgData name="Vui Le Ba" userId="052109168efbc39a" providerId="LiveId" clId="{40CFB830-F6EC-4A1B-AE1F-B620D0FFC1BE}" dt="2020-12-23T07:06:30.211" v="1584"/>
          <ac:spMkLst>
            <pc:docMk/>
            <pc:sldMk cId="0" sldId="660"/>
            <ac:spMk id="5" creationId="{AD1639A1-2ED8-4784-A086-EB447EC1CD5B}"/>
          </ac:spMkLst>
        </pc:spChg>
        <pc:spChg chg="add del mod">
          <ac:chgData name="Vui Le Ba" userId="052109168efbc39a" providerId="LiveId" clId="{40CFB830-F6EC-4A1B-AE1F-B620D0FFC1BE}" dt="2020-12-23T07:30:43.255" v="1946" actId="6264"/>
          <ac:spMkLst>
            <pc:docMk/>
            <pc:sldMk cId="0" sldId="660"/>
            <ac:spMk id="6" creationId="{6FCF913B-3EC0-4E78-A647-7DEEFD6A4BFB}"/>
          </ac:spMkLst>
        </pc:spChg>
        <pc:spChg chg="add del mod">
          <ac:chgData name="Vui Le Ba" userId="052109168efbc39a" providerId="LiveId" clId="{40CFB830-F6EC-4A1B-AE1F-B620D0FFC1BE}" dt="2020-12-23T07:30:43.255" v="1946" actId="6264"/>
          <ac:spMkLst>
            <pc:docMk/>
            <pc:sldMk cId="0" sldId="660"/>
            <ac:spMk id="7" creationId="{12EFAFEA-F067-4B24-9368-6D90352B015A}"/>
          </ac:spMkLst>
        </pc:spChg>
        <pc:spChg chg="add del mod ord">
          <ac:chgData name="Vui Le Ba" userId="052109168efbc39a" providerId="LiveId" clId="{40CFB830-F6EC-4A1B-AE1F-B620D0FFC1BE}" dt="2020-12-23T09:05:16.319" v="3222" actId="700"/>
          <ac:spMkLst>
            <pc:docMk/>
            <pc:sldMk cId="0" sldId="660"/>
            <ac:spMk id="8" creationId="{1A6AEF26-1985-4A12-9D2A-826936095873}"/>
          </ac:spMkLst>
        </pc:spChg>
        <pc:spChg chg="add del mod ord">
          <ac:chgData name="Vui Le Ba" userId="052109168efbc39a" providerId="LiveId" clId="{40CFB830-F6EC-4A1B-AE1F-B620D0FFC1BE}" dt="2020-12-23T14:15:16.391" v="4449" actId="478"/>
          <ac:spMkLst>
            <pc:docMk/>
            <pc:sldMk cId="0" sldId="660"/>
            <ac:spMk id="9" creationId="{0C47C2E1-299C-46E9-A85A-83DEA400DF62}"/>
          </ac:spMkLst>
        </pc:spChg>
        <pc:spChg chg="add del mod ord">
          <ac:chgData name="Vui Le Ba" userId="052109168efbc39a" providerId="LiveId" clId="{40CFB830-F6EC-4A1B-AE1F-B620D0FFC1BE}" dt="2020-12-23T14:15:18.235" v="4450" actId="478"/>
          <ac:spMkLst>
            <pc:docMk/>
            <pc:sldMk cId="0" sldId="660"/>
            <ac:spMk id="757762" creationId="{00000000-0000-0000-0000-000000000000}"/>
          </ac:spMkLst>
        </pc:spChg>
        <pc:spChg chg="mod ord">
          <ac:chgData name="Vui Le Ba" userId="052109168efbc39a" providerId="LiveId" clId="{40CFB830-F6EC-4A1B-AE1F-B620D0FFC1BE}" dt="2020-12-23T09:05:16.903" v="3284" actId="27636"/>
          <ac:spMkLst>
            <pc:docMk/>
            <pc:sldMk cId="0" sldId="660"/>
            <ac:spMk id="757763" creationId="{00000000-0000-0000-0000-000000000000}"/>
          </ac:spMkLst>
        </pc:spChg>
        <pc:spChg chg="del">
          <ac:chgData name="Vui Le Ba" userId="052109168efbc39a" providerId="LiveId" clId="{40CFB830-F6EC-4A1B-AE1F-B620D0FFC1BE}" dt="2020-12-23T14:15:16.391" v="4449" actId="478"/>
          <ac:spMkLst>
            <pc:docMk/>
            <pc:sldMk cId="0" sldId="660"/>
            <ac:spMk id="757765" creationId="{00000000-0000-0000-0000-000000000000}"/>
          </ac:spMkLst>
        </pc:spChg>
        <pc:spChg chg="mod">
          <ac:chgData name="Vui Le Ba" userId="052109168efbc39a" providerId="LiveId" clId="{40CFB830-F6EC-4A1B-AE1F-B620D0FFC1BE}" dt="2020-12-23T14:15:20.291" v="4451" actId="404"/>
          <ac:spMkLst>
            <pc:docMk/>
            <pc:sldMk cId="0" sldId="660"/>
            <ac:spMk id="757766" creationId="{00000000-0000-0000-0000-000000000000}"/>
          </ac:spMkLst>
        </pc:spChg>
        <pc:grpChg chg="del">
          <ac:chgData name="Vui Le Ba" userId="052109168efbc39a" providerId="LiveId" clId="{40CFB830-F6EC-4A1B-AE1F-B620D0FFC1BE}" dt="2020-12-23T14:12:25.556" v="4423" actId="478"/>
          <ac:grpSpMkLst>
            <pc:docMk/>
            <pc:sldMk cId="0" sldId="660"/>
            <ac:grpSpMk id="757764" creationId="{00000000-0000-0000-0000-000000000000}"/>
          </ac:grpSpMkLst>
        </pc:grpChg>
      </pc:sldChg>
      <pc:sldChg chg="addSp delSp modSp mod modClrScheme chgLayout">
        <pc:chgData name="Vui Le Ba" userId="052109168efbc39a" providerId="LiveId" clId="{40CFB830-F6EC-4A1B-AE1F-B620D0FFC1BE}" dt="2020-12-23T14:18:44.719" v="4504" actId="478"/>
        <pc:sldMkLst>
          <pc:docMk/>
          <pc:sldMk cId="0" sldId="661"/>
        </pc:sldMkLst>
        <pc:spChg chg="add del mod">
          <ac:chgData name="Vui Le Ba" userId="052109168efbc39a" providerId="LiveId" clId="{40CFB830-F6EC-4A1B-AE1F-B620D0FFC1BE}" dt="2020-12-23T05:58:31.666" v="181" actId="6264"/>
          <ac:spMkLst>
            <pc:docMk/>
            <pc:sldMk cId="0" sldId="661"/>
            <ac:spMk id="2" creationId="{88E3A6CF-44CA-4465-92AE-28F2F98A1C14}"/>
          </ac:spMkLst>
        </pc:spChg>
        <pc:spChg chg="add del mod">
          <ac:chgData name="Vui Le Ba" userId="052109168efbc39a" providerId="LiveId" clId="{40CFB830-F6EC-4A1B-AE1F-B620D0FFC1BE}" dt="2020-12-23T05:58:31.666" v="181" actId="6264"/>
          <ac:spMkLst>
            <pc:docMk/>
            <pc:sldMk cId="0" sldId="661"/>
            <ac:spMk id="3" creationId="{0E090A3B-D5DF-4357-A016-3E96216E2163}"/>
          </ac:spMkLst>
        </pc:spChg>
        <pc:spChg chg="add del mod ord">
          <ac:chgData name="Vui Le Ba" userId="052109168efbc39a" providerId="LiveId" clId="{40CFB830-F6EC-4A1B-AE1F-B620D0FFC1BE}" dt="2020-12-23T07:30:43.255" v="1946" actId="6264"/>
          <ac:spMkLst>
            <pc:docMk/>
            <pc:sldMk cId="0" sldId="661"/>
            <ac:spMk id="4" creationId="{7D9D15D3-77EF-476C-A62E-04476F6E3FA4}"/>
          </ac:spMkLst>
        </pc:spChg>
        <pc:spChg chg="del">
          <ac:chgData name="Vui Le Ba" userId="052109168efbc39a" providerId="LiveId" clId="{40CFB830-F6EC-4A1B-AE1F-B620D0FFC1BE}" dt="2020-12-23T07:06:30.211" v="1584"/>
          <ac:spMkLst>
            <pc:docMk/>
            <pc:sldMk cId="0" sldId="661"/>
            <ac:spMk id="5" creationId="{9F67D260-9A20-444C-B0A3-71390111E45D}"/>
          </ac:spMkLst>
        </pc:spChg>
        <pc:spChg chg="add del mod">
          <ac:chgData name="Vui Le Ba" userId="052109168efbc39a" providerId="LiveId" clId="{40CFB830-F6EC-4A1B-AE1F-B620D0FFC1BE}" dt="2020-12-23T07:30:43.255" v="1946" actId="6264"/>
          <ac:spMkLst>
            <pc:docMk/>
            <pc:sldMk cId="0" sldId="661"/>
            <ac:spMk id="6" creationId="{ED568FA0-38CA-44E3-A406-528439941649}"/>
          </ac:spMkLst>
        </pc:spChg>
        <pc:spChg chg="add del mod">
          <ac:chgData name="Vui Le Ba" userId="052109168efbc39a" providerId="LiveId" clId="{40CFB830-F6EC-4A1B-AE1F-B620D0FFC1BE}" dt="2020-12-23T07:30:43.255" v="1946" actId="6264"/>
          <ac:spMkLst>
            <pc:docMk/>
            <pc:sldMk cId="0" sldId="661"/>
            <ac:spMk id="7" creationId="{10C5A7CF-FF37-41AF-9362-0BCAF61D8400}"/>
          </ac:spMkLst>
        </pc:spChg>
        <pc:spChg chg="add del mod ord">
          <ac:chgData name="Vui Le Ba" userId="052109168efbc39a" providerId="LiveId" clId="{40CFB830-F6EC-4A1B-AE1F-B620D0FFC1BE}" dt="2020-12-23T09:05:16.319" v="3222" actId="700"/>
          <ac:spMkLst>
            <pc:docMk/>
            <pc:sldMk cId="0" sldId="661"/>
            <ac:spMk id="8" creationId="{23592C9C-5C7C-4034-87BE-2B825B64AA03}"/>
          </ac:spMkLst>
        </pc:spChg>
        <pc:spChg chg="add mod ord">
          <ac:chgData name="Vui Le Ba" userId="052109168efbc39a" providerId="LiveId" clId="{40CFB830-F6EC-4A1B-AE1F-B620D0FFC1BE}" dt="2020-12-23T09:05:16.319" v="3222" actId="700"/>
          <ac:spMkLst>
            <pc:docMk/>
            <pc:sldMk cId="0" sldId="661"/>
            <ac:spMk id="9" creationId="{17FC930B-7DA3-49A2-93DF-284486F75FC5}"/>
          </ac:spMkLst>
        </pc:spChg>
        <pc:spChg chg="add del mod ord">
          <ac:chgData name="Vui Le Ba" userId="052109168efbc39a" providerId="LiveId" clId="{40CFB830-F6EC-4A1B-AE1F-B620D0FFC1BE}" dt="2020-12-23T14:17:21.826" v="4481" actId="478"/>
          <ac:spMkLst>
            <pc:docMk/>
            <pc:sldMk cId="0" sldId="661"/>
            <ac:spMk id="745474" creationId="{00000000-0000-0000-0000-000000000000}"/>
          </ac:spMkLst>
        </pc:spChg>
        <pc:spChg chg="mod ord">
          <ac:chgData name="Vui Le Ba" userId="052109168efbc39a" providerId="LiveId" clId="{40CFB830-F6EC-4A1B-AE1F-B620D0FFC1BE}" dt="2020-12-23T09:05:16.856" v="3278" actId="27636"/>
          <ac:spMkLst>
            <pc:docMk/>
            <pc:sldMk cId="0" sldId="661"/>
            <ac:spMk id="745475" creationId="{00000000-0000-0000-0000-000000000000}"/>
          </ac:spMkLst>
        </pc:spChg>
        <pc:spChg chg="del">
          <ac:chgData name="Vui Le Ba" userId="052109168efbc39a" providerId="LiveId" clId="{40CFB830-F6EC-4A1B-AE1F-B620D0FFC1BE}" dt="2020-12-23T14:18:44.719" v="4504" actId="478"/>
          <ac:spMkLst>
            <pc:docMk/>
            <pc:sldMk cId="0" sldId="661"/>
            <ac:spMk id="745477" creationId="{00000000-0000-0000-0000-000000000000}"/>
          </ac:spMkLst>
        </pc:spChg>
        <pc:grpChg chg="del">
          <ac:chgData name="Vui Le Ba" userId="052109168efbc39a" providerId="LiveId" clId="{40CFB830-F6EC-4A1B-AE1F-B620D0FFC1BE}" dt="2020-12-23T14:12:19.273" v="4422" actId="478"/>
          <ac:grpSpMkLst>
            <pc:docMk/>
            <pc:sldMk cId="0" sldId="661"/>
            <ac:grpSpMk id="745476" creationId="{00000000-0000-0000-0000-000000000000}"/>
          </ac:grpSpMkLst>
        </pc:grpChg>
      </pc:sldChg>
      <pc:sldChg chg="addSp delSp modSp del mod chgLayout">
        <pc:chgData name="Vui Le Ba" userId="052109168efbc39a" providerId="LiveId" clId="{40CFB830-F6EC-4A1B-AE1F-B620D0FFC1BE}" dt="2020-12-23T14:22:40.094" v="4549" actId="47"/>
        <pc:sldMkLst>
          <pc:docMk/>
          <pc:sldMk cId="0" sldId="662"/>
        </pc:sldMkLst>
        <pc:spChg chg="add del mod">
          <ac:chgData name="Vui Le Ba" userId="052109168efbc39a" providerId="LiveId" clId="{40CFB830-F6EC-4A1B-AE1F-B620D0FFC1BE}" dt="2020-12-23T05:58:31.666" v="181" actId="6264"/>
          <ac:spMkLst>
            <pc:docMk/>
            <pc:sldMk cId="0" sldId="662"/>
            <ac:spMk id="2" creationId="{9037F87A-D9A0-4F95-A48B-AD6198A1BA82}"/>
          </ac:spMkLst>
        </pc:spChg>
        <pc:spChg chg="add del mod">
          <ac:chgData name="Vui Le Ba" userId="052109168efbc39a" providerId="LiveId" clId="{40CFB830-F6EC-4A1B-AE1F-B620D0FFC1BE}" dt="2020-12-23T05:58:31.666" v="181" actId="6264"/>
          <ac:spMkLst>
            <pc:docMk/>
            <pc:sldMk cId="0" sldId="662"/>
            <ac:spMk id="3" creationId="{177BE37D-E8F3-47FF-AC5A-B06D8497DC18}"/>
          </ac:spMkLst>
        </pc:spChg>
        <pc:spChg chg="add del mod ord">
          <ac:chgData name="Vui Le Ba" userId="052109168efbc39a" providerId="LiveId" clId="{40CFB830-F6EC-4A1B-AE1F-B620D0FFC1BE}" dt="2020-12-23T07:30:43.255" v="1946" actId="6264"/>
          <ac:spMkLst>
            <pc:docMk/>
            <pc:sldMk cId="0" sldId="662"/>
            <ac:spMk id="4" creationId="{6E8761E3-6014-44EE-809A-34529B0616C4}"/>
          </ac:spMkLst>
        </pc:spChg>
        <pc:spChg chg="del">
          <ac:chgData name="Vui Le Ba" userId="052109168efbc39a" providerId="LiveId" clId="{40CFB830-F6EC-4A1B-AE1F-B620D0FFC1BE}" dt="2020-12-23T07:06:30.211" v="1584"/>
          <ac:spMkLst>
            <pc:docMk/>
            <pc:sldMk cId="0" sldId="662"/>
            <ac:spMk id="5" creationId="{5AE67EBC-B286-4859-B854-CA7C5BACC1F9}"/>
          </ac:spMkLst>
        </pc:spChg>
        <pc:spChg chg="add del mod">
          <ac:chgData name="Vui Le Ba" userId="052109168efbc39a" providerId="LiveId" clId="{40CFB830-F6EC-4A1B-AE1F-B620D0FFC1BE}" dt="2020-12-23T07:30:43.255" v="1946" actId="6264"/>
          <ac:spMkLst>
            <pc:docMk/>
            <pc:sldMk cId="0" sldId="662"/>
            <ac:spMk id="6" creationId="{8B348E08-8B38-4922-B3AE-12479B9314B3}"/>
          </ac:spMkLst>
        </pc:spChg>
        <pc:spChg chg="add del mod">
          <ac:chgData name="Vui Le Ba" userId="052109168efbc39a" providerId="LiveId" clId="{40CFB830-F6EC-4A1B-AE1F-B620D0FFC1BE}" dt="2020-12-23T07:30:43.255" v="1946" actId="6264"/>
          <ac:spMkLst>
            <pc:docMk/>
            <pc:sldMk cId="0" sldId="662"/>
            <ac:spMk id="7" creationId="{789A9C2C-6CC1-4FBD-AF17-5C7FB0B0F3DB}"/>
          </ac:spMkLst>
        </pc:spChg>
        <pc:spChg chg="add del mod ord">
          <ac:chgData name="Vui Le Ba" userId="052109168efbc39a" providerId="LiveId" clId="{40CFB830-F6EC-4A1B-AE1F-B620D0FFC1BE}" dt="2020-12-23T09:05:16.319" v="3222" actId="700"/>
          <ac:spMkLst>
            <pc:docMk/>
            <pc:sldMk cId="0" sldId="662"/>
            <ac:spMk id="8" creationId="{A4424D5D-B2BC-4093-A2C2-763A3D7B9347}"/>
          </ac:spMkLst>
        </pc:spChg>
        <pc:spChg chg="add mod ord">
          <ac:chgData name="Vui Le Ba" userId="052109168efbc39a" providerId="LiveId" clId="{40CFB830-F6EC-4A1B-AE1F-B620D0FFC1BE}" dt="2020-12-23T09:05:16.319" v="3222" actId="700"/>
          <ac:spMkLst>
            <pc:docMk/>
            <pc:sldMk cId="0" sldId="662"/>
            <ac:spMk id="9" creationId="{1A201AC7-53F1-4B98-92B0-9EBCA9C3B454}"/>
          </ac:spMkLst>
        </pc:spChg>
        <pc:spChg chg="add mod ord">
          <ac:chgData name="Vui Le Ba" userId="052109168efbc39a" providerId="LiveId" clId="{40CFB830-F6EC-4A1B-AE1F-B620D0FFC1BE}" dt="2020-12-23T09:05:16.319" v="3222" actId="700"/>
          <ac:spMkLst>
            <pc:docMk/>
            <pc:sldMk cId="0" sldId="662"/>
            <ac:spMk id="765954" creationId="{00000000-0000-0000-0000-000000000000}"/>
          </ac:spMkLst>
        </pc:spChg>
        <pc:spChg chg="mod ord">
          <ac:chgData name="Vui Le Ba" userId="052109168efbc39a" providerId="LiveId" clId="{40CFB830-F6EC-4A1B-AE1F-B620D0FFC1BE}" dt="2020-12-23T09:05:16.319" v="3222" actId="700"/>
          <ac:spMkLst>
            <pc:docMk/>
            <pc:sldMk cId="0" sldId="662"/>
            <ac:spMk id="765957" creationId="{00000000-0000-0000-0000-000000000000}"/>
          </ac:spMkLst>
        </pc:spChg>
        <pc:spChg chg="del mod">
          <ac:chgData name="Vui Le Ba" userId="052109168efbc39a" providerId="LiveId" clId="{40CFB830-F6EC-4A1B-AE1F-B620D0FFC1BE}" dt="2020-12-23T05:58:31.666" v="181" actId="6264"/>
          <ac:spMkLst>
            <pc:docMk/>
            <pc:sldMk cId="0" sldId="662"/>
            <ac:spMk id="765958" creationId="{00000000-0000-0000-0000-000000000000}"/>
          </ac:spMkLst>
        </pc:spChg>
      </pc:sldChg>
      <pc:sldChg chg="addSp delSp modSp mod modClrScheme chgLayout">
        <pc:chgData name="Vui Le Ba" userId="052109168efbc39a" providerId="LiveId" clId="{40CFB830-F6EC-4A1B-AE1F-B620D0FFC1BE}" dt="2020-12-23T14:15:06.378" v="4448" actId="404"/>
        <pc:sldMkLst>
          <pc:docMk/>
          <pc:sldMk cId="0" sldId="663"/>
        </pc:sldMkLst>
        <pc:spChg chg="add del mod">
          <ac:chgData name="Vui Le Ba" userId="052109168efbc39a" providerId="LiveId" clId="{40CFB830-F6EC-4A1B-AE1F-B620D0FFC1BE}" dt="2020-12-23T05:58:31.666" v="181" actId="6264"/>
          <ac:spMkLst>
            <pc:docMk/>
            <pc:sldMk cId="0" sldId="663"/>
            <ac:spMk id="2" creationId="{40365053-8500-42FF-BB1D-82A74F1B7E55}"/>
          </ac:spMkLst>
        </pc:spChg>
        <pc:spChg chg="add del mod">
          <ac:chgData name="Vui Le Ba" userId="052109168efbc39a" providerId="LiveId" clId="{40CFB830-F6EC-4A1B-AE1F-B620D0FFC1BE}" dt="2020-12-23T05:58:31.666" v="181" actId="6264"/>
          <ac:spMkLst>
            <pc:docMk/>
            <pc:sldMk cId="0" sldId="663"/>
            <ac:spMk id="3" creationId="{C67DA458-5F8D-4B5B-A9FD-8C5C6DEE43BE}"/>
          </ac:spMkLst>
        </pc:spChg>
        <pc:spChg chg="add del mod ord">
          <ac:chgData name="Vui Le Ba" userId="052109168efbc39a" providerId="LiveId" clId="{40CFB830-F6EC-4A1B-AE1F-B620D0FFC1BE}" dt="2020-12-23T07:30:43.255" v="1946" actId="6264"/>
          <ac:spMkLst>
            <pc:docMk/>
            <pc:sldMk cId="0" sldId="663"/>
            <ac:spMk id="4" creationId="{440424C5-09A9-44C9-8DA5-C5DADED49967}"/>
          </ac:spMkLst>
        </pc:spChg>
        <pc:spChg chg="del">
          <ac:chgData name="Vui Le Ba" userId="052109168efbc39a" providerId="LiveId" clId="{40CFB830-F6EC-4A1B-AE1F-B620D0FFC1BE}" dt="2020-12-23T07:06:30.211" v="1584"/>
          <ac:spMkLst>
            <pc:docMk/>
            <pc:sldMk cId="0" sldId="663"/>
            <ac:spMk id="5" creationId="{EA29D07E-0730-43C8-8764-C56C605F4CB7}"/>
          </ac:spMkLst>
        </pc:spChg>
        <pc:spChg chg="add del mod">
          <ac:chgData name="Vui Le Ba" userId="052109168efbc39a" providerId="LiveId" clId="{40CFB830-F6EC-4A1B-AE1F-B620D0FFC1BE}" dt="2020-12-23T07:30:43.255" v="1946" actId="6264"/>
          <ac:spMkLst>
            <pc:docMk/>
            <pc:sldMk cId="0" sldId="663"/>
            <ac:spMk id="6" creationId="{0A2038E1-EF27-4387-A0D3-F30195E9E327}"/>
          </ac:spMkLst>
        </pc:spChg>
        <pc:spChg chg="add del mod">
          <ac:chgData name="Vui Le Ba" userId="052109168efbc39a" providerId="LiveId" clId="{40CFB830-F6EC-4A1B-AE1F-B620D0FFC1BE}" dt="2020-12-23T07:30:43.255" v="1946" actId="6264"/>
          <ac:spMkLst>
            <pc:docMk/>
            <pc:sldMk cId="0" sldId="663"/>
            <ac:spMk id="7" creationId="{7FD1EF98-16C2-4489-A2B4-944034615F5D}"/>
          </ac:spMkLst>
        </pc:spChg>
        <pc:spChg chg="add del mod ord">
          <ac:chgData name="Vui Le Ba" userId="052109168efbc39a" providerId="LiveId" clId="{40CFB830-F6EC-4A1B-AE1F-B620D0FFC1BE}" dt="2020-12-23T09:05:16.319" v="3222" actId="700"/>
          <ac:spMkLst>
            <pc:docMk/>
            <pc:sldMk cId="0" sldId="663"/>
            <ac:spMk id="8" creationId="{EE60F16D-640B-4509-A053-ED59BD5228A7}"/>
          </ac:spMkLst>
        </pc:spChg>
        <pc:spChg chg="add del mod ord">
          <ac:chgData name="Vui Le Ba" userId="052109168efbc39a" providerId="LiveId" clId="{40CFB830-F6EC-4A1B-AE1F-B620D0FFC1BE}" dt="2020-12-23T14:15:00.985" v="4446" actId="478"/>
          <ac:spMkLst>
            <pc:docMk/>
            <pc:sldMk cId="0" sldId="663"/>
            <ac:spMk id="9" creationId="{23422B11-CC16-4AFA-BD94-EBE9910D1C5C}"/>
          </ac:spMkLst>
        </pc:spChg>
        <pc:spChg chg="add del mod ord">
          <ac:chgData name="Vui Le Ba" userId="052109168efbc39a" providerId="LiveId" clId="{40CFB830-F6EC-4A1B-AE1F-B620D0FFC1BE}" dt="2020-12-23T14:15:03.464" v="4447" actId="478"/>
          <ac:spMkLst>
            <pc:docMk/>
            <pc:sldMk cId="0" sldId="663"/>
            <ac:spMk id="759810" creationId="{00000000-0000-0000-0000-000000000000}"/>
          </ac:spMkLst>
        </pc:spChg>
        <pc:spChg chg="mod ord">
          <ac:chgData name="Vui Le Ba" userId="052109168efbc39a" providerId="LiveId" clId="{40CFB830-F6EC-4A1B-AE1F-B620D0FFC1BE}" dt="2020-12-23T09:05:16.903" v="3285" actId="27636"/>
          <ac:spMkLst>
            <pc:docMk/>
            <pc:sldMk cId="0" sldId="663"/>
            <ac:spMk id="759811" creationId="{00000000-0000-0000-0000-000000000000}"/>
          </ac:spMkLst>
        </pc:spChg>
        <pc:spChg chg="del">
          <ac:chgData name="Vui Le Ba" userId="052109168efbc39a" providerId="LiveId" clId="{40CFB830-F6EC-4A1B-AE1F-B620D0FFC1BE}" dt="2020-12-23T14:15:00.985" v="4446" actId="478"/>
          <ac:spMkLst>
            <pc:docMk/>
            <pc:sldMk cId="0" sldId="663"/>
            <ac:spMk id="759813" creationId="{00000000-0000-0000-0000-000000000000}"/>
          </ac:spMkLst>
        </pc:spChg>
        <pc:spChg chg="mod">
          <ac:chgData name="Vui Le Ba" userId="052109168efbc39a" providerId="LiveId" clId="{40CFB830-F6EC-4A1B-AE1F-B620D0FFC1BE}" dt="2020-12-23T14:15:06.378" v="4448" actId="404"/>
          <ac:spMkLst>
            <pc:docMk/>
            <pc:sldMk cId="0" sldId="663"/>
            <ac:spMk id="759814" creationId="{00000000-0000-0000-0000-000000000000}"/>
          </ac:spMkLst>
        </pc:spChg>
        <pc:grpChg chg="del">
          <ac:chgData name="Vui Le Ba" userId="052109168efbc39a" providerId="LiveId" clId="{40CFB830-F6EC-4A1B-AE1F-B620D0FFC1BE}" dt="2020-12-23T14:12:27.861" v="4424" actId="478"/>
          <ac:grpSpMkLst>
            <pc:docMk/>
            <pc:sldMk cId="0" sldId="663"/>
            <ac:grpSpMk id="759812" creationId="{00000000-0000-0000-0000-000000000000}"/>
          </ac:grpSpMkLst>
        </pc:grpChg>
      </pc:sldChg>
      <pc:sldChg chg="addSp delSp modSp mod modAnim chgLayout">
        <pc:chgData name="Vui Le Ba" userId="052109168efbc39a" providerId="LiveId" clId="{40CFB830-F6EC-4A1B-AE1F-B620D0FFC1BE}" dt="2020-12-23T14:23:13.224" v="4604" actId="20577"/>
        <pc:sldMkLst>
          <pc:docMk/>
          <pc:sldMk cId="0" sldId="664"/>
        </pc:sldMkLst>
        <pc:spChg chg="add del mod">
          <ac:chgData name="Vui Le Ba" userId="052109168efbc39a" providerId="LiveId" clId="{40CFB830-F6EC-4A1B-AE1F-B620D0FFC1BE}" dt="2020-12-23T05:58:31.666" v="181" actId="6264"/>
          <ac:spMkLst>
            <pc:docMk/>
            <pc:sldMk cId="0" sldId="664"/>
            <ac:spMk id="2" creationId="{8E5719D2-0DCC-4FE1-9BB4-B2C9904EF819}"/>
          </ac:spMkLst>
        </pc:spChg>
        <pc:spChg chg="add del mod">
          <ac:chgData name="Vui Le Ba" userId="052109168efbc39a" providerId="LiveId" clId="{40CFB830-F6EC-4A1B-AE1F-B620D0FFC1BE}" dt="2020-12-23T05:58:31.666" v="181" actId="6264"/>
          <ac:spMkLst>
            <pc:docMk/>
            <pc:sldMk cId="0" sldId="664"/>
            <ac:spMk id="3" creationId="{53626E36-4D1D-4F4B-B7B5-57E0367FAC95}"/>
          </ac:spMkLst>
        </pc:spChg>
        <pc:spChg chg="add del mod ord">
          <ac:chgData name="Vui Le Ba" userId="052109168efbc39a" providerId="LiveId" clId="{40CFB830-F6EC-4A1B-AE1F-B620D0FFC1BE}" dt="2020-12-23T07:30:43.255" v="1946" actId="6264"/>
          <ac:spMkLst>
            <pc:docMk/>
            <pc:sldMk cId="0" sldId="664"/>
            <ac:spMk id="4" creationId="{957E67CA-B358-486A-AC5A-4568B3D0A79F}"/>
          </ac:spMkLst>
        </pc:spChg>
        <pc:spChg chg="del">
          <ac:chgData name="Vui Le Ba" userId="052109168efbc39a" providerId="LiveId" clId="{40CFB830-F6EC-4A1B-AE1F-B620D0FFC1BE}" dt="2020-12-23T07:06:30.211" v="1584"/>
          <ac:spMkLst>
            <pc:docMk/>
            <pc:sldMk cId="0" sldId="664"/>
            <ac:spMk id="5" creationId="{D737D231-A229-4B78-8C09-48E2BF37918C}"/>
          </ac:spMkLst>
        </pc:spChg>
        <pc:spChg chg="add del mod">
          <ac:chgData name="Vui Le Ba" userId="052109168efbc39a" providerId="LiveId" clId="{40CFB830-F6EC-4A1B-AE1F-B620D0FFC1BE}" dt="2020-12-23T07:30:43.255" v="1946" actId="6264"/>
          <ac:spMkLst>
            <pc:docMk/>
            <pc:sldMk cId="0" sldId="664"/>
            <ac:spMk id="6" creationId="{ECBD8769-AA95-4D4B-B781-8DCDC1ABE080}"/>
          </ac:spMkLst>
        </pc:spChg>
        <pc:spChg chg="add del mod">
          <ac:chgData name="Vui Le Ba" userId="052109168efbc39a" providerId="LiveId" clId="{40CFB830-F6EC-4A1B-AE1F-B620D0FFC1BE}" dt="2020-12-23T07:30:43.255" v="1946" actId="6264"/>
          <ac:spMkLst>
            <pc:docMk/>
            <pc:sldMk cId="0" sldId="664"/>
            <ac:spMk id="7" creationId="{9E5113BB-298F-4C7C-8171-20D053330B34}"/>
          </ac:spMkLst>
        </pc:spChg>
        <pc:spChg chg="add del mod ord">
          <ac:chgData name="Vui Le Ba" userId="052109168efbc39a" providerId="LiveId" clId="{40CFB830-F6EC-4A1B-AE1F-B620D0FFC1BE}" dt="2020-12-23T09:05:16.319" v="3222" actId="700"/>
          <ac:spMkLst>
            <pc:docMk/>
            <pc:sldMk cId="0" sldId="664"/>
            <ac:spMk id="8" creationId="{069D96D0-4461-4D93-AFEE-A17E292DC7FF}"/>
          </ac:spMkLst>
        </pc:spChg>
        <pc:spChg chg="add mod ord">
          <ac:chgData name="Vui Le Ba" userId="052109168efbc39a" providerId="LiveId" clId="{40CFB830-F6EC-4A1B-AE1F-B620D0FFC1BE}" dt="2020-12-23T14:22:49.916" v="4570" actId="20577"/>
          <ac:spMkLst>
            <pc:docMk/>
            <pc:sldMk cId="0" sldId="664"/>
            <ac:spMk id="9" creationId="{F098AC22-8E97-4D26-8A98-375FBA8149CE}"/>
          </ac:spMkLst>
        </pc:spChg>
        <pc:spChg chg="add del mod ord">
          <ac:chgData name="Vui Le Ba" userId="052109168efbc39a" providerId="LiveId" clId="{40CFB830-F6EC-4A1B-AE1F-B620D0FFC1BE}" dt="2020-12-23T14:22:52.354" v="4572" actId="478"/>
          <ac:spMkLst>
            <pc:docMk/>
            <pc:sldMk cId="0" sldId="664"/>
            <ac:spMk id="768002" creationId="{00000000-0000-0000-0000-000000000000}"/>
          </ac:spMkLst>
        </pc:spChg>
        <pc:spChg chg="mod ord">
          <ac:chgData name="Vui Le Ba" userId="052109168efbc39a" providerId="LiveId" clId="{40CFB830-F6EC-4A1B-AE1F-B620D0FFC1BE}" dt="2020-12-23T14:23:13.224" v="4604" actId="20577"/>
          <ac:spMkLst>
            <pc:docMk/>
            <pc:sldMk cId="0" sldId="664"/>
            <ac:spMk id="768004" creationId="{00000000-0000-0000-0000-000000000000}"/>
          </ac:spMkLst>
        </pc:spChg>
        <pc:spChg chg="del">
          <ac:chgData name="Vui Le Ba" userId="052109168efbc39a" providerId="LiveId" clId="{40CFB830-F6EC-4A1B-AE1F-B620D0FFC1BE}" dt="2020-12-23T14:22:43.228" v="4551" actId="478"/>
          <ac:spMkLst>
            <pc:docMk/>
            <pc:sldMk cId="0" sldId="664"/>
            <ac:spMk id="768005" creationId="{00000000-0000-0000-0000-000000000000}"/>
          </ac:spMkLst>
        </pc:spChg>
        <pc:spChg chg="del">
          <ac:chgData name="Vui Le Ba" userId="052109168efbc39a" providerId="LiveId" clId="{40CFB830-F6EC-4A1B-AE1F-B620D0FFC1BE}" dt="2020-12-23T14:22:51.123" v="4571" actId="478"/>
          <ac:spMkLst>
            <pc:docMk/>
            <pc:sldMk cId="0" sldId="664"/>
            <ac:spMk id="768006" creationId="{00000000-0000-0000-0000-000000000000}"/>
          </ac:spMkLst>
        </pc:spChg>
        <pc:spChg chg="del">
          <ac:chgData name="Vui Le Ba" userId="052109168efbc39a" providerId="LiveId" clId="{40CFB830-F6EC-4A1B-AE1F-B620D0FFC1BE}" dt="2020-12-23T14:22:42.197" v="4550" actId="478"/>
          <ac:spMkLst>
            <pc:docMk/>
            <pc:sldMk cId="0" sldId="664"/>
            <ac:spMk id="1135618" creationId="{00000000-0000-0000-0000-000000000000}"/>
          </ac:spMkLst>
        </pc:spChg>
      </pc:sldChg>
      <pc:sldChg chg="addSp delSp modSp mod modClrScheme chgLayout">
        <pc:chgData name="Vui Le Ba" userId="052109168efbc39a" providerId="LiveId" clId="{40CFB830-F6EC-4A1B-AE1F-B620D0FFC1BE}" dt="2020-12-23T14:23:36.313" v="4610" actId="478"/>
        <pc:sldMkLst>
          <pc:docMk/>
          <pc:sldMk cId="0" sldId="665"/>
        </pc:sldMkLst>
        <pc:spChg chg="add del mod">
          <ac:chgData name="Vui Le Ba" userId="052109168efbc39a" providerId="LiveId" clId="{40CFB830-F6EC-4A1B-AE1F-B620D0FFC1BE}" dt="2020-12-23T05:58:31.666" v="181" actId="6264"/>
          <ac:spMkLst>
            <pc:docMk/>
            <pc:sldMk cId="0" sldId="665"/>
            <ac:spMk id="2" creationId="{F42636C8-129F-454C-9EFF-687E61A48A8C}"/>
          </ac:spMkLst>
        </pc:spChg>
        <pc:spChg chg="add del mod">
          <ac:chgData name="Vui Le Ba" userId="052109168efbc39a" providerId="LiveId" clId="{40CFB830-F6EC-4A1B-AE1F-B620D0FFC1BE}" dt="2020-12-23T05:58:31.666" v="181" actId="6264"/>
          <ac:spMkLst>
            <pc:docMk/>
            <pc:sldMk cId="0" sldId="665"/>
            <ac:spMk id="3" creationId="{C4A41383-93F7-4455-95E2-997F9BAF04B7}"/>
          </ac:spMkLst>
        </pc:spChg>
        <pc:spChg chg="add del mod ord">
          <ac:chgData name="Vui Le Ba" userId="052109168efbc39a" providerId="LiveId" clId="{40CFB830-F6EC-4A1B-AE1F-B620D0FFC1BE}" dt="2020-12-23T07:30:43.255" v="1946" actId="6264"/>
          <ac:spMkLst>
            <pc:docMk/>
            <pc:sldMk cId="0" sldId="665"/>
            <ac:spMk id="4" creationId="{FD42711C-0D9D-4663-87A3-788C1558201B}"/>
          </ac:spMkLst>
        </pc:spChg>
        <pc:spChg chg="del">
          <ac:chgData name="Vui Le Ba" userId="052109168efbc39a" providerId="LiveId" clId="{40CFB830-F6EC-4A1B-AE1F-B620D0FFC1BE}" dt="2020-12-23T07:06:30.211" v="1584"/>
          <ac:spMkLst>
            <pc:docMk/>
            <pc:sldMk cId="0" sldId="665"/>
            <ac:spMk id="5" creationId="{3C7FBB78-F39D-436D-B406-C932A158A1F8}"/>
          </ac:spMkLst>
        </pc:spChg>
        <pc:spChg chg="add del mod">
          <ac:chgData name="Vui Le Ba" userId="052109168efbc39a" providerId="LiveId" clId="{40CFB830-F6EC-4A1B-AE1F-B620D0FFC1BE}" dt="2020-12-23T07:30:43.255" v="1946" actId="6264"/>
          <ac:spMkLst>
            <pc:docMk/>
            <pc:sldMk cId="0" sldId="665"/>
            <ac:spMk id="6" creationId="{B9E36E2C-5E4F-4E73-AB92-D55642AF30B0}"/>
          </ac:spMkLst>
        </pc:spChg>
        <pc:spChg chg="add del mod">
          <ac:chgData name="Vui Le Ba" userId="052109168efbc39a" providerId="LiveId" clId="{40CFB830-F6EC-4A1B-AE1F-B620D0FFC1BE}" dt="2020-12-23T07:30:43.255" v="1946" actId="6264"/>
          <ac:spMkLst>
            <pc:docMk/>
            <pc:sldMk cId="0" sldId="665"/>
            <ac:spMk id="7" creationId="{B3904F35-3F0A-4ECE-8D6F-7316C2DCB2DE}"/>
          </ac:spMkLst>
        </pc:spChg>
        <pc:spChg chg="add del mod ord">
          <ac:chgData name="Vui Le Ba" userId="052109168efbc39a" providerId="LiveId" clId="{40CFB830-F6EC-4A1B-AE1F-B620D0FFC1BE}" dt="2020-12-23T09:05:16.319" v="3222" actId="700"/>
          <ac:spMkLst>
            <pc:docMk/>
            <pc:sldMk cId="0" sldId="665"/>
            <ac:spMk id="8" creationId="{3277424C-57A3-4858-BB3E-0F3E0B3EC430}"/>
          </ac:spMkLst>
        </pc:spChg>
        <pc:spChg chg="add del mod ord">
          <ac:chgData name="Vui Le Ba" userId="052109168efbc39a" providerId="LiveId" clId="{40CFB830-F6EC-4A1B-AE1F-B620D0FFC1BE}" dt="2020-12-23T14:23:33.447" v="4608" actId="478"/>
          <ac:spMkLst>
            <pc:docMk/>
            <pc:sldMk cId="0" sldId="665"/>
            <ac:spMk id="9" creationId="{F776DE6E-4BF3-4D11-BF91-6553BB05E818}"/>
          </ac:spMkLst>
        </pc:spChg>
        <pc:spChg chg="add del mod ord">
          <ac:chgData name="Vui Le Ba" userId="052109168efbc39a" providerId="LiveId" clId="{40CFB830-F6EC-4A1B-AE1F-B620D0FFC1BE}" dt="2020-12-23T14:23:35.087" v="4609" actId="478"/>
          <ac:spMkLst>
            <pc:docMk/>
            <pc:sldMk cId="0" sldId="665"/>
            <ac:spMk id="770050" creationId="{00000000-0000-0000-0000-000000000000}"/>
          </ac:spMkLst>
        </pc:spChg>
        <pc:spChg chg="mod ord">
          <ac:chgData name="Vui Le Ba" userId="052109168efbc39a" providerId="LiveId" clId="{40CFB830-F6EC-4A1B-AE1F-B620D0FFC1BE}" dt="2020-12-23T09:05:16.919" v="3288" actId="27636"/>
          <ac:spMkLst>
            <pc:docMk/>
            <pc:sldMk cId="0" sldId="665"/>
            <ac:spMk id="770051" creationId="{00000000-0000-0000-0000-000000000000}"/>
          </ac:spMkLst>
        </pc:spChg>
        <pc:spChg chg="del">
          <ac:chgData name="Vui Le Ba" userId="052109168efbc39a" providerId="LiveId" clId="{40CFB830-F6EC-4A1B-AE1F-B620D0FFC1BE}" dt="2020-12-23T14:23:36.313" v="4610" actId="478"/>
          <ac:spMkLst>
            <pc:docMk/>
            <pc:sldMk cId="0" sldId="665"/>
            <ac:spMk id="770054" creationId="{00000000-0000-0000-0000-000000000000}"/>
          </ac:spMkLst>
        </pc:spChg>
        <pc:grpChg chg="del">
          <ac:chgData name="Vui Le Ba" userId="052109168efbc39a" providerId="LiveId" clId="{40CFB830-F6EC-4A1B-AE1F-B620D0FFC1BE}" dt="2020-12-23T14:23:28.734" v="4607" actId="478"/>
          <ac:grpSpMkLst>
            <pc:docMk/>
            <pc:sldMk cId="0" sldId="665"/>
            <ac:grpSpMk id="770052" creationId="{00000000-0000-0000-0000-000000000000}"/>
          </ac:grpSpMkLst>
        </pc:grpChg>
      </pc:sldChg>
      <pc:sldChg chg="addSp delSp modSp mod modClrScheme chgLayout">
        <pc:chgData name="Vui Le Ba" userId="052109168efbc39a" providerId="LiveId" clId="{40CFB830-F6EC-4A1B-AE1F-B620D0FFC1BE}" dt="2020-12-23T14:23:58.034" v="4620" actId="1035"/>
        <pc:sldMkLst>
          <pc:docMk/>
          <pc:sldMk cId="0" sldId="666"/>
        </pc:sldMkLst>
        <pc:spChg chg="add del mod">
          <ac:chgData name="Vui Le Ba" userId="052109168efbc39a" providerId="LiveId" clId="{40CFB830-F6EC-4A1B-AE1F-B620D0FFC1BE}" dt="2020-12-23T05:58:31.666" v="181" actId="6264"/>
          <ac:spMkLst>
            <pc:docMk/>
            <pc:sldMk cId="0" sldId="666"/>
            <ac:spMk id="2" creationId="{1267B684-8120-479F-AE9D-619BD3E44824}"/>
          </ac:spMkLst>
        </pc:spChg>
        <pc:spChg chg="add del mod">
          <ac:chgData name="Vui Le Ba" userId="052109168efbc39a" providerId="LiveId" clId="{40CFB830-F6EC-4A1B-AE1F-B620D0FFC1BE}" dt="2020-12-23T05:58:31.666" v="181" actId="6264"/>
          <ac:spMkLst>
            <pc:docMk/>
            <pc:sldMk cId="0" sldId="666"/>
            <ac:spMk id="3" creationId="{A823F4CB-C3AF-4C85-BE86-4CF423BD03AE}"/>
          </ac:spMkLst>
        </pc:spChg>
        <pc:spChg chg="add del mod ord">
          <ac:chgData name="Vui Le Ba" userId="052109168efbc39a" providerId="LiveId" clId="{40CFB830-F6EC-4A1B-AE1F-B620D0FFC1BE}" dt="2020-12-23T07:30:43.255" v="1946" actId="6264"/>
          <ac:spMkLst>
            <pc:docMk/>
            <pc:sldMk cId="0" sldId="666"/>
            <ac:spMk id="4" creationId="{03486D23-C841-4788-AFF2-10F02295BD65}"/>
          </ac:spMkLst>
        </pc:spChg>
        <pc:spChg chg="del">
          <ac:chgData name="Vui Le Ba" userId="052109168efbc39a" providerId="LiveId" clId="{40CFB830-F6EC-4A1B-AE1F-B620D0FFC1BE}" dt="2020-12-23T07:06:30.211" v="1584"/>
          <ac:spMkLst>
            <pc:docMk/>
            <pc:sldMk cId="0" sldId="666"/>
            <ac:spMk id="5" creationId="{B5D480E3-0A8B-4ACD-96C5-6619784369D8}"/>
          </ac:spMkLst>
        </pc:spChg>
        <pc:spChg chg="add del mod">
          <ac:chgData name="Vui Le Ba" userId="052109168efbc39a" providerId="LiveId" clId="{40CFB830-F6EC-4A1B-AE1F-B620D0FFC1BE}" dt="2020-12-23T07:30:43.255" v="1946" actId="6264"/>
          <ac:spMkLst>
            <pc:docMk/>
            <pc:sldMk cId="0" sldId="666"/>
            <ac:spMk id="6" creationId="{DFAAD481-3DAB-4D13-B008-5227F41664CA}"/>
          </ac:spMkLst>
        </pc:spChg>
        <pc:spChg chg="add del mod">
          <ac:chgData name="Vui Le Ba" userId="052109168efbc39a" providerId="LiveId" clId="{40CFB830-F6EC-4A1B-AE1F-B620D0FFC1BE}" dt="2020-12-23T07:30:43.255" v="1946" actId="6264"/>
          <ac:spMkLst>
            <pc:docMk/>
            <pc:sldMk cId="0" sldId="666"/>
            <ac:spMk id="7" creationId="{4E47F145-BE90-4E18-82B0-BF520B1C5207}"/>
          </ac:spMkLst>
        </pc:spChg>
        <pc:spChg chg="add del mod ord">
          <ac:chgData name="Vui Le Ba" userId="052109168efbc39a" providerId="LiveId" clId="{40CFB830-F6EC-4A1B-AE1F-B620D0FFC1BE}" dt="2020-12-23T09:05:16.319" v="3222" actId="700"/>
          <ac:spMkLst>
            <pc:docMk/>
            <pc:sldMk cId="0" sldId="666"/>
            <ac:spMk id="8" creationId="{E27D2932-6C33-43B4-ACED-AE11ACFB9481}"/>
          </ac:spMkLst>
        </pc:spChg>
        <pc:spChg chg="add del mod ord">
          <ac:chgData name="Vui Le Ba" userId="052109168efbc39a" providerId="LiveId" clId="{40CFB830-F6EC-4A1B-AE1F-B620D0FFC1BE}" dt="2020-12-23T14:23:52.095" v="4614" actId="478"/>
          <ac:spMkLst>
            <pc:docMk/>
            <pc:sldMk cId="0" sldId="666"/>
            <ac:spMk id="9" creationId="{B86F76E5-EA34-41FE-9B08-39C83CB73E84}"/>
          </ac:spMkLst>
        </pc:spChg>
        <pc:spChg chg="add del mod ord">
          <ac:chgData name="Vui Le Ba" userId="052109168efbc39a" providerId="LiveId" clId="{40CFB830-F6EC-4A1B-AE1F-B620D0FFC1BE}" dt="2020-12-23T14:23:44.859" v="4612" actId="478"/>
          <ac:spMkLst>
            <pc:docMk/>
            <pc:sldMk cId="0" sldId="666"/>
            <ac:spMk id="772098" creationId="{00000000-0000-0000-0000-000000000000}"/>
          </ac:spMkLst>
        </pc:spChg>
        <pc:spChg chg="mod ord">
          <ac:chgData name="Vui Le Ba" userId="052109168efbc39a" providerId="LiveId" clId="{40CFB830-F6EC-4A1B-AE1F-B620D0FFC1BE}" dt="2020-12-23T09:05:16.941" v="3289" actId="27636"/>
          <ac:spMkLst>
            <pc:docMk/>
            <pc:sldMk cId="0" sldId="666"/>
            <ac:spMk id="772099" creationId="{00000000-0000-0000-0000-000000000000}"/>
          </ac:spMkLst>
        </pc:spChg>
        <pc:spChg chg="del">
          <ac:chgData name="Vui Le Ba" userId="052109168efbc39a" providerId="LiveId" clId="{40CFB830-F6EC-4A1B-AE1F-B620D0FFC1BE}" dt="2020-12-23T14:23:41.911" v="4611" actId="478"/>
          <ac:spMkLst>
            <pc:docMk/>
            <pc:sldMk cId="0" sldId="666"/>
            <ac:spMk id="772101" creationId="{00000000-0000-0000-0000-000000000000}"/>
          </ac:spMkLst>
        </pc:spChg>
        <pc:spChg chg="mod">
          <ac:chgData name="Vui Le Ba" userId="052109168efbc39a" providerId="LiveId" clId="{40CFB830-F6EC-4A1B-AE1F-B620D0FFC1BE}" dt="2020-12-23T14:23:58.034" v="4620" actId="1035"/>
          <ac:spMkLst>
            <pc:docMk/>
            <pc:sldMk cId="0" sldId="666"/>
            <ac:spMk id="772102" creationId="{00000000-0000-0000-0000-000000000000}"/>
          </ac:spMkLst>
        </pc:spChg>
        <pc:spChg chg="mod">
          <ac:chgData name="Vui Le Ba" userId="052109168efbc39a" providerId="LiveId" clId="{40CFB830-F6EC-4A1B-AE1F-B620D0FFC1BE}" dt="2020-12-23T14:23:58.034" v="4620" actId="1035"/>
          <ac:spMkLst>
            <pc:docMk/>
            <pc:sldMk cId="0" sldId="666"/>
            <ac:spMk id="772108" creationId="{00000000-0000-0000-0000-000000000000}"/>
          </ac:spMkLst>
        </pc:spChg>
        <pc:spChg chg="mod">
          <ac:chgData name="Vui Le Ba" userId="052109168efbc39a" providerId="LiveId" clId="{40CFB830-F6EC-4A1B-AE1F-B620D0FFC1BE}" dt="2020-12-23T14:23:58.034" v="4620" actId="1035"/>
          <ac:spMkLst>
            <pc:docMk/>
            <pc:sldMk cId="0" sldId="666"/>
            <ac:spMk id="772109" creationId="{00000000-0000-0000-0000-000000000000}"/>
          </ac:spMkLst>
        </pc:spChg>
        <pc:spChg chg="mod">
          <ac:chgData name="Vui Le Ba" userId="052109168efbc39a" providerId="LiveId" clId="{40CFB830-F6EC-4A1B-AE1F-B620D0FFC1BE}" dt="2020-12-23T14:23:58.034" v="4620" actId="1035"/>
          <ac:spMkLst>
            <pc:docMk/>
            <pc:sldMk cId="0" sldId="666"/>
            <ac:spMk id="772110" creationId="{00000000-0000-0000-0000-000000000000}"/>
          </ac:spMkLst>
        </pc:spChg>
        <pc:spChg chg="mod">
          <ac:chgData name="Vui Le Ba" userId="052109168efbc39a" providerId="LiveId" clId="{40CFB830-F6EC-4A1B-AE1F-B620D0FFC1BE}" dt="2020-12-23T14:23:58.034" v="4620" actId="1035"/>
          <ac:spMkLst>
            <pc:docMk/>
            <pc:sldMk cId="0" sldId="666"/>
            <ac:spMk id="772111" creationId="{00000000-0000-0000-0000-000000000000}"/>
          </ac:spMkLst>
        </pc:spChg>
        <pc:spChg chg="mod">
          <ac:chgData name="Vui Le Ba" userId="052109168efbc39a" providerId="LiveId" clId="{40CFB830-F6EC-4A1B-AE1F-B620D0FFC1BE}" dt="2020-12-23T14:23:58.034" v="4620" actId="1035"/>
          <ac:spMkLst>
            <pc:docMk/>
            <pc:sldMk cId="0" sldId="666"/>
            <ac:spMk id="772112" creationId="{00000000-0000-0000-0000-000000000000}"/>
          </ac:spMkLst>
        </pc:spChg>
        <pc:spChg chg="mod">
          <ac:chgData name="Vui Le Ba" userId="052109168efbc39a" providerId="LiveId" clId="{40CFB830-F6EC-4A1B-AE1F-B620D0FFC1BE}" dt="2020-12-23T14:23:58.034" v="4620" actId="1035"/>
          <ac:spMkLst>
            <pc:docMk/>
            <pc:sldMk cId="0" sldId="666"/>
            <ac:spMk id="772113" creationId="{00000000-0000-0000-0000-000000000000}"/>
          </ac:spMkLst>
        </pc:spChg>
        <pc:spChg chg="mod">
          <ac:chgData name="Vui Le Ba" userId="052109168efbc39a" providerId="LiveId" clId="{40CFB830-F6EC-4A1B-AE1F-B620D0FFC1BE}" dt="2020-12-23T14:23:58.034" v="4620" actId="1035"/>
          <ac:spMkLst>
            <pc:docMk/>
            <pc:sldMk cId="0" sldId="666"/>
            <ac:spMk id="772114" creationId="{00000000-0000-0000-0000-000000000000}"/>
          </ac:spMkLst>
        </pc:spChg>
        <pc:spChg chg="mod">
          <ac:chgData name="Vui Le Ba" userId="052109168efbc39a" providerId="LiveId" clId="{40CFB830-F6EC-4A1B-AE1F-B620D0FFC1BE}" dt="2020-12-23T14:23:58.034" v="4620" actId="1035"/>
          <ac:spMkLst>
            <pc:docMk/>
            <pc:sldMk cId="0" sldId="666"/>
            <ac:spMk id="772115" creationId="{00000000-0000-0000-0000-000000000000}"/>
          </ac:spMkLst>
        </pc:spChg>
        <pc:spChg chg="mod">
          <ac:chgData name="Vui Le Ba" userId="052109168efbc39a" providerId="LiveId" clId="{40CFB830-F6EC-4A1B-AE1F-B620D0FFC1BE}" dt="2020-12-23T14:23:58.034" v="4620" actId="1035"/>
          <ac:spMkLst>
            <pc:docMk/>
            <pc:sldMk cId="0" sldId="666"/>
            <ac:spMk id="1139732" creationId="{00000000-0000-0000-0000-000000000000}"/>
          </ac:spMkLst>
        </pc:spChg>
        <pc:spChg chg="mod">
          <ac:chgData name="Vui Le Ba" userId="052109168efbc39a" providerId="LiveId" clId="{40CFB830-F6EC-4A1B-AE1F-B620D0FFC1BE}" dt="2020-12-23T14:23:58.034" v="4620" actId="1035"/>
          <ac:spMkLst>
            <pc:docMk/>
            <pc:sldMk cId="0" sldId="666"/>
            <ac:spMk id="1139733" creationId="{00000000-0000-0000-0000-000000000000}"/>
          </ac:spMkLst>
        </pc:spChg>
        <pc:grpChg chg="del">
          <ac:chgData name="Vui Le Ba" userId="052109168efbc39a" providerId="LiveId" clId="{40CFB830-F6EC-4A1B-AE1F-B620D0FFC1BE}" dt="2020-12-23T14:23:48.935" v="4613" actId="478"/>
          <ac:grpSpMkLst>
            <pc:docMk/>
            <pc:sldMk cId="0" sldId="666"/>
            <ac:grpSpMk id="772100" creationId="{00000000-0000-0000-0000-000000000000}"/>
          </ac:grpSpMkLst>
        </pc:grpChg>
        <pc:grpChg chg="mod">
          <ac:chgData name="Vui Le Ba" userId="052109168efbc39a" providerId="LiveId" clId="{40CFB830-F6EC-4A1B-AE1F-B620D0FFC1BE}" dt="2020-12-23T14:23:58.034" v="4620" actId="1035"/>
          <ac:grpSpMkLst>
            <pc:docMk/>
            <pc:sldMk cId="0" sldId="666"/>
            <ac:grpSpMk id="1139721" creationId="{00000000-0000-0000-0000-000000000000}"/>
          </ac:grpSpMkLst>
        </pc:grpChg>
        <pc:grpChg chg="mod">
          <ac:chgData name="Vui Le Ba" userId="052109168efbc39a" providerId="LiveId" clId="{40CFB830-F6EC-4A1B-AE1F-B620D0FFC1BE}" dt="2020-12-23T14:23:58.034" v="4620" actId="1035"/>
          <ac:grpSpMkLst>
            <pc:docMk/>
            <pc:sldMk cId="0" sldId="666"/>
            <ac:grpSpMk id="1139724" creationId="{00000000-0000-0000-0000-000000000000}"/>
          </ac:grpSpMkLst>
        </pc:grpChg>
        <pc:grpChg chg="mod">
          <ac:chgData name="Vui Le Ba" userId="052109168efbc39a" providerId="LiveId" clId="{40CFB830-F6EC-4A1B-AE1F-B620D0FFC1BE}" dt="2020-12-23T14:23:58.034" v="4620" actId="1035"/>
          <ac:grpSpMkLst>
            <pc:docMk/>
            <pc:sldMk cId="0" sldId="666"/>
            <ac:grpSpMk id="1139728" creationId="{00000000-0000-0000-0000-000000000000}"/>
          </ac:grpSpMkLst>
        </pc:grpChg>
      </pc:sldChg>
      <pc:sldChg chg="addSp delSp modSp del mod chgLayout">
        <pc:chgData name="Vui Le Ba" userId="052109168efbc39a" providerId="LiveId" clId="{40CFB830-F6EC-4A1B-AE1F-B620D0FFC1BE}" dt="2020-12-23T14:24:08.099" v="4622" actId="47"/>
        <pc:sldMkLst>
          <pc:docMk/>
          <pc:sldMk cId="0" sldId="667"/>
        </pc:sldMkLst>
        <pc:spChg chg="add del mod">
          <ac:chgData name="Vui Le Ba" userId="052109168efbc39a" providerId="LiveId" clId="{40CFB830-F6EC-4A1B-AE1F-B620D0FFC1BE}" dt="2020-12-23T05:58:31.666" v="181" actId="6264"/>
          <ac:spMkLst>
            <pc:docMk/>
            <pc:sldMk cId="0" sldId="667"/>
            <ac:spMk id="2" creationId="{3EAF9D83-B595-4AAF-B505-7EAA4127923A}"/>
          </ac:spMkLst>
        </pc:spChg>
        <pc:spChg chg="add del mod">
          <ac:chgData name="Vui Le Ba" userId="052109168efbc39a" providerId="LiveId" clId="{40CFB830-F6EC-4A1B-AE1F-B620D0FFC1BE}" dt="2020-12-23T05:58:31.666" v="181" actId="6264"/>
          <ac:spMkLst>
            <pc:docMk/>
            <pc:sldMk cId="0" sldId="667"/>
            <ac:spMk id="3" creationId="{208A4A4D-5B83-4545-BE25-6637D7DD29D4}"/>
          </ac:spMkLst>
        </pc:spChg>
        <pc:spChg chg="add del mod ord">
          <ac:chgData name="Vui Le Ba" userId="052109168efbc39a" providerId="LiveId" clId="{40CFB830-F6EC-4A1B-AE1F-B620D0FFC1BE}" dt="2020-12-23T07:30:43.255" v="1946" actId="6264"/>
          <ac:spMkLst>
            <pc:docMk/>
            <pc:sldMk cId="0" sldId="667"/>
            <ac:spMk id="4" creationId="{514ABEB3-526E-43B6-BFEC-707054B3A760}"/>
          </ac:spMkLst>
        </pc:spChg>
        <pc:spChg chg="del">
          <ac:chgData name="Vui Le Ba" userId="052109168efbc39a" providerId="LiveId" clId="{40CFB830-F6EC-4A1B-AE1F-B620D0FFC1BE}" dt="2020-12-23T07:06:30.211" v="1584"/>
          <ac:spMkLst>
            <pc:docMk/>
            <pc:sldMk cId="0" sldId="667"/>
            <ac:spMk id="5" creationId="{5596A04D-5070-4567-AB87-4EAF243A44D9}"/>
          </ac:spMkLst>
        </pc:spChg>
        <pc:spChg chg="add del mod">
          <ac:chgData name="Vui Le Ba" userId="052109168efbc39a" providerId="LiveId" clId="{40CFB830-F6EC-4A1B-AE1F-B620D0FFC1BE}" dt="2020-12-23T07:30:43.255" v="1946" actId="6264"/>
          <ac:spMkLst>
            <pc:docMk/>
            <pc:sldMk cId="0" sldId="667"/>
            <ac:spMk id="6" creationId="{F889BF5A-B5E0-4A13-94E2-01609682F091}"/>
          </ac:spMkLst>
        </pc:spChg>
        <pc:spChg chg="add del mod">
          <ac:chgData name="Vui Le Ba" userId="052109168efbc39a" providerId="LiveId" clId="{40CFB830-F6EC-4A1B-AE1F-B620D0FFC1BE}" dt="2020-12-23T07:30:43.255" v="1946" actId="6264"/>
          <ac:spMkLst>
            <pc:docMk/>
            <pc:sldMk cId="0" sldId="667"/>
            <ac:spMk id="7" creationId="{A97C0014-9417-4290-A4A9-21A1C71002C7}"/>
          </ac:spMkLst>
        </pc:spChg>
        <pc:spChg chg="add del mod ord">
          <ac:chgData name="Vui Le Ba" userId="052109168efbc39a" providerId="LiveId" clId="{40CFB830-F6EC-4A1B-AE1F-B620D0FFC1BE}" dt="2020-12-23T09:05:16.319" v="3222" actId="700"/>
          <ac:spMkLst>
            <pc:docMk/>
            <pc:sldMk cId="0" sldId="667"/>
            <ac:spMk id="8" creationId="{271B3E45-40FE-4A9C-9089-637F6C251E21}"/>
          </ac:spMkLst>
        </pc:spChg>
        <pc:spChg chg="add mod ord">
          <ac:chgData name="Vui Le Ba" userId="052109168efbc39a" providerId="LiveId" clId="{40CFB830-F6EC-4A1B-AE1F-B620D0FFC1BE}" dt="2020-12-23T09:05:16.319" v="3222" actId="700"/>
          <ac:spMkLst>
            <pc:docMk/>
            <pc:sldMk cId="0" sldId="667"/>
            <ac:spMk id="9" creationId="{6CC416F2-B7E6-497E-ACE7-CA22691FF7DE}"/>
          </ac:spMkLst>
        </pc:spChg>
        <pc:spChg chg="add mod ord">
          <ac:chgData name="Vui Le Ba" userId="052109168efbc39a" providerId="LiveId" clId="{40CFB830-F6EC-4A1B-AE1F-B620D0FFC1BE}" dt="2020-12-23T09:05:16.319" v="3222" actId="700"/>
          <ac:spMkLst>
            <pc:docMk/>
            <pc:sldMk cId="0" sldId="667"/>
            <ac:spMk id="774146" creationId="{00000000-0000-0000-0000-000000000000}"/>
          </ac:spMkLst>
        </pc:spChg>
        <pc:spChg chg="mod ord">
          <ac:chgData name="Vui Le Ba" userId="052109168efbc39a" providerId="LiveId" clId="{40CFB830-F6EC-4A1B-AE1F-B620D0FFC1BE}" dt="2020-12-23T09:05:16.319" v="3222" actId="700"/>
          <ac:spMkLst>
            <pc:docMk/>
            <pc:sldMk cId="0" sldId="667"/>
            <ac:spMk id="774149" creationId="{00000000-0000-0000-0000-000000000000}"/>
          </ac:spMkLst>
        </pc:spChg>
      </pc:sldChg>
      <pc:sldChg chg="addSp delSp modSp mod modClrScheme chgLayout">
        <pc:chgData name="Vui Le Ba" userId="052109168efbc39a" providerId="LiveId" clId="{40CFB830-F6EC-4A1B-AE1F-B620D0FFC1BE}" dt="2020-12-23T14:24:30.442" v="4627" actId="478"/>
        <pc:sldMkLst>
          <pc:docMk/>
          <pc:sldMk cId="0" sldId="668"/>
        </pc:sldMkLst>
        <pc:spChg chg="add del mod">
          <ac:chgData name="Vui Le Ba" userId="052109168efbc39a" providerId="LiveId" clId="{40CFB830-F6EC-4A1B-AE1F-B620D0FFC1BE}" dt="2020-12-23T05:58:31.666" v="181" actId="6264"/>
          <ac:spMkLst>
            <pc:docMk/>
            <pc:sldMk cId="0" sldId="668"/>
            <ac:spMk id="2" creationId="{DAAD60C7-F963-4A85-B023-404D223C73B1}"/>
          </ac:spMkLst>
        </pc:spChg>
        <pc:spChg chg="add del mod">
          <ac:chgData name="Vui Le Ba" userId="052109168efbc39a" providerId="LiveId" clId="{40CFB830-F6EC-4A1B-AE1F-B620D0FFC1BE}" dt="2020-12-23T05:58:31.666" v="181" actId="6264"/>
          <ac:spMkLst>
            <pc:docMk/>
            <pc:sldMk cId="0" sldId="668"/>
            <ac:spMk id="3" creationId="{41101DC6-2341-49E0-B78B-A4CD0174A9FC}"/>
          </ac:spMkLst>
        </pc:spChg>
        <pc:spChg chg="add del mod ord">
          <ac:chgData name="Vui Le Ba" userId="052109168efbc39a" providerId="LiveId" clId="{40CFB830-F6EC-4A1B-AE1F-B620D0FFC1BE}" dt="2020-12-23T07:30:43.255" v="1946" actId="6264"/>
          <ac:spMkLst>
            <pc:docMk/>
            <pc:sldMk cId="0" sldId="668"/>
            <ac:spMk id="4" creationId="{4A9BB7B9-09DF-48ED-A6B5-9B97BB322307}"/>
          </ac:spMkLst>
        </pc:spChg>
        <pc:spChg chg="del">
          <ac:chgData name="Vui Le Ba" userId="052109168efbc39a" providerId="LiveId" clId="{40CFB830-F6EC-4A1B-AE1F-B620D0FFC1BE}" dt="2020-12-23T07:06:30.211" v="1584"/>
          <ac:spMkLst>
            <pc:docMk/>
            <pc:sldMk cId="0" sldId="668"/>
            <ac:spMk id="5" creationId="{26AA3B9A-EE66-49C6-803E-D8DCDFE2B4D1}"/>
          </ac:spMkLst>
        </pc:spChg>
        <pc:spChg chg="add del mod">
          <ac:chgData name="Vui Le Ba" userId="052109168efbc39a" providerId="LiveId" clId="{40CFB830-F6EC-4A1B-AE1F-B620D0FFC1BE}" dt="2020-12-23T07:30:43.255" v="1946" actId="6264"/>
          <ac:spMkLst>
            <pc:docMk/>
            <pc:sldMk cId="0" sldId="668"/>
            <ac:spMk id="6" creationId="{9A5E9A19-67F7-49A3-942C-388967FC9C3E}"/>
          </ac:spMkLst>
        </pc:spChg>
        <pc:spChg chg="add del mod">
          <ac:chgData name="Vui Le Ba" userId="052109168efbc39a" providerId="LiveId" clId="{40CFB830-F6EC-4A1B-AE1F-B620D0FFC1BE}" dt="2020-12-23T07:30:43.255" v="1946" actId="6264"/>
          <ac:spMkLst>
            <pc:docMk/>
            <pc:sldMk cId="0" sldId="668"/>
            <ac:spMk id="7" creationId="{F7E64BA1-0DED-466D-995F-1B38B36F159F}"/>
          </ac:spMkLst>
        </pc:spChg>
        <pc:spChg chg="add del mod ord">
          <ac:chgData name="Vui Le Ba" userId="052109168efbc39a" providerId="LiveId" clId="{40CFB830-F6EC-4A1B-AE1F-B620D0FFC1BE}" dt="2020-12-23T09:05:16.319" v="3222" actId="700"/>
          <ac:spMkLst>
            <pc:docMk/>
            <pc:sldMk cId="0" sldId="668"/>
            <ac:spMk id="8" creationId="{53B61639-8D12-4735-A6EC-70FDA2660761}"/>
          </ac:spMkLst>
        </pc:spChg>
        <pc:spChg chg="add del mod ord">
          <ac:chgData name="Vui Le Ba" userId="052109168efbc39a" providerId="LiveId" clId="{40CFB830-F6EC-4A1B-AE1F-B620D0FFC1BE}" dt="2020-12-23T14:24:30.442" v="4627" actId="478"/>
          <ac:spMkLst>
            <pc:docMk/>
            <pc:sldMk cId="0" sldId="668"/>
            <ac:spMk id="9" creationId="{2B320274-9FE4-496C-A51D-937DC63E5336}"/>
          </ac:spMkLst>
        </pc:spChg>
        <pc:spChg chg="add del mod ord">
          <ac:chgData name="Vui Le Ba" userId="052109168efbc39a" providerId="LiveId" clId="{40CFB830-F6EC-4A1B-AE1F-B620D0FFC1BE}" dt="2020-12-23T14:24:25.510" v="4626" actId="478"/>
          <ac:spMkLst>
            <pc:docMk/>
            <pc:sldMk cId="0" sldId="668"/>
            <ac:spMk id="776194" creationId="{00000000-0000-0000-0000-000000000000}"/>
          </ac:spMkLst>
        </pc:spChg>
        <pc:spChg chg="mod ord">
          <ac:chgData name="Vui Le Ba" userId="052109168efbc39a" providerId="LiveId" clId="{40CFB830-F6EC-4A1B-AE1F-B620D0FFC1BE}" dt="2020-12-23T09:05:16.956" v="3290" actId="27636"/>
          <ac:spMkLst>
            <pc:docMk/>
            <pc:sldMk cId="0" sldId="668"/>
            <ac:spMk id="776195" creationId="{00000000-0000-0000-0000-000000000000}"/>
          </ac:spMkLst>
        </pc:spChg>
        <pc:grpChg chg="del">
          <ac:chgData name="Vui Le Ba" userId="052109168efbc39a" providerId="LiveId" clId="{40CFB830-F6EC-4A1B-AE1F-B620D0FFC1BE}" dt="2020-12-23T14:24:19.610" v="4625" actId="478"/>
          <ac:grpSpMkLst>
            <pc:docMk/>
            <pc:sldMk cId="0" sldId="668"/>
            <ac:grpSpMk id="776196" creationId="{00000000-0000-0000-0000-000000000000}"/>
          </ac:grpSpMkLst>
        </pc:grpChg>
      </pc:sldChg>
      <pc:sldChg chg="addSp delSp modSp mod modClrScheme chgLayout">
        <pc:chgData name="Vui Le Ba" userId="052109168efbc39a" providerId="LiveId" clId="{40CFB830-F6EC-4A1B-AE1F-B620D0FFC1BE}" dt="2020-12-23T14:24:39.810" v="4630" actId="478"/>
        <pc:sldMkLst>
          <pc:docMk/>
          <pc:sldMk cId="0" sldId="669"/>
        </pc:sldMkLst>
        <pc:spChg chg="add del mod">
          <ac:chgData name="Vui Le Ba" userId="052109168efbc39a" providerId="LiveId" clId="{40CFB830-F6EC-4A1B-AE1F-B620D0FFC1BE}" dt="2020-12-23T05:58:31.666" v="181" actId="6264"/>
          <ac:spMkLst>
            <pc:docMk/>
            <pc:sldMk cId="0" sldId="669"/>
            <ac:spMk id="2" creationId="{729BE1A5-EE31-4FD3-9F3A-3C5DC2E9AA23}"/>
          </ac:spMkLst>
        </pc:spChg>
        <pc:spChg chg="add del mod">
          <ac:chgData name="Vui Le Ba" userId="052109168efbc39a" providerId="LiveId" clId="{40CFB830-F6EC-4A1B-AE1F-B620D0FFC1BE}" dt="2020-12-23T05:58:31.666" v="181" actId="6264"/>
          <ac:spMkLst>
            <pc:docMk/>
            <pc:sldMk cId="0" sldId="669"/>
            <ac:spMk id="3" creationId="{FEE4CFB9-A347-4747-B002-A5B9B0BEDCED}"/>
          </ac:spMkLst>
        </pc:spChg>
        <pc:spChg chg="add del mod ord">
          <ac:chgData name="Vui Le Ba" userId="052109168efbc39a" providerId="LiveId" clId="{40CFB830-F6EC-4A1B-AE1F-B620D0FFC1BE}" dt="2020-12-23T07:30:43.255" v="1946" actId="6264"/>
          <ac:spMkLst>
            <pc:docMk/>
            <pc:sldMk cId="0" sldId="669"/>
            <ac:spMk id="4" creationId="{093C4884-28EA-4ED0-B32B-3BABC825C836}"/>
          </ac:spMkLst>
        </pc:spChg>
        <pc:spChg chg="del">
          <ac:chgData name="Vui Le Ba" userId="052109168efbc39a" providerId="LiveId" clId="{40CFB830-F6EC-4A1B-AE1F-B620D0FFC1BE}" dt="2020-12-23T07:06:30.211" v="1584"/>
          <ac:spMkLst>
            <pc:docMk/>
            <pc:sldMk cId="0" sldId="669"/>
            <ac:spMk id="5" creationId="{4B8F2735-79E8-4C3E-8674-57BF4C87372F}"/>
          </ac:spMkLst>
        </pc:spChg>
        <pc:spChg chg="add del mod">
          <ac:chgData name="Vui Le Ba" userId="052109168efbc39a" providerId="LiveId" clId="{40CFB830-F6EC-4A1B-AE1F-B620D0FFC1BE}" dt="2020-12-23T07:30:43.255" v="1946" actId="6264"/>
          <ac:spMkLst>
            <pc:docMk/>
            <pc:sldMk cId="0" sldId="669"/>
            <ac:spMk id="6" creationId="{ADC4EE2F-1509-4B23-8DB3-85CCC671AEBD}"/>
          </ac:spMkLst>
        </pc:spChg>
        <pc:spChg chg="add del mod">
          <ac:chgData name="Vui Le Ba" userId="052109168efbc39a" providerId="LiveId" clId="{40CFB830-F6EC-4A1B-AE1F-B620D0FFC1BE}" dt="2020-12-23T07:30:43.255" v="1946" actId="6264"/>
          <ac:spMkLst>
            <pc:docMk/>
            <pc:sldMk cId="0" sldId="669"/>
            <ac:spMk id="7" creationId="{88B74C69-013F-472F-8455-053E451B2D87}"/>
          </ac:spMkLst>
        </pc:spChg>
        <pc:spChg chg="add del mod ord">
          <ac:chgData name="Vui Le Ba" userId="052109168efbc39a" providerId="LiveId" clId="{40CFB830-F6EC-4A1B-AE1F-B620D0FFC1BE}" dt="2020-12-23T09:05:16.319" v="3222" actId="700"/>
          <ac:spMkLst>
            <pc:docMk/>
            <pc:sldMk cId="0" sldId="669"/>
            <ac:spMk id="8" creationId="{71F28BBA-A9F2-4D24-AFBD-513D91075F3C}"/>
          </ac:spMkLst>
        </pc:spChg>
        <pc:spChg chg="add del mod ord">
          <ac:chgData name="Vui Le Ba" userId="052109168efbc39a" providerId="LiveId" clId="{40CFB830-F6EC-4A1B-AE1F-B620D0FFC1BE}" dt="2020-12-23T14:24:37.313" v="4629" actId="478"/>
          <ac:spMkLst>
            <pc:docMk/>
            <pc:sldMk cId="0" sldId="669"/>
            <ac:spMk id="9" creationId="{474F33FC-3B81-4CA4-B588-7E71EC6406D1}"/>
          </ac:spMkLst>
        </pc:spChg>
        <pc:spChg chg="add del mod ord">
          <ac:chgData name="Vui Le Ba" userId="052109168efbc39a" providerId="LiveId" clId="{40CFB830-F6EC-4A1B-AE1F-B620D0FFC1BE}" dt="2020-12-23T14:24:39.810" v="4630" actId="478"/>
          <ac:spMkLst>
            <pc:docMk/>
            <pc:sldMk cId="0" sldId="669"/>
            <ac:spMk id="778242" creationId="{00000000-0000-0000-0000-000000000000}"/>
          </ac:spMkLst>
        </pc:spChg>
        <pc:spChg chg="mod ord">
          <ac:chgData name="Vui Le Ba" userId="052109168efbc39a" providerId="LiveId" clId="{40CFB830-F6EC-4A1B-AE1F-B620D0FFC1BE}" dt="2020-12-23T09:05:16.956" v="3291" actId="27636"/>
          <ac:spMkLst>
            <pc:docMk/>
            <pc:sldMk cId="0" sldId="669"/>
            <ac:spMk id="778243" creationId="{00000000-0000-0000-0000-000000000000}"/>
          </ac:spMkLst>
        </pc:spChg>
        <pc:grpChg chg="del">
          <ac:chgData name="Vui Le Ba" userId="052109168efbc39a" providerId="LiveId" clId="{40CFB830-F6EC-4A1B-AE1F-B620D0FFC1BE}" dt="2020-12-23T14:24:35.671" v="4628" actId="478"/>
          <ac:grpSpMkLst>
            <pc:docMk/>
            <pc:sldMk cId="0" sldId="669"/>
            <ac:grpSpMk id="778244" creationId="{00000000-0000-0000-0000-000000000000}"/>
          </ac:grpSpMkLst>
        </pc:grpChg>
      </pc:sldChg>
      <pc:sldChg chg="addSp delSp modSp mod modClrScheme chgLayout">
        <pc:chgData name="Vui Le Ba" userId="052109168efbc39a" providerId="LiveId" clId="{40CFB830-F6EC-4A1B-AE1F-B620D0FFC1BE}" dt="2020-12-23T14:24:50.847" v="4634" actId="404"/>
        <pc:sldMkLst>
          <pc:docMk/>
          <pc:sldMk cId="0" sldId="670"/>
        </pc:sldMkLst>
        <pc:spChg chg="add del mod">
          <ac:chgData name="Vui Le Ba" userId="052109168efbc39a" providerId="LiveId" clId="{40CFB830-F6EC-4A1B-AE1F-B620D0FFC1BE}" dt="2020-12-23T05:58:31.666" v="181" actId="6264"/>
          <ac:spMkLst>
            <pc:docMk/>
            <pc:sldMk cId="0" sldId="670"/>
            <ac:spMk id="2" creationId="{CDDE9FBA-2662-4D98-82CD-5F3EADE7DE30}"/>
          </ac:spMkLst>
        </pc:spChg>
        <pc:spChg chg="add del mod">
          <ac:chgData name="Vui Le Ba" userId="052109168efbc39a" providerId="LiveId" clId="{40CFB830-F6EC-4A1B-AE1F-B620D0FFC1BE}" dt="2020-12-23T05:58:31.666" v="181" actId="6264"/>
          <ac:spMkLst>
            <pc:docMk/>
            <pc:sldMk cId="0" sldId="670"/>
            <ac:spMk id="3" creationId="{C1004364-1201-4568-BEB2-1254DB8CF18D}"/>
          </ac:spMkLst>
        </pc:spChg>
        <pc:spChg chg="add del mod ord">
          <ac:chgData name="Vui Le Ba" userId="052109168efbc39a" providerId="LiveId" clId="{40CFB830-F6EC-4A1B-AE1F-B620D0FFC1BE}" dt="2020-12-23T07:30:43.255" v="1946" actId="6264"/>
          <ac:spMkLst>
            <pc:docMk/>
            <pc:sldMk cId="0" sldId="670"/>
            <ac:spMk id="4" creationId="{E24B3ADE-1508-40AD-B7C3-39E309CF39B9}"/>
          </ac:spMkLst>
        </pc:spChg>
        <pc:spChg chg="del">
          <ac:chgData name="Vui Le Ba" userId="052109168efbc39a" providerId="LiveId" clId="{40CFB830-F6EC-4A1B-AE1F-B620D0FFC1BE}" dt="2020-12-23T07:06:30.211" v="1584"/>
          <ac:spMkLst>
            <pc:docMk/>
            <pc:sldMk cId="0" sldId="670"/>
            <ac:spMk id="5" creationId="{7470ECE6-C26C-4A3F-9F2C-4A8D856B26BE}"/>
          </ac:spMkLst>
        </pc:spChg>
        <pc:spChg chg="add del mod">
          <ac:chgData name="Vui Le Ba" userId="052109168efbc39a" providerId="LiveId" clId="{40CFB830-F6EC-4A1B-AE1F-B620D0FFC1BE}" dt="2020-12-23T07:30:43.255" v="1946" actId="6264"/>
          <ac:spMkLst>
            <pc:docMk/>
            <pc:sldMk cId="0" sldId="670"/>
            <ac:spMk id="6" creationId="{F556969C-4192-4902-B64A-1C64290F36C7}"/>
          </ac:spMkLst>
        </pc:spChg>
        <pc:spChg chg="add del mod">
          <ac:chgData name="Vui Le Ba" userId="052109168efbc39a" providerId="LiveId" clId="{40CFB830-F6EC-4A1B-AE1F-B620D0FFC1BE}" dt="2020-12-23T07:30:43.255" v="1946" actId="6264"/>
          <ac:spMkLst>
            <pc:docMk/>
            <pc:sldMk cId="0" sldId="670"/>
            <ac:spMk id="7" creationId="{38E89B15-4B96-4D6C-9B7B-E4E5D475B6F3}"/>
          </ac:spMkLst>
        </pc:spChg>
        <pc:spChg chg="add del mod ord">
          <ac:chgData name="Vui Le Ba" userId="052109168efbc39a" providerId="LiveId" clId="{40CFB830-F6EC-4A1B-AE1F-B620D0FFC1BE}" dt="2020-12-23T09:05:16.319" v="3222" actId="700"/>
          <ac:spMkLst>
            <pc:docMk/>
            <pc:sldMk cId="0" sldId="670"/>
            <ac:spMk id="8" creationId="{3A407254-B8D1-4A9E-A2A0-DF5E8C5BEB89}"/>
          </ac:spMkLst>
        </pc:spChg>
        <pc:spChg chg="add del mod ord">
          <ac:chgData name="Vui Le Ba" userId="052109168efbc39a" providerId="LiveId" clId="{40CFB830-F6EC-4A1B-AE1F-B620D0FFC1BE}" dt="2020-12-23T14:24:45.284" v="4632" actId="478"/>
          <ac:spMkLst>
            <pc:docMk/>
            <pc:sldMk cId="0" sldId="670"/>
            <ac:spMk id="9" creationId="{A6D7BFE2-7C2F-43FD-8680-8D1960C38A9C}"/>
          </ac:spMkLst>
        </pc:spChg>
        <pc:spChg chg="add del mod ord">
          <ac:chgData name="Vui Le Ba" userId="052109168efbc39a" providerId="LiveId" clId="{40CFB830-F6EC-4A1B-AE1F-B620D0FFC1BE}" dt="2020-12-23T14:24:47.991" v="4633" actId="478"/>
          <ac:spMkLst>
            <pc:docMk/>
            <pc:sldMk cId="0" sldId="670"/>
            <ac:spMk id="780290" creationId="{00000000-0000-0000-0000-000000000000}"/>
          </ac:spMkLst>
        </pc:spChg>
        <pc:spChg chg="mod ord">
          <ac:chgData name="Vui Le Ba" userId="052109168efbc39a" providerId="LiveId" clId="{40CFB830-F6EC-4A1B-AE1F-B620D0FFC1BE}" dt="2020-12-23T09:05:16.972" v="3292" actId="27636"/>
          <ac:spMkLst>
            <pc:docMk/>
            <pc:sldMk cId="0" sldId="670"/>
            <ac:spMk id="780291" creationId="{00000000-0000-0000-0000-000000000000}"/>
          </ac:spMkLst>
        </pc:spChg>
        <pc:spChg chg="mod">
          <ac:chgData name="Vui Le Ba" userId="052109168efbc39a" providerId="LiveId" clId="{40CFB830-F6EC-4A1B-AE1F-B620D0FFC1BE}" dt="2020-12-23T14:24:50.847" v="4634" actId="404"/>
          <ac:spMkLst>
            <pc:docMk/>
            <pc:sldMk cId="0" sldId="670"/>
            <ac:spMk id="780293" creationId="{00000000-0000-0000-0000-000000000000}"/>
          </ac:spMkLst>
        </pc:spChg>
        <pc:grpChg chg="del">
          <ac:chgData name="Vui Le Ba" userId="052109168efbc39a" providerId="LiveId" clId="{40CFB830-F6EC-4A1B-AE1F-B620D0FFC1BE}" dt="2020-12-23T14:24:42.033" v="4631" actId="478"/>
          <ac:grpSpMkLst>
            <pc:docMk/>
            <pc:sldMk cId="0" sldId="670"/>
            <ac:grpSpMk id="780292" creationId="{00000000-0000-0000-0000-000000000000}"/>
          </ac:grpSpMkLst>
        </pc:grpChg>
      </pc:sldChg>
      <pc:sldChg chg="addSp delSp modSp mod modClrScheme chgLayout">
        <pc:chgData name="Vui Le Ba" userId="052109168efbc39a" providerId="LiveId" clId="{40CFB830-F6EC-4A1B-AE1F-B620D0FFC1BE}" dt="2020-12-23T14:25:03.678" v="4637" actId="478"/>
        <pc:sldMkLst>
          <pc:docMk/>
          <pc:sldMk cId="0" sldId="671"/>
        </pc:sldMkLst>
        <pc:spChg chg="add del mod">
          <ac:chgData name="Vui Le Ba" userId="052109168efbc39a" providerId="LiveId" clId="{40CFB830-F6EC-4A1B-AE1F-B620D0FFC1BE}" dt="2020-12-23T05:58:31.666" v="181" actId="6264"/>
          <ac:spMkLst>
            <pc:docMk/>
            <pc:sldMk cId="0" sldId="671"/>
            <ac:spMk id="2" creationId="{9304483A-2AC3-4A23-B36B-A000562607F4}"/>
          </ac:spMkLst>
        </pc:spChg>
        <pc:spChg chg="add del mod">
          <ac:chgData name="Vui Le Ba" userId="052109168efbc39a" providerId="LiveId" clId="{40CFB830-F6EC-4A1B-AE1F-B620D0FFC1BE}" dt="2020-12-23T05:58:31.666" v="181" actId="6264"/>
          <ac:spMkLst>
            <pc:docMk/>
            <pc:sldMk cId="0" sldId="671"/>
            <ac:spMk id="3" creationId="{7680633A-0031-48FD-B1EF-3033C4CE41C7}"/>
          </ac:spMkLst>
        </pc:spChg>
        <pc:spChg chg="add del mod ord">
          <ac:chgData name="Vui Le Ba" userId="052109168efbc39a" providerId="LiveId" clId="{40CFB830-F6EC-4A1B-AE1F-B620D0FFC1BE}" dt="2020-12-23T07:30:43.255" v="1946" actId="6264"/>
          <ac:spMkLst>
            <pc:docMk/>
            <pc:sldMk cId="0" sldId="671"/>
            <ac:spMk id="4" creationId="{EA8B4B4B-B4EF-45C3-B2E3-3FCA789297F3}"/>
          </ac:spMkLst>
        </pc:spChg>
        <pc:spChg chg="del">
          <ac:chgData name="Vui Le Ba" userId="052109168efbc39a" providerId="LiveId" clId="{40CFB830-F6EC-4A1B-AE1F-B620D0FFC1BE}" dt="2020-12-23T07:06:30.211" v="1584"/>
          <ac:spMkLst>
            <pc:docMk/>
            <pc:sldMk cId="0" sldId="671"/>
            <ac:spMk id="5" creationId="{7459C618-5BE3-4716-8C67-46103D8BCC54}"/>
          </ac:spMkLst>
        </pc:spChg>
        <pc:spChg chg="add del mod">
          <ac:chgData name="Vui Le Ba" userId="052109168efbc39a" providerId="LiveId" clId="{40CFB830-F6EC-4A1B-AE1F-B620D0FFC1BE}" dt="2020-12-23T07:30:43.255" v="1946" actId="6264"/>
          <ac:spMkLst>
            <pc:docMk/>
            <pc:sldMk cId="0" sldId="671"/>
            <ac:spMk id="6" creationId="{D0C50BDC-1883-4064-9E60-76FEB0D11BC0}"/>
          </ac:spMkLst>
        </pc:spChg>
        <pc:spChg chg="add del mod">
          <ac:chgData name="Vui Le Ba" userId="052109168efbc39a" providerId="LiveId" clId="{40CFB830-F6EC-4A1B-AE1F-B620D0FFC1BE}" dt="2020-12-23T07:30:43.255" v="1946" actId="6264"/>
          <ac:spMkLst>
            <pc:docMk/>
            <pc:sldMk cId="0" sldId="671"/>
            <ac:spMk id="7" creationId="{A3C84A2C-CCF5-46A6-A500-43122DB9A24F}"/>
          </ac:spMkLst>
        </pc:spChg>
        <pc:spChg chg="add del mod ord">
          <ac:chgData name="Vui Le Ba" userId="052109168efbc39a" providerId="LiveId" clId="{40CFB830-F6EC-4A1B-AE1F-B620D0FFC1BE}" dt="2020-12-23T09:05:16.319" v="3222" actId="700"/>
          <ac:spMkLst>
            <pc:docMk/>
            <pc:sldMk cId="0" sldId="671"/>
            <ac:spMk id="8" creationId="{26AB4907-A070-4E28-B41D-4A84D1ED270C}"/>
          </ac:spMkLst>
        </pc:spChg>
        <pc:spChg chg="add del mod ord">
          <ac:chgData name="Vui Le Ba" userId="052109168efbc39a" providerId="LiveId" clId="{40CFB830-F6EC-4A1B-AE1F-B620D0FFC1BE}" dt="2020-12-23T14:25:03.678" v="4637" actId="478"/>
          <ac:spMkLst>
            <pc:docMk/>
            <pc:sldMk cId="0" sldId="671"/>
            <ac:spMk id="9" creationId="{0168C12D-36B7-4637-87F3-E04C8E8D38CD}"/>
          </ac:spMkLst>
        </pc:spChg>
        <pc:spChg chg="add del mod ord">
          <ac:chgData name="Vui Le Ba" userId="052109168efbc39a" providerId="LiveId" clId="{40CFB830-F6EC-4A1B-AE1F-B620D0FFC1BE}" dt="2020-12-23T14:25:01.417" v="4636" actId="478"/>
          <ac:spMkLst>
            <pc:docMk/>
            <pc:sldMk cId="0" sldId="671"/>
            <ac:spMk id="782338" creationId="{00000000-0000-0000-0000-000000000000}"/>
          </ac:spMkLst>
        </pc:spChg>
        <pc:spChg chg="mod ord">
          <ac:chgData name="Vui Le Ba" userId="052109168efbc39a" providerId="LiveId" clId="{40CFB830-F6EC-4A1B-AE1F-B620D0FFC1BE}" dt="2020-12-23T09:05:16.972" v="3293" actId="27636"/>
          <ac:spMkLst>
            <pc:docMk/>
            <pc:sldMk cId="0" sldId="671"/>
            <ac:spMk id="782339" creationId="{00000000-0000-0000-0000-000000000000}"/>
          </ac:spMkLst>
        </pc:spChg>
        <pc:grpChg chg="del">
          <ac:chgData name="Vui Le Ba" userId="052109168efbc39a" providerId="LiveId" clId="{40CFB830-F6EC-4A1B-AE1F-B620D0FFC1BE}" dt="2020-12-23T14:24:58.879" v="4635" actId="478"/>
          <ac:grpSpMkLst>
            <pc:docMk/>
            <pc:sldMk cId="0" sldId="671"/>
            <ac:grpSpMk id="782340" creationId="{00000000-0000-0000-0000-000000000000}"/>
          </ac:grpSpMkLst>
        </pc:grpChg>
      </pc:sldChg>
      <pc:sldChg chg="addSp delSp modSp mod modClrScheme chgLayout">
        <pc:chgData name="Vui Le Ba" userId="052109168efbc39a" providerId="LiveId" clId="{40CFB830-F6EC-4A1B-AE1F-B620D0FFC1BE}" dt="2020-12-23T14:25:19.015" v="4640" actId="478"/>
        <pc:sldMkLst>
          <pc:docMk/>
          <pc:sldMk cId="0" sldId="672"/>
        </pc:sldMkLst>
        <pc:spChg chg="add del mod">
          <ac:chgData name="Vui Le Ba" userId="052109168efbc39a" providerId="LiveId" clId="{40CFB830-F6EC-4A1B-AE1F-B620D0FFC1BE}" dt="2020-12-23T05:58:31.666" v="181" actId="6264"/>
          <ac:spMkLst>
            <pc:docMk/>
            <pc:sldMk cId="0" sldId="672"/>
            <ac:spMk id="2" creationId="{BE7029DC-717E-484E-AD2F-BD39580561E6}"/>
          </ac:spMkLst>
        </pc:spChg>
        <pc:spChg chg="add del mod">
          <ac:chgData name="Vui Le Ba" userId="052109168efbc39a" providerId="LiveId" clId="{40CFB830-F6EC-4A1B-AE1F-B620D0FFC1BE}" dt="2020-12-23T05:58:31.666" v="181" actId="6264"/>
          <ac:spMkLst>
            <pc:docMk/>
            <pc:sldMk cId="0" sldId="672"/>
            <ac:spMk id="3" creationId="{93EAD0DC-6E18-4522-A1BB-804910C5845D}"/>
          </ac:spMkLst>
        </pc:spChg>
        <pc:spChg chg="add del mod ord">
          <ac:chgData name="Vui Le Ba" userId="052109168efbc39a" providerId="LiveId" clId="{40CFB830-F6EC-4A1B-AE1F-B620D0FFC1BE}" dt="2020-12-23T07:30:43.255" v="1946" actId="6264"/>
          <ac:spMkLst>
            <pc:docMk/>
            <pc:sldMk cId="0" sldId="672"/>
            <ac:spMk id="4" creationId="{4CA93D34-4DFD-4373-9C17-8C1CDB325D25}"/>
          </ac:spMkLst>
        </pc:spChg>
        <pc:spChg chg="del">
          <ac:chgData name="Vui Le Ba" userId="052109168efbc39a" providerId="LiveId" clId="{40CFB830-F6EC-4A1B-AE1F-B620D0FFC1BE}" dt="2020-12-23T07:06:30.211" v="1584"/>
          <ac:spMkLst>
            <pc:docMk/>
            <pc:sldMk cId="0" sldId="672"/>
            <ac:spMk id="5" creationId="{3DD1EB49-5F7F-41A1-A05B-88820FB9CDE3}"/>
          </ac:spMkLst>
        </pc:spChg>
        <pc:spChg chg="add del mod">
          <ac:chgData name="Vui Le Ba" userId="052109168efbc39a" providerId="LiveId" clId="{40CFB830-F6EC-4A1B-AE1F-B620D0FFC1BE}" dt="2020-12-23T07:30:43.255" v="1946" actId="6264"/>
          <ac:spMkLst>
            <pc:docMk/>
            <pc:sldMk cId="0" sldId="672"/>
            <ac:spMk id="6" creationId="{C4AD3BEA-B4D1-4DBB-AD8F-F5E93C213AF6}"/>
          </ac:spMkLst>
        </pc:spChg>
        <pc:spChg chg="add del mod">
          <ac:chgData name="Vui Le Ba" userId="052109168efbc39a" providerId="LiveId" clId="{40CFB830-F6EC-4A1B-AE1F-B620D0FFC1BE}" dt="2020-12-23T07:30:43.255" v="1946" actId="6264"/>
          <ac:spMkLst>
            <pc:docMk/>
            <pc:sldMk cId="0" sldId="672"/>
            <ac:spMk id="7" creationId="{EB68B164-E3A7-4B8A-A9D1-3B9B4643A89E}"/>
          </ac:spMkLst>
        </pc:spChg>
        <pc:spChg chg="add del mod ord">
          <ac:chgData name="Vui Le Ba" userId="052109168efbc39a" providerId="LiveId" clId="{40CFB830-F6EC-4A1B-AE1F-B620D0FFC1BE}" dt="2020-12-23T09:05:16.319" v="3222" actId="700"/>
          <ac:spMkLst>
            <pc:docMk/>
            <pc:sldMk cId="0" sldId="672"/>
            <ac:spMk id="8" creationId="{3951A709-981E-43CA-9185-74080D7E131E}"/>
          </ac:spMkLst>
        </pc:spChg>
        <pc:spChg chg="add del mod ord">
          <ac:chgData name="Vui Le Ba" userId="052109168efbc39a" providerId="LiveId" clId="{40CFB830-F6EC-4A1B-AE1F-B620D0FFC1BE}" dt="2020-12-23T14:25:17.102" v="4639" actId="478"/>
          <ac:spMkLst>
            <pc:docMk/>
            <pc:sldMk cId="0" sldId="672"/>
            <ac:spMk id="9" creationId="{0739203F-3D00-4B34-B519-5062D5996668}"/>
          </ac:spMkLst>
        </pc:spChg>
        <pc:spChg chg="add del mod ord">
          <ac:chgData name="Vui Le Ba" userId="052109168efbc39a" providerId="LiveId" clId="{40CFB830-F6EC-4A1B-AE1F-B620D0FFC1BE}" dt="2020-12-23T14:25:19.015" v="4640" actId="478"/>
          <ac:spMkLst>
            <pc:docMk/>
            <pc:sldMk cId="0" sldId="672"/>
            <ac:spMk id="784386" creationId="{00000000-0000-0000-0000-000000000000}"/>
          </ac:spMkLst>
        </pc:spChg>
        <pc:spChg chg="mod ord">
          <ac:chgData name="Vui Le Ba" userId="052109168efbc39a" providerId="LiveId" clId="{40CFB830-F6EC-4A1B-AE1F-B620D0FFC1BE}" dt="2020-12-23T09:05:16.319" v="3222" actId="700"/>
          <ac:spMkLst>
            <pc:docMk/>
            <pc:sldMk cId="0" sldId="672"/>
            <ac:spMk id="784387" creationId="{00000000-0000-0000-0000-000000000000}"/>
          </ac:spMkLst>
        </pc:spChg>
        <pc:spChg chg="del">
          <ac:chgData name="Vui Le Ba" userId="052109168efbc39a" providerId="LiveId" clId="{40CFB830-F6EC-4A1B-AE1F-B620D0FFC1BE}" dt="2020-12-23T14:25:17.102" v="4639" actId="478"/>
          <ac:spMkLst>
            <pc:docMk/>
            <pc:sldMk cId="0" sldId="672"/>
            <ac:spMk id="784390" creationId="{00000000-0000-0000-0000-000000000000}"/>
          </ac:spMkLst>
        </pc:spChg>
        <pc:grpChg chg="del">
          <ac:chgData name="Vui Le Ba" userId="052109168efbc39a" providerId="LiveId" clId="{40CFB830-F6EC-4A1B-AE1F-B620D0FFC1BE}" dt="2020-12-23T14:25:06.718" v="4638" actId="478"/>
          <ac:grpSpMkLst>
            <pc:docMk/>
            <pc:sldMk cId="0" sldId="672"/>
            <ac:grpSpMk id="784388" creationId="{00000000-0000-0000-0000-000000000000}"/>
          </ac:grpSpMkLst>
        </pc:grpChg>
      </pc:sldChg>
      <pc:sldChg chg="addSp delSp modSp mod modClrScheme chgLayout">
        <pc:chgData name="Vui Le Ba" userId="052109168efbc39a" providerId="LiveId" clId="{40CFB830-F6EC-4A1B-AE1F-B620D0FFC1BE}" dt="2020-12-23T14:25:35.286" v="4644" actId="404"/>
        <pc:sldMkLst>
          <pc:docMk/>
          <pc:sldMk cId="0" sldId="673"/>
        </pc:sldMkLst>
        <pc:spChg chg="add del mod">
          <ac:chgData name="Vui Le Ba" userId="052109168efbc39a" providerId="LiveId" clId="{40CFB830-F6EC-4A1B-AE1F-B620D0FFC1BE}" dt="2020-12-23T05:58:31.666" v="181" actId="6264"/>
          <ac:spMkLst>
            <pc:docMk/>
            <pc:sldMk cId="0" sldId="673"/>
            <ac:spMk id="2" creationId="{2B6A6133-A177-4D0D-A9C1-0ED5761B7474}"/>
          </ac:spMkLst>
        </pc:spChg>
        <pc:spChg chg="add del mod">
          <ac:chgData name="Vui Le Ba" userId="052109168efbc39a" providerId="LiveId" clId="{40CFB830-F6EC-4A1B-AE1F-B620D0FFC1BE}" dt="2020-12-23T05:58:31.666" v="181" actId="6264"/>
          <ac:spMkLst>
            <pc:docMk/>
            <pc:sldMk cId="0" sldId="673"/>
            <ac:spMk id="3" creationId="{EC497161-993C-4F8D-8BB8-E4D4C184DB86}"/>
          </ac:spMkLst>
        </pc:spChg>
        <pc:spChg chg="add del mod ord">
          <ac:chgData name="Vui Le Ba" userId="052109168efbc39a" providerId="LiveId" clId="{40CFB830-F6EC-4A1B-AE1F-B620D0FFC1BE}" dt="2020-12-23T07:30:43.255" v="1946" actId="6264"/>
          <ac:spMkLst>
            <pc:docMk/>
            <pc:sldMk cId="0" sldId="673"/>
            <ac:spMk id="4" creationId="{14533264-ACCA-493E-AEFC-03363E6B6B2E}"/>
          </ac:spMkLst>
        </pc:spChg>
        <pc:spChg chg="del">
          <ac:chgData name="Vui Le Ba" userId="052109168efbc39a" providerId="LiveId" clId="{40CFB830-F6EC-4A1B-AE1F-B620D0FFC1BE}" dt="2020-12-23T07:06:30.211" v="1584"/>
          <ac:spMkLst>
            <pc:docMk/>
            <pc:sldMk cId="0" sldId="673"/>
            <ac:spMk id="5" creationId="{A2EEDEB9-347F-499F-8753-1E5B495E00D6}"/>
          </ac:spMkLst>
        </pc:spChg>
        <pc:spChg chg="add del mod">
          <ac:chgData name="Vui Le Ba" userId="052109168efbc39a" providerId="LiveId" clId="{40CFB830-F6EC-4A1B-AE1F-B620D0FFC1BE}" dt="2020-12-23T07:30:43.255" v="1946" actId="6264"/>
          <ac:spMkLst>
            <pc:docMk/>
            <pc:sldMk cId="0" sldId="673"/>
            <ac:spMk id="6" creationId="{7A83DB5B-87AA-42DC-8941-5CC437C61B86}"/>
          </ac:spMkLst>
        </pc:spChg>
        <pc:spChg chg="add del mod">
          <ac:chgData name="Vui Le Ba" userId="052109168efbc39a" providerId="LiveId" clId="{40CFB830-F6EC-4A1B-AE1F-B620D0FFC1BE}" dt="2020-12-23T07:30:43.255" v="1946" actId="6264"/>
          <ac:spMkLst>
            <pc:docMk/>
            <pc:sldMk cId="0" sldId="673"/>
            <ac:spMk id="7" creationId="{BE5E3FCC-31AB-4987-B592-3671E95C6BC4}"/>
          </ac:spMkLst>
        </pc:spChg>
        <pc:spChg chg="add del mod ord">
          <ac:chgData name="Vui Le Ba" userId="052109168efbc39a" providerId="LiveId" clId="{40CFB830-F6EC-4A1B-AE1F-B620D0FFC1BE}" dt="2020-12-23T09:05:16.319" v="3222" actId="700"/>
          <ac:spMkLst>
            <pc:docMk/>
            <pc:sldMk cId="0" sldId="673"/>
            <ac:spMk id="8" creationId="{56698C86-9394-47C8-81A0-53511BF16B5A}"/>
          </ac:spMkLst>
        </pc:spChg>
        <pc:spChg chg="add del mod ord">
          <ac:chgData name="Vui Le Ba" userId="052109168efbc39a" providerId="LiveId" clId="{40CFB830-F6EC-4A1B-AE1F-B620D0FFC1BE}" dt="2020-12-23T14:25:31.030" v="4642" actId="478"/>
          <ac:spMkLst>
            <pc:docMk/>
            <pc:sldMk cId="0" sldId="673"/>
            <ac:spMk id="9" creationId="{8FB3AB8D-92F2-49BF-9713-0212E38EA64E}"/>
          </ac:spMkLst>
        </pc:spChg>
        <pc:spChg chg="add del mod ord">
          <ac:chgData name="Vui Le Ba" userId="052109168efbc39a" providerId="LiveId" clId="{40CFB830-F6EC-4A1B-AE1F-B620D0FFC1BE}" dt="2020-12-23T14:25:32.691" v="4643" actId="478"/>
          <ac:spMkLst>
            <pc:docMk/>
            <pc:sldMk cId="0" sldId="673"/>
            <ac:spMk id="786434" creationId="{00000000-0000-0000-0000-000000000000}"/>
          </ac:spMkLst>
        </pc:spChg>
        <pc:spChg chg="mod ord">
          <ac:chgData name="Vui Le Ba" userId="052109168efbc39a" providerId="LiveId" clId="{40CFB830-F6EC-4A1B-AE1F-B620D0FFC1BE}" dt="2020-12-23T09:05:16.319" v="3222" actId="700"/>
          <ac:spMkLst>
            <pc:docMk/>
            <pc:sldMk cId="0" sldId="673"/>
            <ac:spMk id="786435" creationId="{00000000-0000-0000-0000-000000000000}"/>
          </ac:spMkLst>
        </pc:spChg>
        <pc:spChg chg="mod">
          <ac:chgData name="Vui Le Ba" userId="052109168efbc39a" providerId="LiveId" clId="{40CFB830-F6EC-4A1B-AE1F-B620D0FFC1BE}" dt="2020-12-23T14:25:35.286" v="4644" actId="404"/>
          <ac:spMkLst>
            <pc:docMk/>
            <pc:sldMk cId="0" sldId="673"/>
            <ac:spMk id="786437" creationId="{00000000-0000-0000-0000-000000000000}"/>
          </ac:spMkLst>
        </pc:spChg>
        <pc:spChg chg="del">
          <ac:chgData name="Vui Le Ba" userId="052109168efbc39a" providerId="LiveId" clId="{40CFB830-F6EC-4A1B-AE1F-B620D0FFC1BE}" dt="2020-12-23T14:25:31.030" v="4642" actId="478"/>
          <ac:spMkLst>
            <pc:docMk/>
            <pc:sldMk cId="0" sldId="673"/>
            <ac:spMk id="786438" creationId="{00000000-0000-0000-0000-000000000000}"/>
          </ac:spMkLst>
        </pc:spChg>
        <pc:grpChg chg="del">
          <ac:chgData name="Vui Le Ba" userId="052109168efbc39a" providerId="LiveId" clId="{40CFB830-F6EC-4A1B-AE1F-B620D0FFC1BE}" dt="2020-12-23T14:25:22.156" v="4641" actId="478"/>
          <ac:grpSpMkLst>
            <pc:docMk/>
            <pc:sldMk cId="0" sldId="673"/>
            <ac:grpSpMk id="786436" creationId="{00000000-0000-0000-0000-000000000000}"/>
          </ac:grpSpMkLst>
        </pc:grpChg>
      </pc:sldChg>
      <pc:sldChg chg="addSp delSp modSp mod modClrScheme chgLayout">
        <pc:chgData name="Vui Le Ba" userId="052109168efbc39a" providerId="LiveId" clId="{40CFB830-F6EC-4A1B-AE1F-B620D0FFC1BE}" dt="2020-12-23T14:25:48.780" v="4647" actId="478"/>
        <pc:sldMkLst>
          <pc:docMk/>
          <pc:sldMk cId="0" sldId="674"/>
        </pc:sldMkLst>
        <pc:spChg chg="add del mod">
          <ac:chgData name="Vui Le Ba" userId="052109168efbc39a" providerId="LiveId" clId="{40CFB830-F6EC-4A1B-AE1F-B620D0FFC1BE}" dt="2020-12-23T05:58:31.666" v="181" actId="6264"/>
          <ac:spMkLst>
            <pc:docMk/>
            <pc:sldMk cId="0" sldId="674"/>
            <ac:spMk id="2" creationId="{3FF89A89-8F99-483D-97FE-C111C111C9FA}"/>
          </ac:spMkLst>
        </pc:spChg>
        <pc:spChg chg="add del mod">
          <ac:chgData name="Vui Le Ba" userId="052109168efbc39a" providerId="LiveId" clId="{40CFB830-F6EC-4A1B-AE1F-B620D0FFC1BE}" dt="2020-12-23T05:58:31.666" v="181" actId="6264"/>
          <ac:spMkLst>
            <pc:docMk/>
            <pc:sldMk cId="0" sldId="674"/>
            <ac:spMk id="3" creationId="{1F721091-7388-47C1-B7A1-101B0D5D26D4}"/>
          </ac:spMkLst>
        </pc:spChg>
        <pc:spChg chg="add del mod ord">
          <ac:chgData name="Vui Le Ba" userId="052109168efbc39a" providerId="LiveId" clId="{40CFB830-F6EC-4A1B-AE1F-B620D0FFC1BE}" dt="2020-12-23T07:30:43.255" v="1946" actId="6264"/>
          <ac:spMkLst>
            <pc:docMk/>
            <pc:sldMk cId="0" sldId="674"/>
            <ac:spMk id="4" creationId="{D0E9C9A1-D1C6-496A-BCCF-D569BC79A104}"/>
          </ac:spMkLst>
        </pc:spChg>
        <pc:spChg chg="del">
          <ac:chgData name="Vui Le Ba" userId="052109168efbc39a" providerId="LiveId" clId="{40CFB830-F6EC-4A1B-AE1F-B620D0FFC1BE}" dt="2020-12-23T07:06:30.211" v="1584"/>
          <ac:spMkLst>
            <pc:docMk/>
            <pc:sldMk cId="0" sldId="674"/>
            <ac:spMk id="5" creationId="{F9CCFF90-D8B2-4592-AC04-0798C5FAC13E}"/>
          </ac:spMkLst>
        </pc:spChg>
        <pc:spChg chg="add del mod">
          <ac:chgData name="Vui Le Ba" userId="052109168efbc39a" providerId="LiveId" clId="{40CFB830-F6EC-4A1B-AE1F-B620D0FFC1BE}" dt="2020-12-23T07:30:43.255" v="1946" actId="6264"/>
          <ac:spMkLst>
            <pc:docMk/>
            <pc:sldMk cId="0" sldId="674"/>
            <ac:spMk id="6" creationId="{E0BF362D-7BAB-4311-9146-E5AA570A8A56}"/>
          </ac:spMkLst>
        </pc:spChg>
        <pc:spChg chg="add del mod">
          <ac:chgData name="Vui Le Ba" userId="052109168efbc39a" providerId="LiveId" clId="{40CFB830-F6EC-4A1B-AE1F-B620D0FFC1BE}" dt="2020-12-23T07:30:43.255" v="1946" actId="6264"/>
          <ac:spMkLst>
            <pc:docMk/>
            <pc:sldMk cId="0" sldId="674"/>
            <ac:spMk id="7" creationId="{63F2476C-3573-4574-8C26-708AF0CEEC49}"/>
          </ac:spMkLst>
        </pc:spChg>
        <pc:spChg chg="add del mod ord">
          <ac:chgData name="Vui Le Ba" userId="052109168efbc39a" providerId="LiveId" clId="{40CFB830-F6EC-4A1B-AE1F-B620D0FFC1BE}" dt="2020-12-23T09:05:16.319" v="3222" actId="700"/>
          <ac:spMkLst>
            <pc:docMk/>
            <pc:sldMk cId="0" sldId="674"/>
            <ac:spMk id="8" creationId="{3C539DD4-7831-45BB-8B1F-328A5C126F62}"/>
          </ac:spMkLst>
        </pc:spChg>
        <pc:spChg chg="add del mod ord">
          <ac:chgData name="Vui Le Ba" userId="052109168efbc39a" providerId="LiveId" clId="{40CFB830-F6EC-4A1B-AE1F-B620D0FFC1BE}" dt="2020-12-23T14:25:47.194" v="4646" actId="478"/>
          <ac:spMkLst>
            <pc:docMk/>
            <pc:sldMk cId="0" sldId="674"/>
            <ac:spMk id="9" creationId="{C843881E-0B99-4FBC-8E58-40FA5206D550}"/>
          </ac:spMkLst>
        </pc:spChg>
        <pc:spChg chg="add del mod ord">
          <ac:chgData name="Vui Le Ba" userId="052109168efbc39a" providerId="LiveId" clId="{40CFB830-F6EC-4A1B-AE1F-B620D0FFC1BE}" dt="2020-12-23T14:25:48.780" v="4647" actId="478"/>
          <ac:spMkLst>
            <pc:docMk/>
            <pc:sldMk cId="0" sldId="674"/>
            <ac:spMk id="788482" creationId="{00000000-0000-0000-0000-000000000000}"/>
          </ac:spMkLst>
        </pc:spChg>
        <pc:spChg chg="mod ord">
          <ac:chgData name="Vui Le Ba" userId="052109168efbc39a" providerId="LiveId" clId="{40CFB830-F6EC-4A1B-AE1F-B620D0FFC1BE}" dt="2020-12-23T09:05:16.319" v="3222" actId="700"/>
          <ac:spMkLst>
            <pc:docMk/>
            <pc:sldMk cId="0" sldId="674"/>
            <ac:spMk id="788483" creationId="{00000000-0000-0000-0000-000000000000}"/>
          </ac:spMkLst>
        </pc:spChg>
        <pc:spChg chg="del">
          <ac:chgData name="Vui Le Ba" userId="052109168efbc39a" providerId="LiveId" clId="{40CFB830-F6EC-4A1B-AE1F-B620D0FFC1BE}" dt="2020-12-23T14:25:47.194" v="4646" actId="478"/>
          <ac:spMkLst>
            <pc:docMk/>
            <pc:sldMk cId="0" sldId="674"/>
            <ac:spMk id="788486" creationId="{00000000-0000-0000-0000-000000000000}"/>
          </ac:spMkLst>
        </pc:spChg>
        <pc:grpChg chg="del">
          <ac:chgData name="Vui Le Ba" userId="052109168efbc39a" providerId="LiveId" clId="{40CFB830-F6EC-4A1B-AE1F-B620D0FFC1BE}" dt="2020-12-23T14:25:42.424" v="4645" actId="478"/>
          <ac:grpSpMkLst>
            <pc:docMk/>
            <pc:sldMk cId="0" sldId="674"/>
            <ac:grpSpMk id="788484" creationId="{00000000-0000-0000-0000-000000000000}"/>
          </ac:grpSpMkLst>
        </pc:grpChg>
      </pc:sldChg>
      <pc:sldChg chg="addSp delSp modSp mod modClrScheme chgLayout">
        <pc:chgData name="Vui Le Ba" userId="052109168efbc39a" providerId="LiveId" clId="{40CFB830-F6EC-4A1B-AE1F-B620D0FFC1BE}" dt="2020-12-23T14:25:58.092" v="4650" actId="478"/>
        <pc:sldMkLst>
          <pc:docMk/>
          <pc:sldMk cId="0" sldId="675"/>
        </pc:sldMkLst>
        <pc:spChg chg="add del mod">
          <ac:chgData name="Vui Le Ba" userId="052109168efbc39a" providerId="LiveId" clId="{40CFB830-F6EC-4A1B-AE1F-B620D0FFC1BE}" dt="2020-12-23T05:58:31.666" v="181" actId="6264"/>
          <ac:spMkLst>
            <pc:docMk/>
            <pc:sldMk cId="0" sldId="675"/>
            <ac:spMk id="2" creationId="{D166AB09-8103-4FD6-B791-6187F99DEF17}"/>
          </ac:spMkLst>
        </pc:spChg>
        <pc:spChg chg="add del mod">
          <ac:chgData name="Vui Le Ba" userId="052109168efbc39a" providerId="LiveId" clId="{40CFB830-F6EC-4A1B-AE1F-B620D0FFC1BE}" dt="2020-12-23T05:58:31.666" v="181" actId="6264"/>
          <ac:spMkLst>
            <pc:docMk/>
            <pc:sldMk cId="0" sldId="675"/>
            <ac:spMk id="3" creationId="{5AE27B45-F7AC-414C-8B59-65BAA989A63D}"/>
          </ac:spMkLst>
        </pc:spChg>
        <pc:spChg chg="add del mod ord">
          <ac:chgData name="Vui Le Ba" userId="052109168efbc39a" providerId="LiveId" clId="{40CFB830-F6EC-4A1B-AE1F-B620D0FFC1BE}" dt="2020-12-23T07:30:43.255" v="1946" actId="6264"/>
          <ac:spMkLst>
            <pc:docMk/>
            <pc:sldMk cId="0" sldId="675"/>
            <ac:spMk id="4" creationId="{269DC190-1520-40F1-86F8-94D32C418155}"/>
          </ac:spMkLst>
        </pc:spChg>
        <pc:spChg chg="del">
          <ac:chgData name="Vui Le Ba" userId="052109168efbc39a" providerId="LiveId" clId="{40CFB830-F6EC-4A1B-AE1F-B620D0FFC1BE}" dt="2020-12-23T07:06:30.211" v="1584"/>
          <ac:spMkLst>
            <pc:docMk/>
            <pc:sldMk cId="0" sldId="675"/>
            <ac:spMk id="5" creationId="{26EB288C-C45B-41BA-9D51-7DA791265043}"/>
          </ac:spMkLst>
        </pc:spChg>
        <pc:spChg chg="add del mod">
          <ac:chgData name="Vui Le Ba" userId="052109168efbc39a" providerId="LiveId" clId="{40CFB830-F6EC-4A1B-AE1F-B620D0FFC1BE}" dt="2020-12-23T07:30:43.255" v="1946" actId="6264"/>
          <ac:spMkLst>
            <pc:docMk/>
            <pc:sldMk cId="0" sldId="675"/>
            <ac:spMk id="6" creationId="{E6384B7D-7E5F-4BF8-ADE6-243997EB5FCA}"/>
          </ac:spMkLst>
        </pc:spChg>
        <pc:spChg chg="add del mod">
          <ac:chgData name="Vui Le Ba" userId="052109168efbc39a" providerId="LiveId" clId="{40CFB830-F6EC-4A1B-AE1F-B620D0FFC1BE}" dt="2020-12-23T07:30:43.255" v="1946" actId="6264"/>
          <ac:spMkLst>
            <pc:docMk/>
            <pc:sldMk cId="0" sldId="675"/>
            <ac:spMk id="7" creationId="{26C76CEA-7B88-49E3-B51F-50C4FD3A69EA}"/>
          </ac:spMkLst>
        </pc:spChg>
        <pc:spChg chg="add del mod ord">
          <ac:chgData name="Vui Le Ba" userId="052109168efbc39a" providerId="LiveId" clId="{40CFB830-F6EC-4A1B-AE1F-B620D0FFC1BE}" dt="2020-12-23T09:05:16.319" v="3222" actId="700"/>
          <ac:spMkLst>
            <pc:docMk/>
            <pc:sldMk cId="0" sldId="675"/>
            <ac:spMk id="8" creationId="{DFC03BCE-A2ED-49FA-AEA6-98E5FC369D5E}"/>
          </ac:spMkLst>
        </pc:spChg>
        <pc:spChg chg="add del mod ord">
          <ac:chgData name="Vui Le Ba" userId="052109168efbc39a" providerId="LiveId" clId="{40CFB830-F6EC-4A1B-AE1F-B620D0FFC1BE}" dt="2020-12-23T14:25:56.319" v="4649" actId="478"/>
          <ac:spMkLst>
            <pc:docMk/>
            <pc:sldMk cId="0" sldId="675"/>
            <ac:spMk id="9" creationId="{487B31B6-C2ED-4028-9061-B8CA92258591}"/>
          </ac:spMkLst>
        </pc:spChg>
        <pc:spChg chg="add del mod ord">
          <ac:chgData name="Vui Le Ba" userId="052109168efbc39a" providerId="LiveId" clId="{40CFB830-F6EC-4A1B-AE1F-B620D0FFC1BE}" dt="2020-12-23T14:25:58.092" v="4650" actId="478"/>
          <ac:spMkLst>
            <pc:docMk/>
            <pc:sldMk cId="0" sldId="675"/>
            <ac:spMk id="790530" creationId="{00000000-0000-0000-0000-000000000000}"/>
          </ac:spMkLst>
        </pc:spChg>
        <pc:spChg chg="mod ord">
          <ac:chgData name="Vui Le Ba" userId="052109168efbc39a" providerId="LiveId" clId="{40CFB830-F6EC-4A1B-AE1F-B620D0FFC1BE}" dt="2020-12-23T09:05:16.319" v="3222" actId="700"/>
          <ac:spMkLst>
            <pc:docMk/>
            <pc:sldMk cId="0" sldId="675"/>
            <ac:spMk id="790531" creationId="{00000000-0000-0000-0000-000000000000}"/>
          </ac:spMkLst>
        </pc:spChg>
        <pc:spChg chg="del">
          <ac:chgData name="Vui Le Ba" userId="052109168efbc39a" providerId="LiveId" clId="{40CFB830-F6EC-4A1B-AE1F-B620D0FFC1BE}" dt="2020-12-23T14:25:56.319" v="4649" actId="478"/>
          <ac:spMkLst>
            <pc:docMk/>
            <pc:sldMk cId="0" sldId="675"/>
            <ac:spMk id="790534" creationId="{00000000-0000-0000-0000-000000000000}"/>
          </ac:spMkLst>
        </pc:spChg>
        <pc:grpChg chg="del">
          <ac:chgData name="Vui Le Ba" userId="052109168efbc39a" providerId="LiveId" clId="{40CFB830-F6EC-4A1B-AE1F-B620D0FFC1BE}" dt="2020-12-23T14:25:52.554" v="4648" actId="478"/>
          <ac:grpSpMkLst>
            <pc:docMk/>
            <pc:sldMk cId="0" sldId="675"/>
            <ac:grpSpMk id="790532" creationId="{00000000-0000-0000-0000-000000000000}"/>
          </ac:grpSpMkLst>
        </pc:grpChg>
      </pc:sldChg>
      <pc:sldChg chg="addSp delSp modSp mod modClrScheme chgLayout">
        <pc:chgData name="Vui Le Ba" userId="052109168efbc39a" providerId="LiveId" clId="{40CFB830-F6EC-4A1B-AE1F-B620D0FFC1BE}" dt="2020-12-23T14:26:05.574" v="4653" actId="478"/>
        <pc:sldMkLst>
          <pc:docMk/>
          <pc:sldMk cId="0" sldId="676"/>
        </pc:sldMkLst>
        <pc:spChg chg="add del mod">
          <ac:chgData name="Vui Le Ba" userId="052109168efbc39a" providerId="LiveId" clId="{40CFB830-F6EC-4A1B-AE1F-B620D0FFC1BE}" dt="2020-12-23T05:58:31.666" v="181" actId="6264"/>
          <ac:spMkLst>
            <pc:docMk/>
            <pc:sldMk cId="0" sldId="676"/>
            <ac:spMk id="2" creationId="{652B3A02-EC22-46BA-8145-442F7FBACB5F}"/>
          </ac:spMkLst>
        </pc:spChg>
        <pc:spChg chg="add del mod">
          <ac:chgData name="Vui Le Ba" userId="052109168efbc39a" providerId="LiveId" clId="{40CFB830-F6EC-4A1B-AE1F-B620D0FFC1BE}" dt="2020-12-23T05:58:31.666" v="181" actId="6264"/>
          <ac:spMkLst>
            <pc:docMk/>
            <pc:sldMk cId="0" sldId="676"/>
            <ac:spMk id="3" creationId="{DFFDB88D-8735-4A13-9023-12E399704295}"/>
          </ac:spMkLst>
        </pc:spChg>
        <pc:spChg chg="add del mod ord">
          <ac:chgData name="Vui Le Ba" userId="052109168efbc39a" providerId="LiveId" clId="{40CFB830-F6EC-4A1B-AE1F-B620D0FFC1BE}" dt="2020-12-23T07:30:43.255" v="1946" actId="6264"/>
          <ac:spMkLst>
            <pc:docMk/>
            <pc:sldMk cId="0" sldId="676"/>
            <ac:spMk id="4" creationId="{C6116652-A3DB-4AA0-974A-2CEDC6756B6A}"/>
          </ac:spMkLst>
        </pc:spChg>
        <pc:spChg chg="del">
          <ac:chgData name="Vui Le Ba" userId="052109168efbc39a" providerId="LiveId" clId="{40CFB830-F6EC-4A1B-AE1F-B620D0FFC1BE}" dt="2020-12-23T07:06:30.211" v="1584"/>
          <ac:spMkLst>
            <pc:docMk/>
            <pc:sldMk cId="0" sldId="676"/>
            <ac:spMk id="5" creationId="{4DF673DD-C3A6-4CE7-AE39-F9E4E44AD881}"/>
          </ac:spMkLst>
        </pc:spChg>
        <pc:spChg chg="add del mod">
          <ac:chgData name="Vui Le Ba" userId="052109168efbc39a" providerId="LiveId" clId="{40CFB830-F6EC-4A1B-AE1F-B620D0FFC1BE}" dt="2020-12-23T07:30:43.255" v="1946" actId="6264"/>
          <ac:spMkLst>
            <pc:docMk/>
            <pc:sldMk cId="0" sldId="676"/>
            <ac:spMk id="6" creationId="{35476574-FE76-4EF4-88F7-44449F90D9CC}"/>
          </ac:spMkLst>
        </pc:spChg>
        <pc:spChg chg="add del mod">
          <ac:chgData name="Vui Le Ba" userId="052109168efbc39a" providerId="LiveId" clId="{40CFB830-F6EC-4A1B-AE1F-B620D0FFC1BE}" dt="2020-12-23T07:30:43.255" v="1946" actId="6264"/>
          <ac:spMkLst>
            <pc:docMk/>
            <pc:sldMk cId="0" sldId="676"/>
            <ac:spMk id="7" creationId="{AFD7B709-5CE2-4BAB-900E-86250BD75DFE}"/>
          </ac:spMkLst>
        </pc:spChg>
        <pc:spChg chg="add del mod ord">
          <ac:chgData name="Vui Le Ba" userId="052109168efbc39a" providerId="LiveId" clId="{40CFB830-F6EC-4A1B-AE1F-B620D0FFC1BE}" dt="2020-12-23T09:05:16.319" v="3222" actId="700"/>
          <ac:spMkLst>
            <pc:docMk/>
            <pc:sldMk cId="0" sldId="676"/>
            <ac:spMk id="8" creationId="{8035EAFD-92A0-498E-B7FE-46646BDB7362}"/>
          </ac:spMkLst>
        </pc:spChg>
        <pc:spChg chg="add del mod ord">
          <ac:chgData name="Vui Le Ba" userId="052109168efbc39a" providerId="LiveId" clId="{40CFB830-F6EC-4A1B-AE1F-B620D0FFC1BE}" dt="2020-12-23T14:26:03.588" v="4652" actId="478"/>
          <ac:spMkLst>
            <pc:docMk/>
            <pc:sldMk cId="0" sldId="676"/>
            <ac:spMk id="9" creationId="{2653BFAB-5876-4BAE-9EA0-0E2E2E245C02}"/>
          </ac:spMkLst>
        </pc:spChg>
        <pc:spChg chg="add del mod ord">
          <ac:chgData name="Vui Le Ba" userId="052109168efbc39a" providerId="LiveId" clId="{40CFB830-F6EC-4A1B-AE1F-B620D0FFC1BE}" dt="2020-12-23T14:26:05.574" v="4653" actId="478"/>
          <ac:spMkLst>
            <pc:docMk/>
            <pc:sldMk cId="0" sldId="676"/>
            <ac:spMk id="792578" creationId="{00000000-0000-0000-0000-000000000000}"/>
          </ac:spMkLst>
        </pc:spChg>
        <pc:spChg chg="mod ord">
          <ac:chgData name="Vui Le Ba" userId="052109168efbc39a" providerId="LiveId" clId="{40CFB830-F6EC-4A1B-AE1F-B620D0FFC1BE}" dt="2020-12-23T09:05:16.988" v="3294" actId="27636"/>
          <ac:spMkLst>
            <pc:docMk/>
            <pc:sldMk cId="0" sldId="676"/>
            <ac:spMk id="792579" creationId="{00000000-0000-0000-0000-000000000000}"/>
          </ac:spMkLst>
        </pc:spChg>
        <pc:spChg chg="del">
          <ac:chgData name="Vui Le Ba" userId="052109168efbc39a" providerId="LiveId" clId="{40CFB830-F6EC-4A1B-AE1F-B620D0FFC1BE}" dt="2020-12-23T14:26:03.588" v="4652" actId="478"/>
          <ac:spMkLst>
            <pc:docMk/>
            <pc:sldMk cId="0" sldId="676"/>
            <ac:spMk id="792582" creationId="{00000000-0000-0000-0000-000000000000}"/>
          </ac:spMkLst>
        </pc:spChg>
        <pc:grpChg chg="del">
          <ac:chgData name="Vui Le Ba" userId="052109168efbc39a" providerId="LiveId" clId="{40CFB830-F6EC-4A1B-AE1F-B620D0FFC1BE}" dt="2020-12-23T14:26:00.349" v="4651" actId="478"/>
          <ac:grpSpMkLst>
            <pc:docMk/>
            <pc:sldMk cId="0" sldId="676"/>
            <ac:grpSpMk id="792580" creationId="{00000000-0000-0000-0000-000000000000}"/>
          </ac:grpSpMkLst>
        </pc:grpChg>
      </pc:sldChg>
      <pc:sldChg chg="addSp delSp modSp mod modClrScheme chgLayout">
        <pc:chgData name="Vui Le Ba" userId="052109168efbc39a" providerId="LiveId" clId="{40CFB830-F6EC-4A1B-AE1F-B620D0FFC1BE}" dt="2020-12-23T14:26:12.821" v="4656" actId="478"/>
        <pc:sldMkLst>
          <pc:docMk/>
          <pc:sldMk cId="0" sldId="677"/>
        </pc:sldMkLst>
        <pc:spChg chg="add del mod">
          <ac:chgData name="Vui Le Ba" userId="052109168efbc39a" providerId="LiveId" clId="{40CFB830-F6EC-4A1B-AE1F-B620D0FFC1BE}" dt="2020-12-23T05:58:31.666" v="181" actId="6264"/>
          <ac:spMkLst>
            <pc:docMk/>
            <pc:sldMk cId="0" sldId="677"/>
            <ac:spMk id="2" creationId="{99618DA8-6FCA-45E4-A55D-A92E13B30BED}"/>
          </ac:spMkLst>
        </pc:spChg>
        <pc:spChg chg="add del mod">
          <ac:chgData name="Vui Le Ba" userId="052109168efbc39a" providerId="LiveId" clId="{40CFB830-F6EC-4A1B-AE1F-B620D0FFC1BE}" dt="2020-12-23T05:58:31.666" v="181" actId="6264"/>
          <ac:spMkLst>
            <pc:docMk/>
            <pc:sldMk cId="0" sldId="677"/>
            <ac:spMk id="3" creationId="{51C579A6-8182-40B0-A78D-76774F4BFCC2}"/>
          </ac:spMkLst>
        </pc:spChg>
        <pc:spChg chg="add del mod ord">
          <ac:chgData name="Vui Le Ba" userId="052109168efbc39a" providerId="LiveId" clId="{40CFB830-F6EC-4A1B-AE1F-B620D0FFC1BE}" dt="2020-12-23T07:30:43.255" v="1946" actId="6264"/>
          <ac:spMkLst>
            <pc:docMk/>
            <pc:sldMk cId="0" sldId="677"/>
            <ac:spMk id="4" creationId="{D50B0325-B40C-4317-B8D0-2804EC4ED1FF}"/>
          </ac:spMkLst>
        </pc:spChg>
        <pc:spChg chg="del">
          <ac:chgData name="Vui Le Ba" userId="052109168efbc39a" providerId="LiveId" clId="{40CFB830-F6EC-4A1B-AE1F-B620D0FFC1BE}" dt="2020-12-23T07:06:30.211" v="1584"/>
          <ac:spMkLst>
            <pc:docMk/>
            <pc:sldMk cId="0" sldId="677"/>
            <ac:spMk id="5" creationId="{6535DD18-2F4A-4532-80BD-603F8119D5AA}"/>
          </ac:spMkLst>
        </pc:spChg>
        <pc:spChg chg="add del mod">
          <ac:chgData name="Vui Le Ba" userId="052109168efbc39a" providerId="LiveId" clId="{40CFB830-F6EC-4A1B-AE1F-B620D0FFC1BE}" dt="2020-12-23T07:30:43.255" v="1946" actId="6264"/>
          <ac:spMkLst>
            <pc:docMk/>
            <pc:sldMk cId="0" sldId="677"/>
            <ac:spMk id="6" creationId="{05D3197F-728A-41DA-B7C8-4ED47DAA510D}"/>
          </ac:spMkLst>
        </pc:spChg>
        <pc:spChg chg="add del mod">
          <ac:chgData name="Vui Le Ba" userId="052109168efbc39a" providerId="LiveId" clId="{40CFB830-F6EC-4A1B-AE1F-B620D0FFC1BE}" dt="2020-12-23T07:30:43.255" v="1946" actId="6264"/>
          <ac:spMkLst>
            <pc:docMk/>
            <pc:sldMk cId="0" sldId="677"/>
            <ac:spMk id="7" creationId="{60A581A9-4A6F-458B-82A8-8677D313071B}"/>
          </ac:spMkLst>
        </pc:spChg>
        <pc:spChg chg="add del mod ord">
          <ac:chgData name="Vui Le Ba" userId="052109168efbc39a" providerId="LiveId" clId="{40CFB830-F6EC-4A1B-AE1F-B620D0FFC1BE}" dt="2020-12-23T09:05:16.319" v="3222" actId="700"/>
          <ac:spMkLst>
            <pc:docMk/>
            <pc:sldMk cId="0" sldId="677"/>
            <ac:spMk id="8" creationId="{A2951CA1-AEF5-4CFA-9ADA-248A07B53FAB}"/>
          </ac:spMkLst>
        </pc:spChg>
        <pc:spChg chg="add del mod ord">
          <ac:chgData name="Vui Le Ba" userId="052109168efbc39a" providerId="LiveId" clId="{40CFB830-F6EC-4A1B-AE1F-B620D0FFC1BE}" dt="2020-12-23T14:26:11.531" v="4655" actId="478"/>
          <ac:spMkLst>
            <pc:docMk/>
            <pc:sldMk cId="0" sldId="677"/>
            <ac:spMk id="9" creationId="{496BC693-BA83-4435-B185-C5B57DD064E1}"/>
          </ac:spMkLst>
        </pc:spChg>
        <pc:spChg chg="add del mod ord">
          <ac:chgData name="Vui Le Ba" userId="052109168efbc39a" providerId="LiveId" clId="{40CFB830-F6EC-4A1B-AE1F-B620D0FFC1BE}" dt="2020-12-23T14:26:12.821" v="4656" actId="478"/>
          <ac:spMkLst>
            <pc:docMk/>
            <pc:sldMk cId="0" sldId="677"/>
            <ac:spMk id="794626" creationId="{00000000-0000-0000-0000-000000000000}"/>
          </ac:spMkLst>
        </pc:spChg>
        <pc:spChg chg="mod ord">
          <ac:chgData name="Vui Le Ba" userId="052109168efbc39a" providerId="LiveId" clId="{40CFB830-F6EC-4A1B-AE1F-B620D0FFC1BE}" dt="2020-12-23T09:05:16.988" v="3295" actId="27636"/>
          <ac:spMkLst>
            <pc:docMk/>
            <pc:sldMk cId="0" sldId="677"/>
            <ac:spMk id="794627" creationId="{00000000-0000-0000-0000-000000000000}"/>
          </ac:spMkLst>
        </pc:spChg>
        <pc:spChg chg="del">
          <ac:chgData name="Vui Le Ba" userId="052109168efbc39a" providerId="LiveId" clId="{40CFB830-F6EC-4A1B-AE1F-B620D0FFC1BE}" dt="2020-12-23T14:26:11.531" v="4655" actId="478"/>
          <ac:spMkLst>
            <pc:docMk/>
            <pc:sldMk cId="0" sldId="677"/>
            <ac:spMk id="794630" creationId="{00000000-0000-0000-0000-000000000000}"/>
          </ac:spMkLst>
        </pc:spChg>
        <pc:grpChg chg="del">
          <ac:chgData name="Vui Le Ba" userId="052109168efbc39a" providerId="LiveId" clId="{40CFB830-F6EC-4A1B-AE1F-B620D0FFC1BE}" dt="2020-12-23T14:26:07.912" v="4654" actId="478"/>
          <ac:grpSpMkLst>
            <pc:docMk/>
            <pc:sldMk cId="0" sldId="677"/>
            <ac:grpSpMk id="794628" creationId="{00000000-0000-0000-0000-000000000000}"/>
          </ac:grpSpMkLst>
        </pc:grpChg>
      </pc:sldChg>
      <pc:sldChg chg="addSp delSp modSp mod modClrScheme chgLayout">
        <pc:chgData name="Vui Le Ba" userId="052109168efbc39a" providerId="LiveId" clId="{40CFB830-F6EC-4A1B-AE1F-B620D0FFC1BE}" dt="2020-12-23T14:26:46.853" v="4670" actId="404"/>
        <pc:sldMkLst>
          <pc:docMk/>
          <pc:sldMk cId="0" sldId="678"/>
        </pc:sldMkLst>
        <pc:spChg chg="add del mod">
          <ac:chgData name="Vui Le Ba" userId="052109168efbc39a" providerId="LiveId" clId="{40CFB830-F6EC-4A1B-AE1F-B620D0FFC1BE}" dt="2020-12-23T05:58:31.666" v="181" actId="6264"/>
          <ac:spMkLst>
            <pc:docMk/>
            <pc:sldMk cId="0" sldId="678"/>
            <ac:spMk id="2" creationId="{8DF58950-915A-4BC6-9FCB-23A072210BBF}"/>
          </ac:spMkLst>
        </pc:spChg>
        <pc:spChg chg="add del mod">
          <ac:chgData name="Vui Le Ba" userId="052109168efbc39a" providerId="LiveId" clId="{40CFB830-F6EC-4A1B-AE1F-B620D0FFC1BE}" dt="2020-12-23T05:58:31.666" v="181" actId="6264"/>
          <ac:spMkLst>
            <pc:docMk/>
            <pc:sldMk cId="0" sldId="678"/>
            <ac:spMk id="3" creationId="{1C4B0FF4-C3F3-47FB-8A3F-FB36401FDFE8}"/>
          </ac:spMkLst>
        </pc:spChg>
        <pc:spChg chg="add del mod ord">
          <ac:chgData name="Vui Le Ba" userId="052109168efbc39a" providerId="LiveId" clId="{40CFB830-F6EC-4A1B-AE1F-B620D0FFC1BE}" dt="2020-12-23T07:30:43.255" v="1946" actId="6264"/>
          <ac:spMkLst>
            <pc:docMk/>
            <pc:sldMk cId="0" sldId="678"/>
            <ac:spMk id="4" creationId="{A166D49C-CB68-41D3-BB9D-9DA118A26129}"/>
          </ac:spMkLst>
        </pc:spChg>
        <pc:spChg chg="del">
          <ac:chgData name="Vui Le Ba" userId="052109168efbc39a" providerId="LiveId" clId="{40CFB830-F6EC-4A1B-AE1F-B620D0FFC1BE}" dt="2020-12-23T07:06:30.211" v="1584"/>
          <ac:spMkLst>
            <pc:docMk/>
            <pc:sldMk cId="0" sldId="678"/>
            <ac:spMk id="5" creationId="{48483D86-7B48-4439-A861-5E6D47706F04}"/>
          </ac:spMkLst>
        </pc:spChg>
        <pc:spChg chg="add del mod">
          <ac:chgData name="Vui Le Ba" userId="052109168efbc39a" providerId="LiveId" clId="{40CFB830-F6EC-4A1B-AE1F-B620D0FFC1BE}" dt="2020-12-23T07:30:43.255" v="1946" actId="6264"/>
          <ac:spMkLst>
            <pc:docMk/>
            <pc:sldMk cId="0" sldId="678"/>
            <ac:spMk id="6" creationId="{FD2A0FF3-94FF-4085-99A0-80235A2596B5}"/>
          </ac:spMkLst>
        </pc:spChg>
        <pc:spChg chg="add del mod">
          <ac:chgData name="Vui Le Ba" userId="052109168efbc39a" providerId="LiveId" clId="{40CFB830-F6EC-4A1B-AE1F-B620D0FFC1BE}" dt="2020-12-23T07:30:43.255" v="1946" actId="6264"/>
          <ac:spMkLst>
            <pc:docMk/>
            <pc:sldMk cId="0" sldId="678"/>
            <ac:spMk id="7" creationId="{096D933D-E9D7-4B1B-BFBF-2FDCFCA379AD}"/>
          </ac:spMkLst>
        </pc:spChg>
        <pc:spChg chg="add del mod ord">
          <ac:chgData name="Vui Le Ba" userId="052109168efbc39a" providerId="LiveId" clId="{40CFB830-F6EC-4A1B-AE1F-B620D0FFC1BE}" dt="2020-12-23T09:05:16.319" v="3222" actId="700"/>
          <ac:spMkLst>
            <pc:docMk/>
            <pc:sldMk cId="0" sldId="678"/>
            <ac:spMk id="8" creationId="{D12EDCA8-2D26-4F2D-BBA3-32438EED6A1D}"/>
          </ac:spMkLst>
        </pc:spChg>
        <pc:spChg chg="add del mod ord">
          <ac:chgData name="Vui Le Ba" userId="052109168efbc39a" providerId="LiveId" clId="{40CFB830-F6EC-4A1B-AE1F-B620D0FFC1BE}" dt="2020-12-23T14:26:23.424" v="4660" actId="478"/>
          <ac:spMkLst>
            <pc:docMk/>
            <pc:sldMk cId="0" sldId="678"/>
            <ac:spMk id="9" creationId="{CC5455A5-01D2-4E71-9F10-F43A1C5C30FB}"/>
          </ac:spMkLst>
        </pc:spChg>
        <pc:spChg chg="add del mod ord">
          <ac:chgData name="Vui Le Ba" userId="052109168efbc39a" providerId="LiveId" clId="{40CFB830-F6EC-4A1B-AE1F-B620D0FFC1BE}" dt="2020-12-23T14:26:26.216" v="4662" actId="478"/>
          <ac:spMkLst>
            <pc:docMk/>
            <pc:sldMk cId="0" sldId="678"/>
            <ac:spMk id="796674" creationId="{00000000-0000-0000-0000-000000000000}"/>
          </ac:spMkLst>
        </pc:spChg>
        <pc:spChg chg="mod ord">
          <ac:chgData name="Vui Le Ba" userId="052109168efbc39a" providerId="LiveId" clId="{40CFB830-F6EC-4A1B-AE1F-B620D0FFC1BE}" dt="2020-12-23T09:05:16.988" v="3296" actId="27636"/>
          <ac:spMkLst>
            <pc:docMk/>
            <pc:sldMk cId="0" sldId="678"/>
            <ac:spMk id="796675" creationId="{00000000-0000-0000-0000-000000000000}"/>
          </ac:spMkLst>
        </pc:spChg>
        <pc:spChg chg="add del mod">
          <ac:chgData name="Vui Le Ba" userId="052109168efbc39a" providerId="LiveId" clId="{40CFB830-F6EC-4A1B-AE1F-B620D0FFC1BE}" dt="2020-12-23T14:26:46.853" v="4670" actId="404"/>
          <ac:spMkLst>
            <pc:docMk/>
            <pc:sldMk cId="0" sldId="678"/>
            <ac:spMk id="796677" creationId="{00000000-0000-0000-0000-000000000000}"/>
          </ac:spMkLst>
        </pc:spChg>
        <pc:spChg chg="add del">
          <ac:chgData name="Vui Le Ba" userId="052109168efbc39a" providerId="LiveId" clId="{40CFB830-F6EC-4A1B-AE1F-B620D0FFC1BE}" dt="2020-12-23T14:26:24.903" v="4661" actId="478"/>
          <ac:spMkLst>
            <pc:docMk/>
            <pc:sldMk cId="0" sldId="678"/>
            <ac:spMk id="796678" creationId="{00000000-0000-0000-0000-000000000000}"/>
          </ac:spMkLst>
        </pc:spChg>
        <pc:grpChg chg="del">
          <ac:chgData name="Vui Le Ba" userId="052109168efbc39a" providerId="LiveId" clId="{40CFB830-F6EC-4A1B-AE1F-B620D0FFC1BE}" dt="2020-12-23T14:26:15.096" v="4657" actId="478"/>
          <ac:grpSpMkLst>
            <pc:docMk/>
            <pc:sldMk cId="0" sldId="678"/>
            <ac:grpSpMk id="796676" creationId="{00000000-0000-0000-0000-000000000000}"/>
          </ac:grpSpMkLst>
        </pc:grpChg>
      </pc:sldChg>
      <pc:sldChg chg="addSp delSp modSp mod chgLayout">
        <pc:chgData name="Vui Le Ba" userId="052109168efbc39a" providerId="LiveId" clId="{40CFB830-F6EC-4A1B-AE1F-B620D0FFC1BE}" dt="2020-12-23T14:32:16.220" v="4786" actId="14100"/>
        <pc:sldMkLst>
          <pc:docMk/>
          <pc:sldMk cId="0" sldId="679"/>
        </pc:sldMkLst>
        <pc:spChg chg="add del mod">
          <ac:chgData name="Vui Le Ba" userId="052109168efbc39a" providerId="LiveId" clId="{40CFB830-F6EC-4A1B-AE1F-B620D0FFC1BE}" dt="2020-12-23T05:58:31.666" v="181" actId="6264"/>
          <ac:spMkLst>
            <pc:docMk/>
            <pc:sldMk cId="0" sldId="679"/>
            <ac:spMk id="2" creationId="{C368A2FD-BF7B-4817-BD94-44661A99EE85}"/>
          </ac:spMkLst>
        </pc:spChg>
        <pc:spChg chg="add del mod">
          <ac:chgData name="Vui Le Ba" userId="052109168efbc39a" providerId="LiveId" clId="{40CFB830-F6EC-4A1B-AE1F-B620D0FFC1BE}" dt="2020-12-23T14:32:03.065" v="4783" actId="478"/>
          <ac:spMkLst>
            <pc:docMk/>
            <pc:sldMk cId="0" sldId="679"/>
            <ac:spMk id="3" creationId="{A32A8484-282F-47A6-8B52-43764279F637}"/>
          </ac:spMkLst>
        </pc:spChg>
        <pc:spChg chg="add del mod">
          <ac:chgData name="Vui Le Ba" userId="052109168efbc39a" providerId="LiveId" clId="{40CFB830-F6EC-4A1B-AE1F-B620D0FFC1BE}" dt="2020-12-23T05:58:31.666" v="181" actId="6264"/>
          <ac:spMkLst>
            <pc:docMk/>
            <pc:sldMk cId="0" sldId="679"/>
            <ac:spMk id="3" creationId="{E80015D2-E010-4709-80E4-67EE3C4827D7}"/>
          </ac:spMkLst>
        </pc:spChg>
        <pc:spChg chg="add del mod">
          <ac:chgData name="Vui Le Ba" userId="052109168efbc39a" providerId="LiveId" clId="{40CFB830-F6EC-4A1B-AE1F-B620D0FFC1BE}" dt="2020-12-23T05:58:31.666" v="181" actId="6264"/>
          <ac:spMkLst>
            <pc:docMk/>
            <pc:sldMk cId="0" sldId="679"/>
            <ac:spMk id="4" creationId="{B51C9AF2-2296-4AC7-B9FE-A3302E78AAA6}"/>
          </ac:spMkLst>
        </pc:spChg>
        <pc:spChg chg="del">
          <ac:chgData name="Vui Le Ba" userId="052109168efbc39a" providerId="LiveId" clId="{40CFB830-F6EC-4A1B-AE1F-B620D0FFC1BE}" dt="2020-12-23T07:06:30.211" v="1584"/>
          <ac:spMkLst>
            <pc:docMk/>
            <pc:sldMk cId="0" sldId="679"/>
            <ac:spMk id="5" creationId="{B2D1E59E-52C8-4654-BA7C-B3E5DF8CAFBD}"/>
          </ac:spMkLst>
        </pc:spChg>
        <pc:spChg chg="add del mod">
          <ac:chgData name="Vui Le Ba" userId="052109168efbc39a" providerId="LiveId" clId="{40CFB830-F6EC-4A1B-AE1F-B620D0FFC1BE}" dt="2020-12-23T07:30:43.255" v="1946" actId="6264"/>
          <ac:spMkLst>
            <pc:docMk/>
            <pc:sldMk cId="0" sldId="679"/>
            <ac:spMk id="6" creationId="{D65C936C-A626-40B5-AC3E-1818260701D7}"/>
          </ac:spMkLst>
        </pc:spChg>
        <pc:spChg chg="add del mod">
          <ac:chgData name="Vui Le Ba" userId="052109168efbc39a" providerId="LiveId" clId="{40CFB830-F6EC-4A1B-AE1F-B620D0FFC1BE}" dt="2020-12-23T07:30:43.255" v="1946" actId="6264"/>
          <ac:spMkLst>
            <pc:docMk/>
            <pc:sldMk cId="0" sldId="679"/>
            <ac:spMk id="7" creationId="{C962DB97-97E5-470C-AF79-D6181F0E0669}"/>
          </ac:spMkLst>
        </pc:spChg>
        <pc:spChg chg="add del mod">
          <ac:chgData name="Vui Le Ba" userId="052109168efbc39a" providerId="LiveId" clId="{40CFB830-F6EC-4A1B-AE1F-B620D0FFC1BE}" dt="2020-12-23T07:30:43.255" v="1946" actId="6264"/>
          <ac:spMkLst>
            <pc:docMk/>
            <pc:sldMk cId="0" sldId="679"/>
            <ac:spMk id="8" creationId="{2EFBC2BD-CB2A-4DDC-BE02-E099305B6715}"/>
          </ac:spMkLst>
        </pc:spChg>
        <pc:spChg chg="add del mod ord">
          <ac:chgData name="Vui Le Ba" userId="052109168efbc39a" providerId="LiveId" clId="{40CFB830-F6EC-4A1B-AE1F-B620D0FFC1BE}" dt="2020-12-23T14:28:46.767" v="4702" actId="478"/>
          <ac:spMkLst>
            <pc:docMk/>
            <pc:sldMk cId="0" sldId="679"/>
            <ac:spMk id="802818" creationId="{00000000-0000-0000-0000-000000000000}"/>
          </ac:spMkLst>
        </pc:spChg>
        <pc:spChg chg="mod ord">
          <ac:chgData name="Vui Le Ba" userId="052109168efbc39a" providerId="LiveId" clId="{40CFB830-F6EC-4A1B-AE1F-B620D0FFC1BE}" dt="2020-12-23T14:31:51.025" v="4781" actId="20577"/>
          <ac:spMkLst>
            <pc:docMk/>
            <pc:sldMk cId="0" sldId="679"/>
            <ac:spMk id="802819" creationId="{00000000-0000-0000-0000-000000000000}"/>
          </ac:spMkLst>
        </pc:spChg>
        <pc:spChg chg="mod">
          <ac:chgData name="Vui Le Ba" userId="052109168efbc39a" providerId="LiveId" clId="{40CFB830-F6EC-4A1B-AE1F-B620D0FFC1BE}" dt="2020-12-23T14:32:16.220" v="4786" actId="14100"/>
          <ac:spMkLst>
            <pc:docMk/>
            <pc:sldMk cId="0" sldId="679"/>
            <ac:spMk id="802821" creationId="{00000000-0000-0000-0000-000000000000}"/>
          </ac:spMkLst>
        </pc:spChg>
        <pc:spChg chg="del">
          <ac:chgData name="Vui Le Ba" userId="052109168efbc39a" providerId="LiveId" clId="{40CFB830-F6EC-4A1B-AE1F-B620D0FFC1BE}" dt="2020-12-23T14:28:48.978" v="4703" actId="478"/>
          <ac:spMkLst>
            <pc:docMk/>
            <pc:sldMk cId="0" sldId="679"/>
            <ac:spMk id="802822" creationId="{00000000-0000-0000-0000-000000000000}"/>
          </ac:spMkLst>
        </pc:spChg>
        <pc:grpChg chg="del">
          <ac:chgData name="Vui Le Ba" userId="052109168efbc39a" providerId="LiveId" clId="{40CFB830-F6EC-4A1B-AE1F-B620D0FFC1BE}" dt="2020-12-23T14:28:27.377" v="4696" actId="478"/>
          <ac:grpSpMkLst>
            <pc:docMk/>
            <pc:sldMk cId="0" sldId="679"/>
            <ac:grpSpMk id="802820" creationId="{00000000-0000-0000-0000-000000000000}"/>
          </ac:grpSpMkLst>
        </pc:grpChg>
        <pc:graphicFrameChg chg="del mod ord">
          <ac:chgData name="Vui Le Ba" userId="052109168efbc39a" providerId="LiveId" clId="{40CFB830-F6EC-4A1B-AE1F-B620D0FFC1BE}" dt="2020-12-23T14:31:54.542" v="4782" actId="478"/>
          <ac:graphicFrameMkLst>
            <pc:docMk/>
            <pc:sldMk cId="0" sldId="679"/>
            <ac:graphicFrameMk id="802823" creationId="{00000000-0000-0000-0000-000000000000}"/>
          </ac:graphicFrameMkLst>
        </pc:graphicFrameChg>
      </pc:sldChg>
      <pc:sldChg chg="addSp delSp modSp del mod chgLayout">
        <pc:chgData name="Vui Le Ba" userId="052109168efbc39a" providerId="LiveId" clId="{40CFB830-F6EC-4A1B-AE1F-B620D0FFC1BE}" dt="2020-12-23T14:33:17.482" v="4796" actId="47"/>
        <pc:sldMkLst>
          <pc:docMk/>
          <pc:sldMk cId="0" sldId="680"/>
        </pc:sldMkLst>
        <pc:spChg chg="add del mod">
          <ac:chgData name="Vui Le Ba" userId="052109168efbc39a" providerId="LiveId" clId="{40CFB830-F6EC-4A1B-AE1F-B620D0FFC1BE}" dt="2020-12-23T05:58:31.666" v="181" actId="6264"/>
          <ac:spMkLst>
            <pc:docMk/>
            <pc:sldMk cId="0" sldId="680"/>
            <ac:spMk id="2" creationId="{614FEEC5-F96E-4D5C-84BA-3C3C70993797}"/>
          </ac:spMkLst>
        </pc:spChg>
        <pc:spChg chg="add del mod">
          <ac:chgData name="Vui Le Ba" userId="052109168efbc39a" providerId="LiveId" clId="{40CFB830-F6EC-4A1B-AE1F-B620D0FFC1BE}" dt="2020-12-23T05:58:31.666" v="181" actId="6264"/>
          <ac:spMkLst>
            <pc:docMk/>
            <pc:sldMk cId="0" sldId="680"/>
            <ac:spMk id="3" creationId="{2748EAF4-9E04-4B9E-A93D-DFADF690A04E}"/>
          </ac:spMkLst>
        </pc:spChg>
        <pc:spChg chg="add del mod ord">
          <ac:chgData name="Vui Le Ba" userId="052109168efbc39a" providerId="LiveId" clId="{40CFB830-F6EC-4A1B-AE1F-B620D0FFC1BE}" dt="2020-12-23T07:30:43.255" v="1946" actId="6264"/>
          <ac:spMkLst>
            <pc:docMk/>
            <pc:sldMk cId="0" sldId="680"/>
            <ac:spMk id="4" creationId="{B79D1825-6791-4000-99A5-A476A2A06D48}"/>
          </ac:spMkLst>
        </pc:spChg>
        <pc:spChg chg="del">
          <ac:chgData name="Vui Le Ba" userId="052109168efbc39a" providerId="LiveId" clId="{40CFB830-F6EC-4A1B-AE1F-B620D0FFC1BE}" dt="2020-12-23T07:06:30.211" v="1584"/>
          <ac:spMkLst>
            <pc:docMk/>
            <pc:sldMk cId="0" sldId="680"/>
            <ac:spMk id="5" creationId="{C38AE8F7-04EA-4E86-BE99-098EBD65D832}"/>
          </ac:spMkLst>
        </pc:spChg>
        <pc:spChg chg="add del mod">
          <ac:chgData name="Vui Le Ba" userId="052109168efbc39a" providerId="LiveId" clId="{40CFB830-F6EC-4A1B-AE1F-B620D0FFC1BE}" dt="2020-12-23T07:30:43.255" v="1946" actId="6264"/>
          <ac:spMkLst>
            <pc:docMk/>
            <pc:sldMk cId="0" sldId="680"/>
            <ac:spMk id="6" creationId="{C0C69DC3-004B-4BC4-B2C6-B93F0B35570D}"/>
          </ac:spMkLst>
        </pc:spChg>
        <pc:spChg chg="add del mod">
          <ac:chgData name="Vui Le Ba" userId="052109168efbc39a" providerId="LiveId" clId="{40CFB830-F6EC-4A1B-AE1F-B620D0FFC1BE}" dt="2020-12-23T07:30:43.255" v="1946" actId="6264"/>
          <ac:spMkLst>
            <pc:docMk/>
            <pc:sldMk cId="0" sldId="680"/>
            <ac:spMk id="7" creationId="{B7C4BD07-01FD-4D41-A522-3F92D5DE0ED2}"/>
          </ac:spMkLst>
        </pc:spChg>
        <pc:spChg chg="add del mod ord">
          <ac:chgData name="Vui Le Ba" userId="052109168efbc39a" providerId="LiveId" clId="{40CFB830-F6EC-4A1B-AE1F-B620D0FFC1BE}" dt="2020-12-23T09:05:16.319" v="3222" actId="700"/>
          <ac:spMkLst>
            <pc:docMk/>
            <pc:sldMk cId="0" sldId="680"/>
            <ac:spMk id="8" creationId="{03A9361F-BEA4-4D20-A313-7EA97C4CFFC2}"/>
          </ac:spMkLst>
        </pc:spChg>
        <pc:spChg chg="add mod ord">
          <ac:chgData name="Vui Le Ba" userId="052109168efbc39a" providerId="LiveId" clId="{40CFB830-F6EC-4A1B-AE1F-B620D0FFC1BE}" dt="2020-12-23T09:05:16.319" v="3222" actId="700"/>
          <ac:spMkLst>
            <pc:docMk/>
            <pc:sldMk cId="0" sldId="680"/>
            <ac:spMk id="9" creationId="{8544D1F9-FCA9-4697-A0CE-6DAE9F1B2C5B}"/>
          </ac:spMkLst>
        </pc:spChg>
        <pc:spChg chg="add mod ord">
          <ac:chgData name="Vui Le Ba" userId="052109168efbc39a" providerId="LiveId" clId="{40CFB830-F6EC-4A1B-AE1F-B620D0FFC1BE}" dt="2020-12-23T09:05:16.319" v="3222" actId="700"/>
          <ac:spMkLst>
            <pc:docMk/>
            <pc:sldMk cId="0" sldId="680"/>
            <ac:spMk id="813058" creationId="{00000000-0000-0000-0000-000000000000}"/>
          </ac:spMkLst>
        </pc:spChg>
        <pc:spChg chg="mod ord">
          <ac:chgData name="Vui Le Ba" userId="052109168efbc39a" providerId="LiveId" clId="{40CFB830-F6EC-4A1B-AE1F-B620D0FFC1BE}" dt="2020-12-23T09:05:16.319" v="3222" actId="700"/>
          <ac:spMkLst>
            <pc:docMk/>
            <pc:sldMk cId="0" sldId="680"/>
            <ac:spMk id="813061" creationId="{00000000-0000-0000-0000-000000000000}"/>
          </ac:spMkLst>
        </pc:spChg>
      </pc:sldChg>
      <pc:sldChg chg="addSp delSp modSp mod modClrScheme chgLayout">
        <pc:chgData name="Vui Le Ba" userId="052109168efbc39a" providerId="LiveId" clId="{40CFB830-F6EC-4A1B-AE1F-B620D0FFC1BE}" dt="2020-12-23T14:33:42.896" v="4804" actId="478"/>
        <pc:sldMkLst>
          <pc:docMk/>
          <pc:sldMk cId="0" sldId="681"/>
        </pc:sldMkLst>
        <pc:spChg chg="add del mod">
          <ac:chgData name="Vui Le Ba" userId="052109168efbc39a" providerId="LiveId" clId="{40CFB830-F6EC-4A1B-AE1F-B620D0FFC1BE}" dt="2020-12-23T05:58:31.666" v="181" actId="6264"/>
          <ac:spMkLst>
            <pc:docMk/>
            <pc:sldMk cId="0" sldId="681"/>
            <ac:spMk id="2" creationId="{F8DA35FF-D9F5-4128-9A21-2C248EC62ABD}"/>
          </ac:spMkLst>
        </pc:spChg>
        <pc:spChg chg="add del mod">
          <ac:chgData name="Vui Le Ba" userId="052109168efbc39a" providerId="LiveId" clId="{40CFB830-F6EC-4A1B-AE1F-B620D0FFC1BE}" dt="2020-12-23T05:58:31.666" v="181" actId="6264"/>
          <ac:spMkLst>
            <pc:docMk/>
            <pc:sldMk cId="0" sldId="681"/>
            <ac:spMk id="3" creationId="{F6888526-0AF7-4D02-835E-117DDFA46DAA}"/>
          </ac:spMkLst>
        </pc:spChg>
        <pc:spChg chg="add del mod ord">
          <ac:chgData name="Vui Le Ba" userId="052109168efbc39a" providerId="LiveId" clId="{40CFB830-F6EC-4A1B-AE1F-B620D0FFC1BE}" dt="2020-12-23T07:30:43.255" v="1946" actId="6264"/>
          <ac:spMkLst>
            <pc:docMk/>
            <pc:sldMk cId="0" sldId="681"/>
            <ac:spMk id="4" creationId="{6941833A-4B5F-4D02-B885-8C7A5ABDE1DA}"/>
          </ac:spMkLst>
        </pc:spChg>
        <pc:spChg chg="del">
          <ac:chgData name="Vui Le Ba" userId="052109168efbc39a" providerId="LiveId" clId="{40CFB830-F6EC-4A1B-AE1F-B620D0FFC1BE}" dt="2020-12-23T07:06:30.211" v="1584"/>
          <ac:spMkLst>
            <pc:docMk/>
            <pc:sldMk cId="0" sldId="681"/>
            <ac:spMk id="5" creationId="{2893BEB7-A2E5-4FBF-BD64-89A21383FE28}"/>
          </ac:spMkLst>
        </pc:spChg>
        <pc:spChg chg="add del mod">
          <ac:chgData name="Vui Le Ba" userId="052109168efbc39a" providerId="LiveId" clId="{40CFB830-F6EC-4A1B-AE1F-B620D0FFC1BE}" dt="2020-12-23T07:30:43.255" v="1946" actId="6264"/>
          <ac:spMkLst>
            <pc:docMk/>
            <pc:sldMk cId="0" sldId="681"/>
            <ac:spMk id="6" creationId="{0A5CF99A-16F9-45AE-93F0-24DC5ECACB69}"/>
          </ac:spMkLst>
        </pc:spChg>
        <pc:spChg chg="add del mod">
          <ac:chgData name="Vui Le Ba" userId="052109168efbc39a" providerId="LiveId" clId="{40CFB830-F6EC-4A1B-AE1F-B620D0FFC1BE}" dt="2020-12-23T07:30:43.255" v="1946" actId="6264"/>
          <ac:spMkLst>
            <pc:docMk/>
            <pc:sldMk cId="0" sldId="681"/>
            <ac:spMk id="7" creationId="{3ACD3CEC-9107-419A-AA69-A656C0C32DE3}"/>
          </ac:spMkLst>
        </pc:spChg>
        <pc:spChg chg="add del mod ord">
          <ac:chgData name="Vui Le Ba" userId="052109168efbc39a" providerId="LiveId" clId="{40CFB830-F6EC-4A1B-AE1F-B620D0FFC1BE}" dt="2020-12-23T09:05:16.319" v="3222" actId="700"/>
          <ac:spMkLst>
            <pc:docMk/>
            <pc:sldMk cId="0" sldId="681"/>
            <ac:spMk id="8" creationId="{40F05665-3FD7-4F01-95F6-0B44E0CB2F2C}"/>
          </ac:spMkLst>
        </pc:spChg>
        <pc:spChg chg="add del mod ord">
          <ac:chgData name="Vui Le Ba" userId="052109168efbc39a" providerId="LiveId" clId="{40CFB830-F6EC-4A1B-AE1F-B620D0FFC1BE}" dt="2020-12-23T14:33:25.216" v="4798" actId="478"/>
          <ac:spMkLst>
            <pc:docMk/>
            <pc:sldMk cId="0" sldId="681"/>
            <ac:spMk id="9" creationId="{A3106548-F79C-4A3C-87A0-B47719D2C40F}"/>
          </ac:spMkLst>
        </pc:spChg>
        <pc:spChg chg="add del mod ord">
          <ac:chgData name="Vui Le Ba" userId="052109168efbc39a" providerId="LiveId" clId="{40CFB830-F6EC-4A1B-AE1F-B620D0FFC1BE}" dt="2020-12-23T14:33:41.694" v="4803" actId="478"/>
          <ac:spMkLst>
            <pc:docMk/>
            <pc:sldMk cId="0" sldId="681"/>
            <ac:spMk id="815106" creationId="{00000000-0000-0000-0000-000000000000}"/>
          </ac:spMkLst>
        </pc:spChg>
        <pc:spChg chg="mod ord">
          <ac:chgData name="Vui Le Ba" userId="052109168efbc39a" providerId="LiveId" clId="{40CFB830-F6EC-4A1B-AE1F-B620D0FFC1BE}" dt="2020-12-23T09:05:17.035" v="3301" actId="27636"/>
          <ac:spMkLst>
            <pc:docMk/>
            <pc:sldMk cId="0" sldId="681"/>
            <ac:spMk id="815107" creationId="{00000000-0000-0000-0000-000000000000}"/>
          </ac:spMkLst>
        </pc:spChg>
        <pc:spChg chg="mod">
          <ac:chgData name="Vui Le Ba" userId="052109168efbc39a" providerId="LiveId" clId="{40CFB830-F6EC-4A1B-AE1F-B620D0FFC1BE}" dt="2020-12-23T14:33:27.655" v="4799" actId="404"/>
          <ac:spMkLst>
            <pc:docMk/>
            <pc:sldMk cId="0" sldId="681"/>
            <ac:spMk id="815109" creationId="{00000000-0000-0000-0000-000000000000}"/>
          </ac:spMkLst>
        </pc:spChg>
        <pc:spChg chg="del">
          <ac:chgData name="Vui Le Ba" userId="052109168efbc39a" providerId="LiveId" clId="{40CFB830-F6EC-4A1B-AE1F-B620D0FFC1BE}" dt="2020-12-23T14:33:42.896" v="4804" actId="478"/>
          <ac:spMkLst>
            <pc:docMk/>
            <pc:sldMk cId="0" sldId="681"/>
            <ac:spMk id="815110" creationId="{00000000-0000-0000-0000-000000000000}"/>
          </ac:spMkLst>
        </pc:spChg>
        <pc:spChg chg="mod">
          <ac:chgData name="Vui Le Ba" userId="052109168efbc39a" providerId="LiveId" clId="{40CFB830-F6EC-4A1B-AE1F-B620D0FFC1BE}" dt="2020-12-23T14:33:39.984" v="4802" actId="14100"/>
          <ac:spMkLst>
            <pc:docMk/>
            <pc:sldMk cId="0" sldId="681"/>
            <ac:spMk id="815111" creationId="{00000000-0000-0000-0000-000000000000}"/>
          </ac:spMkLst>
        </pc:spChg>
        <pc:grpChg chg="del">
          <ac:chgData name="Vui Le Ba" userId="052109168efbc39a" providerId="LiveId" clId="{40CFB830-F6EC-4A1B-AE1F-B620D0FFC1BE}" dt="2020-12-23T14:33:20.311" v="4797" actId="478"/>
          <ac:grpSpMkLst>
            <pc:docMk/>
            <pc:sldMk cId="0" sldId="681"/>
            <ac:grpSpMk id="815108" creationId="{00000000-0000-0000-0000-000000000000}"/>
          </ac:grpSpMkLst>
        </pc:grpChg>
      </pc:sldChg>
      <pc:sldChg chg="addSp delSp modSp mod modClrScheme chgLayout">
        <pc:chgData name="Vui Le Ba" userId="052109168efbc39a" providerId="LiveId" clId="{40CFB830-F6EC-4A1B-AE1F-B620D0FFC1BE}" dt="2020-12-23T14:33:52.624" v="4809" actId="404"/>
        <pc:sldMkLst>
          <pc:docMk/>
          <pc:sldMk cId="0" sldId="682"/>
        </pc:sldMkLst>
        <pc:spChg chg="add del mod">
          <ac:chgData name="Vui Le Ba" userId="052109168efbc39a" providerId="LiveId" clId="{40CFB830-F6EC-4A1B-AE1F-B620D0FFC1BE}" dt="2020-12-23T05:58:31.666" v="181" actId="6264"/>
          <ac:spMkLst>
            <pc:docMk/>
            <pc:sldMk cId="0" sldId="682"/>
            <ac:spMk id="2" creationId="{0E03E818-8ADD-48F0-B7E7-940F1EE34C7A}"/>
          </ac:spMkLst>
        </pc:spChg>
        <pc:spChg chg="add del mod">
          <ac:chgData name="Vui Le Ba" userId="052109168efbc39a" providerId="LiveId" clId="{40CFB830-F6EC-4A1B-AE1F-B620D0FFC1BE}" dt="2020-12-23T05:58:31.666" v="181" actId="6264"/>
          <ac:spMkLst>
            <pc:docMk/>
            <pc:sldMk cId="0" sldId="682"/>
            <ac:spMk id="3" creationId="{8ED218E4-17E7-4671-A522-D136EB48CBB1}"/>
          </ac:spMkLst>
        </pc:spChg>
        <pc:spChg chg="add del mod ord">
          <ac:chgData name="Vui Le Ba" userId="052109168efbc39a" providerId="LiveId" clId="{40CFB830-F6EC-4A1B-AE1F-B620D0FFC1BE}" dt="2020-12-23T07:30:43.255" v="1946" actId="6264"/>
          <ac:spMkLst>
            <pc:docMk/>
            <pc:sldMk cId="0" sldId="682"/>
            <ac:spMk id="4" creationId="{6EFB1699-0A12-4F96-8897-9280428FC1BE}"/>
          </ac:spMkLst>
        </pc:spChg>
        <pc:spChg chg="del">
          <ac:chgData name="Vui Le Ba" userId="052109168efbc39a" providerId="LiveId" clId="{40CFB830-F6EC-4A1B-AE1F-B620D0FFC1BE}" dt="2020-12-23T07:06:30.211" v="1584"/>
          <ac:spMkLst>
            <pc:docMk/>
            <pc:sldMk cId="0" sldId="682"/>
            <ac:spMk id="5" creationId="{3E12FCCB-0943-4242-9A31-F2D49A58545D}"/>
          </ac:spMkLst>
        </pc:spChg>
        <pc:spChg chg="add del mod">
          <ac:chgData name="Vui Le Ba" userId="052109168efbc39a" providerId="LiveId" clId="{40CFB830-F6EC-4A1B-AE1F-B620D0FFC1BE}" dt="2020-12-23T07:30:43.255" v="1946" actId="6264"/>
          <ac:spMkLst>
            <pc:docMk/>
            <pc:sldMk cId="0" sldId="682"/>
            <ac:spMk id="6" creationId="{3B721B27-92D1-4F58-8420-A706CE85AC4E}"/>
          </ac:spMkLst>
        </pc:spChg>
        <pc:spChg chg="add del mod">
          <ac:chgData name="Vui Le Ba" userId="052109168efbc39a" providerId="LiveId" clId="{40CFB830-F6EC-4A1B-AE1F-B620D0FFC1BE}" dt="2020-12-23T07:30:43.255" v="1946" actId="6264"/>
          <ac:spMkLst>
            <pc:docMk/>
            <pc:sldMk cId="0" sldId="682"/>
            <ac:spMk id="7" creationId="{F9BA3B20-10F0-4364-9867-B95505A2A351}"/>
          </ac:spMkLst>
        </pc:spChg>
        <pc:spChg chg="add del mod ord">
          <ac:chgData name="Vui Le Ba" userId="052109168efbc39a" providerId="LiveId" clId="{40CFB830-F6EC-4A1B-AE1F-B620D0FFC1BE}" dt="2020-12-23T09:05:16.319" v="3222" actId="700"/>
          <ac:spMkLst>
            <pc:docMk/>
            <pc:sldMk cId="0" sldId="682"/>
            <ac:spMk id="8" creationId="{C67500E1-FEAB-4920-A5BD-3B38FE95AF39}"/>
          </ac:spMkLst>
        </pc:spChg>
        <pc:spChg chg="add del mod ord">
          <ac:chgData name="Vui Le Ba" userId="052109168efbc39a" providerId="LiveId" clId="{40CFB830-F6EC-4A1B-AE1F-B620D0FFC1BE}" dt="2020-12-23T14:33:47.698" v="4806" actId="478"/>
          <ac:spMkLst>
            <pc:docMk/>
            <pc:sldMk cId="0" sldId="682"/>
            <ac:spMk id="9" creationId="{E8667F0A-9AE4-48E1-A666-7D82B39EF5EF}"/>
          </ac:spMkLst>
        </pc:spChg>
        <pc:spChg chg="add del mod ord">
          <ac:chgData name="Vui Le Ba" userId="052109168efbc39a" providerId="LiveId" clId="{40CFB830-F6EC-4A1B-AE1F-B620D0FFC1BE}" dt="2020-12-23T14:33:50.966" v="4808" actId="478"/>
          <ac:spMkLst>
            <pc:docMk/>
            <pc:sldMk cId="0" sldId="682"/>
            <ac:spMk id="817154" creationId="{00000000-0000-0000-0000-000000000000}"/>
          </ac:spMkLst>
        </pc:spChg>
        <pc:spChg chg="mod ord">
          <ac:chgData name="Vui Le Ba" userId="052109168efbc39a" providerId="LiveId" clId="{40CFB830-F6EC-4A1B-AE1F-B620D0FFC1BE}" dt="2020-12-23T09:05:17.041" v="3302" actId="27636"/>
          <ac:spMkLst>
            <pc:docMk/>
            <pc:sldMk cId="0" sldId="682"/>
            <ac:spMk id="817155" creationId="{00000000-0000-0000-0000-000000000000}"/>
          </ac:spMkLst>
        </pc:spChg>
        <pc:spChg chg="del">
          <ac:chgData name="Vui Le Ba" userId="052109168efbc39a" providerId="LiveId" clId="{40CFB830-F6EC-4A1B-AE1F-B620D0FFC1BE}" dt="2020-12-23T14:33:44.782" v="4805" actId="478"/>
          <ac:spMkLst>
            <pc:docMk/>
            <pc:sldMk cId="0" sldId="682"/>
            <ac:spMk id="817157" creationId="{00000000-0000-0000-0000-000000000000}"/>
          </ac:spMkLst>
        </pc:spChg>
        <pc:spChg chg="mod">
          <ac:chgData name="Vui Le Ba" userId="052109168efbc39a" providerId="LiveId" clId="{40CFB830-F6EC-4A1B-AE1F-B620D0FFC1BE}" dt="2020-12-23T14:33:52.624" v="4809" actId="404"/>
          <ac:spMkLst>
            <pc:docMk/>
            <pc:sldMk cId="0" sldId="682"/>
            <ac:spMk id="817158" creationId="{00000000-0000-0000-0000-000000000000}"/>
          </ac:spMkLst>
        </pc:spChg>
        <pc:grpChg chg="del">
          <ac:chgData name="Vui Le Ba" userId="052109168efbc39a" providerId="LiveId" clId="{40CFB830-F6EC-4A1B-AE1F-B620D0FFC1BE}" dt="2020-12-23T14:33:49.037" v="4807" actId="478"/>
          <ac:grpSpMkLst>
            <pc:docMk/>
            <pc:sldMk cId="0" sldId="682"/>
            <ac:grpSpMk id="817156" creationId="{00000000-0000-0000-0000-000000000000}"/>
          </ac:grpSpMkLst>
        </pc:grpChg>
      </pc:sldChg>
      <pc:sldChg chg="addSp delSp modSp mod modClrScheme chgLayout">
        <pc:chgData name="Vui Le Ba" userId="052109168efbc39a" providerId="LiveId" clId="{40CFB830-F6EC-4A1B-AE1F-B620D0FFC1BE}" dt="2020-12-23T14:34:10.967" v="4817" actId="478"/>
        <pc:sldMkLst>
          <pc:docMk/>
          <pc:sldMk cId="0" sldId="683"/>
        </pc:sldMkLst>
        <pc:spChg chg="add del mod">
          <ac:chgData name="Vui Le Ba" userId="052109168efbc39a" providerId="LiveId" clId="{40CFB830-F6EC-4A1B-AE1F-B620D0FFC1BE}" dt="2020-12-23T05:58:31.666" v="181" actId="6264"/>
          <ac:spMkLst>
            <pc:docMk/>
            <pc:sldMk cId="0" sldId="683"/>
            <ac:spMk id="2" creationId="{7D9538FD-C478-43A6-85B7-14A8C7E562F1}"/>
          </ac:spMkLst>
        </pc:spChg>
        <pc:spChg chg="add del mod">
          <ac:chgData name="Vui Le Ba" userId="052109168efbc39a" providerId="LiveId" clId="{40CFB830-F6EC-4A1B-AE1F-B620D0FFC1BE}" dt="2020-12-23T05:58:31.666" v="181" actId="6264"/>
          <ac:spMkLst>
            <pc:docMk/>
            <pc:sldMk cId="0" sldId="683"/>
            <ac:spMk id="3" creationId="{78C1EB55-8E7A-4451-BBD9-748BE77F9EEA}"/>
          </ac:spMkLst>
        </pc:spChg>
        <pc:spChg chg="add del mod ord">
          <ac:chgData name="Vui Le Ba" userId="052109168efbc39a" providerId="LiveId" clId="{40CFB830-F6EC-4A1B-AE1F-B620D0FFC1BE}" dt="2020-12-23T07:30:43.255" v="1946" actId="6264"/>
          <ac:spMkLst>
            <pc:docMk/>
            <pc:sldMk cId="0" sldId="683"/>
            <ac:spMk id="4" creationId="{252CE157-D7D2-4EC8-AA25-D59952C50529}"/>
          </ac:spMkLst>
        </pc:spChg>
        <pc:spChg chg="del">
          <ac:chgData name="Vui Le Ba" userId="052109168efbc39a" providerId="LiveId" clId="{40CFB830-F6EC-4A1B-AE1F-B620D0FFC1BE}" dt="2020-12-23T07:06:30.211" v="1584"/>
          <ac:spMkLst>
            <pc:docMk/>
            <pc:sldMk cId="0" sldId="683"/>
            <ac:spMk id="5" creationId="{E5AC5EA5-9094-49DA-9A36-3BF84F998976}"/>
          </ac:spMkLst>
        </pc:spChg>
        <pc:spChg chg="add del mod">
          <ac:chgData name="Vui Le Ba" userId="052109168efbc39a" providerId="LiveId" clId="{40CFB830-F6EC-4A1B-AE1F-B620D0FFC1BE}" dt="2020-12-23T07:30:43.255" v="1946" actId="6264"/>
          <ac:spMkLst>
            <pc:docMk/>
            <pc:sldMk cId="0" sldId="683"/>
            <ac:spMk id="6" creationId="{C073BA4E-ED81-4D6C-A14A-CA88CB08D33C}"/>
          </ac:spMkLst>
        </pc:spChg>
        <pc:spChg chg="add del mod">
          <ac:chgData name="Vui Le Ba" userId="052109168efbc39a" providerId="LiveId" clId="{40CFB830-F6EC-4A1B-AE1F-B620D0FFC1BE}" dt="2020-12-23T07:30:43.255" v="1946" actId="6264"/>
          <ac:spMkLst>
            <pc:docMk/>
            <pc:sldMk cId="0" sldId="683"/>
            <ac:spMk id="7" creationId="{30B7F2E8-3B3E-4AC1-A616-1E3A0F164EA4}"/>
          </ac:spMkLst>
        </pc:spChg>
        <pc:spChg chg="add del mod ord">
          <ac:chgData name="Vui Le Ba" userId="052109168efbc39a" providerId="LiveId" clId="{40CFB830-F6EC-4A1B-AE1F-B620D0FFC1BE}" dt="2020-12-23T09:05:16.319" v="3222" actId="700"/>
          <ac:spMkLst>
            <pc:docMk/>
            <pc:sldMk cId="0" sldId="683"/>
            <ac:spMk id="8" creationId="{8D47E75A-DC34-4BAF-98B0-214BF3E6AE53}"/>
          </ac:spMkLst>
        </pc:spChg>
        <pc:spChg chg="add del mod ord">
          <ac:chgData name="Vui Le Ba" userId="052109168efbc39a" providerId="LiveId" clId="{40CFB830-F6EC-4A1B-AE1F-B620D0FFC1BE}" dt="2020-12-23T14:34:08.770" v="4815" actId="478"/>
          <ac:spMkLst>
            <pc:docMk/>
            <pc:sldMk cId="0" sldId="683"/>
            <ac:spMk id="9" creationId="{F40E2EDA-1B72-4517-BDF7-0B7B4C32CC25}"/>
          </ac:spMkLst>
        </pc:spChg>
        <pc:spChg chg="add del mod ord">
          <ac:chgData name="Vui Le Ba" userId="052109168efbc39a" providerId="LiveId" clId="{40CFB830-F6EC-4A1B-AE1F-B620D0FFC1BE}" dt="2020-12-23T14:34:10.967" v="4817" actId="478"/>
          <ac:spMkLst>
            <pc:docMk/>
            <pc:sldMk cId="0" sldId="683"/>
            <ac:spMk id="819202" creationId="{00000000-0000-0000-0000-000000000000}"/>
          </ac:spMkLst>
        </pc:spChg>
        <pc:spChg chg="mod ord">
          <ac:chgData name="Vui Le Ba" userId="052109168efbc39a" providerId="LiveId" clId="{40CFB830-F6EC-4A1B-AE1F-B620D0FFC1BE}" dt="2020-12-23T09:05:17.041" v="3303" actId="27636"/>
          <ac:spMkLst>
            <pc:docMk/>
            <pc:sldMk cId="0" sldId="683"/>
            <ac:spMk id="819203" creationId="{00000000-0000-0000-0000-000000000000}"/>
          </ac:spMkLst>
        </pc:spChg>
        <pc:spChg chg="add del">
          <ac:chgData name="Vui Le Ba" userId="052109168efbc39a" providerId="LiveId" clId="{40CFB830-F6EC-4A1B-AE1F-B620D0FFC1BE}" dt="2020-12-23T14:34:09.757" v="4816" actId="478"/>
          <ac:spMkLst>
            <pc:docMk/>
            <pc:sldMk cId="0" sldId="683"/>
            <ac:spMk id="819205" creationId="{00000000-0000-0000-0000-000000000000}"/>
          </ac:spMkLst>
        </pc:spChg>
        <pc:spChg chg="add del">
          <ac:chgData name="Vui Le Ba" userId="052109168efbc39a" providerId="LiveId" clId="{40CFB830-F6EC-4A1B-AE1F-B620D0FFC1BE}" dt="2020-12-23T14:34:06.873" v="4814" actId="478"/>
          <ac:spMkLst>
            <pc:docMk/>
            <pc:sldMk cId="0" sldId="683"/>
            <ac:spMk id="819206" creationId="{00000000-0000-0000-0000-000000000000}"/>
          </ac:spMkLst>
        </pc:spChg>
        <pc:grpChg chg="del">
          <ac:chgData name="Vui Le Ba" userId="052109168efbc39a" providerId="LiveId" clId="{40CFB830-F6EC-4A1B-AE1F-B620D0FFC1BE}" dt="2020-12-23T14:33:57.614" v="4810" actId="478"/>
          <ac:grpSpMkLst>
            <pc:docMk/>
            <pc:sldMk cId="0" sldId="683"/>
            <ac:grpSpMk id="819204" creationId="{00000000-0000-0000-0000-000000000000}"/>
          </ac:grpSpMkLst>
        </pc:grpChg>
      </pc:sldChg>
      <pc:sldChg chg="addSp delSp modSp mod modClrScheme chgLayout">
        <pc:chgData name="Vui Le Ba" userId="052109168efbc39a" providerId="LiveId" clId="{40CFB830-F6EC-4A1B-AE1F-B620D0FFC1BE}" dt="2020-12-23T14:34:27.763" v="4823" actId="14100"/>
        <pc:sldMkLst>
          <pc:docMk/>
          <pc:sldMk cId="0" sldId="684"/>
        </pc:sldMkLst>
        <pc:spChg chg="add del mod">
          <ac:chgData name="Vui Le Ba" userId="052109168efbc39a" providerId="LiveId" clId="{40CFB830-F6EC-4A1B-AE1F-B620D0FFC1BE}" dt="2020-12-23T05:58:31.666" v="181" actId="6264"/>
          <ac:spMkLst>
            <pc:docMk/>
            <pc:sldMk cId="0" sldId="684"/>
            <ac:spMk id="2" creationId="{7C6A3E7E-969F-47EF-9018-982D47A41A43}"/>
          </ac:spMkLst>
        </pc:spChg>
        <pc:spChg chg="add del mod">
          <ac:chgData name="Vui Le Ba" userId="052109168efbc39a" providerId="LiveId" clId="{40CFB830-F6EC-4A1B-AE1F-B620D0FFC1BE}" dt="2020-12-23T05:58:31.666" v="181" actId="6264"/>
          <ac:spMkLst>
            <pc:docMk/>
            <pc:sldMk cId="0" sldId="684"/>
            <ac:spMk id="3" creationId="{3D45CAE4-EE3A-4467-8D3E-D43A137765AB}"/>
          </ac:spMkLst>
        </pc:spChg>
        <pc:spChg chg="add del mod ord">
          <ac:chgData name="Vui Le Ba" userId="052109168efbc39a" providerId="LiveId" clId="{40CFB830-F6EC-4A1B-AE1F-B620D0FFC1BE}" dt="2020-12-23T07:30:43.255" v="1946" actId="6264"/>
          <ac:spMkLst>
            <pc:docMk/>
            <pc:sldMk cId="0" sldId="684"/>
            <ac:spMk id="4" creationId="{577ED279-1623-4CDF-83A8-9E3B667EA36D}"/>
          </ac:spMkLst>
        </pc:spChg>
        <pc:spChg chg="del">
          <ac:chgData name="Vui Le Ba" userId="052109168efbc39a" providerId="LiveId" clId="{40CFB830-F6EC-4A1B-AE1F-B620D0FFC1BE}" dt="2020-12-23T07:06:30.211" v="1584"/>
          <ac:spMkLst>
            <pc:docMk/>
            <pc:sldMk cId="0" sldId="684"/>
            <ac:spMk id="5" creationId="{1B5E319E-DE16-4B53-8DD4-1319B64D0338}"/>
          </ac:spMkLst>
        </pc:spChg>
        <pc:spChg chg="add del mod">
          <ac:chgData name="Vui Le Ba" userId="052109168efbc39a" providerId="LiveId" clId="{40CFB830-F6EC-4A1B-AE1F-B620D0FFC1BE}" dt="2020-12-23T07:30:43.255" v="1946" actId="6264"/>
          <ac:spMkLst>
            <pc:docMk/>
            <pc:sldMk cId="0" sldId="684"/>
            <ac:spMk id="6" creationId="{F9F4F7FE-579D-44F2-BFF5-AFD581765B28}"/>
          </ac:spMkLst>
        </pc:spChg>
        <pc:spChg chg="add del mod">
          <ac:chgData name="Vui Le Ba" userId="052109168efbc39a" providerId="LiveId" clId="{40CFB830-F6EC-4A1B-AE1F-B620D0FFC1BE}" dt="2020-12-23T07:30:43.255" v="1946" actId="6264"/>
          <ac:spMkLst>
            <pc:docMk/>
            <pc:sldMk cId="0" sldId="684"/>
            <ac:spMk id="7" creationId="{C03ECC53-898E-40A3-BAA8-47CBCF3E11DE}"/>
          </ac:spMkLst>
        </pc:spChg>
        <pc:spChg chg="add del mod ord">
          <ac:chgData name="Vui Le Ba" userId="052109168efbc39a" providerId="LiveId" clId="{40CFB830-F6EC-4A1B-AE1F-B620D0FFC1BE}" dt="2020-12-23T09:05:16.319" v="3222" actId="700"/>
          <ac:spMkLst>
            <pc:docMk/>
            <pc:sldMk cId="0" sldId="684"/>
            <ac:spMk id="8" creationId="{ADE729BE-BAB2-4F27-A053-04ED2619A349}"/>
          </ac:spMkLst>
        </pc:spChg>
        <pc:spChg chg="add del mod ord">
          <ac:chgData name="Vui Le Ba" userId="052109168efbc39a" providerId="LiveId" clId="{40CFB830-F6EC-4A1B-AE1F-B620D0FFC1BE}" dt="2020-12-23T14:34:16.844" v="4819" actId="478"/>
          <ac:spMkLst>
            <pc:docMk/>
            <pc:sldMk cId="0" sldId="684"/>
            <ac:spMk id="9" creationId="{DC8A611F-E4A5-403F-84C0-E723A14E94EB}"/>
          </ac:spMkLst>
        </pc:spChg>
        <pc:spChg chg="add del mod ord">
          <ac:chgData name="Vui Le Ba" userId="052109168efbc39a" providerId="LiveId" clId="{40CFB830-F6EC-4A1B-AE1F-B620D0FFC1BE}" dt="2020-12-23T14:34:18.094" v="4820" actId="478"/>
          <ac:spMkLst>
            <pc:docMk/>
            <pc:sldMk cId="0" sldId="684"/>
            <ac:spMk id="821250" creationId="{00000000-0000-0000-0000-000000000000}"/>
          </ac:spMkLst>
        </pc:spChg>
        <pc:spChg chg="mod ord">
          <ac:chgData name="Vui Le Ba" userId="052109168efbc39a" providerId="LiveId" clId="{40CFB830-F6EC-4A1B-AE1F-B620D0FFC1BE}" dt="2020-12-23T09:05:17.057" v="3304" actId="27636"/>
          <ac:spMkLst>
            <pc:docMk/>
            <pc:sldMk cId="0" sldId="684"/>
            <ac:spMk id="821251" creationId="{00000000-0000-0000-0000-000000000000}"/>
          </ac:spMkLst>
        </pc:spChg>
        <pc:spChg chg="mod">
          <ac:chgData name="Vui Le Ba" userId="052109168efbc39a" providerId="LiveId" clId="{40CFB830-F6EC-4A1B-AE1F-B620D0FFC1BE}" dt="2020-12-23T14:34:27.763" v="4823" actId="14100"/>
          <ac:spMkLst>
            <pc:docMk/>
            <pc:sldMk cId="0" sldId="684"/>
            <ac:spMk id="821254" creationId="{00000000-0000-0000-0000-000000000000}"/>
          </ac:spMkLst>
        </pc:spChg>
        <pc:grpChg chg="del">
          <ac:chgData name="Vui Le Ba" userId="052109168efbc39a" providerId="LiveId" clId="{40CFB830-F6EC-4A1B-AE1F-B620D0FFC1BE}" dt="2020-12-23T14:34:13.434" v="4818" actId="478"/>
          <ac:grpSpMkLst>
            <pc:docMk/>
            <pc:sldMk cId="0" sldId="684"/>
            <ac:grpSpMk id="821252" creationId="{00000000-0000-0000-0000-000000000000}"/>
          </ac:grpSpMkLst>
        </pc:grpChg>
      </pc:sldChg>
      <pc:sldChg chg="addSp delSp modSp mod modClrScheme chgLayout">
        <pc:chgData name="Vui Le Ba" userId="052109168efbc39a" providerId="LiveId" clId="{40CFB830-F6EC-4A1B-AE1F-B620D0FFC1BE}" dt="2020-12-23T14:34:39.409" v="4827" actId="478"/>
        <pc:sldMkLst>
          <pc:docMk/>
          <pc:sldMk cId="0" sldId="685"/>
        </pc:sldMkLst>
        <pc:spChg chg="add del mod">
          <ac:chgData name="Vui Le Ba" userId="052109168efbc39a" providerId="LiveId" clId="{40CFB830-F6EC-4A1B-AE1F-B620D0FFC1BE}" dt="2020-12-23T05:58:31.666" v="181" actId="6264"/>
          <ac:spMkLst>
            <pc:docMk/>
            <pc:sldMk cId="0" sldId="685"/>
            <ac:spMk id="2" creationId="{4FDBFFCF-9A11-4F22-9844-1BCDADDBDDE6}"/>
          </ac:spMkLst>
        </pc:spChg>
        <pc:spChg chg="add del mod">
          <ac:chgData name="Vui Le Ba" userId="052109168efbc39a" providerId="LiveId" clId="{40CFB830-F6EC-4A1B-AE1F-B620D0FFC1BE}" dt="2020-12-23T05:58:31.666" v="181" actId="6264"/>
          <ac:spMkLst>
            <pc:docMk/>
            <pc:sldMk cId="0" sldId="685"/>
            <ac:spMk id="3" creationId="{41B17989-AED2-4B1D-96E0-65FE977BB0FC}"/>
          </ac:spMkLst>
        </pc:spChg>
        <pc:spChg chg="add del mod ord">
          <ac:chgData name="Vui Le Ba" userId="052109168efbc39a" providerId="LiveId" clId="{40CFB830-F6EC-4A1B-AE1F-B620D0FFC1BE}" dt="2020-12-23T07:30:43.255" v="1946" actId="6264"/>
          <ac:spMkLst>
            <pc:docMk/>
            <pc:sldMk cId="0" sldId="685"/>
            <ac:spMk id="4" creationId="{BECF82FE-DB79-4ADF-9238-E5DE8B63CE99}"/>
          </ac:spMkLst>
        </pc:spChg>
        <pc:spChg chg="del">
          <ac:chgData name="Vui Le Ba" userId="052109168efbc39a" providerId="LiveId" clId="{40CFB830-F6EC-4A1B-AE1F-B620D0FFC1BE}" dt="2020-12-23T07:06:30.211" v="1584"/>
          <ac:spMkLst>
            <pc:docMk/>
            <pc:sldMk cId="0" sldId="685"/>
            <ac:spMk id="5" creationId="{3FEF803E-706E-4717-A113-CE789D7146B5}"/>
          </ac:spMkLst>
        </pc:spChg>
        <pc:spChg chg="add del mod">
          <ac:chgData name="Vui Le Ba" userId="052109168efbc39a" providerId="LiveId" clId="{40CFB830-F6EC-4A1B-AE1F-B620D0FFC1BE}" dt="2020-12-23T07:30:43.255" v="1946" actId="6264"/>
          <ac:spMkLst>
            <pc:docMk/>
            <pc:sldMk cId="0" sldId="685"/>
            <ac:spMk id="6" creationId="{B9C5F2F0-34E1-4709-8130-560FD63D01BD}"/>
          </ac:spMkLst>
        </pc:spChg>
        <pc:spChg chg="add del mod">
          <ac:chgData name="Vui Le Ba" userId="052109168efbc39a" providerId="LiveId" clId="{40CFB830-F6EC-4A1B-AE1F-B620D0FFC1BE}" dt="2020-12-23T07:30:43.255" v="1946" actId="6264"/>
          <ac:spMkLst>
            <pc:docMk/>
            <pc:sldMk cId="0" sldId="685"/>
            <ac:spMk id="7" creationId="{DCCF3C3D-0F73-42EA-842D-668C95650E5E}"/>
          </ac:spMkLst>
        </pc:spChg>
        <pc:spChg chg="add del mod ord">
          <ac:chgData name="Vui Le Ba" userId="052109168efbc39a" providerId="LiveId" clId="{40CFB830-F6EC-4A1B-AE1F-B620D0FFC1BE}" dt="2020-12-23T09:05:16.319" v="3222" actId="700"/>
          <ac:spMkLst>
            <pc:docMk/>
            <pc:sldMk cId="0" sldId="685"/>
            <ac:spMk id="8" creationId="{93FACB3B-0ED4-48B3-B63B-D5515EBA3DBE}"/>
          </ac:spMkLst>
        </pc:spChg>
        <pc:spChg chg="add del mod ord">
          <ac:chgData name="Vui Le Ba" userId="052109168efbc39a" providerId="LiveId" clId="{40CFB830-F6EC-4A1B-AE1F-B620D0FFC1BE}" dt="2020-12-23T14:34:39.409" v="4827" actId="478"/>
          <ac:spMkLst>
            <pc:docMk/>
            <pc:sldMk cId="0" sldId="685"/>
            <ac:spMk id="9" creationId="{BC027547-ED3E-4D4D-A5A3-46A9BA482DD5}"/>
          </ac:spMkLst>
        </pc:spChg>
        <pc:spChg chg="add del mod ord">
          <ac:chgData name="Vui Le Ba" userId="052109168efbc39a" providerId="LiveId" clId="{40CFB830-F6EC-4A1B-AE1F-B620D0FFC1BE}" dt="2020-12-23T14:34:34.550" v="4825" actId="478"/>
          <ac:spMkLst>
            <pc:docMk/>
            <pc:sldMk cId="0" sldId="685"/>
            <ac:spMk id="823298" creationId="{00000000-0000-0000-0000-000000000000}"/>
          </ac:spMkLst>
        </pc:spChg>
        <pc:spChg chg="mod ord">
          <ac:chgData name="Vui Le Ba" userId="052109168efbc39a" providerId="LiveId" clId="{40CFB830-F6EC-4A1B-AE1F-B620D0FFC1BE}" dt="2020-12-23T09:05:17.057" v="3305" actId="27636"/>
          <ac:spMkLst>
            <pc:docMk/>
            <pc:sldMk cId="0" sldId="685"/>
            <ac:spMk id="823299" creationId="{00000000-0000-0000-0000-000000000000}"/>
          </ac:spMkLst>
        </pc:spChg>
        <pc:spChg chg="del">
          <ac:chgData name="Vui Le Ba" userId="052109168efbc39a" providerId="LiveId" clId="{40CFB830-F6EC-4A1B-AE1F-B620D0FFC1BE}" dt="2020-12-23T14:34:37.726" v="4826" actId="478"/>
          <ac:spMkLst>
            <pc:docMk/>
            <pc:sldMk cId="0" sldId="685"/>
            <ac:spMk id="823301" creationId="{00000000-0000-0000-0000-000000000000}"/>
          </ac:spMkLst>
        </pc:spChg>
        <pc:grpChg chg="del">
          <ac:chgData name="Vui Le Ba" userId="052109168efbc39a" providerId="LiveId" clId="{40CFB830-F6EC-4A1B-AE1F-B620D0FFC1BE}" dt="2020-12-23T14:34:33.186" v="4824" actId="478"/>
          <ac:grpSpMkLst>
            <pc:docMk/>
            <pc:sldMk cId="0" sldId="685"/>
            <ac:grpSpMk id="823300" creationId="{00000000-0000-0000-0000-000000000000}"/>
          </ac:grpSpMkLst>
        </pc:grpChg>
      </pc:sldChg>
      <pc:sldChg chg="addSp delSp modSp mod modClrScheme chgLayout">
        <pc:chgData name="Vui Le Ba" userId="052109168efbc39a" providerId="LiveId" clId="{40CFB830-F6EC-4A1B-AE1F-B620D0FFC1BE}" dt="2020-12-23T14:34:47.033" v="4830" actId="478"/>
        <pc:sldMkLst>
          <pc:docMk/>
          <pc:sldMk cId="0" sldId="686"/>
        </pc:sldMkLst>
        <pc:spChg chg="add del mod">
          <ac:chgData name="Vui Le Ba" userId="052109168efbc39a" providerId="LiveId" clId="{40CFB830-F6EC-4A1B-AE1F-B620D0FFC1BE}" dt="2020-12-23T05:58:31.666" v="181" actId="6264"/>
          <ac:spMkLst>
            <pc:docMk/>
            <pc:sldMk cId="0" sldId="686"/>
            <ac:spMk id="2" creationId="{07CC9997-8984-4DEB-ADBB-EDFB978BAC46}"/>
          </ac:spMkLst>
        </pc:spChg>
        <pc:spChg chg="add del mod">
          <ac:chgData name="Vui Le Ba" userId="052109168efbc39a" providerId="LiveId" clId="{40CFB830-F6EC-4A1B-AE1F-B620D0FFC1BE}" dt="2020-12-23T05:58:31.666" v="181" actId="6264"/>
          <ac:spMkLst>
            <pc:docMk/>
            <pc:sldMk cId="0" sldId="686"/>
            <ac:spMk id="3" creationId="{C0BCC504-B2EA-4A0F-A363-A6AFA41CA382}"/>
          </ac:spMkLst>
        </pc:spChg>
        <pc:spChg chg="add del mod ord">
          <ac:chgData name="Vui Le Ba" userId="052109168efbc39a" providerId="LiveId" clId="{40CFB830-F6EC-4A1B-AE1F-B620D0FFC1BE}" dt="2020-12-23T07:30:43.255" v="1946" actId="6264"/>
          <ac:spMkLst>
            <pc:docMk/>
            <pc:sldMk cId="0" sldId="686"/>
            <ac:spMk id="4" creationId="{1152542D-2B83-45D8-BC4B-73FD8410D002}"/>
          </ac:spMkLst>
        </pc:spChg>
        <pc:spChg chg="del">
          <ac:chgData name="Vui Le Ba" userId="052109168efbc39a" providerId="LiveId" clId="{40CFB830-F6EC-4A1B-AE1F-B620D0FFC1BE}" dt="2020-12-23T07:06:30.211" v="1584"/>
          <ac:spMkLst>
            <pc:docMk/>
            <pc:sldMk cId="0" sldId="686"/>
            <ac:spMk id="5" creationId="{F543DD65-0CB3-4629-B9E1-FCCB9F1949CB}"/>
          </ac:spMkLst>
        </pc:spChg>
        <pc:spChg chg="add del mod">
          <ac:chgData name="Vui Le Ba" userId="052109168efbc39a" providerId="LiveId" clId="{40CFB830-F6EC-4A1B-AE1F-B620D0FFC1BE}" dt="2020-12-23T07:30:43.255" v="1946" actId="6264"/>
          <ac:spMkLst>
            <pc:docMk/>
            <pc:sldMk cId="0" sldId="686"/>
            <ac:spMk id="6" creationId="{A4CC0454-57CD-48B1-89F9-27CD13590D06}"/>
          </ac:spMkLst>
        </pc:spChg>
        <pc:spChg chg="add del mod">
          <ac:chgData name="Vui Le Ba" userId="052109168efbc39a" providerId="LiveId" clId="{40CFB830-F6EC-4A1B-AE1F-B620D0FFC1BE}" dt="2020-12-23T07:30:43.255" v="1946" actId="6264"/>
          <ac:spMkLst>
            <pc:docMk/>
            <pc:sldMk cId="0" sldId="686"/>
            <ac:spMk id="7" creationId="{F0D1B688-7AF3-452B-8BB7-171F6EDF0B86}"/>
          </ac:spMkLst>
        </pc:spChg>
        <pc:spChg chg="add del mod ord">
          <ac:chgData name="Vui Le Ba" userId="052109168efbc39a" providerId="LiveId" clId="{40CFB830-F6EC-4A1B-AE1F-B620D0FFC1BE}" dt="2020-12-23T09:05:16.319" v="3222" actId="700"/>
          <ac:spMkLst>
            <pc:docMk/>
            <pc:sldMk cId="0" sldId="686"/>
            <ac:spMk id="8" creationId="{42D25D3C-7728-4A2A-B49B-397D4F918FFE}"/>
          </ac:spMkLst>
        </pc:spChg>
        <pc:spChg chg="add del mod ord">
          <ac:chgData name="Vui Le Ba" userId="052109168efbc39a" providerId="LiveId" clId="{40CFB830-F6EC-4A1B-AE1F-B620D0FFC1BE}" dt="2020-12-23T14:34:45.882" v="4829" actId="478"/>
          <ac:spMkLst>
            <pc:docMk/>
            <pc:sldMk cId="0" sldId="686"/>
            <ac:spMk id="9" creationId="{EAB25A18-7691-45D5-A399-6E3CFDF42CAB}"/>
          </ac:spMkLst>
        </pc:spChg>
        <pc:spChg chg="add del mod ord">
          <ac:chgData name="Vui Le Ba" userId="052109168efbc39a" providerId="LiveId" clId="{40CFB830-F6EC-4A1B-AE1F-B620D0FFC1BE}" dt="2020-12-23T14:34:47.033" v="4830" actId="478"/>
          <ac:spMkLst>
            <pc:docMk/>
            <pc:sldMk cId="0" sldId="686"/>
            <ac:spMk id="825346" creationId="{00000000-0000-0000-0000-000000000000}"/>
          </ac:spMkLst>
        </pc:spChg>
        <pc:spChg chg="mod ord">
          <ac:chgData name="Vui Le Ba" userId="052109168efbc39a" providerId="LiveId" clId="{40CFB830-F6EC-4A1B-AE1F-B620D0FFC1BE}" dt="2020-12-23T09:05:17.072" v="3306" actId="27636"/>
          <ac:spMkLst>
            <pc:docMk/>
            <pc:sldMk cId="0" sldId="686"/>
            <ac:spMk id="825347" creationId="{00000000-0000-0000-0000-000000000000}"/>
          </ac:spMkLst>
        </pc:spChg>
        <pc:spChg chg="del">
          <ac:chgData name="Vui Le Ba" userId="052109168efbc39a" providerId="LiveId" clId="{40CFB830-F6EC-4A1B-AE1F-B620D0FFC1BE}" dt="2020-12-23T14:34:45.882" v="4829" actId="478"/>
          <ac:spMkLst>
            <pc:docMk/>
            <pc:sldMk cId="0" sldId="686"/>
            <ac:spMk id="825349" creationId="{00000000-0000-0000-0000-000000000000}"/>
          </ac:spMkLst>
        </pc:spChg>
        <pc:grpChg chg="del">
          <ac:chgData name="Vui Le Ba" userId="052109168efbc39a" providerId="LiveId" clId="{40CFB830-F6EC-4A1B-AE1F-B620D0FFC1BE}" dt="2020-12-23T14:34:41.120" v="4828" actId="478"/>
          <ac:grpSpMkLst>
            <pc:docMk/>
            <pc:sldMk cId="0" sldId="686"/>
            <ac:grpSpMk id="825348" creationId="{00000000-0000-0000-0000-000000000000}"/>
          </ac:grpSpMkLst>
        </pc:grpChg>
      </pc:sldChg>
      <pc:sldChg chg="addSp delSp modSp del mod chgLayout">
        <pc:chgData name="Vui Le Ba" userId="052109168efbc39a" providerId="LiveId" clId="{40CFB830-F6EC-4A1B-AE1F-B620D0FFC1BE}" dt="2020-12-23T14:34:58.796" v="4832" actId="47"/>
        <pc:sldMkLst>
          <pc:docMk/>
          <pc:sldMk cId="0" sldId="687"/>
        </pc:sldMkLst>
        <pc:spChg chg="add del mod">
          <ac:chgData name="Vui Le Ba" userId="052109168efbc39a" providerId="LiveId" clId="{40CFB830-F6EC-4A1B-AE1F-B620D0FFC1BE}" dt="2020-12-23T05:58:31.666" v="181" actId="6264"/>
          <ac:spMkLst>
            <pc:docMk/>
            <pc:sldMk cId="0" sldId="687"/>
            <ac:spMk id="2" creationId="{E5A58C89-AE19-45FE-9203-A0F1A9073BB1}"/>
          </ac:spMkLst>
        </pc:spChg>
        <pc:spChg chg="add del mod">
          <ac:chgData name="Vui Le Ba" userId="052109168efbc39a" providerId="LiveId" clId="{40CFB830-F6EC-4A1B-AE1F-B620D0FFC1BE}" dt="2020-12-23T05:58:31.666" v="181" actId="6264"/>
          <ac:spMkLst>
            <pc:docMk/>
            <pc:sldMk cId="0" sldId="687"/>
            <ac:spMk id="3" creationId="{44183A0B-3CD8-4D25-B2DC-B2F6C28D1E7E}"/>
          </ac:spMkLst>
        </pc:spChg>
        <pc:spChg chg="add del mod ord">
          <ac:chgData name="Vui Le Ba" userId="052109168efbc39a" providerId="LiveId" clId="{40CFB830-F6EC-4A1B-AE1F-B620D0FFC1BE}" dt="2020-12-23T07:30:43.255" v="1946" actId="6264"/>
          <ac:spMkLst>
            <pc:docMk/>
            <pc:sldMk cId="0" sldId="687"/>
            <ac:spMk id="4" creationId="{2688535A-DFDF-4382-BB02-3D6AED95C8D6}"/>
          </ac:spMkLst>
        </pc:spChg>
        <pc:spChg chg="del">
          <ac:chgData name="Vui Le Ba" userId="052109168efbc39a" providerId="LiveId" clId="{40CFB830-F6EC-4A1B-AE1F-B620D0FFC1BE}" dt="2020-12-23T07:06:30.211" v="1584"/>
          <ac:spMkLst>
            <pc:docMk/>
            <pc:sldMk cId="0" sldId="687"/>
            <ac:spMk id="5" creationId="{04BDD4CC-CE6C-4C55-9F24-C8DF45DDB762}"/>
          </ac:spMkLst>
        </pc:spChg>
        <pc:spChg chg="add del mod">
          <ac:chgData name="Vui Le Ba" userId="052109168efbc39a" providerId="LiveId" clId="{40CFB830-F6EC-4A1B-AE1F-B620D0FFC1BE}" dt="2020-12-23T07:30:43.255" v="1946" actId="6264"/>
          <ac:spMkLst>
            <pc:docMk/>
            <pc:sldMk cId="0" sldId="687"/>
            <ac:spMk id="6" creationId="{410ADC72-5F43-4A38-94F1-28D5C4313826}"/>
          </ac:spMkLst>
        </pc:spChg>
        <pc:spChg chg="add del mod">
          <ac:chgData name="Vui Le Ba" userId="052109168efbc39a" providerId="LiveId" clId="{40CFB830-F6EC-4A1B-AE1F-B620D0FFC1BE}" dt="2020-12-23T07:30:43.255" v="1946" actId="6264"/>
          <ac:spMkLst>
            <pc:docMk/>
            <pc:sldMk cId="0" sldId="687"/>
            <ac:spMk id="7" creationId="{E7EA17B2-DE6F-4F78-90F0-70E3E50109C5}"/>
          </ac:spMkLst>
        </pc:spChg>
        <pc:spChg chg="add del mod ord">
          <ac:chgData name="Vui Le Ba" userId="052109168efbc39a" providerId="LiveId" clId="{40CFB830-F6EC-4A1B-AE1F-B620D0FFC1BE}" dt="2020-12-23T09:05:16.319" v="3222" actId="700"/>
          <ac:spMkLst>
            <pc:docMk/>
            <pc:sldMk cId="0" sldId="687"/>
            <ac:spMk id="8" creationId="{F4EA7B1A-489E-4700-B89F-912FD870C086}"/>
          </ac:spMkLst>
        </pc:spChg>
        <pc:spChg chg="add mod ord">
          <ac:chgData name="Vui Le Ba" userId="052109168efbc39a" providerId="LiveId" clId="{40CFB830-F6EC-4A1B-AE1F-B620D0FFC1BE}" dt="2020-12-23T09:05:16.319" v="3222" actId="700"/>
          <ac:spMkLst>
            <pc:docMk/>
            <pc:sldMk cId="0" sldId="687"/>
            <ac:spMk id="9" creationId="{B8DC68BE-1B75-4BE4-AB46-4B03C14B15A4}"/>
          </ac:spMkLst>
        </pc:spChg>
        <pc:spChg chg="add mod ord">
          <ac:chgData name="Vui Le Ba" userId="052109168efbc39a" providerId="LiveId" clId="{40CFB830-F6EC-4A1B-AE1F-B620D0FFC1BE}" dt="2020-12-23T09:05:16.319" v="3222" actId="700"/>
          <ac:spMkLst>
            <pc:docMk/>
            <pc:sldMk cId="0" sldId="687"/>
            <ac:spMk id="827394" creationId="{00000000-0000-0000-0000-000000000000}"/>
          </ac:spMkLst>
        </pc:spChg>
        <pc:spChg chg="mod ord">
          <ac:chgData name="Vui Le Ba" userId="052109168efbc39a" providerId="LiveId" clId="{40CFB830-F6EC-4A1B-AE1F-B620D0FFC1BE}" dt="2020-12-23T09:05:16.319" v="3222" actId="700"/>
          <ac:spMkLst>
            <pc:docMk/>
            <pc:sldMk cId="0" sldId="687"/>
            <ac:spMk id="827397" creationId="{00000000-0000-0000-0000-000000000000}"/>
          </ac:spMkLst>
        </pc:spChg>
      </pc:sldChg>
      <pc:sldChg chg="addSp delSp modSp mod modClrScheme modAnim chgLayout">
        <pc:chgData name="Vui Le Ba" userId="052109168efbc39a" providerId="LiveId" clId="{40CFB830-F6EC-4A1B-AE1F-B620D0FFC1BE}" dt="2020-12-23T14:35:21.589" v="4839" actId="14100"/>
        <pc:sldMkLst>
          <pc:docMk/>
          <pc:sldMk cId="0" sldId="688"/>
        </pc:sldMkLst>
        <pc:spChg chg="add del mod">
          <ac:chgData name="Vui Le Ba" userId="052109168efbc39a" providerId="LiveId" clId="{40CFB830-F6EC-4A1B-AE1F-B620D0FFC1BE}" dt="2020-12-23T05:58:31.666" v="181" actId="6264"/>
          <ac:spMkLst>
            <pc:docMk/>
            <pc:sldMk cId="0" sldId="688"/>
            <ac:spMk id="2" creationId="{DA09DB4E-69F7-4F1E-BA31-49F7BCBBFF73}"/>
          </ac:spMkLst>
        </pc:spChg>
        <pc:spChg chg="add del mod">
          <ac:chgData name="Vui Le Ba" userId="052109168efbc39a" providerId="LiveId" clId="{40CFB830-F6EC-4A1B-AE1F-B620D0FFC1BE}" dt="2020-12-23T05:58:31.666" v="181" actId="6264"/>
          <ac:spMkLst>
            <pc:docMk/>
            <pc:sldMk cId="0" sldId="688"/>
            <ac:spMk id="3" creationId="{001D4479-951C-451F-A421-556F4AE2B4A3}"/>
          </ac:spMkLst>
        </pc:spChg>
        <pc:spChg chg="add del mod ord">
          <ac:chgData name="Vui Le Ba" userId="052109168efbc39a" providerId="LiveId" clId="{40CFB830-F6EC-4A1B-AE1F-B620D0FFC1BE}" dt="2020-12-23T07:30:43.255" v="1946" actId="6264"/>
          <ac:spMkLst>
            <pc:docMk/>
            <pc:sldMk cId="0" sldId="688"/>
            <ac:spMk id="4" creationId="{AACBB248-4D62-40A2-973C-CF9979D8EA65}"/>
          </ac:spMkLst>
        </pc:spChg>
        <pc:spChg chg="del">
          <ac:chgData name="Vui Le Ba" userId="052109168efbc39a" providerId="LiveId" clId="{40CFB830-F6EC-4A1B-AE1F-B620D0FFC1BE}" dt="2020-12-23T07:06:30.211" v="1584"/>
          <ac:spMkLst>
            <pc:docMk/>
            <pc:sldMk cId="0" sldId="688"/>
            <ac:spMk id="5" creationId="{096BEEE6-57B7-4365-A7EA-91CB16C0A231}"/>
          </ac:spMkLst>
        </pc:spChg>
        <pc:spChg chg="add del mod">
          <ac:chgData name="Vui Le Ba" userId="052109168efbc39a" providerId="LiveId" clId="{40CFB830-F6EC-4A1B-AE1F-B620D0FFC1BE}" dt="2020-12-23T07:30:43.255" v="1946" actId="6264"/>
          <ac:spMkLst>
            <pc:docMk/>
            <pc:sldMk cId="0" sldId="688"/>
            <ac:spMk id="6" creationId="{F4F0961A-5865-4E76-A068-BB1D6A8619AE}"/>
          </ac:spMkLst>
        </pc:spChg>
        <pc:spChg chg="add del mod">
          <ac:chgData name="Vui Le Ba" userId="052109168efbc39a" providerId="LiveId" clId="{40CFB830-F6EC-4A1B-AE1F-B620D0FFC1BE}" dt="2020-12-23T07:30:43.255" v="1946" actId="6264"/>
          <ac:spMkLst>
            <pc:docMk/>
            <pc:sldMk cId="0" sldId="688"/>
            <ac:spMk id="7" creationId="{BD42FA82-EB66-4637-AFD9-3701D210ECC3}"/>
          </ac:spMkLst>
        </pc:spChg>
        <pc:spChg chg="add del mod ord">
          <ac:chgData name="Vui Le Ba" userId="052109168efbc39a" providerId="LiveId" clId="{40CFB830-F6EC-4A1B-AE1F-B620D0FFC1BE}" dt="2020-12-23T09:05:16.319" v="3222" actId="700"/>
          <ac:spMkLst>
            <pc:docMk/>
            <pc:sldMk cId="0" sldId="688"/>
            <ac:spMk id="8" creationId="{E178176C-3222-4766-9712-5C1763745B69}"/>
          </ac:spMkLst>
        </pc:spChg>
        <pc:spChg chg="add del mod ord">
          <ac:chgData name="Vui Le Ba" userId="052109168efbc39a" providerId="LiveId" clId="{40CFB830-F6EC-4A1B-AE1F-B620D0FFC1BE}" dt="2020-12-23T14:35:09.403" v="4835" actId="478"/>
          <ac:spMkLst>
            <pc:docMk/>
            <pc:sldMk cId="0" sldId="688"/>
            <ac:spMk id="9" creationId="{5B738F71-3972-478E-B9B2-BDF0C5AE9001}"/>
          </ac:spMkLst>
        </pc:spChg>
        <pc:spChg chg="add del mod ord">
          <ac:chgData name="Vui Le Ba" userId="052109168efbc39a" providerId="LiveId" clId="{40CFB830-F6EC-4A1B-AE1F-B620D0FFC1BE}" dt="2020-12-23T14:35:11.235" v="4836" actId="478"/>
          <ac:spMkLst>
            <pc:docMk/>
            <pc:sldMk cId="0" sldId="688"/>
            <ac:spMk id="829442" creationId="{00000000-0000-0000-0000-000000000000}"/>
          </ac:spMkLst>
        </pc:spChg>
        <pc:spChg chg="mod ord">
          <ac:chgData name="Vui Le Ba" userId="052109168efbc39a" providerId="LiveId" clId="{40CFB830-F6EC-4A1B-AE1F-B620D0FFC1BE}" dt="2020-12-23T09:05:17.072" v="3307" actId="27636"/>
          <ac:spMkLst>
            <pc:docMk/>
            <pc:sldMk cId="0" sldId="688"/>
            <ac:spMk id="829443" creationId="{00000000-0000-0000-0000-000000000000}"/>
          </ac:spMkLst>
        </pc:spChg>
        <pc:spChg chg="del">
          <ac:chgData name="Vui Le Ba" userId="052109168efbc39a" providerId="LiveId" clId="{40CFB830-F6EC-4A1B-AE1F-B620D0FFC1BE}" dt="2020-12-23T14:35:09.403" v="4835" actId="478"/>
          <ac:spMkLst>
            <pc:docMk/>
            <pc:sldMk cId="0" sldId="688"/>
            <ac:spMk id="829445" creationId="{00000000-0000-0000-0000-000000000000}"/>
          </ac:spMkLst>
        </pc:spChg>
        <pc:spChg chg="mod">
          <ac:chgData name="Vui Le Ba" userId="052109168efbc39a" providerId="LiveId" clId="{40CFB830-F6EC-4A1B-AE1F-B620D0FFC1BE}" dt="2020-12-23T14:35:21.589" v="4839" actId="14100"/>
          <ac:spMkLst>
            <pc:docMk/>
            <pc:sldMk cId="0" sldId="688"/>
            <ac:spMk id="829446" creationId="{00000000-0000-0000-0000-000000000000}"/>
          </ac:spMkLst>
        </pc:spChg>
        <pc:grpChg chg="del">
          <ac:chgData name="Vui Le Ba" userId="052109168efbc39a" providerId="LiveId" clId="{40CFB830-F6EC-4A1B-AE1F-B620D0FFC1BE}" dt="2020-12-23T14:35:06.722" v="4834" actId="478"/>
          <ac:grpSpMkLst>
            <pc:docMk/>
            <pc:sldMk cId="0" sldId="688"/>
            <ac:grpSpMk id="829444" creationId="{00000000-0000-0000-0000-000000000000}"/>
          </ac:grpSpMkLst>
        </pc:grpChg>
        <pc:picChg chg="del">
          <ac:chgData name="Vui Le Ba" userId="052109168efbc39a" providerId="LiveId" clId="{40CFB830-F6EC-4A1B-AE1F-B620D0FFC1BE}" dt="2020-12-23T14:35:09.403" v="4835" actId="478"/>
          <ac:picMkLst>
            <pc:docMk/>
            <pc:sldMk cId="0" sldId="688"/>
            <ac:picMk id="1184777" creationId="{00000000-0000-0000-0000-000000000000}"/>
          </ac:picMkLst>
        </pc:picChg>
      </pc:sldChg>
      <pc:sldChg chg="addSp delSp modSp mod modClrScheme chgLayout">
        <pc:chgData name="Vui Le Ba" userId="052109168efbc39a" providerId="LiveId" clId="{40CFB830-F6EC-4A1B-AE1F-B620D0FFC1BE}" dt="2020-12-23T14:35:31.902" v="4842" actId="478"/>
        <pc:sldMkLst>
          <pc:docMk/>
          <pc:sldMk cId="0" sldId="690"/>
        </pc:sldMkLst>
        <pc:spChg chg="add del mod">
          <ac:chgData name="Vui Le Ba" userId="052109168efbc39a" providerId="LiveId" clId="{40CFB830-F6EC-4A1B-AE1F-B620D0FFC1BE}" dt="2020-12-23T05:58:31.666" v="181" actId="6264"/>
          <ac:spMkLst>
            <pc:docMk/>
            <pc:sldMk cId="0" sldId="690"/>
            <ac:spMk id="2" creationId="{806E10F3-5F88-40E5-8277-DA0645D54F8A}"/>
          </ac:spMkLst>
        </pc:spChg>
        <pc:spChg chg="add del mod">
          <ac:chgData name="Vui Le Ba" userId="052109168efbc39a" providerId="LiveId" clId="{40CFB830-F6EC-4A1B-AE1F-B620D0FFC1BE}" dt="2020-12-23T05:58:31.666" v="181" actId="6264"/>
          <ac:spMkLst>
            <pc:docMk/>
            <pc:sldMk cId="0" sldId="690"/>
            <ac:spMk id="3" creationId="{A1DB0FCB-61BB-4C14-BCB1-007484A56AF2}"/>
          </ac:spMkLst>
        </pc:spChg>
        <pc:spChg chg="add del mod ord">
          <ac:chgData name="Vui Le Ba" userId="052109168efbc39a" providerId="LiveId" clId="{40CFB830-F6EC-4A1B-AE1F-B620D0FFC1BE}" dt="2020-12-23T07:30:43.255" v="1946" actId="6264"/>
          <ac:spMkLst>
            <pc:docMk/>
            <pc:sldMk cId="0" sldId="690"/>
            <ac:spMk id="4" creationId="{5CCA028A-07F7-4A30-B62F-54C91B90D3B5}"/>
          </ac:spMkLst>
        </pc:spChg>
        <pc:spChg chg="del">
          <ac:chgData name="Vui Le Ba" userId="052109168efbc39a" providerId="LiveId" clId="{40CFB830-F6EC-4A1B-AE1F-B620D0FFC1BE}" dt="2020-12-23T07:06:30.211" v="1584"/>
          <ac:spMkLst>
            <pc:docMk/>
            <pc:sldMk cId="0" sldId="690"/>
            <ac:spMk id="5" creationId="{C6137837-3BAD-4419-A7C9-FE59E44D551B}"/>
          </ac:spMkLst>
        </pc:spChg>
        <pc:spChg chg="add del mod">
          <ac:chgData name="Vui Le Ba" userId="052109168efbc39a" providerId="LiveId" clId="{40CFB830-F6EC-4A1B-AE1F-B620D0FFC1BE}" dt="2020-12-23T07:30:43.255" v="1946" actId="6264"/>
          <ac:spMkLst>
            <pc:docMk/>
            <pc:sldMk cId="0" sldId="690"/>
            <ac:spMk id="6" creationId="{353B5E65-48CF-46D0-BE0A-C521A0AA7891}"/>
          </ac:spMkLst>
        </pc:spChg>
        <pc:spChg chg="add del mod">
          <ac:chgData name="Vui Le Ba" userId="052109168efbc39a" providerId="LiveId" clId="{40CFB830-F6EC-4A1B-AE1F-B620D0FFC1BE}" dt="2020-12-23T07:30:43.255" v="1946" actId="6264"/>
          <ac:spMkLst>
            <pc:docMk/>
            <pc:sldMk cId="0" sldId="690"/>
            <ac:spMk id="7" creationId="{5A939756-C2E9-43F6-BF33-7F119AD04C65}"/>
          </ac:spMkLst>
        </pc:spChg>
        <pc:spChg chg="add del mod ord">
          <ac:chgData name="Vui Le Ba" userId="052109168efbc39a" providerId="LiveId" clId="{40CFB830-F6EC-4A1B-AE1F-B620D0FFC1BE}" dt="2020-12-23T09:05:16.319" v="3222" actId="700"/>
          <ac:spMkLst>
            <pc:docMk/>
            <pc:sldMk cId="0" sldId="690"/>
            <ac:spMk id="8" creationId="{E5BDEAFE-65EF-4316-B4D8-AB0DEC7B0B3C}"/>
          </ac:spMkLst>
        </pc:spChg>
        <pc:spChg chg="add del mod ord">
          <ac:chgData name="Vui Le Ba" userId="052109168efbc39a" providerId="LiveId" clId="{40CFB830-F6EC-4A1B-AE1F-B620D0FFC1BE}" dt="2020-12-23T14:35:28.836" v="4840" actId="478"/>
          <ac:spMkLst>
            <pc:docMk/>
            <pc:sldMk cId="0" sldId="690"/>
            <ac:spMk id="9" creationId="{7EB7DE32-2A51-41DE-9177-B7528E2B920B}"/>
          </ac:spMkLst>
        </pc:spChg>
        <pc:spChg chg="add del mod ord">
          <ac:chgData name="Vui Le Ba" userId="052109168efbc39a" providerId="LiveId" clId="{40CFB830-F6EC-4A1B-AE1F-B620D0FFC1BE}" dt="2020-12-23T14:35:30.204" v="4841" actId="478"/>
          <ac:spMkLst>
            <pc:docMk/>
            <pc:sldMk cId="0" sldId="690"/>
            <ac:spMk id="831490" creationId="{00000000-0000-0000-0000-000000000000}"/>
          </ac:spMkLst>
        </pc:spChg>
        <pc:spChg chg="mod ord">
          <ac:chgData name="Vui Le Ba" userId="052109168efbc39a" providerId="LiveId" clId="{40CFB830-F6EC-4A1B-AE1F-B620D0FFC1BE}" dt="2020-12-23T09:05:16.319" v="3222" actId="700"/>
          <ac:spMkLst>
            <pc:docMk/>
            <pc:sldMk cId="0" sldId="690"/>
            <ac:spMk id="831491" creationId="{00000000-0000-0000-0000-000000000000}"/>
          </ac:spMkLst>
        </pc:spChg>
        <pc:spChg chg="del">
          <ac:chgData name="Vui Le Ba" userId="052109168efbc39a" providerId="LiveId" clId="{40CFB830-F6EC-4A1B-AE1F-B620D0FFC1BE}" dt="2020-12-23T14:35:28.836" v="4840" actId="478"/>
          <ac:spMkLst>
            <pc:docMk/>
            <pc:sldMk cId="0" sldId="690"/>
            <ac:spMk id="831493" creationId="{00000000-0000-0000-0000-000000000000}"/>
          </ac:spMkLst>
        </pc:spChg>
        <pc:grpChg chg="del">
          <ac:chgData name="Vui Le Ba" userId="052109168efbc39a" providerId="LiveId" clId="{40CFB830-F6EC-4A1B-AE1F-B620D0FFC1BE}" dt="2020-12-23T14:35:31.902" v="4842" actId="478"/>
          <ac:grpSpMkLst>
            <pc:docMk/>
            <pc:sldMk cId="0" sldId="690"/>
            <ac:grpSpMk id="831492" creationId="{00000000-0000-0000-0000-000000000000}"/>
          </ac:grpSpMkLst>
        </pc:grpChg>
      </pc:sldChg>
      <pc:sldChg chg="addSp delSp modSp mod modClrScheme chgLayout">
        <pc:chgData name="Vui Le Ba" userId="052109168efbc39a" providerId="LiveId" clId="{40CFB830-F6EC-4A1B-AE1F-B620D0FFC1BE}" dt="2020-12-23T14:35:40.123" v="4846" actId="404"/>
        <pc:sldMkLst>
          <pc:docMk/>
          <pc:sldMk cId="0" sldId="691"/>
        </pc:sldMkLst>
        <pc:spChg chg="add del mod">
          <ac:chgData name="Vui Le Ba" userId="052109168efbc39a" providerId="LiveId" clId="{40CFB830-F6EC-4A1B-AE1F-B620D0FFC1BE}" dt="2020-12-23T05:58:31.666" v="181" actId="6264"/>
          <ac:spMkLst>
            <pc:docMk/>
            <pc:sldMk cId="0" sldId="691"/>
            <ac:spMk id="2" creationId="{68A519FD-5175-4517-A4FD-27E906065DE6}"/>
          </ac:spMkLst>
        </pc:spChg>
        <pc:spChg chg="add del mod">
          <ac:chgData name="Vui Le Ba" userId="052109168efbc39a" providerId="LiveId" clId="{40CFB830-F6EC-4A1B-AE1F-B620D0FFC1BE}" dt="2020-12-23T05:58:31.666" v="181" actId="6264"/>
          <ac:spMkLst>
            <pc:docMk/>
            <pc:sldMk cId="0" sldId="691"/>
            <ac:spMk id="3" creationId="{69810B60-1A01-4B5A-AD9D-1318FC971F71}"/>
          </ac:spMkLst>
        </pc:spChg>
        <pc:spChg chg="add del mod ord">
          <ac:chgData name="Vui Le Ba" userId="052109168efbc39a" providerId="LiveId" clId="{40CFB830-F6EC-4A1B-AE1F-B620D0FFC1BE}" dt="2020-12-23T07:30:43.255" v="1946" actId="6264"/>
          <ac:spMkLst>
            <pc:docMk/>
            <pc:sldMk cId="0" sldId="691"/>
            <ac:spMk id="4" creationId="{11EDBCD0-F867-4784-A174-2D27001DB908}"/>
          </ac:spMkLst>
        </pc:spChg>
        <pc:spChg chg="del">
          <ac:chgData name="Vui Le Ba" userId="052109168efbc39a" providerId="LiveId" clId="{40CFB830-F6EC-4A1B-AE1F-B620D0FFC1BE}" dt="2020-12-23T07:06:30.211" v="1584"/>
          <ac:spMkLst>
            <pc:docMk/>
            <pc:sldMk cId="0" sldId="691"/>
            <ac:spMk id="5" creationId="{4B59C33E-CC4A-4C7F-82BA-C450C26A789B}"/>
          </ac:spMkLst>
        </pc:spChg>
        <pc:spChg chg="add del mod">
          <ac:chgData name="Vui Le Ba" userId="052109168efbc39a" providerId="LiveId" clId="{40CFB830-F6EC-4A1B-AE1F-B620D0FFC1BE}" dt="2020-12-23T07:30:43.255" v="1946" actId="6264"/>
          <ac:spMkLst>
            <pc:docMk/>
            <pc:sldMk cId="0" sldId="691"/>
            <ac:spMk id="6" creationId="{8C7AA88B-0A4A-4275-AF56-DE2E0DA27432}"/>
          </ac:spMkLst>
        </pc:spChg>
        <pc:spChg chg="add del mod">
          <ac:chgData name="Vui Le Ba" userId="052109168efbc39a" providerId="LiveId" clId="{40CFB830-F6EC-4A1B-AE1F-B620D0FFC1BE}" dt="2020-12-23T07:30:43.255" v="1946" actId="6264"/>
          <ac:spMkLst>
            <pc:docMk/>
            <pc:sldMk cId="0" sldId="691"/>
            <ac:spMk id="7" creationId="{4BDF4BE0-C1D0-4E00-B6E2-537577089AFE}"/>
          </ac:spMkLst>
        </pc:spChg>
        <pc:spChg chg="add del mod ord">
          <ac:chgData name="Vui Le Ba" userId="052109168efbc39a" providerId="LiveId" clId="{40CFB830-F6EC-4A1B-AE1F-B620D0FFC1BE}" dt="2020-12-23T09:05:16.319" v="3222" actId="700"/>
          <ac:spMkLst>
            <pc:docMk/>
            <pc:sldMk cId="0" sldId="691"/>
            <ac:spMk id="8" creationId="{BDE90F40-1D42-4739-A09F-46FB3F9B899E}"/>
          </ac:spMkLst>
        </pc:spChg>
        <pc:spChg chg="add del mod ord">
          <ac:chgData name="Vui Le Ba" userId="052109168efbc39a" providerId="LiveId" clId="{40CFB830-F6EC-4A1B-AE1F-B620D0FFC1BE}" dt="2020-12-23T14:35:37.259" v="4844" actId="478"/>
          <ac:spMkLst>
            <pc:docMk/>
            <pc:sldMk cId="0" sldId="691"/>
            <ac:spMk id="9" creationId="{E3BBE347-D9BA-4212-889B-711E81BBDA15}"/>
          </ac:spMkLst>
        </pc:spChg>
        <pc:spChg chg="add del mod ord">
          <ac:chgData name="Vui Le Ba" userId="052109168efbc39a" providerId="LiveId" clId="{40CFB830-F6EC-4A1B-AE1F-B620D0FFC1BE}" dt="2020-12-23T14:35:38.532" v="4845" actId="478"/>
          <ac:spMkLst>
            <pc:docMk/>
            <pc:sldMk cId="0" sldId="691"/>
            <ac:spMk id="833538" creationId="{00000000-0000-0000-0000-000000000000}"/>
          </ac:spMkLst>
        </pc:spChg>
        <pc:spChg chg="mod ord">
          <ac:chgData name="Vui Le Ba" userId="052109168efbc39a" providerId="LiveId" clId="{40CFB830-F6EC-4A1B-AE1F-B620D0FFC1BE}" dt="2020-12-23T09:05:17.088" v="3308" actId="27636"/>
          <ac:spMkLst>
            <pc:docMk/>
            <pc:sldMk cId="0" sldId="691"/>
            <ac:spMk id="833539" creationId="{00000000-0000-0000-0000-000000000000}"/>
          </ac:spMkLst>
        </pc:spChg>
        <pc:spChg chg="del">
          <ac:chgData name="Vui Le Ba" userId="052109168efbc39a" providerId="LiveId" clId="{40CFB830-F6EC-4A1B-AE1F-B620D0FFC1BE}" dt="2020-12-23T14:35:37.259" v="4844" actId="478"/>
          <ac:spMkLst>
            <pc:docMk/>
            <pc:sldMk cId="0" sldId="691"/>
            <ac:spMk id="833541" creationId="{00000000-0000-0000-0000-000000000000}"/>
          </ac:spMkLst>
        </pc:spChg>
        <pc:spChg chg="mod">
          <ac:chgData name="Vui Le Ba" userId="052109168efbc39a" providerId="LiveId" clId="{40CFB830-F6EC-4A1B-AE1F-B620D0FFC1BE}" dt="2020-12-23T14:35:40.123" v="4846" actId="404"/>
          <ac:spMkLst>
            <pc:docMk/>
            <pc:sldMk cId="0" sldId="691"/>
            <ac:spMk id="833542" creationId="{00000000-0000-0000-0000-000000000000}"/>
          </ac:spMkLst>
        </pc:spChg>
        <pc:grpChg chg="del">
          <ac:chgData name="Vui Le Ba" userId="052109168efbc39a" providerId="LiveId" clId="{40CFB830-F6EC-4A1B-AE1F-B620D0FFC1BE}" dt="2020-12-23T14:35:33.130" v="4843" actId="478"/>
          <ac:grpSpMkLst>
            <pc:docMk/>
            <pc:sldMk cId="0" sldId="691"/>
            <ac:grpSpMk id="833540" creationId="{00000000-0000-0000-0000-000000000000}"/>
          </ac:grpSpMkLst>
        </pc:grpChg>
      </pc:sldChg>
      <pc:sldChg chg="addSp delSp modSp mod modClrScheme modAnim chgLayout">
        <pc:chgData name="Vui Le Ba" userId="052109168efbc39a" providerId="LiveId" clId="{40CFB830-F6EC-4A1B-AE1F-B620D0FFC1BE}" dt="2020-12-23T14:36:04.987" v="4855" actId="1076"/>
        <pc:sldMkLst>
          <pc:docMk/>
          <pc:sldMk cId="0" sldId="692"/>
        </pc:sldMkLst>
        <pc:spChg chg="add del mod">
          <ac:chgData name="Vui Le Ba" userId="052109168efbc39a" providerId="LiveId" clId="{40CFB830-F6EC-4A1B-AE1F-B620D0FFC1BE}" dt="2020-12-23T05:58:31.666" v="181" actId="6264"/>
          <ac:spMkLst>
            <pc:docMk/>
            <pc:sldMk cId="0" sldId="692"/>
            <ac:spMk id="2" creationId="{21CE2039-AA1A-422B-9BE8-4E475942D331}"/>
          </ac:spMkLst>
        </pc:spChg>
        <pc:spChg chg="add del mod">
          <ac:chgData name="Vui Le Ba" userId="052109168efbc39a" providerId="LiveId" clId="{40CFB830-F6EC-4A1B-AE1F-B620D0FFC1BE}" dt="2020-12-23T05:58:31.666" v="181" actId="6264"/>
          <ac:spMkLst>
            <pc:docMk/>
            <pc:sldMk cId="0" sldId="692"/>
            <ac:spMk id="3" creationId="{C2AE35A3-8066-4F6D-977C-FA00510EEEEA}"/>
          </ac:spMkLst>
        </pc:spChg>
        <pc:spChg chg="add del mod ord">
          <ac:chgData name="Vui Le Ba" userId="052109168efbc39a" providerId="LiveId" clId="{40CFB830-F6EC-4A1B-AE1F-B620D0FFC1BE}" dt="2020-12-23T07:30:43.255" v="1946" actId="6264"/>
          <ac:spMkLst>
            <pc:docMk/>
            <pc:sldMk cId="0" sldId="692"/>
            <ac:spMk id="4" creationId="{E4C92748-8659-4F64-8B0E-02F93D8EBC33}"/>
          </ac:spMkLst>
        </pc:spChg>
        <pc:spChg chg="del">
          <ac:chgData name="Vui Le Ba" userId="052109168efbc39a" providerId="LiveId" clId="{40CFB830-F6EC-4A1B-AE1F-B620D0FFC1BE}" dt="2020-12-23T07:06:30.211" v="1584"/>
          <ac:spMkLst>
            <pc:docMk/>
            <pc:sldMk cId="0" sldId="692"/>
            <ac:spMk id="5" creationId="{CEE1257B-653E-49E8-AF2F-499A355383BF}"/>
          </ac:spMkLst>
        </pc:spChg>
        <pc:spChg chg="add del mod">
          <ac:chgData name="Vui Le Ba" userId="052109168efbc39a" providerId="LiveId" clId="{40CFB830-F6EC-4A1B-AE1F-B620D0FFC1BE}" dt="2020-12-23T07:30:43.255" v="1946" actId="6264"/>
          <ac:spMkLst>
            <pc:docMk/>
            <pc:sldMk cId="0" sldId="692"/>
            <ac:spMk id="6" creationId="{E99872C8-157D-4A26-B78C-FEAA8B74C998}"/>
          </ac:spMkLst>
        </pc:spChg>
        <pc:spChg chg="add del mod">
          <ac:chgData name="Vui Le Ba" userId="052109168efbc39a" providerId="LiveId" clId="{40CFB830-F6EC-4A1B-AE1F-B620D0FFC1BE}" dt="2020-12-23T07:30:43.255" v="1946" actId="6264"/>
          <ac:spMkLst>
            <pc:docMk/>
            <pc:sldMk cId="0" sldId="692"/>
            <ac:spMk id="7" creationId="{0C497BF7-ACA7-45E3-ADAB-083E028968A1}"/>
          </ac:spMkLst>
        </pc:spChg>
        <pc:spChg chg="add del mod ord">
          <ac:chgData name="Vui Le Ba" userId="052109168efbc39a" providerId="LiveId" clId="{40CFB830-F6EC-4A1B-AE1F-B620D0FFC1BE}" dt="2020-12-23T09:05:16.319" v="3222" actId="700"/>
          <ac:spMkLst>
            <pc:docMk/>
            <pc:sldMk cId="0" sldId="692"/>
            <ac:spMk id="8" creationId="{2E0EB05E-212D-40AE-8C88-8CD27F643D13}"/>
          </ac:spMkLst>
        </pc:spChg>
        <pc:spChg chg="add del mod ord">
          <ac:chgData name="Vui Le Ba" userId="052109168efbc39a" providerId="LiveId" clId="{40CFB830-F6EC-4A1B-AE1F-B620D0FFC1BE}" dt="2020-12-23T14:35:51.614" v="4850" actId="478"/>
          <ac:spMkLst>
            <pc:docMk/>
            <pc:sldMk cId="0" sldId="692"/>
            <ac:spMk id="9" creationId="{173A3716-8532-4A7E-8CFF-86AE3865B6C7}"/>
          </ac:spMkLst>
        </pc:spChg>
        <pc:spChg chg="add del mod ord">
          <ac:chgData name="Vui Le Ba" userId="052109168efbc39a" providerId="LiveId" clId="{40CFB830-F6EC-4A1B-AE1F-B620D0FFC1BE}" dt="2020-12-23T14:35:52.802" v="4851" actId="478"/>
          <ac:spMkLst>
            <pc:docMk/>
            <pc:sldMk cId="0" sldId="692"/>
            <ac:spMk id="835586" creationId="{00000000-0000-0000-0000-000000000000}"/>
          </ac:spMkLst>
        </pc:spChg>
        <pc:spChg chg="mod ord">
          <ac:chgData name="Vui Le Ba" userId="052109168efbc39a" providerId="LiveId" clId="{40CFB830-F6EC-4A1B-AE1F-B620D0FFC1BE}" dt="2020-12-23T09:05:16.319" v="3222" actId="700"/>
          <ac:spMkLst>
            <pc:docMk/>
            <pc:sldMk cId="0" sldId="692"/>
            <ac:spMk id="835587" creationId="{00000000-0000-0000-0000-000000000000}"/>
          </ac:spMkLst>
        </pc:spChg>
        <pc:spChg chg="add del">
          <ac:chgData name="Vui Le Ba" userId="052109168efbc39a" providerId="LiveId" clId="{40CFB830-F6EC-4A1B-AE1F-B620D0FFC1BE}" dt="2020-12-23T14:35:51.614" v="4850" actId="478"/>
          <ac:spMkLst>
            <pc:docMk/>
            <pc:sldMk cId="0" sldId="692"/>
            <ac:spMk id="835589" creationId="{00000000-0000-0000-0000-000000000000}"/>
          </ac:spMkLst>
        </pc:spChg>
        <pc:spChg chg="mod">
          <ac:chgData name="Vui Le Ba" userId="052109168efbc39a" providerId="LiveId" clId="{40CFB830-F6EC-4A1B-AE1F-B620D0FFC1BE}" dt="2020-12-23T14:36:02.257" v="4854" actId="14100"/>
          <ac:spMkLst>
            <pc:docMk/>
            <pc:sldMk cId="0" sldId="692"/>
            <ac:spMk id="835590" creationId="{00000000-0000-0000-0000-000000000000}"/>
          </ac:spMkLst>
        </pc:spChg>
        <pc:grpChg chg="del">
          <ac:chgData name="Vui Le Ba" userId="052109168efbc39a" providerId="LiveId" clId="{40CFB830-F6EC-4A1B-AE1F-B620D0FFC1BE}" dt="2020-12-23T14:35:44.483" v="4847" actId="478"/>
          <ac:grpSpMkLst>
            <pc:docMk/>
            <pc:sldMk cId="0" sldId="692"/>
            <ac:grpSpMk id="835588" creationId="{00000000-0000-0000-0000-000000000000}"/>
          </ac:grpSpMkLst>
        </pc:grpChg>
        <pc:picChg chg="add del mod">
          <ac:chgData name="Vui Le Ba" userId="052109168efbc39a" providerId="LiveId" clId="{40CFB830-F6EC-4A1B-AE1F-B620D0FFC1BE}" dt="2020-12-23T14:36:04.987" v="4855" actId="1076"/>
          <ac:picMkLst>
            <pc:docMk/>
            <pc:sldMk cId="0" sldId="692"/>
            <ac:picMk id="1192969" creationId="{00000000-0000-0000-0000-000000000000}"/>
          </ac:picMkLst>
        </pc:picChg>
      </pc:sldChg>
      <pc:sldChg chg="addSp delSp modSp del mod chgLayout">
        <pc:chgData name="Vui Le Ba" userId="052109168efbc39a" providerId="LiveId" clId="{40CFB830-F6EC-4A1B-AE1F-B620D0FFC1BE}" dt="2020-12-23T09:06:21.026" v="3358" actId="47"/>
        <pc:sldMkLst>
          <pc:docMk/>
          <pc:sldMk cId="0" sldId="693"/>
        </pc:sldMkLst>
        <pc:spChg chg="add del mod">
          <ac:chgData name="Vui Le Ba" userId="052109168efbc39a" providerId="LiveId" clId="{40CFB830-F6EC-4A1B-AE1F-B620D0FFC1BE}" dt="2020-12-23T05:58:31.666" v="181" actId="6264"/>
          <ac:spMkLst>
            <pc:docMk/>
            <pc:sldMk cId="0" sldId="693"/>
            <ac:spMk id="2" creationId="{D5C7DECE-713E-4F07-A3CA-DFDFC8038DA6}"/>
          </ac:spMkLst>
        </pc:spChg>
        <pc:spChg chg="add del mod">
          <ac:chgData name="Vui Le Ba" userId="052109168efbc39a" providerId="LiveId" clId="{40CFB830-F6EC-4A1B-AE1F-B620D0FFC1BE}" dt="2020-12-23T05:58:31.666" v="181" actId="6264"/>
          <ac:spMkLst>
            <pc:docMk/>
            <pc:sldMk cId="0" sldId="693"/>
            <ac:spMk id="3" creationId="{3A6EC38D-E788-4D94-BC73-FB888EB22165}"/>
          </ac:spMkLst>
        </pc:spChg>
        <pc:spChg chg="add del mod">
          <ac:chgData name="Vui Le Ba" userId="052109168efbc39a" providerId="LiveId" clId="{40CFB830-F6EC-4A1B-AE1F-B620D0FFC1BE}" dt="2020-12-23T05:58:31.666" v="181" actId="6264"/>
          <ac:spMkLst>
            <pc:docMk/>
            <pc:sldMk cId="0" sldId="693"/>
            <ac:spMk id="4" creationId="{15D82A05-0792-4A24-8BE1-30ADE65A42B8}"/>
          </ac:spMkLst>
        </pc:spChg>
        <pc:spChg chg="del">
          <ac:chgData name="Vui Le Ba" userId="052109168efbc39a" providerId="LiveId" clId="{40CFB830-F6EC-4A1B-AE1F-B620D0FFC1BE}" dt="2020-12-23T07:06:30.211" v="1584"/>
          <ac:spMkLst>
            <pc:docMk/>
            <pc:sldMk cId="0" sldId="693"/>
            <ac:spMk id="5" creationId="{41545E08-D1FC-40BA-87D1-62F284D9CCD6}"/>
          </ac:spMkLst>
        </pc:spChg>
        <pc:spChg chg="add del mod">
          <ac:chgData name="Vui Le Ba" userId="052109168efbc39a" providerId="LiveId" clId="{40CFB830-F6EC-4A1B-AE1F-B620D0FFC1BE}" dt="2020-12-23T07:30:43.255" v="1946" actId="6264"/>
          <ac:spMkLst>
            <pc:docMk/>
            <pc:sldMk cId="0" sldId="693"/>
            <ac:spMk id="6" creationId="{749A7AB6-0049-4946-A199-89E52C9F0330}"/>
          </ac:spMkLst>
        </pc:spChg>
        <pc:spChg chg="add del mod">
          <ac:chgData name="Vui Le Ba" userId="052109168efbc39a" providerId="LiveId" clId="{40CFB830-F6EC-4A1B-AE1F-B620D0FFC1BE}" dt="2020-12-23T07:30:43.255" v="1946" actId="6264"/>
          <ac:spMkLst>
            <pc:docMk/>
            <pc:sldMk cId="0" sldId="693"/>
            <ac:spMk id="7" creationId="{8F9516B9-8B84-4E04-B712-F3447C8DAF5D}"/>
          </ac:spMkLst>
        </pc:spChg>
        <pc:spChg chg="add del mod">
          <ac:chgData name="Vui Le Ba" userId="052109168efbc39a" providerId="LiveId" clId="{40CFB830-F6EC-4A1B-AE1F-B620D0FFC1BE}" dt="2020-12-23T07:30:43.255" v="1946" actId="6264"/>
          <ac:spMkLst>
            <pc:docMk/>
            <pc:sldMk cId="0" sldId="693"/>
            <ac:spMk id="8" creationId="{72529752-2C72-4B75-AC59-E3679B16E7AA}"/>
          </ac:spMkLst>
        </pc:spChg>
        <pc:spChg chg="add mod ord">
          <ac:chgData name="Vui Le Ba" userId="052109168efbc39a" providerId="LiveId" clId="{40CFB830-F6EC-4A1B-AE1F-B620D0FFC1BE}" dt="2020-12-23T09:05:16.319" v="3222" actId="700"/>
          <ac:spMkLst>
            <pc:docMk/>
            <pc:sldMk cId="0" sldId="693"/>
            <ac:spMk id="845826" creationId="{00000000-0000-0000-0000-000000000000}"/>
          </ac:spMkLst>
        </pc:spChg>
        <pc:spChg chg="mod ord">
          <ac:chgData name="Vui Le Ba" userId="052109168efbc39a" providerId="LiveId" clId="{40CFB830-F6EC-4A1B-AE1F-B620D0FFC1BE}" dt="2020-12-23T09:05:16.319" v="3222" actId="700"/>
          <ac:spMkLst>
            <pc:docMk/>
            <pc:sldMk cId="0" sldId="693"/>
            <ac:spMk id="845829" creationId="{00000000-0000-0000-0000-000000000000}"/>
          </ac:spMkLst>
        </pc:spChg>
        <pc:spChg chg="mod ord">
          <ac:chgData name="Vui Le Ba" userId="052109168efbc39a" providerId="LiveId" clId="{40CFB830-F6EC-4A1B-AE1F-B620D0FFC1BE}" dt="2020-12-23T09:05:16.319" v="3222" actId="700"/>
          <ac:spMkLst>
            <pc:docMk/>
            <pc:sldMk cId="0" sldId="693"/>
            <ac:spMk id="845830" creationId="{00000000-0000-0000-0000-000000000000}"/>
          </ac:spMkLst>
        </pc:spChg>
      </pc:sldChg>
      <pc:sldChg chg="addSp delSp modSp mod modClrScheme chgLayout">
        <pc:chgData name="Vui Le Ba" userId="052109168efbc39a" providerId="LiveId" clId="{40CFB830-F6EC-4A1B-AE1F-B620D0FFC1BE}" dt="2020-12-23T07:06:30.211" v="1584"/>
        <pc:sldMkLst>
          <pc:docMk/>
          <pc:sldMk cId="0" sldId="694"/>
        </pc:sldMkLst>
        <pc:spChg chg="add del mod">
          <ac:chgData name="Vui Le Ba" userId="052109168efbc39a" providerId="LiveId" clId="{40CFB830-F6EC-4A1B-AE1F-B620D0FFC1BE}" dt="2020-12-23T05:58:31.666" v="181" actId="6264"/>
          <ac:spMkLst>
            <pc:docMk/>
            <pc:sldMk cId="0" sldId="694"/>
            <ac:spMk id="2" creationId="{A9D85703-890A-48D4-9868-3B10770C0832}"/>
          </ac:spMkLst>
        </pc:spChg>
        <pc:spChg chg="add del mod">
          <ac:chgData name="Vui Le Ba" userId="052109168efbc39a" providerId="LiveId" clId="{40CFB830-F6EC-4A1B-AE1F-B620D0FFC1BE}" dt="2020-12-23T05:58:31.666" v="181" actId="6264"/>
          <ac:spMkLst>
            <pc:docMk/>
            <pc:sldMk cId="0" sldId="694"/>
            <ac:spMk id="3" creationId="{DA6E596D-4017-440A-98D3-7703922CD981}"/>
          </ac:spMkLst>
        </pc:spChg>
        <pc:spChg chg="add del mod">
          <ac:chgData name="Vui Le Ba" userId="052109168efbc39a" providerId="LiveId" clId="{40CFB830-F6EC-4A1B-AE1F-B620D0FFC1BE}" dt="2020-12-23T05:58:31.666" v="181" actId="6264"/>
          <ac:spMkLst>
            <pc:docMk/>
            <pc:sldMk cId="0" sldId="694"/>
            <ac:spMk id="4" creationId="{6BF980DB-5923-44C3-92CE-EBA1600BF301}"/>
          </ac:spMkLst>
        </pc:spChg>
        <pc:spChg chg="add del mod ord">
          <ac:chgData name="Vui Le Ba" userId="052109168efbc39a" providerId="LiveId" clId="{40CFB830-F6EC-4A1B-AE1F-B620D0FFC1BE}" dt="2020-12-23T06:45:19.281" v="1164" actId="700"/>
          <ac:spMkLst>
            <pc:docMk/>
            <pc:sldMk cId="0" sldId="694"/>
            <ac:spMk id="5" creationId="{8DEECBBE-0C28-4EF5-A099-575A0CF503DE}"/>
          </ac:spMkLst>
        </pc:spChg>
        <pc:spChg chg="del">
          <ac:chgData name="Vui Le Ba" userId="052109168efbc39a" providerId="LiveId" clId="{40CFB830-F6EC-4A1B-AE1F-B620D0FFC1BE}" dt="2020-12-23T07:06:30.211" v="1584"/>
          <ac:spMkLst>
            <pc:docMk/>
            <pc:sldMk cId="0" sldId="694"/>
            <ac:spMk id="6" creationId="{5D185574-7F38-4560-9677-E198BD25457D}"/>
          </ac:spMkLst>
        </pc:spChg>
        <pc:spChg chg="del mod ord">
          <ac:chgData name="Vui Le Ba" userId="052109168efbc39a" providerId="LiveId" clId="{40CFB830-F6EC-4A1B-AE1F-B620D0FFC1BE}" dt="2020-12-23T06:45:26.017" v="1178" actId="478"/>
          <ac:spMkLst>
            <pc:docMk/>
            <pc:sldMk cId="0" sldId="694"/>
            <ac:spMk id="175106" creationId="{00000000-0000-0000-0000-000000000000}"/>
          </ac:spMkLst>
        </pc:spChg>
        <pc:spChg chg="mod ord">
          <ac:chgData name="Vui Le Ba" userId="052109168efbc39a" providerId="LiveId" clId="{40CFB830-F6EC-4A1B-AE1F-B620D0FFC1BE}" dt="2020-12-23T06:45:23.958" v="1177" actId="20577"/>
          <ac:spMkLst>
            <pc:docMk/>
            <pc:sldMk cId="0" sldId="694"/>
            <ac:spMk id="175107" creationId="{00000000-0000-0000-0000-000000000000}"/>
          </ac:spMkLst>
        </pc:spChg>
        <pc:spChg chg="mod ord">
          <ac:chgData name="Vui Le Ba" userId="052109168efbc39a" providerId="LiveId" clId="{40CFB830-F6EC-4A1B-AE1F-B620D0FFC1BE}" dt="2020-12-23T06:45:19.281" v="1164" actId="700"/>
          <ac:spMkLst>
            <pc:docMk/>
            <pc:sldMk cId="0" sldId="694"/>
            <ac:spMk id="175108" creationId="{00000000-0000-0000-0000-000000000000}"/>
          </ac:spMkLst>
        </pc:spChg>
        <pc:spChg chg="del">
          <ac:chgData name="Vui Le Ba" userId="052109168efbc39a" providerId="LiveId" clId="{40CFB830-F6EC-4A1B-AE1F-B620D0FFC1BE}" dt="2020-12-23T06:45:14.321" v="1163" actId="478"/>
          <ac:spMkLst>
            <pc:docMk/>
            <pc:sldMk cId="0" sldId="694"/>
            <ac:spMk id="175109" creationId="{00000000-0000-0000-0000-000000000000}"/>
          </ac:spMkLst>
        </pc:spChg>
        <pc:spChg chg="mod">
          <ac:chgData name="Vui Le Ba" userId="052109168efbc39a" providerId="LiveId" clId="{40CFB830-F6EC-4A1B-AE1F-B620D0FFC1BE}" dt="2020-12-23T06:45:33.260" v="1179" actId="404"/>
          <ac:spMkLst>
            <pc:docMk/>
            <pc:sldMk cId="0" sldId="694"/>
            <ac:spMk id="175110" creationId="{00000000-0000-0000-0000-000000000000}"/>
          </ac:spMkLst>
        </pc:spChg>
      </pc:sldChg>
      <pc:sldChg chg="addSp delSp modSp mod modClrScheme chgLayout">
        <pc:chgData name="Vui Le Ba" userId="052109168efbc39a" providerId="LiveId" clId="{40CFB830-F6EC-4A1B-AE1F-B620D0FFC1BE}" dt="2020-12-23T14:29:20.571" v="4712" actId="1076"/>
        <pc:sldMkLst>
          <pc:docMk/>
          <pc:sldMk cId="0" sldId="695"/>
        </pc:sldMkLst>
        <pc:spChg chg="add del mod">
          <ac:chgData name="Vui Le Ba" userId="052109168efbc39a" providerId="LiveId" clId="{40CFB830-F6EC-4A1B-AE1F-B620D0FFC1BE}" dt="2020-12-23T05:58:31.666" v="181" actId="6264"/>
          <ac:spMkLst>
            <pc:docMk/>
            <pc:sldMk cId="0" sldId="695"/>
            <ac:spMk id="2" creationId="{65B44304-9E1E-4321-9FBB-2A59DBA566AB}"/>
          </ac:spMkLst>
        </pc:spChg>
        <pc:spChg chg="add del mod">
          <ac:chgData name="Vui Le Ba" userId="052109168efbc39a" providerId="LiveId" clId="{40CFB830-F6EC-4A1B-AE1F-B620D0FFC1BE}" dt="2020-12-23T05:58:31.666" v="181" actId="6264"/>
          <ac:spMkLst>
            <pc:docMk/>
            <pc:sldMk cId="0" sldId="695"/>
            <ac:spMk id="3" creationId="{7C7028D4-F73B-49ED-B9A1-941C33A54FF7}"/>
          </ac:spMkLst>
        </pc:spChg>
        <pc:spChg chg="add del mod ord">
          <ac:chgData name="Vui Le Ba" userId="052109168efbc39a" providerId="LiveId" clId="{40CFB830-F6EC-4A1B-AE1F-B620D0FFC1BE}" dt="2020-12-23T07:30:43.255" v="1946" actId="6264"/>
          <ac:spMkLst>
            <pc:docMk/>
            <pc:sldMk cId="0" sldId="695"/>
            <ac:spMk id="4" creationId="{7E57F03B-1ED1-4274-B8A4-A06334E10ABC}"/>
          </ac:spMkLst>
        </pc:spChg>
        <pc:spChg chg="del">
          <ac:chgData name="Vui Le Ba" userId="052109168efbc39a" providerId="LiveId" clId="{40CFB830-F6EC-4A1B-AE1F-B620D0FFC1BE}" dt="2020-12-23T07:06:30.211" v="1584"/>
          <ac:spMkLst>
            <pc:docMk/>
            <pc:sldMk cId="0" sldId="695"/>
            <ac:spMk id="5" creationId="{8CD6C585-AE85-4F94-A8FE-544033B55EBA}"/>
          </ac:spMkLst>
        </pc:spChg>
        <pc:spChg chg="add del mod">
          <ac:chgData name="Vui Le Ba" userId="052109168efbc39a" providerId="LiveId" clId="{40CFB830-F6EC-4A1B-AE1F-B620D0FFC1BE}" dt="2020-12-23T07:30:43.255" v="1946" actId="6264"/>
          <ac:spMkLst>
            <pc:docMk/>
            <pc:sldMk cId="0" sldId="695"/>
            <ac:spMk id="6" creationId="{5234B131-35EC-48D0-9E6A-4A4D2559603D}"/>
          </ac:spMkLst>
        </pc:spChg>
        <pc:spChg chg="add del mod">
          <ac:chgData name="Vui Le Ba" userId="052109168efbc39a" providerId="LiveId" clId="{40CFB830-F6EC-4A1B-AE1F-B620D0FFC1BE}" dt="2020-12-23T07:30:43.255" v="1946" actId="6264"/>
          <ac:spMkLst>
            <pc:docMk/>
            <pc:sldMk cId="0" sldId="695"/>
            <ac:spMk id="7" creationId="{3F19DBF9-79C3-430B-9C00-958C0F1067A9}"/>
          </ac:spMkLst>
        </pc:spChg>
        <pc:spChg chg="add del mod ord">
          <ac:chgData name="Vui Le Ba" userId="052109168efbc39a" providerId="LiveId" clId="{40CFB830-F6EC-4A1B-AE1F-B620D0FFC1BE}" dt="2020-12-23T09:05:16.319" v="3222" actId="700"/>
          <ac:spMkLst>
            <pc:docMk/>
            <pc:sldMk cId="0" sldId="695"/>
            <ac:spMk id="8" creationId="{A0B5BBF4-AB7D-42F1-A7E7-AFDE595E6BC4}"/>
          </ac:spMkLst>
        </pc:spChg>
        <pc:spChg chg="add del mod ord">
          <ac:chgData name="Vui Le Ba" userId="052109168efbc39a" providerId="LiveId" clId="{40CFB830-F6EC-4A1B-AE1F-B620D0FFC1BE}" dt="2020-12-23T14:29:01.875" v="4705" actId="478"/>
          <ac:spMkLst>
            <pc:docMk/>
            <pc:sldMk cId="0" sldId="695"/>
            <ac:spMk id="9" creationId="{997F218C-E5EF-4A58-8A74-CDEEF545D74B}"/>
          </ac:spMkLst>
        </pc:spChg>
        <pc:spChg chg="add del mod ord">
          <ac:chgData name="Vui Le Ba" userId="052109168efbc39a" providerId="LiveId" clId="{40CFB830-F6EC-4A1B-AE1F-B620D0FFC1BE}" dt="2020-12-23T14:29:02.797" v="4706" actId="478"/>
          <ac:spMkLst>
            <pc:docMk/>
            <pc:sldMk cId="0" sldId="695"/>
            <ac:spMk id="804866" creationId="{00000000-0000-0000-0000-000000000000}"/>
          </ac:spMkLst>
        </pc:spChg>
        <pc:spChg chg="mod ord">
          <ac:chgData name="Vui Le Ba" userId="052109168efbc39a" providerId="LiveId" clId="{40CFB830-F6EC-4A1B-AE1F-B620D0FFC1BE}" dt="2020-12-23T09:05:17.003" v="3297" actId="27636"/>
          <ac:spMkLst>
            <pc:docMk/>
            <pc:sldMk cId="0" sldId="695"/>
            <ac:spMk id="804867" creationId="{00000000-0000-0000-0000-000000000000}"/>
          </ac:spMkLst>
        </pc:spChg>
        <pc:spChg chg="mod">
          <ac:chgData name="Vui Le Ba" userId="052109168efbc39a" providerId="LiveId" clId="{40CFB830-F6EC-4A1B-AE1F-B620D0FFC1BE}" dt="2020-12-23T14:29:15.032" v="4710" actId="14100"/>
          <ac:spMkLst>
            <pc:docMk/>
            <pc:sldMk cId="0" sldId="695"/>
            <ac:spMk id="804869" creationId="{00000000-0000-0000-0000-000000000000}"/>
          </ac:spMkLst>
        </pc:spChg>
        <pc:spChg chg="del">
          <ac:chgData name="Vui Le Ba" userId="052109168efbc39a" providerId="LiveId" clId="{40CFB830-F6EC-4A1B-AE1F-B620D0FFC1BE}" dt="2020-12-23T14:29:04.908" v="4707" actId="478"/>
          <ac:spMkLst>
            <pc:docMk/>
            <pc:sldMk cId="0" sldId="695"/>
            <ac:spMk id="804870" creationId="{00000000-0000-0000-0000-000000000000}"/>
          </ac:spMkLst>
        </pc:spChg>
        <pc:grpChg chg="del">
          <ac:chgData name="Vui Le Ba" userId="052109168efbc39a" providerId="LiveId" clId="{40CFB830-F6EC-4A1B-AE1F-B620D0FFC1BE}" dt="2020-12-23T14:28:56.655" v="4704" actId="478"/>
          <ac:grpSpMkLst>
            <pc:docMk/>
            <pc:sldMk cId="0" sldId="695"/>
            <ac:grpSpMk id="804868" creationId="{00000000-0000-0000-0000-000000000000}"/>
          </ac:grpSpMkLst>
        </pc:grpChg>
        <pc:picChg chg="mod">
          <ac:chgData name="Vui Le Ba" userId="052109168efbc39a" providerId="LiveId" clId="{40CFB830-F6EC-4A1B-AE1F-B620D0FFC1BE}" dt="2020-12-23T14:29:20.571" v="4712" actId="1076"/>
          <ac:picMkLst>
            <pc:docMk/>
            <pc:sldMk cId="0" sldId="695"/>
            <ac:picMk id="1199113" creationId="{00000000-0000-0000-0000-000000000000}"/>
          </ac:picMkLst>
        </pc:picChg>
      </pc:sldChg>
      <pc:sldChg chg="addSp delSp modSp mod chgLayout">
        <pc:chgData name="Vui Le Ba" userId="052109168efbc39a" providerId="LiveId" clId="{40CFB830-F6EC-4A1B-AE1F-B620D0FFC1BE}" dt="2020-12-23T14:32:33.603" v="4787" actId="14100"/>
        <pc:sldMkLst>
          <pc:docMk/>
          <pc:sldMk cId="0" sldId="697"/>
        </pc:sldMkLst>
        <pc:spChg chg="add del mod">
          <ac:chgData name="Vui Le Ba" userId="052109168efbc39a" providerId="LiveId" clId="{40CFB830-F6EC-4A1B-AE1F-B620D0FFC1BE}" dt="2020-12-23T05:58:31.666" v="181" actId="6264"/>
          <ac:spMkLst>
            <pc:docMk/>
            <pc:sldMk cId="0" sldId="697"/>
            <ac:spMk id="2" creationId="{3341F5AB-2A6E-4387-9AA2-1F6741C7041D}"/>
          </ac:spMkLst>
        </pc:spChg>
        <pc:spChg chg="add del mod">
          <ac:chgData name="Vui Le Ba" userId="052109168efbc39a" providerId="LiveId" clId="{40CFB830-F6EC-4A1B-AE1F-B620D0FFC1BE}" dt="2020-12-23T05:58:31.666" v="181" actId="6264"/>
          <ac:spMkLst>
            <pc:docMk/>
            <pc:sldMk cId="0" sldId="697"/>
            <ac:spMk id="3" creationId="{65330FDF-714D-40B9-A3F0-AF65A006C33F}"/>
          </ac:spMkLst>
        </pc:spChg>
        <pc:spChg chg="add del mod ord">
          <ac:chgData name="Vui Le Ba" userId="052109168efbc39a" providerId="LiveId" clId="{40CFB830-F6EC-4A1B-AE1F-B620D0FFC1BE}" dt="2020-12-23T07:30:43.255" v="1946" actId="6264"/>
          <ac:spMkLst>
            <pc:docMk/>
            <pc:sldMk cId="0" sldId="697"/>
            <ac:spMk id="4" creationId="{6047F16F-153F-414E-B23A-39BB145679E7}"/>
          </ac:spMkLst>
        </pc:spChg>
        <pc:spChg chg="del">
          <ac:chgData name="Vui Le Ba" userId="052109168efbc39a" providerId="LiveId" clId="{40CFB830-F6EC-4A1B-AE1F-B620D0FFC1BE}" dt="2020-12-23T07:06:30.211" v="1584"/>
          <ac:spMkLst>
            <pc:docMk/>
            <pc:sldMk cId="0" sldId="697"/>
            <ac:spMk id="5" creationId="{04E1290C-B3CE-47AD-9F90-78860B28D908}"/>
          </ac:spMkLst>
        </pc:spChg>
        <pc:spChg chg="add del mod">
          <ac:chgData name="Vui Le Ba" userId="052109168efbc39a" providerId="LiveId" clId="{40CFB830-F6EC-4A1B-AE1F-B620D0FFC1BE}" dt="2020-12-23T07:30:43.255" v="1946" actId="6264"/>
          <ac:spMkLst>
            <pc:docMk/>
            <pc:sldMk cId="0" sldId="697"/>
            <ac:spMk id="6" creationId="{EA32A982-FD2C-429E-96F1-FBBA64CADB79}"/>
          </ac:spMkLst>
        </pc:spChg>
        <pc:spChg chg="add del mod">
          <ac:chgData name="Vui Le Ba" userId="052109168efbc39a" providerId="LiveId" clId="{40CFB830-F6EC-4A1B-AE1F-B620D0FFC1BE}" dt="2020-12-23T07:30:43.255" v="1946" actId="6264"/>
          <ac:spMkLst>
            <pc:docMk/>
            <pc:sldMk cId="0" sldId="697"/>
            <ac:spMk id="7" creationId="{D4E25B22-3A0E-4F33-BBE0-10B2FBD991B5}"/>
          </ac:spMkLst>
        </pc:spChg>
        <pc:spChg chg="add del mod ord">
          <ac:chgData name="Vui Le Ba" userId="052109168efbc39a" providerId="LiveId" clId="{40CFB830-F6EC-4A1B-AE1F-B620D0FFC1BE}" dt="2020-12-23T09:05:16.319" v="3222" actId="700"/>
          <ac:spMkLst>
            <pc:docMk/>
            <pc:sldMk cId="0" sldId="697"/>
            <ac:spMk id="8" creationId="{0FF5E3BA-3DE0-4679-BAD0-6F9FAB518CD0}"/>
          </ac:spMkLst>
        </pc:spChg>
        <pc:spChg chg="add del mod ord">
          <ac:chgData name="Vui Le Ba" userId="052109168efbc39a" providerId="LiveId" clId="{40CFB830-F6EC-4A1B-AE1F-B620D0FFC1BE}" dt="2020-12-23T14:30:11.737" v="4726" actId="478"/>
          <ac:spMkLst>
            <pc:docMk/>
            <pc:sldMk cId="0" sldId="697"/>
            <ac:spMk id="9" creationId="{3716F571-47D7-4B1C-B404-FB47B7C5A69D}"/>
          </ac:spMkLst>
        </pc:spChg>
        <pc:spChg chg="add del mod ord">
          <ac:chgData name="Vui Le Ba" userId="052109168efbc39a" providerId="LiveId" clId="{40CFB830-F6EC-4A1B-AE1F-B620D0FFC1BE}" dt="2020-12-23T14:30:13.255" v="4727" actId="478"/>
          <ac:spMkLst>
            <pc:docMk/>
            <pc:sldMk cId="0" sldId="697"/>
            <ac:spMk id="811010" creationId="{00000000-0000-0000-0000-000000000000}"/>
          </ac:spMkLst>
        </pc:spChg>
        <pc:spChg chg="mod ord">
          <ac:chgData name="Vui Le Ba" userId="052109168efbc39a" providerId="LiveId" clId="{40CFB830-F6EC-4A1B-AE1F-B620D0FFC1BE}" dt="2020-12-23T09:05:16.319" v="3222" actId="700"/>
          <ac:spMkLst>
            <pc:docMk/>
            <pc:sldMk cId="0" sldId="697"/>
            <ac:spMk id="811011" creationId="{00000000-0000-0000-0000-000000000000}"/>
          </ac:spMkLst>
        </pc:spChg>
        <pc:spChg chg="mod">
          <ac:chgData name="Vui Le Ba" userId="052109168efbc39a" providerId="LiveId" clId="{40CFB830-F6EC-4A1B-AE1F-B620D0FFC1BE}" dt="2020-12-23T14:32:33.603" v="4787" actId="14100"/>
          <ac:spMkLst>
            <pc:docMk/>
            <pc:sldMk cId="0" sldId="697"/>
            <ac:spMk id="811013" creationId="{00000000-0000-0000-0000-000000000000}"/>
          </ac:spMkLst>
        </pc:spChg>
        <pc:spChg chg="del">
          <ac:chgData name="Vui Le Ba" userId="052109168efbc39a" providerId="LiveId" clId="{40CFB830-F6EC-4A1B-AE1F-B620D0FFC1BE}" dt="2020-12-23T14:30:11.737" v="4726" actId="478"/>
          <ac:spMkLst>
            <pc:docMk/>
            <pc:sldMk cId="0" sldId="697"/>
            <ac:spMk id="811014" creationId="{00000000-0000-0000-0000-000000000000}"/>
          </ac:spMkLst>
        </pc:spChg>
        <pc:grpChg chg="del">
          <ac:chgData name="Vui Le Ba" userId="052109168efbc39a" providerId="LiveId" clId="{40CFB830-F6EC-4A1B-AE1F-B620D0FFC1BE}" dt="2020-12-23T14:30:08.178" v="4725" actId="478"/>
          <ac:grpSpMkLst>
            <pc:docMk/>
            <pc:sldMk cId="0" sldId="697"/>
            <ac:grpSpMk id="811012" creationId="{00000000-0000-0000-0000-000000000000}"/>
          </ac:grpSpMkLst>
        </pc:grpChg>
      </pc:sldChg>
      <pc:sldChg chg="addSp delSp modSp mod modClrScheme chgLayout">
        <pc:chgData name="Vui Le Ba" userId="052109168efbc39a" providerId="LiveId" clId="{40CFB830-F6EC-4A1B-AE1F-B620D0FFC1BE}" dt="2020-12-23T14:14:34.762" v="4443" actId="14100"/>
        <pc:sldMkLst>
          <pc:docMk/>
          <pc:sldMk cId="0" sldId="698"/>
        </pc:sldMkLst>
        <pc:spChg chg="add del mod">
          <ac:chgData name="Vui Le Ba" userId="052109168efbc39a" providerId="LiveId" clId="{40CFB830-F6EC-4A1B-AE1F-B620D0FFC1BE}" dt="2020-12-23T05:58:31.666" v="181" actId="6264"/>
          <ac:spMkLst>
            <pc:docMk/>
            <pc:sldMk cId="0" sldId="698"/>
            <ac:spMk id="2" creationId="{8B01A11A-8345-4512-BA07-1A1B74E080C4}"/>
          </ac:spMkLst>
        </pc:spChg>
        <pc:spChg chg="add del mod">
          <ac:chgData name="Vui Le Ba" userId="052109168efbc39a" providerId="LiveId" clId="{40CFB830-F6EC-4A1B-AE1F-B620D0FFC1BE}" dt="2020-12-23T05:58:31.666" v="181" actId="6264"/>
          <ac:spMkLst>
            <pc:docMk/>
            <pc:sldMk cId="0" sldId="698"/>
            <ac:spMk id="3" creationId="{3382551C-303C-4A7D-86F9-795867A3FF32}"/>
          </ac:spMkLst>
        </pc:spChg>
        <pc:spChg chg="add del mod ord">
          <ac:chgData name="Vui Le Ba" userId="052109168efbc39a" providerId="LiveId" clId="{40CFB830-F6EC-4A1B-AE1F-B620D0FFC1BE}" dt="2020-12-23T07:30:43.255" v="1946" actId="6264"/>
          <ac:spMkLst>
            <pc:docMk/>
            <pc:sldMk cId="0" sldId="698"/>
            <ac:spMk id="4" creationId="{122B22A4-2BC9-43FE-85EC-EC8F6E56C162}"/>
          </ac:spMkLst>
        </pc:spChg>
        <pc:spChg chg="del">
          <ac:chgData name="Vui Le Ba" userId="052109168efbc39a" providerId="LiveId" clId="{40CFB830-F6EC-4A1B-AE1F-B620D0FFC1BE}" dt="2020-12-23T07:06:30.211" v="1584"/>
          <ac:spMkLst>
            <pc:docMk/>
            <pc:sldMk cId="0" sldId="698"/>
            <ac:spMk id="5" creationId="{9C5BDAD3-1C85-48CA-8EFA-4831037051E1}"/>
          </ac:spMkLst>
        </pc:spChg>
        <pc:spChg chg="add del mod">
          <ac:chgData name="Vui Le Ba" userId="052109168efbc39a" providerId="LiveId" clId="{40CFB830-F6EC-4A1B-AE1F-B620D0FFC1BE}" dt="2020-12-23T07:30:43.255" v="1946" actId="6264"/>
          <ac:spMkLst>
            <pc:docMk/>
            <pc:sldMk cId="0" sldId="698"/>
            <ac:spMk id="6" creationId="{806C8E7F-F954-4CD3-8EC8-DB9867870AF0}"/>
          </ac:spMkLst>
        </pc:spChg>
        <pc:spChg chg="add del mod">
          <ac:chgData name="Vui Le Ba" userId="052109168efbc39a" providerId="LiveId" clId="{40CFB830-F6EC-4A1B-AE1F-B620D0FFC1BE}" dt="2020-12-23T07:30:43.255" v="1946" actId="6264"/>
          <ac:spMkLst>
            <pc:docMk/>
            <pc:sldMk cId="0" sldId="698"/>
            <ac:spMk id="7" creationId="{787E0869-7203-43DA-B82C-21FE5AAFE4E1}"/>
          </ac:spMkLst>
        </pc:spChg>
        <pc:spChg chg="add del mod ord">
          <ac:chgData name="Vui Le Ba" userId="052109168efbc39a" providerId="LiveId" clId="{40CFB830-F6EC-4A1B-AE1F-B620D0FFC1BE}" dt="2020-12-23T09:05:16.319" v="3222" actId="700"/>
          <ac:spMkLst>
            <pc:docMk/>
            <pc:sldMk cId="0" sldId="698"/>
            <ac:spMk id="8" creationId="{D86C2ED2-8CDC-4630-8946-990F4A4FA523}"/>
          </ac:spMkLst>
        </pc:spChg>
        <pc:spChg chg="add del mod ord">
          <ac:chgData name="Vui Le Ba" userId="052109168efbc39a" providerId="LiveId" clId="{40CFB830-F6EC-4A1B-AE1F-B620D0FFC1BE}" dt="2020-12-23T14:14:21.784" v="4438" actId="478"/>
          <ac:spMkLst>
            <pc:docMk/>
            <pc:sldMk cId="0" sldId="698"/>
            <ac:spMk id="9" creationId="{ED40F7C6-C2CE-4A71-B804-5EFCB4D2B381}"/>
          </ac:spMkLst>
        </pc:spChg>
        <pc:spChg chg="add del mod ord">
          <ac:chgData name="Vui Le Ba" userId="052109168efbc39a" providerId="LiveId" clId="{40CFB830-F6EC-4A1B-AE1F-B620D0FFC1BE}" dt="2020-12-23T14:14:25.120" v="4439" actId="478"/>
          <ac:spMkLst>
            <pc:docMk/>
            <pc:sldMk cId="0" sldId="698"/>
            <ac:spMk id="761858" creationId="{00000000-0000-0000-0000-000000000000}"/>
          </ac:spMkLst>
        </pc:spChg>
        <pc:spChg chg="mod ord">
          <ac:chgData name="Vui Le Ba" userId="052109168efbc39a" providerId="LiveId" clId="{40CFB830-F6EC-4A1B-AE1F-B620D0FFC1BE}" dt="2020-12-23T09:05:16.903" v="3286" actId="27636"/>
          <ac:spMkLst>
            <pc:docMk/>
            <pc:sldMk cId="0" sldId="698"/>
            <ac:spMk id="761859" creationId="{00000000-0000-0000-0000-000000000000}"/>
          </ac:spMkLst>
        </pc:spChg>
        <pc:spChg chg="mod">
          <ac:chgData name="Vui Le Ba" userId="052109168efbc39a" providerId="LiveId" clId="{40CFB830-F6EC-4A1B-AE1F-B620D0FFC1BE}" dt="2020-12-23T14:14:34.762" v="4443" actId="14100"/>
          <ac:spMkLst>
            <pc:docMk/>
            <pc:sldMk cId="0" sldId="698"/>
            <ac:spMk id="761862" creationId="{00000000-0000-0000-0000-000000000000}"/>
          </ac:spMkLst>
        </pc:spChg>
        <pc:grpChg chg="del">
          <ac:chgData name="Vui Le Ba" userId="052109168efbc39a" providerId="LiveId" clId="{40CFB830-F6EC-4A1B-AE1F-B620D0FFC1BE}" dt="2020-12-23T14:12:30.445" v="4425" actId="478"/>
          <ac:grpSpMkLst>
            <pc:docMk/>
            <pc:sldMk cId="0" sldId="698"/>
            <ac:grpSpMk id="761860" creationId="{00000000-0000-0000-0000-000000000000}"/>
          </ac:grpSpMkLst>
        </pc:grpChg>
      </pc:sldChg>
      <pc:sldChg chg="addSp delSp modSp mod modClrScheme chgLayout">
        <pc:chgData name="Vui Le Ba" userId="052109168efbc39a" providerId="LiveId" clId="{40CFB830-F6EC-4A1B-AE1F-B620D0FFC1BE}" dt="2020-12-23T14:37:11.755" v="4876" actId="478"/>
        <pc:sldMkLst>
          <pc:docMk/>
          <pc:sldMk cId="0" sldId="699"/>
        </pc:sldMkLst>
        <pc:spChg chg="add del mod">
          <ac:chgData name="Vui Le Ba" userId="052109168efbc39a" providerId="LiveId" clId="{40CFB830-F6EC-4A1B-AE1F-B620D0FFC1BE}" dt="2020-12-23T05:58:31.666" v="181" actId="6264"/>
          <ac:spMkLst>
            <pc:docMk/>
            <pc:sldMk cId="0" sldId="699"/>
            <ac:spMk id="2" creationId="{C333C73D-DEB8-4937-9506-169AA4247814}"/>
          </ac:spMkLst>
        </pc:spChg>
        <pc:spChg chg="add del mod">
          <ac:chgData name="Vui Le Ba" userId="052109168efbc39a" providerId="LiveId" clId="{40CFB830-F6EC-4A1B-AE1F-B620D0FFC1BE}" dt="2020-12-23T05:58:31.666" v="181" actId="6264"/>
          <ac:spMkLst>
            <pc:docMk/>
            <pc:sldMk cId="0" sldId="699"/>
            <ac:spMk id="3" creationId="{A1861161-A49A-4832-B2C6-FCB34645A234}"/>
          </ac:spMkLst>
        </pc:spChg>
        <pc:spChg chg="add del mod ord">
          <ac:chgData name="Vui Le Ba" userId="052109168efbc39a" providerId="LiveId" clId="{40CFB830-F6EC-4A1B-AE1F-B620D0FFC1BE}" dt="2020-12-23T07:30:43.255" v="1946" actId="6264"/>
          <ac:spMkLst>
            <pc:docMk/>
            <pc:sldMk cId="0" sldId="699"/>
            <ac:spMk id="4" creationId="{CB0A20BE-4A29-473B-99E7-DE1F8259159C}"/>
          </ac:spMkLst>
        </pc:spChg>
        <pc:spChg chg="del">
          <ac:chgData name="Vui Le Ba" userId="052109168efbc39a" providerId="LiveId" clId="{40CFB830-F6EC-4A1B-AE1F-B620D0FFC1BE}" dt="2020-12-23T07:06:30.211" v="1584"/>
          <ac:spMkLst>
            <pc:docMk/>
            <pc:sldMk cId="0" sldId="699"/>
            <ac:spMk id="5" creationId="{EED72411-838F-4BCE-985E-544B083CBC00}"/>
          </ac:spMkLst>
        </pc:spChg>
        <pc:spChg chg="add del mod">
          <ac:chgData name="Vui Le Ba" userId="052109168efbc39a" providerId="LiveId" clId="{40CFB830-F6EC-4A1B-AE1F-B620D0FFC1BE}" dt="2020-12-23T07:30:43.255" v="1946" actId="6264"/>
          <ac:spMkLst>
            <pc:docMk/>
            <pc:sldMk cId="0" sldId="699"/>
            <ac:spMk id="6" creationId="{EAD11CE6-2B76-4844-8624-8F377294F91C}"/>
          </ac:spMkLst>
        </pc:spChg>
        <pc:spChg chg="add del mod">
          <ac:chgData name="Vui Le Ba" userId="052109168efbc39a" providerId="LiveId" clId="{40CFB830-F6EC-4A1B-AE1F-B620D0FFC1BE}" dt="2020-12-23T07:30:43.255" v="1946" actId="6264"/>
          <ac:spMkLst>
            <pc:docMk/>
            <pc:sldMk cId="0" sldId="699"/>
            <ac:spMk id="7" creationId="{34CFEDD9-2676-475C-A9AD-85A810E28AC1}"/>
          </ac:spMkLst>
        </pc:spChg>
        <pc:spChg chg="add del mod ord">
          <ac:chgData name="Vui Le Ba" userId="052109168efbc39a" providerId="LiveId" clId="{40CFB830-F6EC-4A1B-AE1F-B620D0FFC1BE}" dt="2020-12-23T09:05:16.319" v="3222" actId="700"/>
          <ac:spMkLst>
            <pc:docMk/>
            <pc:sldMk cId="0" sldId="699"/>
            <ac:spMk id="8" creationId="{D3CB8A0B-B973-4D50-BBE6-34149368B1C4}"/>
          </ac:spMkLst>
        </pc:spChg>
        <pc:spChg chg="add del mod ord">
          <ac:chgData name="Vui Le Ba" userId="052109168efbc39a" providerId="LiveId" clId="{40CFB830-F6EC-4A1B-AE1F-B620D0FFC1BE}" dt="2020-12-23T14:36:58.302" v="4872" actId="478"/>
          <ac:spMkLst>
            <pc:docMk/>
            <pc:sldMk cId="0" sldId="699"/>
            <ac:spMk id="9" creationId="{55E8C67E-E0E5-4E26-B8A9-F7AA0D9B0315}"/>
          </ac:spMkLst>
        </pc:spChg>
        <pc:spChg chg="add del mod ord">
          <ac:chgData name="Vui Le Ba" userId="052109168efbc39a" providerId="LiveId" clId="{40CFB830-F6EC-4A1B-AE1F-B620D0FFC1BE}" dt="2020-12-23T14:37:11.755" v="4876" actId="478"/>
          <ac:spMkLst>
            <pc:docMk/>
            <pc:sldMk cId="0" sldId="699"/>
            <ac:spMk id="841730" creationId="{00000000-0000-0000-0000-000000000000}"/>
          </ac:spMkLst>
        </pc:spChg>
        <pc:spChg chg="mod ord">
          <ac:chgData name="Vui Le Ba" userId="052109168efbc39a" providerId="LiveId" clId="{40CFB830-F6EC-4A1B-AE1F-B620D0FFC1BE}" dt="2020-12-23T09:05:16.319" v="3222" actId="700"/>
          <ac:spMkLst>
            <pc:docMk/>
            <pc:sldMk cId="0" sldId="699"/>
            <ac:spMk id="841731" creationId="{00000000-0000-0000-0000-000000000000}"/>
          </ac:spMkLst>
        </pc:spChg>
        <pc:spChg chg="mod">
          <ac:chgData name="Vui Le Ba" userId="052109168efbc39a" providerId="LiveId" clId="{40CFB830-F6EC-4A1B-AE1F-B620D0FFC1BE}" dt="2020-12-23T14:37:10.045" v="4875" actId="14100"/>
          <ac:spMkLst>
            <pc:docMk/>
            <pc:sldMk cId="0" sldId="699"/>
            <ac:spMk id="841734" creationId="{00000000-0000-0000-0000-000000000000}"/>
          </ac:spMkLst>
        </pc:spChg>
        <pc:grpChg chg="del">
          <ac:chgData name="Vui Le Ba" userId="052109168efbc39a" providerId="LiveId" clId="{40CFB830-F6EC-4A1B-AE1F-B620D0FFC1BE}" dt="2020-12-23T14:36:56.947" v="4871" actId="478"/>
          <ac:grpSpMkLst>
            <pc:docMk/>
            <pc:sldMk cId="0" sldId="699"/>
            <ac:grpSpMk id="841732" creationId="{00000000-0000-0000-0000-000000000000}"/>
          </ac:grpSpMkLst>
        </pc:grpChg>
      </pc:sldChg>
      <pc:sldChg chg="addSp delSp modSp mod modClrScheme chgLayout">
        <pc:chgData name="Vui Le Ba" userId="052109168efbc39a" providerId="LiveId" clId="{40CFB830-F6EC-4A1B-AE1F-B620D0FFC1BE}" dt="2020-12-23T14:36:47.672" v="4870" actId="478"/>
        <pc:sldMkLst>
          <pc:docMk/>
          <pc:sldMk cId="0" sldId="700"/>
        </pc:sldMkLst>
        <pc:spChg chg="add del mod">
          <ac:chgData name="Vui Le Ba" userId="052109168efbc39a" providerId="LiveId" clId="{40CFB830-F6EC-4A1B-AE1F-B620D0FFC1BE}" dt="2020-12-23T05:58:31.666" v="181" actId="6264"/>
          <ac:spMkLst>
            <pc:docMk/>
            <pc:sldMk cId="0" sldId="700"/>
            <ac:spMk id="2" creationId="{78800D07-3865-4F98-8A47-9C071D590C10}"/>
          </ac:spMkLst>
        </pc:spChg>
        <pc:spChg chg="add del mod">
          <ac:chgData name="Vui Le Ba" userId="052109168efbc39a" providerId="LiveId" clId="{40CFB830-F6EC-4A1B-AE1F-B620D0FFC1BE}" dt="2020-12-23T05:58:31.666" v="181" actId="6264"/>
          <ac:spMkLst>
            <pc:docMk/>
            <pc:sldMk cId="0" sldId="700"/>
            <ac:spMk id="3" creationId="{2B2ED0B7-2E6C-47FD-8E81-3B6141BCABB7}"/>
          </ac:spMkLst>
        </pc:spChg>
        <pc:spChg chg="add del mod ord">
          <ac:chgData name="Vui Le Ba" userId="052109168efbc39a" providerId="LiveId" clId="{40CFB830-F6EC-4A1B-AE1F-B620D0FFC1BE}" dt="2020-12-23T07:30:43.255" v="1946" actId="6264"/>
          <ac:spMkLst>
            <pc:docMk/>
            <pc:sldMk cId="0" sldId="700"/>
            <ac:spMk id="4" creationId="{74EF6FB7-FF14-43F9-A28A-083125AC517D}"/>
          </ac:spMkLst>
        </pc:spChg>
        <pc:spChg chg="del">
          <ac:chgData name="Vui Le Ba" userId="052109168efbc39a" providerId="LiveId" clId="{40CFB830-F6EC-4A1B-AE1F-B620D0FFC1BE}" dt="2020-12-23T07:06:30.211" v="1584"/>
          <ac:spMkLst>
            <pc:docMk/>
            <pc:sldMk cId="0" sldId="700"/>
            <ac:spMk id="5" creationId="{629D9566-6A5A-4E9D-8D42-6106F7AABB61}"/>
          </ac:spMkLst>
        </pc:spChg>
        <pc:spChg chg="add del mod">
          <ac:chgData name="Vui Le Ba" userId="052109168efbc39a" providerId="LiveId" clId="{40CFB830-F6EC-4A1B-AE1F-B620D0FFC1BE}" dt="2020-12-23T07:30:43.255" v="1946" actId="6264"/>
          <ac:spMkLst>
            <pc:docMk/>
            <pc:sldMk cId="0" sldId="700"/>
            <ac:spMk id="6" creationId="{FD3FF435-7FD5-4A4C-A05D-002DF05E5CDE}"/>
          </ac:spMkLst>
        </pc:spChg>
        <pc:spChg chg="add del mod">
          <ac:chgData name="Vui Le Ba" userId="052109168efbc39a" providerId="LiveId" clId="{40CFB830-F6EC-4A1B-AE1F-B620D0FFC1BE}" dt="2020-12-23T07:30:43.255" v="1946" actId="6264"/>
          <ac:spMkLst>
            <pc:docMk/>
            <pc:sldMk cId="0" sldId="700"/>
            <ac:spMk id="7" creationId="{44F94E67-5B02-4294-9505-7B984BDD9BEC}"/>
          </ac:spMkLst>
        </pc:spChg>
        <pc:spChg chg="add del mod ord">
          <ac:chgData name="Vui Le Ba" userId="052109168efbc39a" providerId="LiveId" clId="{40CFB830-F6EC-4A1B-AE1F-B620D0FFC1BE}" dt="2020-12-23T09:05:16.319" v="3222" actId="700"/>
          <ac:spMkLst>
            <pc:docMk/>
            <pc:sldMk cId="0" sldId="700"/>
            <ac:spMk id="8" creationId="{3C7BF207-0555-4970-B860-47924441484A}"/>
          </ac:spMkLst>
        </pc:spChg>
        <pc:spChg chg="add del mod ord">
          <ac:chgData name="Vui Le Ba" userId="052109168efbc39a" providerId="LiveId" clId="{40CFB830-F6EC-4A1B-AE1F-B620D0FFC1BE}" dt="2020-12-23T14:36:33.709" v="4865" actId="478"/>
          <ac:spMkLst>
            <pc:docMk/>
            <pc:sldMk cId="0" sldId="700"/>
            <ac:spMk id="9" creationId="{BF257679-BB13-4CD8-9F56-0FA49DD30AA6}"/>
          </ac:spMkLst>
        </pc:spChg>
        <pc:spChg chg="add del mod ord">
          <ac:chgData name="Vui Le Ba" userId="052109168efbc39a" providerId="LiveId" clId="{40CFB830-F6EC-4A1B-AE1F-B620D0FFC1BE}" dt="2020-12-23T14:36:47.672" v="4870" actId="478"/>
          <ac:spMkLst>
            <pc:docMk/>
            <pc:sldMk cId="0" sldId="700"/>
            <ac:spMk id="839682" creationId="{00000000-0000-0000-0000-000000000000}"/>
          </ac:spMkLst>
        </pc:spChg>
        <pc:spChg chg="mod ord">
          <ac:chgData name="Vui Le Ba" userId="052109168efbc39a" providerId="LiveId" clId="{40CFB830-F6EC-4A1B-AE1F-B620D0FFC1BE}" dt="2020-12-23T14:36:38.038" v="4866" actId="2711"/>
          <ac:spMkLst>
            <pc:docMk/>
            <pc:sldMk cId="0" sldId="700"/>
            <ac:spMk id="839683" creationId="{00000000-0000-0000-0000-000000000000}"/>
          </ac:spMkLst>
        </pc:spChg>
        <pc:spChg chg="mod">
          <ac:chgData name="Vui Le Ba" userId="052109168efbc39a" providerId="LiveId" clId="{40CFB830-F6EC-4A1B-AE1F-B620D0FFC1BE}" dt="2020-12-23T14:36:38.038" v="4866" actId="2711"/>
          <ac:spMkLst>
            <pc:docMk/>
            <pc:sldMk cId="0" sldId="700"/>
            <ac:spMk id="839685" creationId="{00000000-0000-0000-0000-000000000000}"/>
          </ac:spMkLst>
        </pc:spChg>
        <pc:spChg chg="mod">
          <ac:chgData name="Vui Le Ba" userId="052109168efbc39a" providerId="LiveId" clId="{40CFB830-F6EC-4A1B-AE1F-B620D0FFC1BE}" dt="2020-12-23T14:36:45.167" v="4869" actId="14100"/>
          <ac:spMkLst>
            <pc:docMk/>
            <pc:sldMk cId="0" sldId="700"/>
            <ac:spMk id="839686" creationId="{00000000-0000-0000-0000-000000000000}"/>
          </ac:spMkLst>
        </pc:spChg>
        <pc:spChg chg="mod">
          <ac:chgData name="Vui Le Ba" userId="052109168efbc39a" providerId="LiveId" clId="{40CFB830-F6EC-4A1B-AE1F-B620D0FFC1BE}" dt="2020-12-23T14:36:38.038" v="4866" actId="2711"/>
          <ac:spMkLst>
            <pc:docMk/>
            <pc:sldMk cId="0" sldId="700"/>
            <ac:spMk id="1210397" creationId="{00000000-0000-0000-0000-000000000000}"/>
          </ac:spMkLst>
        </pc:spChg>
        <pc:grpChg chg="del">
          <ac:chgData name="Vui Le Ba" userId="052109168efbc39a" providerId="LiveId" clId="{40CFB830-F6EC-4A1B-AE1F-B620D0FFC1BE}" dt="2020-12-23T14:36:31.357" v="4864" actId="478"/>
          <ac:grpSpMkLst>
            <pc:docMk/>
            <pc:sldMk cId="0" sldId="700"/>
            <ac:grpSpMk id="839684" creationId="{00000000-0000-0000-0000-000000000000}"/>
          </ac:grpSpMkLst>
        </pc:grpChg>
        <pc:graphicFrameChg chg="mod">
          <ac:chgData name="Vui Le Ba" userId="052109168efbc39a" providerId="LiveId" clId="{40CFB830-F6EC-4A1B-AE1F-B620D0FFC1BE}" dt="2020-12-23T14:36:38.038" v="4866" actId="2711"/>
          <ac:graphicFrameMkLst>
            <pc:docMk/>
            <pc:sldMk cId="0" sldId="700"/>
            <ac:graphicFrameMk id="1210377" creationId="{00000000-0000-0000-0000-000000000000}"/>
          </ac:graphicFrameMkLst>
        </pc:graphicFrameChg>
      </pc:sldChg>
      <pc:sldChg chg="addSp delSp modSp mod modClrScheme chgLayout">
        <pc:chgData name="Vui Le Ba" userId="052109168efbc39a" providerId="LiveId" clId="{40CFB830-F6EC-4A1B-AE1F-B620D0FFC1BE}" dt="2020-12-23T14:37:25.085" v="4882" actId="14100"/>
        <pc:sldMkLst>
          <pc:docMk/>
          <pc:sldMk cId="0" sldId="701"/>
        </pc:sldMkLst>
        <pc:spChg chg="add del mod">
          <ac:chgData name="Vui Le Ba" userId="052109168efbc39a" providerId="LiveId" clId="{40CFB830-F6EC-4A1B-AE1F-B620D0FFC1BE}" dt="2020-12-23T05:58:31.666" v="181" actId="6264"/>
          <ac:spMkLst>
            <pc:docMk/>
            <pc:sldMk cId="0" sldId="701"/>
            <ac:spMk id="2" creationId="{68F3FE27-5B07-4D28-BFF0-16CBF12D96D5}"/>
          </ac:spMkLst>
        </pc:spChg>
        <pc:spChg chg="add del mod">
          <ac:chgData name="Vui Le Ba" userId="052109168efbc39a" providerId="LiveId" clId="{40CFB830-F6EC-4A1B-AE1F-B620D0FFC1BE}" dt="2020-12-23T05:58:31.666" v="181" actId="6264"/>
          <ac:spMkLst>
            <pc:docMk/>
            <pc:sldMk cId="0" sldId="701"/>
            <ac:spMk id="3" creationId="{5C7DDC43-C4D7-45F2-A209-623FA88D7C5D}"/>
          </ac:spMkLst>
        </pc:spChg>
        <pc:spChg chg="add del mod ord">
          <ac:chgData name="Vui Le Ba" userId="052109168efbc39a" providerId="LiveId" clId="{40CFB830-F6EC-4A1B-AE1F-B620D0FFC1BE}" dt="2020-12-23T07:30:43.255" v="1946" actId="6264"/>
          <ac:spMkLst>
            <pc:docMk/>
            <pc:sldMk cId="0" sldId="701"/>
            <ac:spMk id="4" creationId="{4C251400-4DBF-469C-B23E-CA2203B44FE2}"/>
          </ac:spMkLst>
        </pc:spChg>
        <pc:spChg chg="del">
          <ac:chgData name="Vui Le Ba" userId="052109168efbc39a" providerId="LiveId" clId="{40CFB830-F6EC-4A1B-AE1F-B620D0FFC1BE}" dt="2020-12-23T07:06:30.211" v="1584"/>
          <ac:spMkLst>
            <pc:docMk/>
            <pc:sldMk cId="0" sldId="701"/>
            <ac:spMk id="5" creationId="{95F5A808-F13A-4E07-A055-33B8E38C2F44}"/>
          </ac:spMkLst>
        </pc:spChg>
        <pc:spChg chg="add del mod">
          <ac:chgData name="Vui Le Ba" userId="052109168efbc39a" providerId="LiveId" clId="{40CFB830-F6EC-4A1B-AE1F-B620D0FFC1BE}" dt="2020-12-23T07:30:43.255" v="1946" actId="6264"/>
          <ac:spMkLst>
            <pc:docMk/>
            <pc:sldMk cId="0" sldId="701"/>
            <ac:spMk id="6" creationId="{5583281E-7E91-4297-957F-2B39A399C784}"/>
          </ac:spMkLst>
        </pc:spChg>
        <pc:spChg chg="add del mod">
          <ac:chgData name="Vui Le Ba" userId="052109168efbc39a" providerId="LiveId" clId="{40CFB830-F6EC-4A1B-AE1F-B620D0FFC1BE}" dt="2020-12-23T07:30:43.255" v="1946" actId="6264"/>
          <ac:spMkLst>
            <pc:docMk/>
            <pc:sldMk cId="0" sldId="701"/>
            <ac:spMk id="7" creationId="{7CEE7C5B-F841-4EC6-AF82-73F79B0D5AD5}"/>
          </ac:spMkLst>
        </pc:spChg>
        <pc:spChg chg="add del mod ord">
          <ac:chgData name="Vui Le Ba" userId="052109168efbc39a" providerId="LiveId" clId="{40CFB830-F6EC-4A1B-AE1F-B620D0FFC1BE}" dt="2020-12-23T09:05:16.319" v="3222" actId="700"/>
          <ac:spMkLst>
            <pc:docMk/>
            <pc:sldMk cId="0" sldId="701"/>
            <ac:spMk id="8" creationId="{A938A226-DD0D-480E-9E08-16DFBD5EA22D}"/>
          </ac:spMkLst>
        </pc:spChg>
        <pc:spChg chg="add del mod ord">
          <ac:chgData name="Vui Le Ba" userId="052109168efbc39a" providerId="LiveId" clId="{40CFB830-F6EC-4A1B-AE1F-B620D0FFC1BE}" dt="2020-12-23T14:37:16.735" v="4878" actId="478"/>
          <ac:spMkLst>
            <pc:docMk/>
            <pc:sldMk cId="0" sldId="701"/>
            <ac:spMk id="9" creationId="{E1D1B186-455B-470D-8CE6-15BE89609C36}"/>
          </ac:spMkLst>
        </pc:spChg>
        <pc:spChg chg="add del mod ord">
          <ac:chgData name="Vui Le Ba" userId="052109168efbc39a" providerId="LiveId" clId="{40CFB830-F6EC-4A1B-AE1F-B620D0FFC1BE}" dt="2020-12-23T14:37:18.069" v="4879" actId="478"/>
          <ac:spMkLst>
            <pc:docMk/>
            <pc:sldMk cId="0" sldId="701"/>
            <ac:spMk id="843778" creationId="{00000000-0000-0000-0000-000000000000}"/>
          </ac:spMkLst>
        </pc:spChg>
        <pc:spChg chg="mod ord">
          <ac:chgData name="Vui Le Ba" userId="052109168efbc39a" providerId="LiveId" clId="{40CFB830-F6EC-4A1B-AE1F-B620D0FFC1BE}" dt="2020-12-23T09:05:16.319" v="3222" actId="700"/>
          <ac:spMkLst>
            <pc:docMk/>
            <pc:sldMk cId="0" sldId="701"/>
            <ac:spMk id="843779" creationId="{00000000-0000-0000-0000-000000000000}"/>
          </ac:spMkLst>
        </pc:spChg>
        <pc:spChg chg="mod">
          <ac:chgData name="Vui Le Ba" userId="052109168efbc39a" providerId="LiveId" clId="{40CFB830-F6EC-4A1B-AE1F-B620D0FFC1BE}" dt="2020-12-23T14:37:25.085" v="4882" actId="14100"/>
          <ac:spMkLst>
            <pc:docMk/>
            <pc:sldMk cId="0" sldId="701"/>
            <ac:spMk id="843782" creationId="{00000000-0000-0000-0000-000000000000}"/>
          </ac:spMkLst>
        </pc:spChg>
        <pc:grpChg chg="del">
          <ac:chgData name="Vui Le Ba" userId="052109168efbc39a" providerId="LiveId" clId="{40CFB830-F6EC-4A1B-AE1F-B620D0FFC1BE}" dt="2020-12-23T14:37:14.858" v="4877" actId="478"/>
          <ac:grpSpMkLst>
            <pc:docMk/>
            <pc:sldMk cId="0" sldId="701"/>
            <ac:grpSpMk id="843780" creationId="{00000000-0000-0000-0000-000000000000}"/>
          </ac:grpSpMkLst>
        </pc:grpChg>
      </pc:sldChg>
      <pc:sldChg chg="addSp delSp modSp mod modAnim chgLayout">
        <pc:chgData name="Vui Le Ba" userId="052109168efbc39a" providerId="LiveId" clId="{40CFB830-F6EC-4A1B-AE1F-B620D0FFC1BE}" dt="2020-12-23T14:27:26.560" v="4682" actId="1076"/>
        <pc:sldMkLst>
          <pc:docMk/>
          <pc:sldMk cId="0" sldId="702"/>
        </pc:sldMkLst>
        <pc:spChg chg="add del mod">
          <ac:chgData name="Vui Le Ba" userId="052109168efbc39a" providerId="LiveId" clId="{40CFB830-F6EC-4A1B-AE1F-B620D0FFC1BE}" dt="2020-12-23T05:58:31.666" v="181" actId="6264"/>
          <ac:spMkLst>
            <pc:docMk/>
            <pc:sldMk cId="0" sldId="702"/>
            <ac:spMk id="2" creationId="{1C2FD898-D53E-461E-B1C6-744A240438A0}"/>
          </ac:spMkLst>
        </pc:spChg>
        <pc:spChg chg="add del mod">
          <ac:chgData name="Vui Le Ba" userId="052109168efbc39a" providerId="LiveId" clId="{40CFB830-F6EC-4A1B-AE1F-B620D0FFC1BE}" dt="2020-12-23T05:58:31.666" v="181" actId="6264"/>
          <ac:spMkLst>
            <pc:docMk/>
            <pc:sldMk cId="0" sldId="702"/>
            <ac:spMk id="3" creationId="{9B13512E-6562-49DC-BEAB-8D57C81DA12A}"/>
          </ac:spMkLst>
        </pc:spChg>
        <pc:spChg chg="add del mod ord">
          <ac:chgData name="Vui Le Ba" userId="052109168efbc39a" providerId="LiveId" clId="{40CFB830-F6EC-4A1B-AE1F-B620D0FFC1BE}" dt="2020-12-23T07:30:43.255" v="1946" actId="6264"/>
          <ac:spMkLst>
            <pc:docMk/>
            <pc:sldMk cId="0" sldId="702"/>
            <ac:spMk id="4" creationId="{9BEC9240-8C8A-40BC-B018-AD1D8571201D}"/>
          </ac:spMkLst>
        </pc:spChg>
        <pc:spChg chg="del">
          <ac:chgData name="Vui Le Ba" userId="052109168efbc39a" providerId="LiveId" clId="{40CFB830-F6EC-4A1B-AE1F-B620D0FFC1BE}" dt="2020-12-23T07:06:30.211" v="1584"/>
          <ac:spMkLst>
            <pc:docMk/>
            <pc:sldMk cId="0" sldId="702"/>
            <ac:spMk id="5" creationId="{88381531-5BF7-481F-B63D-E941DBAEB0B6}"/>
          </ac:spMkLst>
        </pc:spChg>
        <pc:spChg chg="add del mod">
          <ac:chgData name="Vui Le Ba" userId="052109168efbc39a" providerId="LiveId" clId="{40CFB830-F6EC-4A1B-AE1F-B620D0FFC1BE}" dt="2020-12-23T07:30:43.255" v="1946" actId="6264"/>
          <ac:spMkLst>
            <pc:docMk/>
            <pc:sldMk cId="0" sldId="702"/>
            <ac:spMk id="6" creationId="{3F09D1D3-2EB4-43DB-96F4-2C0D2E52038B}"/>
          </ac:spMkLst>
        </pc:spChg>
        <pc:spChg chg="add del mod">
          <ac:chgData name="Vui Le Ba" userId="052109168efbc39a" providerId="LiveId" clId="{40CFB830-F6EC-4A1B-AE1F-B620D0FFC1BE}" dt="2020-12-23T07:30:43.255" v="1946" actId="6264"/>
          <ac:spMkLst>
            <pc:docMk/>
            <pc:sldMk cId="0" sldId="702"/>
            <ac:spMk id="7" creationId="{7ED3F1FE-AD4B-4374-AC32-EF719A97C4C3}"/>
          </ac:spMkLst>
        </pc:spChg>
        <pc:spChg chg="add del mod ord">
          <ac:chgData name="Vui Le Ba" userId="052109168efbc39a" providerId="LiveId" clId="{40CFB830-F6EC-4A1B-AE1F-B620D0FFC1BE}" dt="2020-12-23T09:05:16.319" v="3222" actId="700"/>
          <ac:spMkLst>
            <pc:docMk/>
            <pc:sldMk cId="0" sldId="702"/>
            <ac:spMk id="8" creationId="{D48E1140-C994-4FED-833C-9001D0631EE7}"/>
          </ac:spMkLst>
        </pc:spChg>
        <pc:spChg chg="add del mod ord">
          <ac:chgData name="Vui Le Ba" userId="052109168efbc39a" providerId="LiveId" clId="{40CFB830-F6EC-4A1B-AE1F-B620D0FFC1BE}" dt="2020-12-23T14:27:03.128" v="4675" actId="478"/>
          <ac:spMkLst>
            <pc:docMk/>
            <pc:sldMk cId="0" sldId="702"/>
            <ac:spMk id="9" creationId="{EA426397-31A8-4FCD-8446-4F159B498F84}"/>
          </ac:spMkLst>
        </pc:spChg>
        <pc:spChg chg="add del mod ord">
          <ac:chgData name="Vui Le Ba" userId="052109168efbc39a" providerId="LiveId" clId="{40CFB830-F6EC-4A1B-AE1F-B620D0FFC1BE}" dt="2020-12-23T14:27:04.768" v="4676" actId="478"/>
          <ac:spMkLst>
            <pc:docMk/>
            <pc:sldMk cId="0" sldId="702"/>
            <ac:spMk id="798722" creationId="{00000000-0000-0000-0000-000000000000}"/>
          </ac:spMkLst>
        </pc:spChg>
        <pc:spChg chg="mod ord">
          <ac:chgData name="Vui Le Ba" userId="052109168efbc39a" providerId="LiveId" clId="{40CFB830-F6EC-4A1B-AE1F-B620D0FFC1BE}" dt="2020-12-23T09:05:16.319" v="3222" actId="700"/>
          <ac:spMkLst>
            <pc:docMk/>
            <pc:sldMk cId="0" sldId="702"/>
            <ac:spMk id="798723" creationId="{00000000-0000-0000-0000-000000000000}"/>
          </ac:spMkLst>
        </pc:spChg>
        <pc:spChg chg="mod">
          <ac:chgData name="Vui Le Ba" userId="052109168efbc39a" providerId="LiveId" clId="{40CFB830-F6EC-4A1B-AE1F-B620D0FFC1BE}" dt="2020-12-23T14:27:24.550" v="4681" actId="1076"/>
          <ac:spMkLst>
            <pc:docMk/>
            <pc:sldMk cId="0" sldId="702"/>
            <ac:spMk id="798725" creationId="{00000000-0000-0000-0000-000000000000}"/>
          </ac:spMkLst>
        </pc:spChg>
        <pc:spChg chg="del">
          <ac:chgData name="Vui Le Ba" userId="052109168efbc39a" providerId="LiveId" clId="{40CFB830-F6EC-4A1B-AE1F-B620D0FFC1BE}" dt="2020-12-23T14:26:57.244" v="4672" actId="478"/>
          <ac:spMkLst>
            <pc:docMk/>
            <pc:sldMk cId="0" sldId="702"/>
            <ac:spMk id="798726" creationId="{00000000-0000-0000-0000-000000000000}"/>
          </ac:spMkLst>
        </pc:spChg>
        <pc:spChg chg="mod">
          <ac:chgData name="Vui Le Ba" userId="052109168efbc39a" providerId="LiveId" clId="{40CFB830-F6EC-4A1B-AE1F-B620D0FFC1BE}" dt="2020-12-23T14:27:26.560" v="4682" actId="1076"/>
          <ac:spMkLst>
            <pc:docMk/>
            <pc:sldMk cId="0" sldId="702"/>
            <ac:spMk id="798728" creationId="{00000000-0000-0000-0000-000000000000}"/>
          </ac:spMkLst>
        </pc:spChg>
        <pc:spChg chg="mod">
          <ac:chgData name="Vui Le Ba" userId="052109168efbc39a" providerId="LiveId" clId="{40CFB830-F6EC-4A1B-AE1F-B620D0FFC1BE}" dt="2020-12-23T14:27:26.560" v="4682" actId="1076"/>
          <ac:spMkLst>
            <pc:docMk/>
            <pc:sldMk cId="0" sldId="702"/>
            <ac:spMk id="798729" creationId="{00000000-0000-0000-0000-000000000000}"/>
          </ac:spMkLst>
        </pc:spChg>
        <pc:spChg chg="mod">
          <ac:chgData name="Vui Le Ba" userId="052109168efbc39a" providerId="LiveId" clId="{40CFB830-F6EC-4A1B-AE1F-B620D0FFC1BE}" dt="2020-12-23T14:27:26.560" v="4682" actId="1076"/>
          <ac:spMkLst>
            <pc:docMk/>
            <pc:sldMk cId="0" sldId="702"/>
            <ac:spMk id="798730" creationId="{00000000-0000-0000-0000-000000000000}"/>
          </ac:spMkLst>
        </pc:spChg>
        <pc:spChg chg="mod">
          <ac:chgData name="Vui Le Ba" userId="052109168efbc39a" providerId="LiveId" clId="{40CFB830-F6EC-4A1B-AE1F-B620D0FFC1BE}" dt="2020-12-23T14:27:26.560" v="4682" actId="1076"/>
          <ac:spMkLst>
            <pc:docMk/>
            <pc:sldMk cId="0" sldId="702"/>
            <ac:spMk id="798731" creationId="{00000000-0000-0000-0000-000000000000}"/>
          </ac:spMkLst>
        </pc:spChg>
        <pc:spChg chg="mod">
          <ac:chgData name="Vui Le Ba" userId="052109168efbc39a" providerId="LiveId" clId="{40CFB830-F6EC-4A1B-AE1F-B620D0FFC1BE}" dt="2020-12-23T14:27:26.560" v="4682" actId="1076"/>
          <ac:spMkLst>
            <pc:docMk/>
            <pc:sldMk cId="0" sldId="702"/>
            <ac:spMk id="798732" creationId="{00000000-0000-0000-0000-000000000000}"/>
          </ac:spMkLst>
        </pc:spChg>
        <pc:spChg chg="mod">
          <ac:chgData name="Vui Le Ba" userId="052109168efbc39a" providerId="LiveId" clId="{40CFB830-F6EC-4A1B-AE1F-B620D0FFC1BE}" dt="2020-12-23T14:27:26.560" v="4682" actId="1076"/>
          <ac:spMkLst>
            <pc:docMk/>
            <pc:sldMk cId="0" sldId="702"/>
            <ac:spMk id="798733" creationId="{00000000-0000-0000-0000-000000000000}"/>
          </ac:spMkLst>
        </pc:spChg>
        <pc:spChg chg="mod">
          <ac:chgData name="Vui Le Ba" userId="052109168efbc39a" providerId="LiveId" clId="{40CFB830-F6EC-4A1B-AE1F-B620D0FFC1BE}" dt="2020-12-23T14:27:26.560" v="4682" actId="1076"/>
          <ac:spMkLst>
            <pc:docMk/>
            <pc:sldMk cId="0" sldId="702"/>
            <ac:spMk id="798734" creationId="{00000000-0000-0000-0000-000000000000}"/>
          </ac:spMkLst>
        </pc:spChg>
        <pc:spChg chg="mod">
          <ac:chgData name="Vui Le Ba" userId="052109168efbc39a" providerId="LiveId" clId="{40CFB830-F6EC-4A1B-AE1F-B620D0FFC1BE}" dt="2020-12-23T14:27:26.560" v="4682" actId="1076"/>
          <ac:spMkLst>
            <pc:docMk/>
            <pc:sldMk cId="0" sldId="702"/>
            <ac:spMk id="798735" creationId="{00000000-0000-0000-0000-000000000000}"/>
          </ac:spMkLst>
        </pc:spChg>
        <pc:spChg chg="mod">
          <ac:chgData name="Vui Le Ba" userId="052109168efbc39a" providerId="LiveId" clId="{40CFB830-F6EC-4A1B-AE1F-B620D0FFC1BE}" dt="2020-12-23T14:27:26.560" v="4682" actId="1076"/>
          <ac:spMkLst>
            <pc:docMk/>
            <pc:sldMk cId="0" sldId="702"/>
            <ac:spMk id="798736" creationId="{00000000-0000-0000-0000-000000000000}"/>
          </ac:spMkLst>
        </pc:spChg>
        <pc:spChg chg="mod">
          <ac:chgData name="Vui Le Ba" userId="052109168efbc39a" providerId="LiveId" clId="{40CFB830-F6EC-4A1B-AE1F-B620D0FFC1BE}" dt="2020-12-23T14:27:26.560" v="4682" actId="1076"/>
          <ac:spMkLst>
            <pc:docMk/>
            <pc:sldMk cId="0" sldId="702"/>
            <ac:spMk id="798737" creationId="{00000000-0000-0000-0000-000000000000}"/>
          </ac:spMkLst>
        </pc:spChg>
        <pc:spChg chg="mod">
          <ac:chgData name="Vui Le Ba" userId="052109168efbc39a" providerId="LiveId" clId="{40CFB830-F6EC-4A1B-AE1F-B620D0FFC1BE}" dt="2020-12-23T14:27:26.560" v="4682" actId="1076"/>
          <ac:spMkLst>
            <pc:docMk/>
            <pc:sldMk cId="0" sldId="702"/>
            <ac:spMk id="798738" creationId="{00000000-0000-0000-0000-000000000000}"/>
          </ac:spMkLst>
        </pc:spChg>
        <pc:grpChg chg="del">
          <ac:chgData name="Vui Le Ba" userId="052109168efbc39a" providerId="LiveId" clId="{40CFB830-F6EC-4A1B-AE1F-B620D0FFC1BE}" dt="2020-12-23T14:26:52.508" v="4671" actId="478"/>
          <ac:grpSpMkLst>
            <pc:docMk/>
            <pc:sldMk cId="0" sldId="702"/>
            <ac:grpSpMk id="798724" creationId="{00000000-0000-0000-0000-000000000000}"/>
          </ac:grpSpMkLst>
        </pc:grpChg>
        <pc:grpChg chg="add del mod">
          <ac:chgData name="Vui Le Ba" userId="052109168efbc39a" providerId="LiveId" clId="{40CFB830-F6EC-4A1B-AE1F-B620D0FFC1BE}" dt="2020-12-23T14:27:26.560" v="4682" actId="1076"/>
          <ac:grpSpMkLst>
            <pc:docMk/>
            <pc:sldMk cId="0" sldId="702"/>
            <ac:grpSpMk id="1214487" creationId="{00000000-0000-0000-0000-000000000000}"/>
          </ac:grpSpMkLst>
        </pc:grpChg>
      </pc:sldChg>
      <pc:sldChg chg="addSp delSp modSp mod chgLayout">
        <pc:chgData name="Vui Le Ba" userId="052109168efbc39a" providerId="LiveId" clId="{40CFB830-F6EC-4A1B-AE1F-B620D0FFC1BE}" dt="2020-12-23T14:28:20.351" v="4695" actId="1076"/>
        <pc:sldMkLst>
          <pc:docMk/>
          <pc:sldMk cId="0" sldId="703"/>
        </pc:sldMkLst>
        <pc:spChg chg="add del mod">
          <ac:chgData name="Vui Le Ba" userId="052109168efbc39a" providerId="LiveId" clId="{40CFB830-F6EC-4A1B-AE1F-B620D0FFC1BE}" dt="2020-12-23T05:58:31.666" v="181" actId="6264"/>
          <ac:spMkLst>
            <pc:docMk/>
            <pc:sldMk cId="0" sldId="703"/>
            <ac:spMk id="2" creationId="{BC87774A-EE1A-4D74-A838-B0AC426C0644}"/>
          </ac:spMkLst>
        </pc:spChg>
        <pc:spChg chg="add del mod">
          <ac:chgData name="Vui Le Ba" userId="052109168efbc39a" providerId="LiveId" clId="{40CFB830-F6EC-4A1B-AE1F-B620D0FFC1BE}" dt="2020-12-23T05:58:31.666" v="181" actId="6264"/>
          <ac:spMkLst>
            <pc:docMk/>
            <pc:sldMk cId="0" sldId="703"/>
            <ac:spMk id="3" creationId="{6D4BD655-EB2F-42EA-B418-BE666D7F9436}"/>
          </ac:spMkLst>
        </pc:spChg>
        <pc:spChg chg="add del mod ord">
          <ac:chgData name="Vui Le Ba" userId="052109168efbc39a" providerId="LiveId" clId="{40CFB830-F6EC-4A1B-AE1F-B620D0FFC1BE}" dt="2020-12-23T07:30:43.255" v="1946" actId="6264"/>
          <ac:spMkLst>
            <pc:docMk/>
            <pc:sldMk cId="0" sldId="703"/>
            <ac:spMk id="4" creationId="{048C4E3D-A6F0-4BF3-BC35-CE440F558DF9}"/>
          </ac:spMkLst>
        </pc:spChg>
        <pc:spChg chg="del">
          <ac:chgData name="Vui Le Ba" userId="052109168efbc39a" providerId="LiveId" clId="{40CFB830-F6EC-4A1B-AE1F-B620D0FFC1BE}" dt="2020-12-23T07:06:30.211" v="1584"/>
          <ac:spMkLst>
            <pc:docMk/>
            <pc:sldMk cId="0" sldId="703"/>
            <ac:spMk id="5" creationId="{88481A85-D33E-4449-A4CE-A61122B8F014}"/>
          </ac:spMkLst>
        </pc:spChg>
        <pc:spChg chg="add del mod">
          <ac:chgData name="Vui Le Ba" userId="052109168efbc39a" providerId="LiveId" clId="{40CFB830-F6EC-4A1B-AE1F-B620D0FFC1BE}" dt="2020-12-23T07:30:43.255" v="1946" actId="6264"/>
          <ac:spMkLst>
            <pc:docMk/>
            <pc:sldMk cId="0" sldId="703"/>
            <ac:spMk id="6" creationId="{5EC6A8CC-4F84-45B9-BE41-D0BE63E67E98}"/>
          </ac:spMkLst>
        </pc:spChg>
        <pc:spChg chg="add del mod">
          <ac:chgData name="Vui Le Ba" userId="052109168efbc39a" providerId="LiveId" clId="{40CFB830-F6EC-4A1B-AE1F-B620D0FFC1BE}" dt="2020-12-23T07:30:43.255" v="1946" actId="6264"/>
          <ac:spMkLst>
            <pc:docMk/>
            <pc:sldMk cId="0" sldId="703"/>
            <ac:spMk id="7" creationId="{2930C303-8158-453C-BE9F-E73675E7D5D9}"/>
          </ac:spMkLst>
        </pc:spChg>
        <pc:spChg chg="add del mod ord">
          <ac:chgData name="Vui Le Ba" userId="052109168efbc39a" providerId="LiveId" clId="{40CFB830-F6EC-4A1B-AE1F-B620D0FFC1BE}" dt="2020-12-23T09:05:16.319" v="3222" actId="700"/>
          <ac:spMkLst>
            <pc:docMk/>
            <pc:sldMk cId="0" sldId="703"/>
            <ac:spMk id="8" creationId="{B4E9016D-25B2-4D12-9D32-6211392CF106}"/>
          </ac:spMkLst>
        </pc:spChg>
        <pc:spChg chg="add del mod ord">
          <ac:chgData name="Vui Le Ba" userId="052109168efbc39a" providerId="LiveId" clId="{40CFB830-F6EC-4A1B-AE1F-B620D0FFC1BE}" dt="2020-12-23T14:27:31.856" v="4684" actId="478"/>
          <ac:spMkLst>
            <pc:docMk/>
            <pc:sldMk cId="0" sldId="703"/>
            <ac:spMk id="9" creationId="{CC5BA2DC-D2FC-4DB6-A043-0715A50A5243}"/>
          </ac:spMkLst>
        </pc:spChg>
        <pc:spChg chg="add del mod ord">
          <ac:chgData name="Vui Le Ba" userId="052109168efbc39a" providerId="LiveId" clId="{40CFB830-F6EC-4A1B-AE1F-B620D0FFC1BE}" dt="2020-12-23T14:27:37.794" v="4685" actId="478"/>
          <ac:spMkLst>
            <pc:docMk/>
            <pc:sldMk cId="0" sldId="703"/>
            <ac:spMk id="800770" creationId="{00000000-0000-0000-0000-000000000000}"/>
          </ac:spMkLst>
        </pc:spChg>
        <pc:spChg chg="mod ord">
          <ac:chgData name="Vui Le Ba" userId="052109168efbc39a" providerId="LiveId" clId="{40CFB830-F6EC-4A1B-AE1F-B620D0FFC1BE}" dt="2020-12-23T09:05:16.319" v="3222" actId="700"/>
          <ac:spMkLst>
            <pc:docMk/>
            <pc:sldMk cId="0" sldId="703"/>
            <ac:spMk id="800771" creationId="{00000000-0000-0000-0000-000000000000}"/>
          </ac:spMkLst>
        </pc:spChg>
        <pc:spChg chg="mod">
          <ac:chgData name="Vui Le Ba" userId="052109168efbc39a" providerId="LiveId" clId="{40CFB830-F6EC-4A1B-AE1F-B620D0FFC1BE}" dt="2020-12-23T14:28:15.218" v="4694" actId="1076"/>
          <ac:spMkLst>
            <pc:docMk/>
            <pc:sldMk cId="0" sldId="703"/>
            <ac:spMk id="800773" creationId="{00000000-0000-0000-0000-000000000000}"/>
          </ac:spMkLst>
        </pc:spChg>
        <pc:spChg chg="del">
          <ac:chgData name="Vui Le Ba" userId="052109168efbc39a" providerId="LiveId" clId="{40CFB830-F6EC-4A1B-AE1F-B620D0FFC1BE}" dt="2020-12-23T14:28:07.186" v="4692" actId="478"/>
          <ac:spMkLst>
            <pc:docMk/>
            <pc:sldMk cId="0" sldId="703"/>
            <ac:spMk id="800774" creationId="{00000000-0000-0000-0000-000000000000}"/>
          </ac:spMkLst>
        </pc:spChg>
        <pc:spChg chg="mod">
          <ac:chgData name="Vui Le Ba" userId="052109168efbc39a" providerId="LiveId" clId="{40CFB830-F6EC-4A1B-AE1F-B620D0FFC1BE}" dt="2020-12-23T14:28:20.351" v="4695" actId="1076"/>
          <ac:spMkLst>
            <pc:docMk/>
            <pc:sldMk cId="0" sldId="703"/>
            <ac:spMk id="800776" creationId="{00000000-0000-0000-0000-000000000000}"/>
          </ac:spMkLst>
        </pc:spChg>
        <pc:spChg chg="mod">
          <ac:chgData name="Vui Le Ba" userId="052109168efbc39a" providerId="LiveId" clId="{40CFB830-F6EC-4A1B-AE1F-B620D0FFC1BE}" dt="2020-12-23T14:28:20.351" v="4695" actId="1076"/>
          <ac:spMkLst>
            <pc:docMk/>
            <pc:sldMk cId="0" sldId="703"/>
            <ac:spMk id="800777" creationId="{00000000-0000-0000-0000-000000000000}"/>
          </ac:spMkLst>
        </pc:spChg>
        <pc:spChg chg="mod">
          <ac:chgData name="Vui Le Ba" userId="052109168efbc39a" providerId="LiveId" clId="{40CFB830-F6EC-4A1B-AE1F-B620D0FFC1BE}" dt="2020-12-23T14:28:20.351" v="4695" actId="1076"/>
          <ac:spMkLst>
            <pc:docMk/>
            <pc:sldMk cId="0" sldId="703"/>
            <ac:spMk id="800778" creationId="{00000000-0000-0000-0000-000000000000}"/>
          </ac:spMkLst>
        </pc:spChg>
        <pc:spChg chg="mod">
          <ac:chgData name="Vui Le Ba" userId="052109168efbc39a" providerId="LiveId" clId="{40CFB830-F6EC-4A1B-AE1F-B620D0FFC1BE}" dt="2020-12-23T14:28:20.351" v="4695" actId="1076"/>
          <ac:spMkLst>
            <pc:docMk/>
            <pc:sldMk cId="0" sldId="703"/>
            <ac:spMk id="800779" creationId="{00000000-0000-0000-0000-000000000000}"/>
          </ac:spMkLst>
        </pc:spChg>
        <pc:spChg chg="mod">
          <ac:chgData name="Vui Le Ba" userId="052109168efbc39a" providerId="LiveId" clId="{40CFB830-F6EC-4A1B-AE1F-B620D0FFC1BE}" dt="2020-12-23T14:28:20.351" v="4695" actId="1076"/>
          <ac:spMkLst>
            <pc:docMk/>
            <pc:sldMk cId="0" sldId="703"/>
            <ac:spMk id="800780" creationId="{00000000-0000-0000-0000-000000000000}"/>
          </ac:spMkLst>
        </pc:spChg>
        <pc:spChg chg="mod">
          <ac:chgData name="Vui Le Ba" userId="052109168efbc39a" providerId="LiveId" clId="{40CFB830-F6EC-4A1B-AE1F-B620D0FFC1BE}" dt="2020-12-23T14:28:20.351" v="4695" actId="1076"/>
          <ac:spMkLst>
            <pc:docMk/>
            <pc:sldMk cId="0" sldId="703"/>
            <ac:spMk id="800781" creationId="{00000000-0000-0000-0000-000000000000}"/>
          </ac:spMkLst>
        </pc:spChg>
        <pc:spChg chg="mod">
          <ac:chgData name="Vui Le Ba" userId="052109168efbc39a" providerId="LiveId" clId="{40CFB830-F6EC-4A1B-AE1F-B620D0FFC1BE}" dt="2020-12-23T14:28:20.351" v="4695" actId="1076"/>
          <ac:spMkLst>
            <pc:docMk/>
            <pc:sldMk cId="0" sldId="703"/>
            <ac:spMk id="800782" creationId="{00000000-0000-0000-0000-000000000000}"/>
          </ac:spMkLst>
        </pc:spChg>
        <pc:spChg chg="mod">
          <ac:chgData name="Vui Le Ba" userId="052109168efbc39a" providerId="LiveId" clId="{40CFB830-F6EC-4A1B-AE1F-B620D0FFC1BE}" dt="2020-12-23T14:28:20.351" v="4695" actId="1076"/>
          <ac:spMkLst>
            <pc:docMk/>
            <pc:sldMk cId="0" sldId="703"/>
            <ac:spMk id="800783" creationId="{00000000-0000-0000-0000-000000000000}"/>
          </ac:spMkLst>
        </pc:spChg>
        <pc:spChg chg="mod">
          <ac:chgData name="Vui Le Ba" userId="052109168efbc39a" providerId="LiveId" clId="{40CFB830-F6EC-4A1B-AE1F-B620D0FFC1BE}" dt="2020-12-23T14:28:20.351" v="4695" actId="1076"/>
          <ac:spMkLst>
            <pc:docMk/>
            <pc:sldMk cId="0" sldId="703"/>
            <ac:spMk id="800784" creationId="{00000000-0000-0000-0000-000000000000}"/>
          </ac:spMkLst>
        </pc:spChg>
        <pc:spChg chg="mod">
          <ac:chgData name="Vui Le Ba" userId="052109168efbc39a" providerId="LiveId" clId="{40CFB830-F6EC-4A1B-AE1F-B620D0FFC1BE}" dt="2020-12-23T14:28:20.351" v="4695" actId="1076"/>
          <ac:spMkLst>
            <pc:docMk/>
            <pc:sldMk cId="0" sldId="703"/>
            <ac:spMk id="800785" creationId="{00000000-0000-0000-0000-000000000000}"/>
          </ac:spMkLst>
        </pc:spChg>
        <pc:spChg chg="mod">
          <ac:chgData name="Vui Le Ba" userId="052109168efbc39a" providerId="LiveId" clId="{40CFB830-F6EC-4A1B-AE1F-B620D0FFC1BE}" dt="2020-12-23T14:28:20.351" v="4695" actId="1076"/>
          <ac:spMkLst>
            <pc:docMk/>
            <pc:sldMk cId="0" sldId="703"/>
            <ac:spMk id="800786" creationId="{00000000-0000-0000-0000-000000000000}"/>
          </ac:spMkLst>
        </pc:spChg>
        <pc:spChg chg="mod">
          <ac:chgData name="Vui Le Ba" userId="052109168efbc39a" providerId="LiveId" clId="{40CFB830-F6EC-4A1B-AE1F-B620D0FFC1BE}" dt="2020-12-23T14:28:20.351" v="4695" actId="1076"/>
          <ac:spMkLst>
            <pc:docMk/>
            <pc:sldMk cId="0" sldId="703"/>
            <ac:spMk id="800787" creationId="{00000000-0000-0000-0000-000000000000}"/>
          </ac:spMkLst>
        </pc:spChg>
        <pc:spChg chg="mod">
          <ac:chgData name="Vui Le Ba" userId="052109168efbc39a" providerId="LiveId" clId="{40CFB830-F6EC-4A1B-AE1F-B620D0FFC1BE}" dt="2020-12-23T14:28:20.351" v="4695" actId="1076"/>
          <ac:spMkLst>
            <pc:docMk/>
            <pc:sldMk cId="0" sldId="703"/>
            <ac:spMk id="800788" creationId="{00000000-0000-0000-0000-000000000000}"/>
          </ac:spMkLst>
        </pc:spChg>
        <pc:spChg chg="mod">
          <ac:chgData name="Vui Le Ba" userId="052109168efbc39a" providerId="LiveId" clId="{40CFB830-F6EC-4A1B-AE1F-B620D0FFC1BE}" dt="2020-12-23T14:28:20.351" v="4695" actId="1076"/>
          <ac:spMkLst>
            <pc:docMk/>
            <pc:sldMk cId="0" sldId="703"/>
            <ac:spMk id="800789" creationId="{00000000-0000-0000-0000-000000000000}"/>
          </ac:spMkLst>
        </pc:spChg>
        <pc:grpChg chg="del">
          <ac:chgData name="Vui Le Ba" userId="052109168efbc39a" providerId="LiveId" clId="{40CFB830-F6EC-4A1B-AE1F-B620D0FFC1BE}" dt="2020-12-23T14:27:29.953" v="4683" actId="478"/>
          <ac:grpSpMkLst>
            <pc:docMk/>
            <pc:sldMk cId="0" sldId="703"/>
            <ac:grpSpMk id="800772" creationId="{00000000-0000-0000-0000-000000000000}"/>
          </ac:grpSpMkLst>
        </pc:grpChg>
        <pc:grpChg chg="mod">
          <ac:chgData name="Vui Le Ba" userId="052109168efbc39a" providerId="LiveId" clId="{40CFB830-F6EC-4A1B-AE1F-B620D0FFC1BE}" dt="2020-12-23T14:28:20.351" v="4695" actId="1076"/>
          <ac:grpSpMkLst>
            <pc:docMk/>
            <pc:sldMk cId="0" sldId="703"/>
            <ac:grpSpMk id="1216546" creationId="{00000000-0000-0000-0000-000000000000}"/>
          </ac:grpSpMkLst>
        </pc:grpChg>
      </pc:sldChg>
      <pc:sldChg chg="addSp delSp modSp mod chgLayout">
        <pc:chgData name="Vui Le Ba" userId="052109168efbc39a" providerId="LiveId" clId="{40CFB830-F6EC-4A1B-AE1F-B620D0FFC1BE}" dt="2020-12-23T07:06:30.211" v="1584"/>
        <pc:sldMkLst>
          <pc:docMk/>
          <pc:sldMk cId="0" sldId="704"/>
        </pc:sldMkLst>
        <pc:spChg chg="add del mod">
          <ac:chgData name="Vui Le Ba" userId="052109168efbc39a" providerId="LiveId" clId="{40CFB830-F6EC-4A1B-AE1F-B620D0FFC1BE}" dt="2020-12-23T05:56:12.528" v="159" actId="6264"/>
          <ac:spMkLst>
            <pc:docMk/>
            <pc:sldMk cId="0" sldId="704"/>
            <ac:spMk id="2" creationId="{B8B0D6DC-B8A3-444E-8273-07C2BAA3C3A2}"/>
          </ac:spMkLst>
        </pc:spChg>
        <pc:spChg chg="add del mod">
          <ac:chgData name="Vui Le Ba" userId="052109168efbc39a" providerId="LiveId" clId="{40CFB830-F6EC-4A1B-AE1F-B620D0FFC1BE}" dt="2020-12-23T05:56:12.528" v="159" actId="6264"/>
          <ac:spMkLst>
            <pc:docMk/>
            <pc:sldMk cId="0" sldId="704"/>
            <ac:spMk id="3" creationId="{B3F1AA99-91E5-413E-AA25-1098745A30FB}"/>
          </ac:spMkLst>
        </pc:spChg>
        <pc:spChg chg="add del mod">
          <ac:chgData name="Vui Le Ba" userId="052109168efbc39a" providerId="LiveId" clId="{40CFB830-F6EC-4A1B-AE1F-B620D0FFC1BE}" dt="2020-12-23T05:56:12.528" v="159" actId="6264"/>
          <ac:spMkLst>
            <pc:docMk/>
            <pc:sldMk cId="0" sldId="704"/>
            <ac:spMk id="4" creationId="{A37DA396-209E-41FE-ACC6-DD23AD185079}"/>
          </ac:spMkLst>
        </pc:spChg>
        <pc:spChg chg="add mod ord">
          <ac:chgData name="Vui Le Ba" userId="052109168efbc39a" providerId="LiveId" clId="{40CFB830-F6EC-4A1B-AE1F-B620D0FFC1BE}" dt="2020-12-23T07:06:30.211" v="1584"/>
          <ac:spMkLst>
            <pc:docMk/>
            <pc:sldMk cId="0" sldId="704"/>
            <ac:spMk id="5" creationId="{10CF21C3-8625-4501-BAF8-D3A1BFEA474E}"/>
          </ac:spMkLst>
        </pc:spChg>
        <pc:spChg chg="add del mod">
          <ac:chgData name="Vui Le Ba" userId="052109168efbc39a" providerId="LiveId" clId="{40CFB830-F6EC-4A1B-AE1F-B620D0FFC1BE}" dt="2020-12-23T05:57:02.816" v="166" actId="6264"/>
          <ac:spMkLst>
            <pc:docMk/>
            <pc:sldMk cId="0" sldId="704"/>
            <ac:spMk id="6" creationId="{9E1E5C1E-2E4D-49F9-8A88-C233D49E2BE0}"/>
          </ac:spMkLst>
        </pc:spChg>
        <pc:spChg chg="add del mod">
          <ac:chgData name="Vui Le Ba" userId="052109168efbc39a" providerId="LiveId" clId="{40CFB830-F6EC-4A1B-AE1F-B620D0FFC1BE}" dt="2020-12-23T05:57:02.816" v="166" actId="6264"/>
          <ac:spMkLst>
            <pc:docMk/>
            <pc:sldMk cId="0" sldId="704"/>
            <ac:spMk id="7" creationId="{BA82371A-634C-4BB9-AE76-6B6C3EC79E3C}"/>
          </ac:spMkLst>
        </pc:spChg>
        <pc:spChg chg="add del mod">
          <ac:chgData name="Vui Le Ba" userId="052109168efbc39a" providerId="LiveId" clId="{40CFB830-F6EC-4A1B-AE1F-B620D0FFC1BE}" dt="2020-12-23T05:57:02.816" v="166" actId="6264"/>
          <ac:spMkLst>
            <pc:docMk/>
            <pc:sldMk cId="0" sldId="704"/>
            <ac:spMk id="8" creationId="{29843017-3147-4E87-B4D0-38166AA105A2}"/>
          </ac:spMkLst>
        </pc:spChg>
        <pc:spChg chg="add del mod">
          <ac:chgData name="Vui Le Ba" userId="052109168efbc39a" providerId="LiveId" clId="{40CFB830-F6EC-4A1B-AE1F-B620D0FFC1BE}" dt="2020-12-23T05:58:31.666" v="181" actId="6264"/>
          <ac:spMkLst>
            <pc:docMk/>
            <pc:sldMk cId="0" sldId="704"/>
            <ac:spMk id="9" creationId="{94738907-1226-493D-B3A6-82A4A34FC007}"/>
          </ac:spMkLst>
        </pc:spChg>
        <pc:spChg chg="add del mod">
          <ac:chgData name="Vui Le Ba" userId="052109168efbc39a" providerId="LiveId" clId="{40CFB830-F6EC-4A1B-AE1F-B620D0FFC1BE}" dt="2020-12-23T05:58:31.666" v="181" actId="6264"/>
          <ac:spMkLst>
            <pc:docMk/>
            <pc:sldMk cId="0" sldId="704"/>
            <ac:spMk id="10" creationId="{6893F86E-2308-4C63-BA04-4BF4191FEB03}"/>
          </ac:spMkLst>
        </pc:spChg>
        <pc:spChg chg="add del mod">
          <ac:chgData name="Vui Le Ba" userId="052109168efbc39a" providerId="LiveId" clId="{40CFB830-F6EC-4A1B-AE1F-B620D0FFC1BE}" dt="2020-12-23T05:58:31.666" v="181" actId="6264"/>
          <ac:spMkLst>
            <pc:docMk/>
            <pc:sldMk cId="0" sldId="704"/>
            <ac:spMk id="11" creationId="{2A7C7D7D-0A02-4F4E-9098-D3AB3918715C}"/>
          </ac:spMkLst>
        </pc:spChg>
        <pc:spChg chg="del">
          <ac:chgData name="Vui Le Ba" userId="052109168efbc39a" providerId="LiveId" clId="{40CFB830-F6EC-4A1B-AE1F-B620D0FFC1BE}" dt="2020-12-23T07:06:30.211" v="1584"/>
          <ac:spMkLst>
            <pc:docMk/>
            <pc:sldMk cId="0" sldId="704"/>
            <ac:spMk id="12" creationId="{35BC0A04-C5F1-4350-A886-0E59C186ED4D}"/>
          </ac:spMkLst>
        </pc:spChg>
        <pc:spChg chg="del mod ord">
          <ac:chgData name="Vui Le Ba" userId="052109168efbc39a" providerId="LiveId" clId="{40CFB830-F6EC-4A1B-AE1F-B620D0FFC1BE}" dt="2020-12-23T05:56:18.348" v="160" actId="478"/>
          <ac:spMkLst>
            <pc:docMk/>
            <pc:sldMk cId="0" sldId="704"/>
            <ac:spMk id="13314" creationId="{00000000-0000-0000-0000-000000000000}"/>
          </ac:spMkLst>
        </pc:spChg>
        <pc:spChg chg="mod ord">
          <ac:chgData name="Vui Le Ba" userId="052109168efbc39a" providerId="LiveId" clId="{40CFB830-F6EC-4A1B-AE1F-B620D0FFC1BE}" dt="2020-12-23T05:58:31.666" v="181" actId="6264"/>
          <ac:spMkLst>
            <pc:docMk/>
            <pc:sldMk cId="0" sldId="704"/>
            <ac:spMk id="13315" creationId="{00000000-0000-0000-0000-000000000000}"/>
          </ac:spMkLst>
        </pc:spChg>
        <pc:spChg chg="mod ord">
          <ac:chgData name="Vui Le Ba" userId="052109168efbc39a" providerId="LiveId" clId="{40CFB830-F6EC-4A1B-AE1F-B620D0FFC1BE}" dt="2020-12-23T05:58:31.666" v="181" actId="6264"/>
          <ac:spMkLst>
            <pc:docMk/>
            <pc:sldMk cId="0" sldId="704"/>
            <ac:spMk id="13316" creationId="{00000000-0000-0000-0000-000000000000}"/>
          </ac:spMkLst>
        </pc:spChg>
        <pc:grpChg chg="del">
          <ac:chgData name="Vui Le Ba" userId="052109168efbc39a" providerId="LiveId" clId="{40CFB830-F6EC-4A1B-AE1F-B620D0FFC1BE}" dt="2020-12-23T05:54:39.590" v="145" actId="478"/>
          <ac:grpSpMkLst>
            <pc:docMk/>
            <pc:sldMk cId="0" sldId="704"/>
            <ac:grpSpMk id="13317" creationId="{00000000-0000-0000-0000-000000000000}"/>
          </ac:grpSpMkLst>
        </pc:grpChg>
      </pc:sldChg>
      <pc:sldChg chg="addSp delSp modSp mod chgLayout">
        <pc:chgData name="Vui Le Ba" userId="052109168efbc39a" providerId="LiveId" clId="{40CFB830-F6EC-4A1B-AE1F-B620D0FFC1BE}" dt="2020-12-23T07:06:30.211" v="1584"/>
        <pc:sldMkLst>
          <pc:docMk/>
          <pc:sldMk cId="0" sldId="705"/>
        </pc:sldMkLst>
        <pc:spChg chg="add del mod">
          <ac:chgData name="Vui Le Ba" userId="052109168efbc39a" providerId="LiveId" clId="{40CFB830-F6EC-4A1B-AE1F-B620D0FFC1BE}" dt="2020-12-23T05:57:06.004" v="167" actId="6264"/>
          <ac:spMkLst>
            <pc:docMk/>
            <pc:sldMk cId="0" sldId="705"/>
            <ac:spMk id="2" creationId="{E5914C64-F1C4-46AA-A542-545201E6B214}"/>
          </ac:spMkLst>
        </pc:spChg>
        <pc:spChg chg="add del mod">
          <ac:chgData name="Vui Le Ba" userId="052109168efbc39a" providerId="LiveId" clId="{40CFB830-F6EC-4A1B-AE1F-B620D0FFC1BE}" dt="2020-12-23T05:57:06.004" v="167" actId="6264"/>
          <ac:spMkLst>
            <pc:docMk/>
            <pc:sldMk cId="0" sldId="705"/>
            <ac:spMk id="3" creationId="{BF4D8805-014E-43B1-AD42-2E74A782EBCD}"/>
          </ac:spMkLst>
        </pc:spChg>
        <pc:spChg chg="add del mod">
          <ac:chgData name="Vui Le Ba" userId="052109168efbc39a" providerId="LiveId" clId="{40CFB830-F6EC-4A1B-AE1F-B620D0FFC1BE}" dt="2020-12-23T05:57:06.004" v="167" actId="6264"/>
          <ac:spMkLst>
            <pc:docMk/>
            <pc:sldMk cId="0" sldId="705"/>
            <ac:spMk id="4" creationId="{CEDC71AF-678B-49F8-BA6D-B5776BEA0FB5}"/>
          </ac:spMkLst>
        </pc:spChg>
        <pc:spChg chg="add del mod">
          <ac:chgData name="Vui Le Ba" userId="052109168efbc39a" providerId="LiveId" clId="{40CFB830-F6EC-4A1B-AE1F-B620D0FFC1BE}" dt="2020-12-23T05:58:31.666" v="181" actId="6264"/>
          <ac:spMkLst>
            <pc:docMk/>
            <pc:sldMk cId="0" sldId="705"/>
            <ac:spMk id="5" creationId="{BA16219F-083B-45A4-B4CA-BE4EC71E06B1}"/>
          </ac:spMkLst>
        </pc:spChg>
        <pc:spChg chg="add del mod">
          <ac:chgData name="Vui Le Ba" userId="052109168efbc39a" providerId="LiveId" clId="{40CFB830-F6EC-4A1B-AE1F-B620D0FFC1BE}" dt="2020-12-23T05:58:31.666" v="181" actId="6264"/>
          <ac:spMkLst>
            <pc:docMk/>
            <pc:sldMk cId="0" sldId="705"/>
            <ac:spMk id="6" creationId="{83AFECBC-D961-4DD9-B093-DE10EF8FBDE0}"/>
          </ac:spMkLst>
        </pc:spChg>
        <pc:spChg chg="del">
          <ac:chgData name="Vui Le Ba" userId="052109168efbc39a" providerId="LiveId" clId="{40CFB830-F6EC-4A1B-AE1F-B620D0FFC1BE}" dt="2020-12-23T07:06:30.211" v="1584"/>
          <ac:spMkLst>
            <pc:docMk/>
            <pc:sldMk cId="0" sldId="705"/>
            <ac:spMk id="7" creationId="{26E768E3-E33D-48FB-8BEE-99FEAE4965E4}"/>
          </ac:spMkLst>
        </pc:spChg>
        <pc:spChg chg="del mod ord">
          <ac:chgData name="Vui Le Ba" userId="052109168efbc39a" providerId="LiveId" clId="{40CFB830-F6EC-4A1B-AE1F-B620D0FFC1BE}" dt="2020-12-23T05:57:14.377" v="169" actId="478"/>
          <ac:spMkLst>
            <pc:docMk/>
            <pc:sldMk cId="0" sldId="705"/>
            <ac:spMk id="15362" creationId="{00000000-0000-0000-0000-000000000000}"/>
          </ac:spMkLst>
        </pc:spChg>
        <pc:spChg chg="mod ord">
          <ac:chgData name="Vui Le Ba" userId="052109168efbc39a" providerId="LiveId" clId="{40CFB830-F6EC-4A1B-AE1F-B620D0FFC1BE}" dt="2020-12-23T05:58:31.666" v="181" actId="6264"/>
          <ac:spMkLst>
            <pc:docMk/>
            <pc:sldMk cId="0" sldId="705"/>
            <ac:spMk id="15363" creationId="{00000000-0000-0000-0000-000000000000}"/>
          </ac:spMkLst>
        </pc:spChg>
        <pc:spChg chg="mod ord">
          <ac:chgData name="Vui Le Ba" userId="052109168efbc39a" providerId="LiveId" clId="{40CFB830-F6EC-4A1B-AE1F-B620D0FFC1BE}" dt="2020-12-23T05:58:31.666" v="181" actId="6264"/>
          <ac:spMkLst>
            <pc:docMk/>
            <pc:sldMk cId="0" sldId="705"/>
            <ac:spMk id="15364" creationId="{00000000-0000-0000-0000-000000000000}"/>
          </ac:spMkLst>
        </pc:spChg>
        <pc:grpChg chg="del">
          <ac:chgData name="Vui Le Ba" userId="052109168efbc39a" providerId="LiveId" clId="{40CFB830-F6EC-4A1B-AE1F-B620D0FFC1BE}" dt="2020-12-23T05:57:09.051" v="168" actId="478"/>
          <ac:grpSpMkLst>
            <pc:docMk/>
            <pc:sldMk cId="0" sldId="705"/>
            <ac:grpSpMk id="15365" creationId="{00000000-0000-0000-0000-000000000000}"/>
          </ac:grpSpMkLst>
        </pc:grpChg>
      </pc:sldChg>
      <pc:sldChg chg="addSp delSp modSp mod modClrScheme chgLayout">
        <pc:chgData name="Vui Le Ba" userId="052109168efbc39a" providerId="LiveId" clId="{40CFB830-F6EC-4A1B-AE1F-B620D0FFC1BE}" dt="2020-12-23T07:06:30.211" v="1584"/>
        <pc:sldMkLst>
          <pc:docMk/>
          <pc:sldMk cId="0" sldId="706"/>
        </pc:sldMkLst>
        <pc:spChg chg="add del mod">
          <ac:chgData name="Vui Le Ba" userId="052109168efbc39a" providerId="LiveId" clId="{40CFB830-F6EC-4A1B-AE1F-B620D0FFC1BE}" dt="2020-12-23T05:58:31.666" v="181" actId="6264"/>
          <ac:spMkLst>
            <pc:docMk/>
            <pc:sldMk cId="0" sldId="706"/>
            <ac:spMk id="2" creationId="{A0555A2A-5F1D-4675-A265-1F93195E9999}"/>
          </ac:spMkLst>
        </pc:spChg>
        <pc:spChg chg="add del mod">
          <ac:chgData name="Vui Le Ba" userId="052109168efbc39a" providerId="LiveId" clId="{40CFB830-F6EC-4A1B-AE1F-B620D0FFC1BE}" dt="2020-12-23T05:58:31.666" v="181" actId="6264"/>
          <ac:spMkLst>
            <pc:docMk/>
            <pc:sldMk cId="0" sldId="706"/>
            <ac:spMk id="3" creationId="{512F6EB9-FFFF-4E08-864E-7ACC04FD9BA9}"/>
          </ac:spMkLst>
        </pc:spChg>
        <pc:spChg chg="add del mod">
          <ac:chgData name="Vui Le Ba" userId="052109168efbc39a" providerId="LiveId" clId="{40CFB830-F6EC-4A1B-AE1F-B620D0FFC1BE}" dt="2020-12-23T05:58:31.666" v="181" actId="6264"/>
          <ac:spMkLst>
            <pc:docMk/>
            <pc:sldMk cId="0" sldId="706"/>
            <ac:spMk id="4" creationId="{90DD6BAF-2EAE-4699-8812-DA9F1F6BCB7A}"/>
          </ac:spMkLst>
        </pc:spChg>
        <pc:spChg chg="add del mod ord">
          <ac:chgData name="Vui Le Ba" userId="052109168efbc39a" providerId="LiveId" clId="{40CFB830-F6EC-4A1B-AE1F-B620D0FFC1BE}" dt="2020-12-23T06:43:43.519" v="1155" actId="700"/>
          <ac:spMkLst>
            <pc:docMk/>
            <pc:sldMk cId="0" sldId="706"/>
            <ac:spMk id="5" creationId="{D7FB934D-6154-48E8-9F15-A01D0AE19B07}"/>
          </ac:spMkLst>
        </pc:spChg>
        <pc:spChg chg="del">
          <ac:chgData name="Vui Le Ba" userId="052109168efbc39a" providerId="LiveId" clId="{40CFB830-F6EC-4A1B-AE1F-B620D0FFC1BE}" dt="2020-12-23T07:06:30.211" v="1584"/>
          <ac:spMkLst>
            <pc:docMk/>
            <pc:sldMk cId="0" sldId="706"/>
            <ac:spMk id="6" creationId="{65E38DD1-D5C9-40BE-A619-DDDB34FC60FF}"/>
          </ac:spMkLst>
        </pc:spChg>
        <pc:spChg chg="del mod ord">
          <ac:chgData name="Vui Le Ba" userId="052109168efbc39a" providerId="LiveId" clId="{40CFB830-F6EC-4A1B-AE1F-B620D0FFC1BE}" dt="2020-12-23T06:43:38.125" v="1154" actId="478"/>
          <ac:spMkLst>
            <pc:docMk/>
            <pc:sldMk cId="0" sldId="706"/>
            <ac:spMk id="173058" creationId="{00000000-0000-0000-0000-000000000000}"/>
          </ac:spMkLst>
        </pc:spChg>
        <pc:spChg chg="mod ord">
          <ac:chgData name="Vui Le Ba" userId="052109168efbc39a" providerId="LiveId" clId="{40CFB830-F6EC-4A1B-AE1F-B620D0FFC1BE}" dt="2020-12-23T06:43:43.519" v="1155" actId="700"/>
          <ac:spMkLst>
            <pc:docMk/>
            <pc:sldMk cId="0" sldId="706"/>
            <ac:spMk id="173059" creationId="{00000000-0000-0000-0000-000000000000}"/>
          </ac:spMkLst>
        </pc:spChg>
        <pc:spChg chg="mod ord">
          <ac:chgData name="Vui Le Ba" userId="052109168efbc39a" providerId="LiveId" clId="{40CFB830-F6EC-4A1B-AE1F-B620D0FFC1BE}" dt="2020-12-23T06:44:34.124" v="1162" actId="20577"/>
          <ac:spMkLst>
            <pc:docMk/>
            <pc:sldMk cId="0" sldId="706"/>
            <ac:spMk id="173060" creationId="{00000000-0000-0000-0000-000000000000}"/>
          </ac:spMkLst>
        </pc:spChg>
        <pc:spChg chg="del">
          <ac:chgData name="Vui Le Ba" userId="052109168efbc39a" providerId="LiveId" clId="{40CFB830-F6EC-4A1B-AE1F-B620D0FFC1BE}" dt="2020-12-23T06:43:33.721" v="1153" actId="478"/>
          <ac:spMkLst>
            <pc:docMk/>
            <pc:sldMk cId="0" sldId="706"/>
            <ac:spMk id="173061" creationId="{00000000-0000-0000-0000-000000000000}"/>
          </ac:spMkLst>
        </pc:spChg>
        <pc:spChg chg="mod">
          <ac:chgData name="Vui Le Ba" userId="052109168efbc39a" providerId="LiveId" clId="{40CFB830-F6EC-4A1B-AE1F-B620D0FFC1BE}" dt="2020-12-23T06:44:14.903" v="1159" actId="2711"/>
          <ac:spMkLst>
            <pc:docMk/>
            <pc:sldMk cId="0" sldId="706"/>
            <ac:spMk id="173062" creationId="{00000000-0000-0000-0000-000000000000}"/>
          </ac:spMkLst>
        </pc:spChg>
        <pc:spChg chg="mod">
          <ac:chgData name="Vui Le Ba" userId="052109168efbc39a" providerId="LiveId" clId="{40CFB830-F6EC-4A1B-AE1F-B620D0FFC1BE}" dt="2020-12-23T06:44:22.672" v="1161" actId="20577"/>
          <ac:spMkLst>
            <pc:docMk/>
            <pc:sldMk cId="0" sldId="706"/>
            <ac:spMk id="173063" creationId="{00000000-0000-0000-0000-000000000000}"/>
          </ac:spMkLst>
        </pc:spChg>
      </pc:sldChg>
      <pc:sldChg chg="addSp delSp modSp mod modClrScheme chgLayout">
        <pc:chgData name="Vui Le Ba" userId="052109168efbc39a" providerId="LiveId" clId="{40CFB830-F6EC-4A1B-AE1F-B620D0FFC1BE}" dt="2020-12-23T14:16:26.191" v="4469" actId="14100"/>
        <pc:sldMkLst>
          <pc:docMk/>
          <pc:sldMk cId="0" sldId="708"/>
        </pc:sldMkLst>
        <pc:spChg chg="add del mod">
          <ac:chgData name="Vui Le Ba" userId="052109168efbc39a" providerId="LiveId" clId="{40CFB830-F6EC-4A1B-AE1F-B620D0FFC1BE}" dt="2020-12-23T05:58:31.666" v="181" actId="6264"/>
          <ac:spMkLst>
            <pc:docMk/>
            <pc:sldMk cId="0" sldId="708"/>
            <ac:spMk id="2" creationId="{54A656E7-A1B9-4E7F-8D3B-AE9D45BBF5CF}"/>
          </ac:spMkLst>
        </pc:spChg>
        <pc:spChg chg="add del mod">
          <ac:chgData name="Vui Le Ba" userId="052109168efbc39a" providerId="LiveId" clId="{40CFB830-F6EC-4A1B-AE1F-B620D0FFC1BE}" dt="2020-12-23T05:58:31.666" v="181" actId="6264"/>
          <ac:spMkLst>
            <pc:docMk/>
            <pc:sldMk cId="0" sldId="708"/>
            <ac:spMk id="3" creationId="{28FCC08B-260F-4D27-811E-E14540FF682A}"/>
          </ac:spMkLst>
        </pc:spChg>
        <pc:spChg chg="add del mod ord">
          <ac:chgData name="Vui Le Ba" userId="052109168efbc39a" providerId="LiveId" clId="{40CFB830-F6EC-4A1B-AE1F-B620D0FFC1BE}" dt="2020-12-23T07:30:43.255" v="1946" actId="6264"/>
          <ac:spMkLst>
            <pc:docMk/>
            <pc:sldMk cId="0" sldId="708"/>
            <ac:spMk id="4" creationId="{8426A2C2-9AE7-4A7A-830F-EEC600FFE24D}"/>
          </ac:spMkLst>
        </pc:spChg>
        <pc:spChg chg="del">
          <ac:chgData name="Vui Le Ba" userId="052109168efbc39a" providerId="LiveId" clId="{40CFB830-F6EC-4A1B-AE1F-B620D0FFC1BE}" dt="2020-12-23T07:06:30.211" v="1584"/>
          <ac:spMkLst>
            <pc:docMk/>
            <pc:sldMk cId="0" sldId="708"/>
            <ac:spMk id="5" creationId="{3B26DBC1-3747-4283-81B8-12B03A3C9BFB}"/>
          </ac:spMkLst>
        </pc:spChg>
        <pc:spChg chg="add del mod">
          <ac:chgData name="Vui Le Ba" userId="052109168efbc39a" providerId="LiveId" clId="{40CFB830-F6EC-4A1B-AE1F-B620D0FFC1BE}" dt="2020-12-23T07:30:43.255" v="1946" actId="6264"/>
          <ac:spMkLst>
            <pc:docMk/>
            <pc:sldMk cId="0" sldId="708"/>
            <ac:spMk id="6" creationId="{E253515F-5DB4-45FA-A2D5-DD42384FCC17}"/>
          </ac:spMkLst>
        </pc:spChg>
        <pc:spChg chg="add del mod">
          <ac:chgData name="Vui Le Ba" userId="052109168efbc39a" providerId="LiveId" clId="{40CFB830-F6EC-4A1B-AE1F-B620D0FFC1BE}" dt="2020-12-23T07:30:43.255" v="1946" actId="6264"/>
          <ac:spMkLst>
            <pc:docMk/>
            <pc:sldMk cId="0" sldId="708"/>
            <ac:spMk id="7" creationId="{E6B67AA8-9720-47FD-BE30-46EE413A7546}"/>
          </ac:spMkLst>
        </pc:spChg>
        <pc:spChg chg="add del mod ord">
          <ac:chgData name="Vui Le Ba" userId="052109168efbc39a" providerId="LiveId" clId="{40CFB830-F6EC-4A1B-AE1F-B620D0FFC1BE}" dt="2020-12-23T09:05:16.319" v="3222" actId="700"/>
          <ac:spMkLst>
            <pc:docMk/>
            <pc:sldMk cId="0" sldId="708"/>
            <ac:spMk id="8" creationId="{5FD7286F-FE2A-4F43-806C-5C2CBFF76F32}"/>
          </ac:spMkLst>
        </pc:spChg>
        <pc:spChg chg="add del mod ord">
          <ac:chgData name="Vui Le Ba" userId="052109168efbc39a" providerId="LiveId" clId="{40CFB830-F6EC-4A1B-AE1F-B620D0FFC1BE}" dt="2020-12-23T14:16:14.425" v="4464" actId="478"/>
          <ac:spMkLst>
            <pc:docMk/>
            <pc:sldMk cId="0" sldId="708"/>
            <ac:spMk id="9" creationId="{5A4429FC-5DA6-4CEF-991F-EA07BC7C4D61}"/>
          </ac:spMkLst>
        </pc:spChg>
        <pc:spChg chg="add del mod ord">
          <ac:chgData name="Vui Le Ba" userId="052109168efbc39a" providerId="LiveId" clId="{40CFB830-F6EC-4A1B-AE1F-B620D0FFC1BE}" dt="2020-12-23T14:16:14.425" v="4464" actId="478"/>
          <ac:spMkLst>
            <pc:docMk/>
            <pc:sldMk cId="0" sldId="708"/>
            <ac:spMk id="751618" creationId="{00000000-0000-0000-0000-000000000000}"/>
          </ac:spMkLst>
        </pc:spChg>
        <pc:spChg chg="mod ord">
          <ac:chgData name="Vui Le Ba" userId="052109168efbc39a" providerId="LiveId" clId="{40CFB830-F6EC-4A1B-AE1F-B620D0FFC1BE}" dt="2020-12-23T09:05:16.872" v="3281" actId="27636"/>
          <ac:spMkLst>
            <pc:docMk/>
            <pc:sldMk cId="0" sldId="708"/>
            <ac:spMk id="751619" creationId="{00000000-0000-0000-0000-000000000000}"/>
          </ac:spMkLst>
        </pc:spChg>
        <pc:spChg chg="del">
          <ac:chgData name="Vui Le Ba" userId="052109168efbc39a" providerId="LiveId" clId="{40CFB830-F6EC-4A1B-AE1F-B620D0FFC1BE}" dt="2020-12-23T14:16:14.425" v="4464" actId="478"/>
          <ac:spMkLst>
            <pc:docMk/>
            <pc:sldMk cId="0" sldId="708"/>
            <ac:spMk id="751620" creationId="{00000000-0000-0000-0000-000000000000}"/>
          </ac:spMkLst>
        </pc:spChg>
        <pc:spChg chg="mod">
          <ac:chgData name="Vui Le Ba" userId="052109168efbc39a" providerId="LiveId" clId="{40CFB830-F6EC-4A1B-AE1F-B620D0FFC1BE}" dt="2020-12-23T14:16:26.191" v="4469" actId="14100"/>
          <ac:spMkLst>
            <pc:docMk/>
            <pc:sldMk cId="0" sldId="708"/>
            <ac:spMk id="751621" creationId="{00000000-0000-0000-0000-000000000000}"/>
          </ac:spMkLst>
        </pc:spChg>
      </pc:sldChg>
      <pc:sldChg chg="addSp delSp modSp mod modClrScheme chgLayout">
        <pc:chgData name="Vui Le Ba" userId="052109168efbc39a" providerId="LiveId" clId="{40CFB830-F6EC-4A1B-AE1F-B620D0FFC1BE}" dt="2020-12-23T13:52:04.599" v="4003" actId="1076"/>
        <pc:sldMkLst>
          <pc:docMk/>
          <pc:sldMk cId="0" sldId="709"/>
        </pc:sldMkLst>
        <pc:spChg chg="add del mod">
          <ac:chgData name="Vui Le Ba" userId="052109168efbc39a" providerId="LiveId" clId="{40CFB830-F6EC-4A1B-AE1F-B620D0FFC1BE}" dt="2020-12-23T05:58:31.666" v="181" actId="6264"/>
          <ac:spMkLst>
            <pc:docMk/>
            <pc:sldMk cId="0" sldId="709"/>
            <ac:spMk id="2" creationId="{E2DA70DF-BD22-46E4-A289-CC0519924652}"/>
          </ac:spMkLst>
        </pc:spChg>
        <pc:spChg chg="add del mod">
          <ac:chgData name="Vui Le Ba" userId="052109168efbc39a" providerId="LiveId" clId="{40CFB830-F6EC-4A1B-AE1F-B620D0FFC1BE}" dt="2020-12-23T05:58:31.666" v="181" actId="6264"/>
          <ac:spMkLst>
            <pc:docMk/>
            <pc:sldMk cId="0" sldId="709"/>
            <ac:spMk id="3" creationId="{76B490C3-E824-4CAB-8D21-FC6597DB8C0E}"/>
          </ac:spMkLst>
        </pc:spChg>
        <pc:spChg chg="add del mod ord">
          <ac:chgData name="Vui Le Ba" userId="052109168efbc39a" providerId="LiveId" clId="{40CFB830-F6EC-4A1B-AE1F-B620D0FFC1BE}" dt="2020-12-23T07:30:43.255" v="1946" actId="6264"/>
          <ac:spMkLst>
            <pc:docMk/>
            <pc:sldMk cId="0" sldId="709"/>
            <ac:spMk id="4" creationId="{DED288E9-CCE5-44F9-ACD9-3B1EA21281C2}"/>
          </ac:spMkLst>
        </pc:spChg>
        <pc:spChg chg="del">
          <ac:chgData name="Vui Le Ba" userId="052109168efbc39a" providerId="LiveId" clId="{40CFB830-F6EC-4A1B-AE1F-B620D0FFC1BE}" dt="2020-12-23T07:06:30.211" v="1584"/>
          <ac:spMkLst>
            <pc:docMk/>
            <pc:sldMk cId="0" sldId="709"/>
            <ac:spMk id="5" creationId="{4B391AD9-B9C1-4B05-BCF1-1E40ED8F36BF}"/>
          </ac:spMkLst>
        </pc:spChg>
        <pc:spChg chg="add del mod">
          <ac:chgData name="Vui Le Ba" userId="052109168efbc39a" providerId="LiveId" clId="{40CFB830-F6EC-4A1B-AE1F-B620D0FFC1BE}" dt="2020-12-23T07:30:43.255" v="1946" actId="6264"/>
          <ac:spMkLst>
            <pc:docMk/>
            <pc:sldMk cId="0" sldId="709"/>
            <ac:spMk id="6" creationId="{B7FE8AAD-9FBC-45F0-954F-4E676096A3F2}"/>
          </ac:spMkLst>
        </pc:spChg>
        <pc:spChg chg="add del mod">
          <ac:chgData name="Vui Le Ba" userId="052109168efbc39a" providerId="LiveId" clId="{40CFB830-F6EC-4A1B-AE1F-B620D0FFC1BE}" dt="2020-12-23T07:30:43.255" v="1946" actId="6264"/>
          <ac:spMkLst>
            <pc:docMk/>
            <pc:sldMk cId="0" sldId="709"/>
            <ac:spMk id="7" creationId="{A9DFAF45-8A70-4700-A726-F605F251899E}"/>
          </ac:spMkLst>
        </pc:spChg>
        <pc:spChg chg="add del mod ord">
          <ac:chgData name="Vui Le Ba" userId="052109168efbc39a" providerId="LiveId" clId="{40CFB830-F6EC-4A1B-AE1F-B620D0FFC1BE}" dt="2020-12-23T09:05:16.319" v="3222" actId="700"/>
          <ac:spMkLst>
            <pc:docMk/>
            <pc:sldMk cId="0" sldId="709"/>
            <ac:spMk id="8" creationId="{0C510160-44A9-4EA6-BA2D-1D9CA2CE989A}"/>
          </ac:spMkLst>
        </pc:spChg>
        <pc:spChg chg="add del mod ord">
          <ac:chgData name="Vui Le Ba" userId="052109168efbc39a" providerId="LiveId" clId="{40CFB830-F6EC-4A1B-AE1F-B620D0FFC1BE}" dt="2020-12-23T13:51:44.291" v="3997" actId="478"/>
          <ac:spMkLst>
            <pc:docMk/>
            <pc:sldMk cId="0" sldId="709"/>
            <ac:spMk id="9" creationId="{CFBCF530-8508-4CA8-AFD8-2D432003AB54}"/>
          </ac:spMkLst>
        </pc:spChg>
        <pc:spChg chg="add del mod ord">
          <ac:chgData name="Vui Le Ba" userId="052109168efbc39a" providerId="LiveId" clId="{40CFB830-F6EC-4A1B-AE1F-B620D0FFC1BE}" dt="2020-12-23T13:51:27.652" v="3984" actId="478"/>
          <ac:spMkLst>
            <pc:docMk/>
            <pc:sldMk cId="0" sldId="709"/>
            <ac:spMk id="632834" creationId="{00000000-0000-0000-0000-000000000000}"/>
          </ac:spMkLst>
        </pc:spChg>
        <pc:spChg chg="mod ord">
          <ac:chgData name="Vui Le Ba" userId="052109168efbc39a" providerId="LiveId" clId="{40CFB830-F6EC-4A1B-AE1F-B620D0FFC1BE}" dt="2020-12-23T13:51:38.747" v="3996" actId="404"/>
          <ac:spMkLst>
            <pc:docMk/>
            <pc:sldMk cId="0" sldId="709"/>
            <ac:spMk id="632835" creationId="{00000000-0000-0000-0000-000000000000}"/>
          </ac:spMkLst>
        </pc:spChg>
        <pc:spChg chg="mod">
          <ac:chgData name="Vui Le Ba" userId="052109168efbc39a" providerId="LiveId" clId="{40CFB830-F6EC-4A1B-AE1F-B620D0FFC1BE}" dt="2020-12-23T13:51:55.254" v="4000" actId="14100"/>
          <ac:spMkLst>
            <pc:docMk/>
            <pc:sldMk cId="0" sldId="709"/>
            <ac:spMk id="632836" creationId="{00000000-0000-0000-0000-000000000000}"/>
          </ac:spMkLst>
        </pc:spChg>
        <pc:picChg chg="mod">
          <ac:chgData name="Vui Le Ba" userId="052109168efbc39a" providerId="LiveId" clId="{40CFB830-F6EC-4A1B-AE1F-B620D0FFC1BE}" dt="2020-12-23T13:52:04.599" v="4003" actId="1076"/>
          <ac:picMkLst>
            <pc:docMk/>
            <pc:sldMk cId="0" sldId="709"/>
            <ac:picMk id="1229839" creationId="{00000000-0000-0000-0000-000000000000}"/>
          </ac:picMkLst>
        </pc:picChg>
        <pc:picChg chg="mod">
          <ac:chgData name="Vui Le Ba" userId="052109168efbc39a" providerId="LiveId" clId="{40CFB830-F6EC-4A1B-AE1F-B620D0FFC1BE}" dt="2020-12-23T13:52:00.526" v="4001" actId="14100"/>
          <ac:picMkLst>
            <pc:docMk/>
            <pc:sldMk cId="0" sldId="709"/>
            <ac:picMk id="1229840" creationId="{00000000-0000-0000-0000-000000000000}"/>
          </ac:picMkLst>
        </pc:picChg>
      </pc:sldChg>
      <pc:sldChg chg="addSp delSp modSp mod modClrScheme chgLayout">
        <pc:chgData name="Vui Le Ba" userId="052109168efbc39a" providerId="LiveId" clId="{40CFB830-F6EC-4A1B-AE1F-B620D0FFC1BE}" dt="2020-12-23T14:36:24.824" v="4863" actId="14100"/>
        <pc:sldMkLst>
          <pc:docMk/>
          <pc:sldMk cId="0" sldId="710"/>
        </pc:sldMkLst>
        <pc:spChg chg="add del mod">
          <ac:chgData name="Vui Le Ba" userId="052109168efbc39a" providerId="LiveId" clId="{40CFB830-F6EC-4A1B-AE1F-B620D0FFC1BE}" dt="2020-12-23T05:58:31.666" v="181" actId="6264"/>
          <ac:spMkLst>
            <pc:docMk/>
            <pc:sldMk cId="0" sldId="710"/>
            <ac:spMk id="2" creationId="{F99B3486-9BCD-4EBB-AC0A-3285F3C3B3C5}"/>
          </ac:spMkLst>
        </pc:spChg>
        <pc:spChg chg="add del mod">
          <ac:chgData name="Vui Le Ba" userId="052109168efbc39a" providerId="LiveId" clId="{40CFB830-F6EC-4A1B-AE1F-B620D0FFC1BE}" dt="2020-12-23T05:58:31.666" v="181" actId="6264"/>
          <ac:spMkLst>
            <pc:docMk/>
            <pc:sldMk cId="0" sldId="710"/>
            <ac:spMk id="3" creationId="{876BD2F1-F79E-4C11-88D1-860D86A3852C}"/>
          </ac:spMkLst>
        </pc:spChg>
        <pc:spChg chg="add del mod ord">
          <ac:chgData name="Vui Le Ba" userId="052109168efbc39a" providerId="LiveId" clId="{40CFB830-F6EC-4A1B-AE1F-B620D0FFC1BE}" dt="2020-12-23T07:30:43.255" v="1946" actId="6264"/>
          <ac:spMkLst>
            <pc:docMk/>
            <pc:sldMk cId="0" sldId="710"/>
            <ac:spMk id="4" creationId="{7B8A522A-BA02-45A8-966F-928D50ABDFD9}"/>
          </ac:spMkLst>
        </pc:spChg>
        <pc:spChg chg="del">
          <ac:chgData name="Vui Le Ba" userId="052109168efbc39a" providerId="LiveId" clId="{40CFB830-F6EC-4A1B-AE1F-B620D0FFC1BE}" dt="2020-12-23T07:06:30.211" v="1584"/>
          <ac:spMkLst>
            <pc:docMk/>
            <pc:sldMk cId="0" sldId="710"/>
            <ac:spMk id="5" creationId="{A8669DDF-ACF8-46C3-BB49-85275B8B9BEA}"/>
          </ac:spMkLst>
        </pc:spChg>
        <pc:spChg chg="add del mod">
          <ac:chgData name="Vui Le Ba" userId="052109168efbc39a" providerId="LiveId" clId="{40CFB830-F6EC-4A1B-AE1F-B620D0FFC1BE}" dt="2020-12-23T07:30:43.255" v="1946" actId="6264"/>
          <ac:spMkLst>
            <pc:docMk/>
            <pc:sldMk cId="0" sldId="710"/>
            <ac:spMk id="6" creationId="{724FB1E6-C6C3-4F89-935E-AC8713BD6C91}"/>
          </ac:spMkLst>
        </pc:spChg>
        <pc:spChg chg="add del mod">
          <ac:chgData name="Vui Le Ba" userId="052109168efbc39a" providerId="LiveId" clId="{40CFB830-F6EC-4A1B-AE1F-B620D0FFC1BE}" dt="2020-12-23T07:30:43.255" v="1946" actId="6264"/>
          <ac:spMkLst>
            <pc:docMk/>
            <pc:sldMk cId="0" sldId="710"/>
            <ac:spMk id="7" creationId="{AAD80A33-F17C-4F9D-8BD3-4D8EDF67DA02}"/>
          </ac:spMkLst>
        </pc:spChg>
        <pc:spChg chg="add del mod ord">
          <ac:chgData name="Vui Le Ba" userId="052109168efbc39a" providerId="LiveId" clId="{40CFB830-F6EC-4A1B-AE1F-B620D0FFC1BE}" dt="2020-12-23T09:05:16.319" v="3222" actId="700"/>
          <ac:spMkLst>
            <pc:docMk/>
            <pc:sldMk cId="0" sldId="710"/>
            <ac:spMk id="8" creationId="{DF5149C7-4E96-4A0F-899D-766C97D0AFC4}"/>
          </ac:spMkLst>
        </pc:spChg>
        <pc:spChg chg="add mod ord">
          <ac:chgData name="Vui Le Ba" userId="052109168efbc39a" providerId="LiveId" clId="{40CFB830-F6EC-4A1B-AE1F-B620D0FFC1BE}" dt="2020-12-23T09:05:16.319" v="3222" actId="700"/>
          <ac:spMkLst>
            <pc:docMk/>
            <pc:sldMk cId="0" sldId="710"/>
            <ac:spMk id="9" creationId="{E870B373-AE02-4D88-9FD1-D8549B550A09}"/>
          </ac:spMkLst>
        </pc:spChg>
        <pc:spChg chg="add del mod ord">
          <ac:chgData name="Vui Le Ba" userId="052109168efbc39a" providerId="LiveId" clId="{40CFB830-F6EC-4A1B-AE1F-B620D0FFC1BE}" dt="2020-12-23T14:36:20.864" v="4862" actId="478"/>
          <ac:spMkLst>
            <pc:docMk/>
            <pc:sldMk cId="0" sldId="710"/>
            <ac:spMk id="837634" creationId="{00000000-0000-0000-0000-000000000000}"/>
          </ac:spMkLst>
        </pc:spChg>
        <pc:spChg chg="mod ord">
          <ac:chgData name="Vui Le Ba" userId="052109168efbc39a" providerId="LiveId" clId="{40CFB830-F6EC-4A1B-AE1F-B620D0FFC1BE}" dt="2020-12-23T14:36:24.824" v="4863" actId="14100"/>
          <ac:spMkLst>
            <pc:docMk/>
            <pc:sldMk cId="0" sldId="710"/>
            <ac:spMk id="837635" creationId="{00000000-0000-0000-0000-000000000000}"/>
          </ac:spMkLst>
        </pc:spChg>
        <pc:spChg chg="del">
          <ac:chgData name="Vui Le Ba" userId="052109168efbc39a" providerId="LiveId" clId="{40CFB830-F6EC-4A1B-AE1F-B620D0FFC1BE}" dt="2020-12-23T14:36:19.934" v="4861" actId="478"/>
          <ac:spMkLst>
            <pc:docMk/>
            <pc:sldMk cId="0" sldId="710"/>
            <ac:spMk id="837637" creationId="{00000000-0000-0000-0000-000000000000}"/>
          </ac:spMkLst>
        </pc:spChg>
      </pc:sldChg>
      <pc:sldChg chg="addSp delSp modSp mod chgLayout">
        <pc:chgData name="Vui Le Ba" userId="052109168efbc39a" providerId="LiveId" clId="{40CFB830-F6EC-4A1B-AE1F-B620D0FFC1BE}" dt="2020-12-23T14:30:03.544" v="4724" actId="14100"/>
        <pc:sldMkLst>
          <pc:docMk/>
          <pc:sldMk cId="0" sldId="711"/>
        </pc:sldMkLst>
        <pc:spChg chg="add del mod">
          <ac:chgData name="Vui Le Ba" userId="052109168efbc39a" providerId="LiveId" clId="{40CFB830-F6EC-4A1B-AE1F-B620D0FFC1BE}" dt="2020-12-23T05:58:31.666" v="181" actId="6264"/>
          <ac:spMkLst>
            <pc:docMk/>
            <pc:sldMk cId="0" sldId="711"/>
            <ac:spMk id="2" creationId="{18FC9657-1E2A-4E9D-87E1-0B54E96558A9}"/>
          </ac:spMkLst>
        </pc:spChg>
        <pc:spChg chg="add del mod">
          <ac:chgData name="Vui Le Ba" userId="052109168efbc39a" providerId="LiveId" clId="{40CFB830-F6EC-4A1B-AE1F-B620D0FFC1BE}" dt="2020-12-23T05:58:31.666" v="181" actId="6264"/>
          <ac:spMkLst>
            <pc:docMk/>
            <pc:sldMk cId="0" sldId="711"/>
            <ac:spMk id="3" creationId="{A0AF4A3C-FCAE-45AB-B95C-89664A353E2D}"/>
          </ac:spMkLst>
        </pc:spChg>
        <pc:spChg chg="add del mod ord">
          <ac:chgData name="Vui Le Ba" userId="052109168efbc39a" providerId="LiveId" clId="{40CFB830-F6EC-4A1B-AE1F-B620D0FFC1BE}" dt="2020-12-23T07:30:43.255" v="1946" actId="6264"/>
          <ac:spMkLst>
            <pc:docMk/>
            <pc:sldMk cId="0" sldId="711"/>
            <ac:spMk id="4" creationId="{89550C10-8364-4555-8203-8E3F53D86CC6}"/>
          </ac:spMkLst>
        </pc:spChg>
        <pc:spChg chg="del">
          <ac:chgData name="Vui Le Ba" userId="052109168efbc39a" providerId="LiveId" clId="{40CFB830-F6EC-4A1B-AE1F-B620D0FFC1BE}" dt="2020-12-23T07:06:30.211" v="1584"/>
          <ac:spMkLst>
            <pc:docMk/>
            <pc:sldMk cId="0" sldId="711"/>
            <ac:spMk id="5" creationId="{E842BBC2-B6B2-4538-99E1-B236EC2951B3}"/>
          </ac:spMkLst>
        </pc:spChg>
        <pc:spChg chg="add del mod">
          <ac:chgData name="Vui Le Ba" userId="052109168efbc39a" providerId="LiveId" clId="{40CFB830-F6EC-4A1B-AE1F-B620D0FFC1BE}" dt="2020-12-23T07:30:43.255" v="1946" actId="6264"/>
          <ac:spMkLst>
            <pc:docMk/>
            <pc:sldMk cId="0" sldId="711"/>
            <ac:spMk id="6" creationId="{05B98E00-43FB-45D2-A652-67EC4C57DEE1}"/>
          </ac:spMkLst>
        </pc:spChg>
        <pc:spChg chg="add del mod">
          <ac:chgData name="Vui Le Ba" userId="052109168efbc39a" providerId="LiveId" clId="{40CFB830-F6EC-4A1B-AE1F-B620D0FFC1BE}" dt="2020-12-23T07:30:43.255" v="1946" actId="6264"/>
          <ac:spMkLst>
            <pc:docMk/>
            <pc:sldMk cId="0" sldId="711"/>
            <ac:spMk id="7" creationId="{2A01695D-1063-4CE6-8BE4-61292960533C}"/>
          </ac:spMkLst>
        </pc:spChg>
        <pc:spChg chg="add del mod ord">
          <ac:chgData name="Vui Le Ba" userId="052109168efbc39a" providerId="LiveId" clId="{40CFB830-F6EC-4A1B-AE1F-B620D0FFC1BE}" dt="2020-12-23T09:05:16.319" v="3222" actId="700"/>
          <ac:spMkLst>
            <pc:docMk/>
            <pc:sldMk cId="0" sldId="711"/>
            <ac:spMk id="8" creationId="{D00C07C4-79BA-43CA-AEFF-08966131F123}"/>
          </ac:spMkLst>
        </pc:spChg>
        <pc:spChg chg="add del mod ord">
          <ac:chgData name="Vui Le Ba" userId="052109168efbc39a" providerId="LiveId" clId="{40CFB830-F6EC-4A1B-AE1F-B620D0FFC1BE}" dt="2020-12-23T14:29:50.412" v="4720" actId="478"/>
          <ac:spMkLst>
            <pc:docMk/>
            <pc:sldMk cId="0" sldId="711"/>
            <ac:spMk id="9" creationId="{E4EA8864-FD41-4D1A-8A58-282E4812B119}"/>
          </ac:spMkLst>
        </pc:spChg>
        <pc:spChg chg="add del mod ord">
          <ac:chgData name="Vui Le Ba" userId="052109168efbc39a" providerId="LiveId" clId="{40CFB830-F6EC-4A1B-AE1F-B620D0FFC1BE}" dt="2020-12-23T14:29:54.214" v="4721" actId="478"/>
          <ac:spMkLst>
            <pc:docMk/>
            <pc:sldMk cId="0" sldId="711"/>
            <ac:spMk id="808962" creationId="{00000000-0000-0000-0000-000000000000}"/>
          </ac:spMkLst>
        </pc:spChg>
        <pc:spChg chg="mod ord">
          <ac:chgData name="Vui Le Ba" userId="052109168efbc39a" providerId="LiveId" clId="{40CFB830-F6EC-4A1B-AE1F-B620D0FFC1BE}" dt="2020-12-23T09:05:16.319" v="3222" actId="700"/>
          <ac:spMkLst>
            <pc:docMk/>
            <pc:sldMk cId="0" sldId="711"/>
            <ac:spMk id="808963" creationId="{00000000-0000-0000-0000-000000000000}"/>
          </ac:spMkLst>
        </pc:spChg>
        <pc:spChg chg="mod">
          <ac:chgData name="Vui Le Ba" userId="052109168efbc39a" providerId="LiveId" clId="{40CFB830-F6EC-4A1B-AE1F-B620D0FFC1BE}" dt="2020-12-23T14:30:03.544" v="4724" actId="14100"/>
          <ac:spMkLst>
            <pc:docMk/>
            <pc:sldMk cId="0" sldId="711"/>
            <ac:spMk id="808965" creationId="{00000000-0000-0000-0000-000000000000}"/>
          </ac:spMkLst>
        </pc:spChg>
        <pc:grpChg chg="del">
          <ac:chgData name="Vui Le Ba" userId="052109168efbc39a" providerId="LiveId" clId="{40CFB830-F6EC-4A1B-AE1F-B620D0FFC1BE}" dt="2020-12-23T14:29:47.669" v="4719" actId="478"/>
          <ac:grpSpMkLst>
            <pc:docMk/>
            <pc:sldMk cId="0" sldId="711"/>
            <ac:grpSpMk id="808964" creationId="{00000000-0000-0000-0000-000000000000}"/>
          </ac:grpSpMkLst>
        </pc:grpChg>
      </pc:sldChg>
      <pc:sldChg chg="addSp delSp modSp mod modClrScheme chgLayout">
        <pc:chgData name="Vui Le Ba" userId="052109168efbc39a" providerId="LiveId" clId="{40CFB830-F6EC-4A1B-AE1F-B620D0FFC1BE}" dt="2020-12-23T08:27:36.322" v="2616" actId="478"/>
        <pc:sldMkLst>
          <pc:docMk/>
          <pc:sldMk cId="0" sldId="712"/>
        </pc:sldMkLst>
        <pc:spChg chg="add del mod">
          <ac:chgData name="Vui Le Ba" userId="052109168efbc39a" providerId="LiveId" clId="{40CFB830-F6EC-4A1B-AE1F-B620D0FFC1BE}" dt="2020-12-23T05:58:31.666" v="181" actId="6264"/>
          <ac:spMkLst>
            <pc:docMk/>
            <pc:sldMk cId="0" sldId="712"/>
            <ac:spMk id="2" creationId="{6ED23172-6C5D-4151-9128-B6B51D3D8B7B}"/>
          </ac:spMkLst>
        </pc:spChg>
        <pc:spChg chg="add del mod">
          <ac:chgData name="Vui Le Ba" userId="052109168efbc39a" providerId="LiveId" clId="{40CFB830-F6EC-4A1B-AE1F-B620D0FFC1BE}" dt="2020-12-23T05:58:31.666" v="181" actId="6264"/>
          <ac:spMkLst>
            <pc:docMk/>
            <pc:sldMk cId="0" sldId="712"/>
            <ac:spMk id="3" creationId="{8B6BEB4B-3A84-4A2F-A1FD-0EE47E81A739}"/>
          </ac:spMkLst>
        </pc:spChg>
        <pc:spChg chg="add del mod">
          <ac:chgData name="Vui Le Ba" userId="052109168efbc39a" providerId="LiveId" clId="{40CFB830-F6EC-4A1B-AE1F-B620D0FFC1BE}" dt="2020-12-23T05:58:31.666" v="181" actId="6264"/>
          <ac:spMkLst>
            <pc:docMk/>
            <pc:sldMk cId="0" sldId="712"/>
            <ac:spMk id="4" creationId="{D097018F-36BB-48B4-8EB3-EB2A9F086AFF}"/>
          </ac:spMkLst>
        </pc:spChg>
        <pc:spChg chg="add del mod">
          <ac:chgData name="Vui Le Ba" userId="052109168efbc39a" providerId="LiveId" clId="{40CFB830-F6EC-4A1B-AE1F-B620D0FFC1BE}" dt="2020-12-23T05:58:31.666" v="181" actId="6264"/>
          <ac:spMkLst>
            <pc:docMk/>
            <pc:sldMk cId="0" sldId="712"/>
            <ac:spMk id="5" creationId="{01F9675E-8791-4134-A78B-08F64ECE9C3D}"/>
          </ac:spMkLst>
        </pc:spChg>
        <pc:spChg chg="del">
          <ac:chgData name="Vui Le Ba" userId="052109168efbc39a" providerId="LiveId" clId="{40CFB830-F6EC-4A1B-AE1F-B620D0FFC1BE}" dt="2020-12-23T07:06:30.211" v="1584"/>
          <ac:spMkLst>
            <pc:docMk/>
            <pc:sldMk cId="0" sldId="712"/>
            <ac:spMk id="6" creationId="{76624C1B-00F5-4801-938C-67CCFD614D49}"/>
          </ac:spMkLst>
        </pc:spChg>
        <pc:spChg chg="add del mod">
          <ac:chgData name="Vui Le Ba" userId="052109168efbc39a" providerId="LiveId" clId="{40CFB830-F6EC-4A1B-AE1F-B620D0FFC1BE}" dt="2020-12-23T07:30:43.255" v="1946" actId="6264"/>
          <ac:spMkLst>
            <pc:docMk/>
            <pc:sldMk cId="0" sldId="712"/>
            <ac:spMk id="7" creationId="{13A470F2-9D38-42EF-87AD-784290935E2D}"/>
          </ac:spMkLst>
        </pc:spChg>
        <pc:spChg chg="add del mod">
          <ac:chgData name="Vui Le Ba" userId="052109168efbc39a" providerId="LiveId" clId="{40CFB830-F6EC-4A1B-AE1F-B620D0FFC1BE}" dt="2020-12-23T07:30:43.255" v="1946" actId="6264"/>
          <ac:spMkLst>
            <pc:docMk/>
            <pc:sldMk cId="0" sldId="712"/>
            <ac:spMk id="8" creationId="{829ABE82-C866-4427-9C05-11E109B9D490}"/>
          </ac:spMkLst>
        </pc:spChg>
        <pc:spChg chg="add del mod">
          <ac:chgData name="Vui Le Ba" userId="052109168efbc39a" providerId="LiveId" clId="{40CFB830-F6EC-4A1B-AE1F-B620D0FFC1BE}" dt="2020-12-23T07:30:43.255" v="1946" actId="6264"/>
          <ac:spMkLst>
            <pc:docMk/>
            <pc:sldMk cId="0" sldId="712"/>
            <ac:spMk id="9" creationId="{4EDDB6C5-F2FB-4A51-AD3D-B4BB81FF737F}"/>
          </ac:spMkLst>
        </pc:spChg>
        <pc:spChg chg="add del mod">
          <ac:chgData name="Vui Le Ba" userId="052109168efbc39a" providerId="LiveId" clId="{40CFB830-F6EC-4A1B-AE1F-B620D0FFC1BE}" dt="2020-12-23T07:30:43.255" v="1946" actId="6264"/>
          <ac:spMkLst>
            <pc:docMk/>
            <pc:sldMk cId="0" sldId="712"/>
            <ac:spMk id="10" creationId="{52994A58-F83F-4310-B15E-0911D15952E7}"/>
          </ac:spMkLst>
        </pc:spChg>
        <pc:spChg chg="add del mod">
          <ac:chgData name="Vui Le Ba" userId="052109168efbc39a" providerId="LiveId" clId="{40CFB830-F6EC-4A1B-AE1F-B620D0FFC1BE}" dt="2020-12-23T08:25:35.398" v="2572" actId="6264"/>
          <ac:spMkLst>
            <pc:docMk/>
            <pc:sldMk cId="0" sldId="712"/>
            <ac:spMk id="11" creationId="{329E7756-211E-49BA-B4FF-DAF251C2FC31}"/>
          </ac:spMkLst>
        </pc:spChg>
        <pc:spChg chg="add del mod">
          <ac:chgData name="Vui Le Ba" userId="052109168efbc39a" providerId="LiveId" clId="{40CFB830-F6EC-4A1B-AE1F-B620D0FFC1BE}" dt="2020-12-23T08:25:35.398" v="2572" actId="6264"/>
          <ac:spMkLst>
            <pc:docMk/>
            <pc:sldMk cId="0" sldId="712"/>
            <ac:spMk id="12" creationId="{B3110690-4151-423E-8020-8676A4144D2F}"/>
          </ac:spMkLst>
        </pc:spChg>
        <pc:spChg chg="add del mod">
          <ac:chgData name="Vui Le Ba" userId="052109168efbc39a" providerId="LiveId" clId="{40CFB830-F6EC-4A1B-AE1F-B620D0FFC1BE}" dt="2020-12-23T08:25:35.398" v="2572" actId="6264"/>
          <ac:spMkLst>
            <pc:docMk/>
            <pc:sldMk cId="0" sldId="712"/>
            <ac:spMk id="13" creationId="{94DF9E2C-F173-4585-9D8B-8E58AE0E3A0C}"/>
          </ac:spMkLst>
        </pc:spChg>
        <pc:spChg chg="add del mod ord">
          <ac:chgData name="Vui Le Ba" userId="052109168efbc39a" providerId="LiveId" clId="{40CFB830-F6EC-4A1B-AE1F-B620D0FFC1BE}" dt="2020-12-23T08:25:51.071" v="2578" actId="478"/>
          <ac:spMkLst>
            <pc:docMk/>
            <pc:sldMk cId="0" sldId="712"/>
            <ac:spMk id="438274" creationId="{00000000-0000-0000-0000-000000000000}"/>
          </ac:spMkLst>
        </pc:spChg>
        <pc:spChg chg="mod ord">
          <ac:chgData name="Vui Le Ba" userId="052109168efbc39a" providerId="LiveId" clId="{40CFB830-F6EC-4A1B-AE1F-B620D0FFC1BE}" dt="2020-12-23T08:25:35.398" v="2572" actId="6264"/>
          <ac:spMkLst>
            <pc:docMk/>
            <pc:sldMk cId="0" sldId="712"/>
            <ac:spMk id="438275" creationId="{00000000-0000-0000-0000-000000000000}"/>
          </ac:spMkLst>
        </pc:spChg>
        <pc:spChg chg="mod ord">
          <ac:chgData name="Vui Le Ba" userId="052109168efbc39a" providerId="LiveId" clId="{40CFB830-F6EC-4A1B-AE1F-B620D0FFC1BE}" dt="2020-12-23T08:25:54.168" v="2579" actId="5793"/>
          <ac:spMkLst>
            <pc:docMk/>
            <pc:sldMk cId="0" sldId="712"/>
            <ac:spMk id="438276" creationId="{00000000-0000-0000-0000-000000000000}"/>
          </ac:spMkLst>
        </pc:spChg>
        <pc:spChg chg="del">
          <ac:chgData name="Vui Le Ba" userId="052109168efbc39a" providerId="LiveId" clId="{40CFB830-F6EC-4A1B-AE1F-B620D0FFC1BE}" dt="2020-12-23T08:27:36.322" v="2616" actId="478"/>
          <ac:spMkLst>
            <pc:docMk/>
            <pc:sldMk cId="0" sldId="712"/>
            <ac:spMk id="438278" creationId="{00000000-0000-0000-0000-000000000000}"/>
          </ac:spMkLst>
        </pc:spChg>
        <pc:grpChg chg="del">
          <ac:chgData name="Vui Le Ba" userId="052109168efbc39a" providerId="LiveId" clId="{40CFB830-F6EC-4A1B-AE1F-B620D0FFC1BE}" dt="2020-12-23T08:25:27.323" v="2569" actId="478"/>
          <ac:grpSpMkLst>
            <pc:docMk/>
            <pc:sldMk cId="0" sldId="712"/>
            <ac:grpSpMk id="438277" creationId="{00000000-0000-0000-0000-000000000000}"/>
          </ac:grpSpMkLst>
        </pc:grpChg>
        <pc:graphicFrameChg chg="mod ord">
          <ac:chgData name="Vui Le Ba" userId="052109168efbc39a" providerId="LiveId" clId="{40CFB830-F6EC-4A1B-AE1F-B620D0FFC1BE}" dt="2020-12-23T08:25:48.478" v="2577" actId="1076"/>
          <ac:graphicFrameMkLst>
            <pc:docMk/>
            <pc:sldMk cId="0" sldId="712"/>
            <ac:graphicFrameMk id="438279" creationId="{00000000-0000-0000-0000-000000000000}"/>
          </ac:graphicFrameMkLst>
        </pc:graphicFrameChg>
      </pc:sldChg>
      <pc:sldChg chg="addSp delSp modSp mod modAnim chgLayout">
        <pc:chgData name="Vui Le Ba" userId="052109168efbc39a" providerId="LiveId" clId="{40CFB830-F6EC-4A1B-AE1F-B620D0FFC1BE}" dt="2020-12-23T08:27:22.271" v="2615" actId="478"/>
        <pc:sldMkLst>
          <pc:docMk/>
          <pc:sldMk cId="0" sldId="713"/>
        </pc:sldMkLst>
        <pc:spChg chg="add del mod">
          <ac:chgData name="Vui Le Ba" userId="052109168efbc39a" providerId="LiveId" clId="{40CFB830-F6EC-4A1B-AE1F-B620D0FFC1BE}" dt="2020-12-23T05:58:31.666" v="181" actId="6264"/>
          <ac:spMkLst>
            <pc:docMk/>
            <pc:sldMk cId="0" sldId="713"/>
            <ac:spMk id="2" creationId="{DBC53E62-4ADF-492F-9751-272C31042DCF}"/>
          </ac:spMkLst>
        </pc:spChg>
        <pc:spChg chg="add del mod">
          <ac:chgData name="Vui Le Ba" userId="052109168efbc39a" providerId="LiveId" clId="{40CFB830-F6EC-4A1B-AE1F-B620D0FFC1BE}" dt="2020-12-23T05:58:31.666" v="181" actId="6264"/>
          <ac:spMkLst>
            <pc:docMk/>
            <pc:sldMk cId="0" sldId="713"/>
            <ac:spMk id="3" creationId="{0442FF6D-F65D-4522-A5C3-34678929B3E2}"/>
          </ac:spMkLst>
        </pc:spChg>
        <pc:spChg chg="add del mod ord">
          <ac:chgData name="Vui Le Ba" userId="052109168efbc39a" providerId="LiveId" clId="{40CFB830-F6EC-4A1B-AE1F-B620D0FFC1BE}" dt="2020-12-23T07:30:43.255" v="1946" actId="6264"/>
          <ac:spMkLst>
            <pc:docMk/>
            <pc:sldMk cId="0" sldId="713"/>
            <ac:spMk id="4" creationId="{5E31068B-ED22-4808-8202-0680BE89205A}"/>
          </ac:spMkLst>
        </pc:spChg>
        <pc:spChg chg="del">
          <ac:chgData name="Vui Le Ba" userId="052109168efbc39a" providerId="LiveId" clId="{40CFB830-F6EC-4A1B-AE1F-B620D0FFC1BE}" dt="2020-12-23T07:06:30.211" v="1584"/>
          <ac:spMkLst>
            <pc:docMk/>
            <pc:sldMk cId="0" sldId="713"/>
            <ac:spMk id="5" creationId="{AE3AB128-7AB3-4089-BADE-88BED568E9FF}"/>
          </ac:spMkLst>
        </pc:spChg>
        <pc:spChg chg="add del mod">
          <ac:chgData name="Vui Le Ba" userId="052109168efbc39a" providerId="LiveId" clId="{40CFB830-F6EC-4A1B-AE1F-B620D0FFC1BE}" dt="2020-12-23T07:30:43.255" v="1946" actId="6264"/>
          <ac:spMkLst>
            <pc:docMk/>
            <pc:sldMk cId="0" sldId="713"/>
            <ac:spMk id="6" creationId="{28A1E115-959D-44A8-982A-3B1CD0FF0FC3}"/>
          </ac:spMkLst>
        </pc:spChg>
        <pc:spChg chg="add del mod">
          <ac:chgData name="Vui Le Ba" userId="052109168efbc39a" providerId="LiveId" clId="{40CFB830-F6EC-4A1B-AE1F-B620D0FFC1BE}" dt="2020-12-23T07:30:43.255" v="1946" actId="6264"/>
          <ac:spMkLst>
            <pc:docMk/>
            <pc:sldMk cId="0" sldId="713"/>
            <ac:spMk id="7" creationId="{06975F44-8CED-46F6-8727-8C65818E15E1}"/>
          </ac:spMkLst>
        </pc:spChg>
        <pc:spChg chg="add del mod ord">
          <ac:chgData name="Vui Le Ba" userId="052109168efbc39a" providerId="LiveId" clId="{40CFB830-F6EC-4A1B-AE1F-B620D0FFC1BE}" dt="2020-12-23T08:26:03.531" v="2581" actId="478"/>
          <ac:spMkLst>
            <pc:docMk/>
            <pc:sldMk cId="0" sldId="713"/>
            <ac:spMk id="8" creationId="{AD8B7772-1092-4C79-8E56-2B2880465F2C}"/>
          </ac:spMkLst>
        </pc:spChg>
        <pc:spChg chg="add del mod ord">
          <ac:chgData name="Vui Le Ba" userId="052109168efbc39a" providerId="LiveId" clId="{40CFB830-F6EC-4A1B-AE1F-B620D0FFC1BE}" dt="2020-12-23T08:26:06.277" v="2582" actId="478"/>
          <ac:spMkLst>
            <pc:docMk/>
            <pc:sldMk cId="0" sldId="713"/>
            <ac:spMk id="440322" creationId="{00000000-0000-0000-0000-000000000000}"/>
          </ac:spMkLst>
        </pc:spChg>
        <pc:spChg chg="mod ord">
          <ac:chgData name="Vui Le Ba" userId="052109168efbc39a" providerId="LiveId" clId="{40CFB830-F6EC-4A1B-AE1F-B620D0FFC1BE}" dt="2020-12-23T07:30:43.445" v="1971" actId="27636"/>
          <ac:spMkLst>
            <pc:docMk/>
            <pc:sldMk cId="0" sldId="713"/>
            <ac:spMk id="440323" creationId="{00000000-0000-0000-0000-000000000000}"/>
          </ac:spMkLst>
        </pc:spChg>
        <pc:spChg chg="del">
          <ac:chgData name="Vui Le Ba" userId="052109168efbc39a" providerId="LiveId" clId="{40CFB830-F6EC-4A1B-AE1F-B620D0FFC1BE}" dt="2020-12-23T08:27:22.271" v="2615" actId="478"/>
          <ac:spMkLst>
            <pc:docMk/>
            <pc:sldMk cId="0" sldId="713"/>
            <ac:spMk id="1241091" creationId="{00000000-0000-0000-0000-000000000000}"/>
          </ac:spMkLst>
        </pc:spChg>
      </pc:sldChg>
      <pc:sldChg chg="addSp delSp modSp mod chgLayout">
        <pc:chgData name="Vui Le Ba" userId="052109168efbc39a" providerId="LiveId" clId="{40CFB830-F6EC-4A1B-AE1F-B620D0FFC1BE}" dt="2020-12-23T08:16:40.008" v="2439" actId="478"/>
        <pc:sldMkLst>
          <pc:docMk/>
          <pc:sldMk cId="0" sldId="714"/>
        </pc:sldMkLst>
        <pc:spChg chg="add del mod">
          <ac:chgData name="Vui Le Ba" userId="052109168efbc39a" providerId="LiveId" clId="{40CFB830-F6EC-4A1B-AE1F-B620D0FFC1BE}" dt="2020-12-23T05:58:31.666" v="181" actId="6264"/>
          <ac:spMkLst>
            <pc:docMk/>
            <pc:sldMk cId="0" sldId="714"/>
            <ac:spMk id="2" creationId="{D16E93ED-7340-4428-8576-F67E10C34430}"/>
          </ac:spMkLst>
        </pc:spChg>
        <pc:spChg chg="add del mod">
          <ac:chgData name="Vui Le Ba" userId="052109168efbc39a" providerId="LiveId" clId="{40CFB830-F6EC-4A1B-AE1F-B620D0FFC1BE}" dt="2020-12-23T05:58:31.666" v="181" actId="6264"/>
          <ac:spMkLst>
            <pc:docMk/>
            <pc:sldMk cId="0" sldId="714"/>
            <ac:spMk id="3" creationId="{DC818DE9-1DF8-4268-857B-B62F3BB63EF2}"/>
          </ac:spMkLst>
        </pc:spChg>
        <pc:spChg chg="add del mod ord">
          <ac:chgData name="Vui Le Ba" userId="052109168efbc39a" providerId="LiveId" clId="{40CFB830-F6EC-4A1B-AE1F-B620D0FFC1BE}" dt="2020-12-23T07:30:43.255" v="1946" actId="6264"/>
          <ac:spMkLst>
            <pc:docMk/>
            <pc:sldMk cId="0" sldId="714"/>
            <ac:spMk id="4" creationId="{A7E6F4CA-42C9-465B-B019-E92DAD23CF74}"/>
          </ac:spMkLst>
        </pc:spChg>
        <pc:spChg chg="del">
          <ac:chgData name="Vui Le Ba" userId="052109168efbc39a" providerId="LiveId" clId="{40CFB830-F6EC-4A1B-AE1F-B620D0FFC1BE}" dt="2020-12-23T07:06:30.211" v="1584"/>
          <ac:spMkLst>
            <pc:docMk/>
            <pc:sldMk cId="0" sldId="714"/>
            <ac:spMk id="5" creationId="{1A3AB752-5CF9-41DF-B5EE-14826B8CA427}"/>
          </ac:spMkLst>
        </pc:spChg>
        <pc:spChg chg="add del mod">
          <ac:chgData name="Vui Le Ba" userId="052109168efbc39a" providerId="LiveId" clId="{40CFB830-F6EC-4A1B-AE1F-B620D0FFC1BE}" dt="2020-12-23T07:30:43.255" v="1946" actId="6264"/>
          <ac:spMkLst>
            <pc:docMk/>
            <pc:sldMk cId="0" sldId="714"/>
            <ac:spMk id="6" creationId="{F708C969-86D3-4EBE-98B2-7D1B04B6905B}"/>
          </ac:spMkLst>
        </pc:spChg>
        <pc:spChg chg="add del mod">
          <ac:chgData name="Vui Le Ba" userId="052109168efbc39a" providerId="LiveId" clId="{40CFB830-F6EC-4A1B-AE1F-B620D0FFC1BE}" dt="2020-12-23T07:30:43.255" v="1946" actId="6264"/>
          <ac:spMkLst>
            <pc:docMk/>
            <pc:sldMk cId="0" sldId="714"/>
            <ac:spMk id="7" creationId="{815EE6F2-CE11-4B2D-B4FF-199F97EBFC22}"/>
          </ac:spMkLst>
        </pc:spChg>
        <pc:spChg chg="add del mod ord">
          <ac:chgData name="Vui Le Ba" userId="052109168efbc39a" providerId="LiveId" clId="{40CFB830-F6EC-4A1B-AE1F-B620D0FFC1BE}" dt="2020-12-23T08:16:22.382" v="2434" actId="478"/>
          <ac:spMkLst>
            <pc:docMk/>
            <pc:sldMk cId="0" sldId="714"/>
            <ac:spMk id="8" creationId="{A9D023B7-9722-4BBF-80CB-8F987080591D}"/>
          </ac:spMkLst>
        </pc:spChg>
        <pc:spChg chg="add del mod ord">
          <ac:chgData name="Vui Le Ba" userId="052109168efbc39a" providerId="LiveId" clId="{40CFB830-F6EC-4A1B-AE1F-B620D0FFC1BE}" dt="2020-12-23T08:16:40.008" v="2439" actId="478"/>
          <ac:spMkLst>
            <pc:docMk/>
            <pc:sldMk cId="0" sldId="714"/>
            <ac:spMk id="407554" creationId="{00000000-0000-0000-0000-000000000000}"/>
          </ac:spMkLst>
        </pc:spChg>
        <pc:spChg chg="mod ord">
          <ac:chgData name="Vui Le Ba" userId="052109168efbc39a" providerId="LiveId" clId="{40CFB830-F6EC-4A1B-AE1F-B620D0FFC1BE}" dt="2020-12-23T07:30:43.255" v="1946" actId="6264"/>
          <ac:spMkLst>
            <pc:docMk/>
            <pc:sldMk cId="0" sldId="714"/>
            <ac:spMk id="407555" creationId="{00000000-0000-0000-0000-000000000000}"/>
          </ac:spMkLst>
        </pc:spChg>
        <pc:spChg chg="mod">
          <ac:chgData name="Vui Le Ba" userId="052109168efbc39a" providerId="LiveId" clId="{40CFB830-F6EC-4A1B-AE1F-B620D0FFC1BE}" dt="2020-12-23T08:16:32.692" v="2437" actId="14100"/>
          <ac:spMkLst>
            <pc:docMk/>
            <pc:sldMk cId="0" sldId="714"/>
            <ac:spMk id="407557" creationId="{00000000-0000-0000-0000-000000000000}"/>
          </ac:spMkLst>
        </pc:spChg>
        <pc:grpChg chg="del">
          <ac:chgData name="Vui Le Ba" userId="052109168efbc39a" providerId="LiveId" clId="{40CFB830-F6EC-4A1B-AE1F-B620D0FFC1BE}" dt="2020-12-23T08:16:18.800" v="2433" actId="478"/>
          <ac:grpSpMkLst>
            <pc:docMk/>
            <pc:sldMk cId="0" sldId="714"/>
            <ac:grpSpMk id="407556" creationId="{00000000-0000-0000-0000-000000000000}"/>
          </ac:grpSpMkLst>
        </pc:grpChg>
        <pc:picChg chg="mod">
          <ac:chgData name="Vui Le Ba" userId="052109168efbc39a" providerId="LiveId" clId="{40CFB830-F6EC-4A1B-AE1F-B620D0FFC1BE}" dt="2020-12-23T08:16:37.859" v="2438" actId="1076"/>
          <ac:picMkLst>
            <pc:docMk/>
            <pc:sldMk cId="0" sldId="714"/>
            <ac:picMk id="1243149" creationId="{00000000-0000-0000-0000-000000000000}"/>
          </ac:picMkLst>
        </pc:picChg>
      </pc:sldChg>
      <pc:sldChg chg="addSp delSp modSp mod chgLayout">
        <pc:chgData name="Vui Le Ba" userId="052109168efbc39a" providerId="LiveId" clId="{40CFB830-F6EC-4A1B-AE1F-B620D0FFC1BE}" dt="2020-12-23T08:31:10.788" v="2740" actId="478"/>
        <pc:sldMkLst>
          <pc:docMk/>
          <pc:sldMk cId="0" sldId="715"/>
        </pc:sldMkLst>
        <pc:spChg chg="add del mod">
          <ac:chgData name="Vui Le Ba" userId="052109168efbc39a" providerId="LiveId" clId="{40CFB830-F6EC-4A1B-AE1F-B620D0FFC1BE}" dt="2020-12-23T05:58:31.666" v="181" actId="6264"/>
          <ac:spMkLst>
            <pc:docMk/>
            <pc:sldMk cId="0" sldId="715"/>
            <ac:spMk id="2" creationId="{D38D0767-3CC8-453F-861D-A3674F452366}"/>
          </ac:spMkLst>
        </pc:spChg>
        <pc:spChg chg="add del mod">
          <ac:chgData name="Vui Le Ba" userId="052109168efbc39a" providerId="LiveId" clId="{40CFB830-F6EC-4A1B-AE1F-B620D0FFC1BE}" dt="2020-12-23T05:58:31.666" v="181" actId="6264"/>
          <ac:spMkLst>
            <pc:docMk/>
            <pc:sldMk cId="0" sldId="715"/>
            <ac:spMk id="3" creationId="{E26D70DD-3EEE-44F5-9E0E-4B8C28275DFE}"/>
          </ac:spMkLst>
        </pc:spChg>
        <pc:spChg chg="add del mod ord">
          <ac:chgData name="Vui Le Ba" userId="052109168efbc39a" providerId="LiveId" clId="{40CFB830-F6EC-4A1B-AE1F-B620D0FFC1BE}" dt="2020-12-23T07:30:43.255" v="1946" actId="6264"/>
          <ac:spMkLst>
            <pc:docMk/>
            <pc:sldMk cId="0" sldId="715"/>
            <ac:spMk id="4" creationId="{BACE7740-B0AA-49CF-8425-AEE5DE9F09B4}"/>
          </ac:spMkLst>
        </pc:spChg>
        <pc:spChg chg="del">
          <ac:chgData name="Vui Le Ba" userId="052109168efbc39a" providerId="LiveId" clId="{40CFB830-F6EC-4A1B-AE1F-B620D0FFC1BE}" dt="2020-12-23T07:06:30.211" v="1584"/>
          <ac:spMkLst>
            <pc:docMk/>
            <pc:sldMk cId="0" sldId="715"/>
            <ac:spMk id="5" creationId="{763E44AF-BF59-42B5-A5E7-C7C32312E63D}"/>
          </ac:spMkLst>
        </pc:spChg>
        <pc:spChg chg="add del mod">
          <ac:chgData name="Vui Le Ba" userId="052109168efbc39a" providerId="LiveId" clId="{40CFB830-F6EC-4A1B-AE1F-B620D0FFC1BE}" dt="2020-12-23T07:30:43.255" v="1946" actId="6264"/>
          <ac:spMkLst>
            <pc:docMk/>
            <pc:sldMk cId="0" sldId="715"/>
            <ac:spMk id="6" creationId="{E9AA1686-3D48-44B3-9FA1-CBD8CE82AD80}"/>
          </ac:spMkLst>
        </pc:spChg>
        <pc:spChg chg="add del mod">
          <ac:chgData name="Vui Le Ba" userId="052109168efbc39a" providerId="LiveId" clId="{40CFB830-F6EC-4A1B-AE1F-B620D0FFC1BE}" dt="2020-12-23T07:30:43.255" v="1946" actId="6264"/>
          <ac:spMkLst>
            <pc:docMk/>
            <pc:sldMk cId="0" sldId="715"/>
            <ac:spMk id="7" creationId="{EC4EE17B-7A5B-479D-A863-F24E0E285899}"/>
          </ac:spMkLst>
        </pc:spChg>
        <pc:spChg chg="add del mod ord">
          <ac:chgData name="Vui Le Ba" userId="052109168efbc39a" providerId="LiveId" clId="{40CFB830-F6EC-4A1B-AE1F-B620D0FFC1BE}" dt="2020-12-23T08:31:03.141" v="2738" actId="478"/>
          <ac:spMkLst>
            <pc:docMk/>
            <pc:sldMk cId="0" sldId="715"/>
            <ac:spMk id="8" creationId="{BF1B5120-36C3-4652-84F3-CA58E1DAAE47}"/>
          </ac:spMkLst>
        </pc:spChg>
        <pc:spChg chg="add del mod ord">
          <ac:chgData name="Vui Le Ba" userId="052109168efbc39a" providerId="LiveId" clId="{40CFB830-F6EC-4A1B-AE1F-B620D0FFC1BE}" dt="2020-12-23T08:31:10.788" v="2740" actId="478"/>
          <ac:spMkLst>
            <pc:docMk/>
            <pc:sldMk cId="0" sldId="715"/>
            <ac:spMk id="450562" creationId="{00000000-0000-0000-0000-000000000000}"/>
          </ac:spMkLst>
        </pc:spChg>
        <pc:spChg chg="mod ord">
          <ac:chgData name="Vui Le Ba" userId="052109168efbc39a" providerId="LiveId" clId="{40CFB830-F6EC-4A1B-AE1F-B620D0FFC1BE}" dt="2020-12-23T07:30:43.255" v="1946" actId="6264"/>
          <ac:spMkLst>
            <pc:docMk/>
            <pc:sldMk cId="0" sldId="715"/>
            <ac:spMk id="450563" creationId="{00000000-0000-0000-0000-000000000000}"/>
          </ac:spMkLst>
        </pc:spChg>
        <pc:spChg chg="mod">
          <ac:chgData name="Vui Le Ba" userId="052109168efbc39a" providerId="LiveId" clId="{40CFB830-F6EC-4A1B-AE1F-B620D0FFC1BE}" dt="2020-12-23T08:31:07.530" v="2739" actId="404"/>
          <ac:spMkLst>
            <pc:docMk/>
            <pc:sldMk cId="0" sldId="715"/>
            <ac:spMk id="1245191" creationId="{00000000-0000-0000-0000-000000000000}"/>
          </ac:spMkLst>
        </pc:spChg>
        <pc:grpChg chg="del">
          <ac:chgData name="Vui Le Ba" userId="052109168efbc39a" providerId="LiveId" clId="{40CFB830-F6EC-4A1B-AE1F-B620D0FFC1BE}" dt="2020-12-23T08:31:01.006" v="2737" actId="478"/>
          <ac:grpSpMkLst>
            <pc:docMk/>
            <pc:sldMk cId="0" sldId="715"/>
            <ac:grpSpMk id="450564" creationId="{00000000-0000-0000-0000-000000000000}"/>
          </ac:grpSpMkLst>
        </pc:grpChg>
      </pc:sldChg>
      <pc:sldChg chg="addSp delSp modSp mod modClrScheme chgLayout">
        <pc:chgData name="Vui Le Ba" userId="052109168efbc39a" providerId="LiveId" clId="{40CFB830-F6EC-4A1B-AE1F-B620D0FFC1BE}" dt="2020-12-23T08:23:33.497" v="2542" actId="478"/>
        <pc:sldMkLst>
          <pc:docMk/>
          <pc:sldMk cId="0" sldId="716"/>
        </pc:sldMkLst>
        <pc:spChg chg="add del mod">
          <ac:chgData name="Vui Le Ba" userId="052109168efbc39a" providerId="LiveId" clId="{40CFB830-F6EC-4A1B-AE1F-B620D0FFC1BE}" dt="2020-12-23T05:58:31.666" v="181" actId="6264"/>
          <ac:spMkLst>
            <pc:docMk/>
            <pc:sldMk cId="0" sldId="716"/>
            <ac:spMk id="2" creationId="{C7C905CD-A4AA-4898-A8E7-EE766930ECDA}"/>
          </ac:spMkLst>
        </pc:spChg>
        <pc:spChg chg="add del mod">
          <ac:chgData name="Vui Le Ba" userId="052109168efbc39a" providerId="LiveId" clId="{40CFB830-F6EC-4A1B-AE1F-B620D0FFC1BE}" dt="2020-12-23T05:58:31.666" v="181" actId="6264"/>
          <ac:spMkLst>
            <pc:docMk/>
            <pc:sldMk cId="0" sldId="716"/>
            <ac:spMk id="3" creationId="{86FBADA0-EB42-4ED9-89F7-197EBFC727AE}"/>
          </ac:spMkLst>
        </pc:spChg>
        <pc:spChg chg="add del mod">
          <ac:chgData name="Vui Le Ba" userId="052109168efbc39a" providerId="LiveId" clId="{40CFB830-F6EC-4A1B-AE1F-B620D0FFC1BE}" dt="2020-12-23T05:58:31.666" v="181" actId="6264"/>
          <ac:spMkLst>
            <pc:docMk/>
            <pc:sldMk cId="0" sldId="716"/>
            <ac:spMk id="4" creationId="{DA8CBBFA-DDAD-40CC-82D5-BFBDE0FBB769}"/>
          </ac:spMkLst>
        </pc:spChg>
        <pc:spChg chg="add del mod">
          <ac:chgData name="Vui Le Ba" userId="052109168efbc39a" providerId="LiveId" clId="{40CFB830-F6EC-4A1B-AE1F-B620D0FFC1BE}" dt="2020-12-23T05:58:31.666" v="181" actId="6264"/>
          <ac:spMkLst>
            <pc:docMk/>
            <pc:sldMk cId="0" sldId="716"/>
            <ac:spMk id="5" creationId="{C1D27E52-A50B-4CEB-9F54-5DCB2ACF1D79}"/>
          </ac:spMkLst>
        </pc:spChg>
        <pc:spChg chg="del">
          <ac:chgData name="Vui Le Ba" userId="052109168efbc39a" providerId="LiveId" clId="{40CFB830-F6EC-4A1B-AE1F-B620D0FFC1BE}" dt="2020-12-23T07:06:30.211" v="1584"/>
          <ac:spMkLst>
            <pc:docMk/>
            <pc:sldMk cId="0" sldId="716"/>
            <ac:spMk id="6" creationId="{FD286400-0A4E-4E92-9E1A-BEAA826F551B}"/>
          </ac:spMkLst>
        </pc:spChg>
        <pc:spChg chg="add del mod">
          <ac:chgData name="Vui Le Ba" userId="052109168efbc39a" providerId="LiveId" clId="{40CFB830-F6EC-4A1B-AE1F-B620D0FFC1BE}" dt="2020-12-23T07:30:43.255" v="1946" actId="6264"/>
          <ac:spMkLst>
            <pc:docMk/>
            <pc:sldMk cId="0" sldId="716"/>
            <ac:spMk id="7" creationId="{B723EFB4-778A-43A2-93E8-680D3931B482}"/>
          </ac:spMkLst>
        </pc:spChg>
        <pc:spChg chg="add del mod">
          <ac:chgData name="Vui Le Ba" userId="052109168efbc39a" providerId="LiveId" clId="{40CFB830-F6EC-4A1B-AE1F-B620D0FFC1BE}" dt="2020-12-23T07:30:43.255" v="1946" actId="6264"/>
          <ac:spMkLst>
            <pc:docMk/>
            <pc:sldMk cId="0" sldId="716"/>
            <ac:spMk id="8" creationId="{F898CCAF-5947-4C02-A40B-23CA18242C6C}"/>
          </ac:spMkLst>
        </pc:spChg>
        <pc:spChg chg="add del mod">
          <ac:chgData name="Vui Le Ba" userId="052109168efbc39a" providerId="LiveId" clId="{40CFB830-F6EC-4A1B-AE1F-B620D0FFC1BE}" dt="2020-12-23T07:30:43.255" v="1946" actId="6264"/>
          <ac:spMkLst>
            <pc:docMk/>
            <pc:sldMk cId="0" sldId="716"/>
            <ac:spMk id="9" creationId="{7D9295A7-33E3-4C64-AB54-AE01556CD4F5}"/>
          </ac:spMkLst>
        </pc:spChg>
        <pc:spChg chg="add del mod">
          <ac:chgData name="Vui Le Ba" userId="052109168efbc39a" providerId="LiveId" clId="{40CFB830-F6EC-4A1B-AE1F-B620D0FFC1BE}" dt="2020-12-23T07:30:43.255" v="1946" actId="6264"/>
          <ac:spMkLst>
            <pc:docMk/>
            <pc:sldMk cId="0" sldId="716"/>
            <ac:spMk id="10" creationId="{AE59DB5B-CF6E-474C-99C7-7FE5B09A229D}"/>
          </ac:spMkLst>
        </pc:spChg>
        <pc:spChg chg="add del mod">
          <ac:chgData name="Vui Le Ba" userId="052109168efbc39a" providerId="LiveId" clId="{40CFB830-F6EC-4A1B-AE1F-B620D0FFC1BE}" dt="2020-12-23T08:20:46.510" v="2499" actId="6264"/>
          <ac:spMkLst>
            <pc:docMk/>
            <pc:sldMk cId="0" sldId="716"/>
            <ac:spMk id="11" creationId="{DC95CC33-FE3F-4C24-ACAF-78FB5F5E4B74}"/>
          </ac:spMkLst>
        </pc:spChg>
        <pc:spChg chg="add del mod">
          <ac:chgData name="Vui Le Ba" userId="052109168efbc39a" providerId="LiveId" clId="{40CFB830-F6EC-4A1B-AE1F-B620D0FFC1BE}" dt="2020-12-23T08:20:46.510" v="2499" actId="6264"/>
          <ac:spMkLst>
            <pc:docMk/>
            <pc:sldMk cId="0" sldId="716"/>
            <ac:spMk id="12" creationId="{DD68733A-77F2-428E-804E-5409E4D005C9}"/>
          </ac:spMkLst>
        </pc:spChg>
        <pc:spChg chg="add del mod">
          <ac:chgData name="Vui Le Ba" userId="052109168efbc39a" providerId="LiveId" clId="{40CFB830-F6EC-4A1B-AE1F-B620D0FFC1BE}" dt="2020-12-23T08:20:46.510" v="2499" actId="6264"/>
          <ac:spMkLst>
            <pc:docMk/>
            <pc:sldMk cId="0" sldId="716"/>
            <ac:spMk id="13" creationId="{CB912A2B-EF0A-430D-A3F8-E8E834F880AC}"/>
          </ac:spMkLst>
        </pc:spChg>
        <pc:spChg chg="add del mod ord">
          <ac:chgData name="Vui Le Ba" userId="052109168efbc39a" providerId="LiveId" clId="{40CFB830-F6EC-4A1B-AE1F-B620D0FFC1BE}" dt="2020-12-23T08:20:57.016" v="2503" actId="478"/>
          <ac:spMkLst>
            <pc:docMk/>
            <pc:sldMk cId="0" sldId="716"/>
            <ac:spMk id="428034" creationId="{00000000-0000-0000-0000-000000000000}"/>
          </ac:spMkLst>
        </pc:spChg>
        <pc:spChg chg="mod ord">
          <ac:chgData name="Vui Le Ba" userId="052109168efbc39a" providerId="LiveId" clId="{40CFB830-F6EC-4A1B-AE1F-B620D0FFC1BE}" dt="2020-12-23T08:20:46.510" v="2499" actId="6264"/>
          <ac:spMkLst>
            <pc:docMk/>
            <pc:sldMk cId="0" sldId="716"/>
            <ac:spMk id="428035" creationId="{00000000-0000-0000-0000-000000000000}"/>
          </ac:spMkLst>
        </pc:spChg>
        <pc:spChg chg="mod ord">
          <ac:chgData name="Vui Le Ba" userId="052109168efbc39a" providerId="LiveId" clId="{40CFB830-F6EC-4A1B-AE1F-B620D0FFC1BE}" dt="2020-12-23T08:22:42.728" v="2532" actId="20577"/>
          <ac:spMkLst>
            <pc:docMk/>
            <pc:sldMk cId="0" sldId="716"/>
            <ac:spMk id="428036" creationId="{00000000-0000-0000-0000-000000000000}"/>
          </ac:spMkLst>
        </pc:spChg>
        <pc:spChg chg="del">
          <ac:chgData name="Vui Le Ba" userId="052109168efbc39a" providerId="LiveId" clId="{40CFB830-F6EC-4A1B-AE1F-B620D0FFC1BE}" dt="2020-12-23T08:23:33.497" v="2542" actId="478"/>
          <ac:spMkLst>
            <pc:docMk/>
            <pc:sldMk cId="0" sldId="716"/>
            <ac:spMk id="428038" creationId="{00000000-0000-0000-0000-000000000000}"/>
          </ac:spMkLst>
        </pc:spChg>
        <pc:grpChg chg="del">
          <ac:chgData name="Vui Le Ba" userId="052109168efbc39a" providerId="LiveId" clId="{40CFB830-F6EC-4A1B-AE1F-B620D0FFC1BE}" dt="2020-12-23T08:20:36.701" v="2496" actId="478"/>
          <ac:grpSpMkLst>
            <pc:docMk/>
            <pc:sldMk cId="0" sldId="716"/>
            <ac:grpSpMk id="428037" creationId="{00000000-0000-0000-0000-000000000000}"/>
          </ac:grpSpMkLst>
        </pc:grpChg>
        <pc:graphicFrameChg chg="mod ord">
          <ac:chgData name="Vui Le Ba" userId="052109168efbc39a" providerId="LiveId" clId="{40CFB830-F6EC-4A1B-AE1F-B620D0FFC1BE}" dt="2020-12-23T08:22:37.574" v="2527" actId="1076"/>
          <ac:graphicFrameMkLst>
            <pc:docMk/>
            <pc:sldMk cId="0" sldId="716"/>
            <ac:graphicFrameMk id="428039" creationId="{00000000-0000-0000-0000-000000000000}"/>
          </ac:graphicFrameMkLst>
        </pc:graphicFrameChg>
      </pc:sldChg>
      <pc:sldChg chg="addSp delSp modSp mod modClrScheme chgLayout">
        <pc:chgData name="Vui Le Ba" userId="052109168efbc39a" providerId="LiveId" clId="{40CFB830-F6EC-4A1B-AE1F-B620D0FFC1BE}" dt="2020-12-23T09:33:14.148" v="3939" actId="478"/>
        <pc:sldMkLst>
          <pc:docMk/>
          <pc:sldMk cId="0" sldId="717"/>
        </pc:sldMkLst>
        <pc:spChg chg="add del mod">
          <ac:chgData name="Vui Le Ba" userId="052109168efbc39a" providerId="LiveId" clId="{40CFB830-F6EC-4A1B-AE1F-B620D0FFC1BE}" dt="2020-12-23T05:58:31.666" v="181" actId="6264"/>
          <ac:spMkLst>
            <pc:docMk/>
            <pc:sldMk cId="0" sldId="717"/>
            <ac:spMk id="2" creationId="{BBAB6DAF-C694-449B-9564-137B31165200}"/>
          </ac:spMkLst>
        </pc:spChg>
        <pc:spChg chg="add del mod">
          <ac:chgData name="Vui Le Ba" userId="052109168efbc39a" providerId="LiveId" clId="{40CFB830-F6EC-4A1B-AE1F-B620D0FFC1BE}" dt="2020-12-23T05:58:31.666" v="181" actId="6264"/>
          <ac:spMkLst>
            <pc:docMk/>
            <pc:sldMk cId="0" sldId="717"/>
            <ac:spMk id="3" creationId="{4F97CEAD-EBAD-49AE-B38C-21F38A00B0C1}"/>
          </ac:spMkLst>
        </pc:spChg>
        <pc:spChg chg="add del mod ord">
          <ac:chgData name="Vui Le Ba" userId="052109168efbc39a" providerId="LiveId" clId="{40CFB830-F6EC-4A1B-AE1F-B620D0FFC1BE}" dt="2020-12-23T07:30:43.255" v="1946" actId="6264"/>
          <ac:spMkLst>
            <pc:docMk/>
            <pc:sldMk cId="0" sldId="717"/>
            <ac:spMk id="4" creationId="{A545D5EC-CA56-4626-9ACE-3D1EBE290C4B}"/>
          </ac:spMkLst>
        </pc:spChg>
        <pc:spChg chg="del">
          <ac:chgData name="Vui Le Ba" userId="052109168efbc39a" providerId="LiveId" clId="{40CFB830-F6EC-4A1B-AE1F-B620D0FFC1BE}" dt="2020-12-23T07:06:30.211" v="1584"/>
          <ac:spMkLst>
            <pc:docMk/>
            <pc:sldMk cId="0" sldId="717"/>
            <ac:spMk id="5" creationId="{9EBBA761-37EB-4128-BD31-E6FC5866CA4C}"/>
          </ac:spMkLst>
        </pc:spChg>
        <pc:spChg chg="add del mod">
          <ac:chgData name="Vui Le Ba" userId="052109168efbc39a" providerId="LiveId" clId="{40CFB830-F6EC-4A1B-AE1F-B620D0FFC1BE}" dt="2020-12-23T07:30:43.255" v="1946" actId="6264"/>
          <ac:spMkLst>
            <pc:docMk/>
            <pc:sldMk cId="0" sldId="717"/>
            <ac:spMk id="6" creationId="{D863316A-3CB1-405E-A3D0-3C331075E8D5}"/>
          </ac:spMkLst>
        </pc:spChg>
        <pc:spChg chg="add del mod">
          <ac:chgData name="Vui Le Ba" userId="052109168efbc39a" providerId="LiveId" clId="{40CFB830-F6EC-4A1B-AE1F-B620D0FFC1BE}" dt="2020-12-23T07:30:43.255" v="1946" actId="6264"/>
          <ac:spMkLst>
            <pc:docMk/>
            <pc:sldMk cId="0" sldId="717"/>
            <ac:spMk id="7" creationId="{0F5D93B8-8A02-4F60-B317-6DCD9A04557E}"/>
          </ac:spMkLst>
        </pc:spChg>
        <pc:spChg chg="add del mod ord">
          <ac:chgData name="Vui Le Ba" userId="052109168efbc39a" providerId="LiveId" clId="{40CFB830-F6EC-4A1B-AE1F-B620D0FFC1BE}" dt="2020-12-23T09:05:16.319" v="3222" actId="700"/>
          <ac:spMkLst>
            <pc:docMk/>
            <pc:sldMk cId="0" sldId="717"/>
            <ac:spMk id="8" creationId="{91DEA070-0A01-4BE5-8139-08D10735D621}"/>
          </ac:spMkLst>
        </pc:spChg>
        <pc:spChg chg="add del mod ord">
          <ac:chgData name="Vui Le Ba" userId="052109168efbc39a" providerId="LiveId" clId="{40CFB830-F6EC-4A1B-AE1F-B620D0FFC1BE}" dt="2020-12-23T09:32:54.307" v="3935" actId="478"/>
          <ac:spMkLst>
            <pc:docMk/>
            <pc:sldMk cId="0" sldId="717"/>
            <ac:spMk id="9" creationId="{38366BE1-2D63-4C30-BE2A-AD38CE363BAF}"/>
          </ac:spMkLst>
        </pc:spChg>
        <pc:spChg chg="add del mod ord">
          <ac:chgData name="Vui Le Ba" userId="052109168efbc39a" providerId="LiveId" clId="{40CFB830-F6EC-4A1B-AE1F-B620D0FFC1BE}" dt="2020-12-23T09:33:14.148" v="3939" actId="478"/>
          <ac:spMkLst>
            <pc:docMk/>
            <pc:sldMk cId="0" sldId="717"/>
            <ac:spMk id="622594" creationId="{00000000-0000-0000-0000-000000000000}"/>
          </ac:spMkLst>
        </pc:spChg>
        <pc:spChg chg="mod ord">
          <ac:chgData name="Vui Le Ba" userId="052109168efbc39a" providerId="LiveId" clId="{40CFB830-F6EC-4A1B-AE1F-B620D0FFC1BE}" dt="2020-12-23T09:05:16.540" v="3238" actId="27636"/>
          <ac:spMkLst>
            <pc:docMk/>
            <pc:sldMk cId="0" sldId="717"/>
            <ac:spMk id="622595" creationId="{00000000-0000-0000-0000-000000000000}"/>
          </ac:spMkLst>
        </pc:spChg>
        <pc:spChg chg="mod">
          <ac:chgData name="Vui Le Ba" userId="052109168efbc39a" providerId="LiveId" clId="{40CFB830-F6EC-4A1B-AE1F-B620D0FFC1BE}" dt="2020-12-23T09:33:12.465" v="3938" actId="14100"/>
          <ac:spMkLst>
            <pc:docMk/>
            <pc:sldMk cId="0" sldId="717"/>
            <ac:spMk id="1249287" creationId="{00000000-0000-0000-0000-000000000000}"/>
          </ac:spMkLst>
        </pc:spChg>
        <pc:grpChg chg="del">
          <ac:chgData name="Vui Le Ba" userId="052109168efbc39a" providerId="LiveId" clId="{40CFB830-F6EC-4A1B-AE1F-B620D0FFC1BE}" dt="2020-12-23T09:32:52.098" v="3934" actId="478"/>
          <ac:grpSpMkLst>
            <pc:docMk/>
            <pc:sldMk cId="0" sldId="717"/>
            <ac:grpSpMk id="622596" creationId="{00000000-0000-0000-0000-000000000000}"/>
          </ac:grpSpMkLst>
        </pc:grpChg>
      </pc:sldChg>
      <pc:sldChg chg="addSp delSp modSp mod modClrScheme chgLayout">
        <pc:chgData name="Vui Le Ba" userId="052109168efbc39a" providerId="LiveId" clId="{40CFB830-F6EC-4A1B-AE1F-B620D0FFC1BE}" dt="2020-12-23T14:18:39.019" v="4501" actId="478"/>
        <pc:sldMkLst>
          <pc:docMk/>
          <pc:sldMk cId="0" sldId="718"/>
        </pc:sldMkLst>
        <pc:spChg chg="add del mod">
          <ac:chgData name="Vui Le Ba" userId="052109168efbc39a" providerId="LiveId" clId="{40CFB830-F6EC-4A1B-AE1F-B620D0FFC1BE}" dt="2020-12-23T05:58:31.666" v="181" actId="6264"/>
          <ac:spMkLst>
            <pc:docMk/>
            <pc:sldMk cId="0" sldId="718"/>
            <ac:spMk id="2" creationId="{EC355BDA-B7E4-4E84-81FC-5FCFBC752F7E}"/>
          </ac:spMkLst>
        </pc:spChg>
        <pc:spChg chg="add del mod">
          <ac:chgData name="Vui Le Ba" userId="052109168efbc39a" providerId="LiveId" clId="{40CFB830-F6EC-4A1B-AE1F-B620D0FFC1BE}" dt="2020-12-23T05:58:31.666" v="181" actId="6264"/>
          <ac:spMkLst>
            <pc:docMk/>
            <pc:sldMk cId="0" sldId="718"/>
            <ac:spMk id="3" creationId="{C27379D1-E7A5-42DA-A1FE-44D7D38A19C2}"/>
          </ac:spMkLst>
        </pc:spChg>
        <pc:spChg chg="add del mod ord">
          <ac:chgData name="Vui Le Ba" userId="052109168efbc39a" providerId="LiveId" clId="{40CFB830-F6EC-4A1B-AE1F-B620D0FFC1BE}" dt="2020-12-23T07:30:43.255" v="1946" actId="6264"/>
          <ac:spMkLst>
            <pc:docMk/>
            <pc:sldMk cId="0" sldId="718"/>
            <ac:spMk id="4" creationId="{E55E8D9D-70B6-458D-8211-06B0921DB4B0}"/>
          </ac:spMkLst>
        </pc:spChg>
        <pc:spChg chg="del">
          <ac:chgData name="Vui Le Ba" userId="052109168efbc39a" providerId="LiveId" clId="{40CFB830-F6EC-4A1B-AE1F-B620D0FFC1BE}" dt="2020-12-23T07:06:30.211" v="1584"/>
          <ac:spMkLst>
            <pc:docMk/>
            <pc:sldMk cId="0" sldId="718"/>
            <ac:spMk id="5" creationId="{F52E694D-4B4D-410E-84E9-3514483EB09D}"/>
          </ac:spMkLst>
        </pc:spChg>
        <pc:spChg chg="add del mod">
          <ac:chgData name="Vui Le Ba" userId="052109168efbc39a" providerId="LiveId" clId="{40CFB830-F6EC-4A1B-AE1F-B620D0FFC1BE}" dt="2020-12-23T07:30:43.255" v="1946" actId="6264"/>
          <ac:spMkLst>
            <pc:docMk/>
            <pc:sldMk cId="0" sldId="718"/>
            <ac:spMk id="6" creationId="{7D2F47EC-BBB6-4AC9-BFF7-73E685275278}"/>
          </ac:spMkLst>
        </pc:spChg>
        <pc:spChg chg="add del mod">
          <ac:chgData name="Vui Le Ba" userId="052109168efbc39a" providerId="LiveId" clId="{40CFB830-F6EC-4A1B-AE1F-B620D0FFC1BE}" dt="2020-12-23T07:30:43.255" v="1946" actId="6264"/>
          <ac:spMkLst>
            <pc:docMk/>
            <pc:sldMk cId="0" sldId="718"/>
            <ac:spMk id="7" creationId="{5188B3AA-B476-4F4E-B138-7C39A449BBE7}"/>
          </ac:spMkLst>
        </pc:spChg>
        <pc:spChg chg="add del mod ord">
          <ac:chgData name="Vui Le Ba" userId="052109168efbc39a" providerId="LiveId" clId="{40CFB830-F6EC-4A1B-AE1F-B620D0FFC1BE}" dt="2020-12-23T09:05:16.319" v="3222" actId="700"/>
          <ac:spMkLst>
            <pc:docMk/>
            <pc:sldMk cId="0" sldId="718"/>
            <ac:spMk id="8" creationId="{A4012D9D-F607-4463-A4A1-310BA7C7FCAB}"/>
          </ac:spMkLst>
        </pc:spChg>
        <pc:spChg chg="add del mod ord">
          <ac:chgData name="Vui Le Ba" userId="052109168efbc39a" providerId="LiveId" clId="{40CFB830-F6EC-4A1B-AE1F-B620D0FFC1BE}" dt="2020-12-23T14:11:37.412" v="4411" actId="478"/>
          <ac:spMkLst>
            <pc:docMk/>
            <pc:sldMk cId="0" sldId="718"/>
            <ac:spMk id="9" creationId="{70BE71AE-A17F-4E79-ACD9-26423D3B876A}"/>
          </ac:spMkLst>
        </pc:spChg>
        <pc:spChg chg="add del mod ord">
          <ac:chgData name="Vui Le Ba" userId="052109168efbc39a" providerId="LiveId" clId="{40CFB830-F6EC-4A1B-AE1F-B620D0FFC1BE}" dt="2020-12-23T14:11:43.187" v="4413" actId="478"/>
          <ac:spMkLst>
            <pc:docMk/>
            <pc:sldMk cId="0" sldId="718"/>
            <ac:spMk id="737282" creationId="{00000000-0000-0000-0000-000000000000}"/>
          </ac:spMkLst>
        </pc:spChg>
        <pc:spChg chg="mod ord">
          <ac:chgData name="Vui Le Ba" userId="052109168efbc39a" providerId="LiveId" clId="{40CFB830-F6EC-4A1B-AE1F-B620D0FFC1BE}" dt="2020-12-23T09:05:16.834" v="3274" actId="27636"/>
          <ac:spMkLst>
            <pc:docMk/>
            <pc:sldMk cId="0" sldId="718"/>
            <ac:spMk id="737283" creationId="{00000000-0000-0000-0000-000000000000}"/>
          </ac:spMkLst>
        </pc:spChg>
        <pc:spChg chg="del">
          <ac:chgData name="Vui Le Ba" userId="052109168efbc39a" providerId="LiveId" clId="{40CFB830-F6EC-4A1B-AE1F-B620D0FFC1BE}" dt="2020-12-23T14:18:39.019" v="4501" actId="478"/>
          <ac:spMkLst>
            <pc:docMk/>
            <pc:sldMk cId="0" sldId="718"/>
            <ac:spMk id="737285" creationId="{00000000-0000-0000-0000-000000000000}"/>
          </ac:spMkLst>
        </pc:spChg>
        <pc:spChg chg="mod">
          <ac:chgData name="Vui Le Ba" userId="052109168efbc39a" providerId="LiveId" clId="{40CFB830-F6EC-4A1B-AE1F-B620D0FFC1BE}" dt="2020-12-23T14:18:28.504" v="4498" actId="14100"/>
          <ac:spMkLst>
            <pc:docMk/>
            <pc:sldMk cId="0" sldId="718"/>
            <ac:spMk id="737286" creationId="{00000000-0000-0000-0000-000000000000}"/>
          </ac:spMkLst>
        </pc:spChg>
        <pc:grpChg chg="del">
          <ac:chgData name="Vui Le Ba" userId="052109168efbc39a" providerId="LiveId" clId="{40CFB830-F6EC-4A1B-AE1F-B620D0FFC1BE}" dt="2020-12-23T14:11:31.783" v="4410" actId="478"/>
          <ac:grpSpMkLst>
            <pc:docMk/>
            <pc:sldMk cId="0" sldId="718"/>
            <ac:grpSpMk id="737284" creationId="{00000000-0000-0000-0000-000000000000}"/>
          </ac:grpSpMkLst>
        </pc:grpChg>
      </pc:sldChg>
      <pc:sldChg chg="addSp delSp modSp mod modClrScheme chgLayout">
        <pc:chgData name="Vui Le Ba" userId="052109168efbc39a" providerId="LiveId" clId="{40CFB830-F6EC-4A1B-AE1F-B620D0FFC1BE}" dt="2020-12-23T09:28:59.922" v="3861" actId="478"/>
        <pc:sldMkLst>
          <pc:docMk/>
          <pc:sldMk cId="0" sldId="719"/>
        </pc:sldMkLst>
        <pc:spChg chg="add del mod">
          <ac:chgData name="Vui Le Ba" userId="052109168efbc39a" providerId="LiveId" clId="{40CFB830-F6EC-4A1B-AE1F-B620D0FFC1BE}" dt="2020-12-23T05:58:31.666" v="181" actId="6264"/>
          <ac:spMkLst>
            <pc:docMk/>
            <pc:sldMk cId="0" sldId="719"/>
            <ac:spMk id="2" creationId="{BE07EF16-72A4-4796-B8F5-C7844BE91F98}"/>
          </ac:spMkLst>
        </pc:spChg>
        <pc:spChg chg="add del mod">
          <ac:chgData name="Vui Le Ba" userId="052109168efbc39a" providerId="LiveId" clId="{40CFB830-F6EC-4A1B-AE1F-B620D0FFC1BE}" dt="2020-12-23T05:58:31.666" v="181" actId="6264"/>
          <ac:spMkLst>
            <pc:docMk/>
            <pc:sldMk cId="0" sldId="719"/>
            <ac:spMk id="3" creationId="{2CC12310-880E-4C16-9A36-7DF737BE5CDD}"/>
          </ac:spMkLst>
        </pc:spChg>
        <pc:spChg chg="add del mod ord">
          <ac:chgData name="Vui Le Ba" userId="052109168efbc39a" providerId="LiveId" clId="{40CFB830-F6EC-4A1B-AE1F-B620D0FFC1BE}" dt="2020-12-23T07:30:43.255" v="1946" actId="6264"/>
          <ac:spMkLst>
            <pc:docMk/>
            <pc:sldMk cId="0" sldId="719"/>
            <ac:spMk id="4" creationId="{262CC6CF-7BD3-4DFF-8B13-B7E7A768E341}"/>
          </ac:spMkLst>
        </pc:spChg>
        <pc:spChg chg="del">
          <ac:chgData name="Vui Le Ba" userId="052109168efbc39a" providerId="LiveId" clId="{40CFB830-F6EC-4A1B-AE1F-B620D0FFC1BE}" dt="2020-12-23T07:06:30.211" v="1584"/>
          <ac:spMkLst>
            <pc:docMk/>
            <pc:sldMk cId="0" sldId="719"/>
            <ac:spMk id="5" creationId="{C717CEC3-479A-4FA2-9E8D-D7933EC480C4}"/>
          </ac:spMkLst>
        </pc:spChg>
        <pc:spChg chg="add del mod">
          <ac:chgData name="Vui Le Ba" userId="052109168efbc39a" providerId="LiveId" clId="{40CFB830-F6EC-4A1B-AE1F-B620D0FFC1BE}" dt="2020-12-23T07:30:43.255" v="1946" actId="6264"/>
          <ac:spMkLst>
            <pc:docMk/>
            <pc:sldMk cId="0" sldId="719"/>
            <ac:spMk id="6" creationId="{302A30EE-5A75-4321-9DAB-70373F184BA6}"/>
          </ac:spMkLst>
        </pc:spChg>
        <pc:spChg chg="add del mod">
          <ac:chgData name="Vui Le Ba" userId="052109168efbc39a" providerId="LiveId" clId="{40CFB830-F6EC-4A1B-AE1F-B620D0FFC1BE}" dt="2020-12-23T07:30:43.255" v="1946" actId="6264"/>
          <ac:spMkLst>
            <pc:docMk/>
            <pc:sldMk cId="0" sldId="719"/>
            <ac:spMk id="7" creationId="{A0E85239-8743-4EDF-9DA3-9D058BC0EDB2}"/>
          </ac:spMkLst>
        </pc:spChg>
        <pc:spChg chg="add del mod ord">
          <ac:chgData name="Vui Le Ba" userId="052109168efbc39a" providerId="LiveId" clId="{40CFB830-F6EC-4A1B-AE1F-B620D0FFC1BE}" dt="2020-12-23T09:05:16.319" v="3222" actId="700"/>
          <ac:spMkLst>
            <pc:docMk/>
            <pc:sldMk cId="0" sldId="719"/>
            <ac:spMk id="8" creationId="{27DE0400-7A9B-4D02-9102-15A3F4C0FC03}"/>
          </ac:spMkLst>
        </pc:spChg>
        <pc:spChg chg="add del mod ord">
          <ac:chgData name="Vui Le Ba" userId="052109168efbc39a" providerId="LiveId" clId="{40CFB830-F6EC-4A1B-AE1F-B620D0FFC1BE}" dt="2020-12-23T09:28:44.518" v="3856" actId="478"/>
          <ac:spMkLst>
            <pc:docMk/>
            <pc:sldMk cId="0" sldId="719"/>
            <ac:spMk id="9" creationId="{B6E51061-79BC-4BA8-998A-2C41780CDF39}"/>
          </ac:spMkLst>
        </pc:spChg>
        <pc:spChg chg="add del mod ord">
          <ac:chgData name="Vui Le Ba" userId="052109168efbc39a" providerId="LiveId" clId="{40CFB830-F6EC-4A1B-AE1F-B620D0FFC1BE}" dt="2020-12-23T09:28:59.922" v="3861" actId="478"/>
          <ac:spMkLst>
            <pc:docMk/>
            <pc:sldMk cId="0" sldId="719"/>
            <ac:spMk id="600066" creationId="{00000000-0000-0000-0000-000000000000}"/>
          </ac:spMkLst>
        </pc:spChg>
        <pc:spChg chg="mod ord">
          <ac:chgData name="Vui Le Ba" userId="052109168efbc39a" providerId="LiveId" clId="{40CFB830-F6EC-4A1B-AE1F-B620D0FFC1BE}" dt="2020-12-23T09:05:16.319" v="3222" actId="700"/>
          <ac:spMkLst>
            <pc:docMk/>
            <pc:sldMk cId="0" sldId="719"/>
            <ac:spMk id="600067" creationId="{00000000-0000-0000-0000-000000000000}"/>
          </ac:spMkLst>
        </pc:spChg>
        <pc:spChg chg="mod">
          <ac:chgData name="Vui Le Ba" userId="052109168efbc39a" providerId="LiveId" clId="{40CFB830-F6EC-4A1B-AE1F-B620D0FFC1BE}" dt="2020-12-23T09:28:56.315" v="3860" actId="1036"/>
          <ac:spMkLst>
            <pc:docMk/>
            <pc:sldMk cId="0" sldId="719"/>
            <ac:spMk id="600069" creationId="{00000000-0000-0000-0000-000000000000}"/>
          </ac:spMkLst>
        </pc:spChg>
        <pc:grpChg chg="del">
          <ac:chgData name="Vui Le Ba" userId="052109168efbc39a" providerId="LiveId" clId="{40CFB830-F6EC-4A1B-AE1F-B620D0FFC1BE}" dt="2020-12-23T09:28:42.478" v="3855" actId="478"/>
          <ac:grpSpMkLst>
            <pc:docMk/>
            <pc:sldMk cId="0" sldId="719"/>
            <ac:grpSpMk id="600068" creationId="{00000000-0000-0000-0000-000000000000}"/>
          </ac:grpSpMkLst>
        </pc:grpChg>
      </pc:sldChg>
      <pc:sldChg chg="addSp delSp modSp mod modClrScheme chgLayout">
        <pc:chgData name="Vui Le Ba" userId="052109168efbc39a" providerId="LiveId" clId="{40CFB830-F6EC-4A1B-AE1F-B620D0FFC1BE}" dt="2020-12-23T09:27:23.441" v="3834" actId="478"/>
        <pc:sldMkLst>
          <pc:docMk/>
          <pc:sldMk cId="0" sldId="720"/>
        </pc:sldMkLst>
        <pc:spChg chg="add del mod">
          <ac:chgData name="Vui Le Ba" userId="052109168efbc39a" providerId="LiveId" clId="{40CFB830-F6EC-4A1B-AE1F-B620D0FFC1BE}" dt="2020-12-23T05:58:31.666" v="181" actId="6264"/>
          <ac:spMkLst>
            <pc:docMk/>
            <pc:sldMk cId="0" sldId="720"/>
            <ac:spMk id="2" creationId="{EDC11EA3-D492-47E5-8498-1E040D0FB50E}"/>
          </ac:spMkLst>
        </pc:spChg>
        <pc:spChg chg="add del mod">
          <ac:chgData name="Vui Le Ba" userId="052109168efbc39a" providerId="LiveId" clId="{40CFB830-F6EC-4A1B-AE1F-B620D0FFC1BE}" dt="2020-12-23T05:58:31.666" v="181" actId="6264"/>
          <ac:spMkLst>
            <pc:docMk/>
            <pc:sldMk cId="0" sldId="720"/>
            <ac:spMk id="3" creationId="{EA3DE503-B876-4E0A-9B94-CA6ED5C740A8}"/>
          </ac:spMkLst>
        </pc:spChg>
        <pc:spChg chg="add del mod ord">
          <ac:chgData name="Vui Le Ba" userId="052109168efbc39a" providerId="LiveId" clId="{40CFB830-F6EC-4A1B-AE1F-B620D0FFC1BE}" dt="2020-12-23T07:30:43.255" v="1946" actId="6264"/>
          <ac:spMkLst>
            <pc:docMk/>
            <pc:sldMk cId="0" sldId="720"/>
            <ac:spMk id="4" creationId="{A65F56F0-4C3D-4173-94F9-520E6D461B8D}"/>
          </ac:spMkLst>
        </pc:spChg>
        <pc:spChg chg="del">
          <ac:chgData name="Vui Le Ba" userId="052109168efbc39a" providerId="LiveId" clId="{40CFB830-F6EC-4A1B-AE1F-B620D0FFC1BE}" dt="2020-12-23T07:06:30.211" v="1584"/>
          <ac:spMkLst>
            <pc:docMk/>
            <pc:sldMk cId="0" sldId="720"/>
            <ac:spMk id="5" creationId="{0D66542B-59CB-43AD-B4C4-6829096C6DBE}"/>
          </ac:spMkLst>
        </pc:spChg>
        <pc:spChg chg="add del mod">
          <ac:chgData name="Vui Le Ba" userId="052109168efbc39a" providerId="LiveId" clId="{40CFB830-F6EC-4A1B-AE1F-B620D0FFC1BE}" dt="2020-12-23T07:30:43.255" v="1946" actId="6264"/>
          <ac:spMkLst>
            <pc:docMk/>
            <pc:sldMk cId="0" sldId="720"/>
            <ac:spMk id="6" creationId="{5E5CFDA2-13AC-4EF0-9358-9F44C094E664}"/>
          </ac:spMkLst>
        </pc:spChg>
        <pc:spChg chg="add del mod">
          <ac:chgData name="Vui Le Ba" userId="052109168efbc39a" providerId="LiveId" clId="{40CFB830-F6EC-4A1B-AE1F-B620D0FFC1BE}" dt="2020-12-23T07:30:43.255" v="1946" actId="6264"/>
          <ac:spMkLst>
            <pc:docMk/>
            <pc:sldMk cId="0" sldId="720"/>
            <ac:spMk id="7" creationId="{195387E7-8F64-423A-BD9C-EDE8604F7B63}"/>
          </ac:spMkLst>
        </pc:spChg>
        <pc:spChg chg="add del mod ord">
          <ac:chgData name="Vui Le Ba" userId="052109168efbc39a" providerId="LiveId" clId="{40CFB830-F6EC-4A1B-AE1F-B620D0FFC1BE}" dt="2020-12-23T09:05:16.319" v="3222" actId="700"/>
          <ac:spMkLst>
            <pc:docMk/>
            <pc:sldMk cId="0" sldId="720"/>
            <ac:spMk id="8" creationId="{C27412F4-079A-480D-BCD1-2C9AD2FF7A83}"/>
          </ac:spMkLst>
        </pc:spChg>
        <pc:spChg chg="add del mod ord">
          <ac:chgData name="Vui Le Ba" userId="052109168efbc39a" providerId="LiveId" clId="{40CFB830-F6EC-4A1B-AE1F-B620D0FFC1BE}" dt="2020-12-23T09:26:35.366" v="3827" actId="478"/>
          <ac:spMkLst>
            <pc:docMk/>
            <pc:sldMk cId="0" sldId="720"/>
            <ac:spMk id="9" creationId="{F07CEBDA-3814-477A-A38B-7721093868DA}"/>
          </ac:spMkLst>
        </pc:spChg>
        <pc:spChg chg="add del mod ord">
          <ac:chgData name="Vui Le Ba" userId="052109168efbc39a" providerId="LiveId" clId="{40CFB830-F6EC-4A1B-AE1F-B620D0FFC1BE}" dt="2020-12-23T09:27:23.441" v="3834" actId="478"/>
          <ac:spMkLst>
            <pc:docMk/>
            <pc:sldMk cId="0" sldId="720"/>
            <ac:spMk id="587778" creationId="{00000000-0000-0000-0000-000000000000}"/>
          </ac:spMkLst>
        </pc:spChg>
        <pc:spChg chg="mod ord">
          <ac:chgData name="Vui Le Ba" userId="052109168efbc39a" providerId="LiveId" clId="{40CFB830-F6EC-4A1B-AE1F-B620D0FFC1BE}" dt="2020-12-23T09:05:16.319" v="3222" actId="700"/>
          <ac:spMkLst>
            <pc:docMk/>
            <pc:sldMk cId="0" sldId="720"/>
            <ac:spMk id="587779" creationId="{00000000-0000-0000-0000-000000000000}"/>
          </ac:spMkLst>
        </pc:spChg>
        <pc:spChg chg="mod">
          <ac:chgData name="Vui Le Ba" userId="052109168efbc39a" providerId="LiveId" clId="{40CFB830-F6EC-4A1B-AE1F-B620D0FFC1BE}" dt="2020-12-23T09:27:18.113" v="3832" actId="14100"/>
          <ac:spMkLst>
            <pc:docMk/>
            <pc:sldMk cId="0" sldId="720"/>
            <ac:spMk id="1255431" creationId="{00000000-0000-0000-0000-000000000000}"/>
          </ac:spMkLst>
        </pc:spChg>
        <pc:spChg chg="mod">
          <ac:chgData name="Vui Le Ba" userId="052109168efbc39a" providerId="LiveId" clId="{40CFB830-F6EC-4A1B-AE1F-B620D0FFC1BE}" dt="2020-12-23T09:27:20.720" v="3833" actId="1076"/>
          <ac:spMkLst>
            <pc:docMk/>
            <pc:sldMk cId="0" sldId="720"/>
            <ac:spMk id="1255436" creationId="{00000000-0000-0000-0000-000000000000}"/>
          </ac:spMkLst>
        </pc:spChg>
        <pc:grpChg chg="del">
          <ac:chgData name="Vui Le Ba" userId="052109168efbc39a" providerId="LiveId" clId="{40CFB830-F6EC-4A1B-AE1F-B620D0FFC1BE}" dt="2020-12-23T09:26:30.373" v="3826" actId="478"/>
          <ac:grpSpMkLst>
            <pc:docMk/>
            <pc:sldMk cId="0" sldId="720"/>
            <ac:grpSpMk id="587780" creationId="{00000000-0000-0000-0000-000000000000}"/>
          </ac:grpSpMkLst>
        </pc:grpChg>
      </pc:sldChg>
      <pc:sldChg chg="addSp delSp modSp mod modClrScheme chgLayout">
        <pc:chgData name="Vui Le Ba" userId="052109168efbc39a" providerId="LiveId" clId="{40CFB830-F6EC-4A1B-AE1F-B620D0FFC1BE}" dt="2020-12-23T13:54:29.760" v="4052" actId="478"/>
        <pc:sldMkLst>
          <pc:docMk/>
          <pc:sldMk cId="0" sldId="721"/>
        </pc:sldMkLst>
        <pc:spChg chg="add del mod">
          <ac:chgData name="Vui Le Ba" userId="052109168efbc39a" providerId="LiveId" clId="{40CFB830-F6EC-4A1B-AE1F-B620D0FFC1BE}" dt="2020-12-23T05:58:31.666" v="181" actId="6264"/>
          <ac:spMkLst>
            <pc:docMk/>
            <pc:sldMk cId="0" sldId="721"/>
            <ac:spMk id="2" creationId="{DF9497DB-DE1B-405C-B5B2-DEB9C11D53A4}"/>
          </ac:spMkLst>
        </pc:spChg>
        <pc:spChg chg="add del mod">
          <ac:chgData name="Vui Le Ba" userId="052109168efbc39a" providerId="LiveId" clId="{40CFB830-F6EC-4A1B-AE1F-B620D0FFC1BE}" dt="2020-12-23T05:58:31.666" v="181" actId="6264"/>
          <ac:spMkLst>
            <pc:docMk/>
            <pc:sldMk cId="0" sldId="721"/>
            <ac:spMk id="3" creationId="{1C8F41ED-34CA-44BC-83E7-826277D10556}"/>
          </ac:spMkLst>
        </pc:spChg>
        <pc:spChg chg="add del mod ord">
          <ac:chgData name="Vui Le Ba" userId="052109168efbc39a" providerId="LiveId" clId="{40CFB830-F6EC-4A1B-AE1F-B620D0FFC1BE}" dt="2020-12-23T07:30:43.255" v="1946" actId="6264"/>
          <ac:spMkLst>
            <pc:docMk/>
            <pc:sldMk cId="0" sldId="721"/>
            <ac:spMk id="4" creationId="{1BD003E1-BDC6-4154-92F1-52CC2E2098B5}"/>
          </ac:spMkLst>
        </pc:spChg>
        <pc:spChg chg="del">
          <ac:chgData name="Vui Le Ba" userId="052109168efbc39a" providerId="LiveId" clId="{40CFB830-F6EC-4A1B-AE1F-B620D0FFC1BE}" dt="2020-12-23T07:06:30.211" v="1584"/>
          <ac:spMkLst>
            <pc:docMk/>
            <pc:sldMk cId="0" sldId="721"/>
            <ac:spMk id="5" creationId="{5BEC0600-6FB2-4425-8464-7BAA6C24563D}"/>
          </ac:spMkLst>
        </pc:spChg>
        <pc:spChg chg="add del mod">
          <ac:chgData name="Vui Le Ba" userId="052109168efbc39a" providerId="LiveId" clId="{40CFB830-F6EC-4A1B-AE1F-B620D0FFC1BE}" dt="2020-12-23T07:30:43.255" v="1946" actId="6264"/>
          <ac:spMkLst>
            <pc:docMk/>
            <pc:sldMk cId="0" sldId="721"/>
            <ac:spMk id="6" creationId="{0C21B497-6099-435F-9A90-FD27A02BA6AB}"/>
          </ac:spMkLst>
        </pc:spChg>
        <pc:spChg chg="add del mod">
          <ac:chgData name="Vui Le Ba" userId="052109168efbc39a" providerId="LiveId" clId="{40CFB830-F6EC-4A1B-AE1F-B620D0FFC1BE}" dt="2020-12-23T07:30:43.255" v="1946" actId="6264"/>
          <ac:spMkLst>
            <pc:docMk/>
            <pc:sldMk cId="0" sldId="721"/>
            <ac:spMk id="7" creationId="{B78F5549-7B18-480F-BF8B-79B016FC1ED6}"/>
          </ac:spMkLst>
        </pc:spChg>
        <pc:spChg chg="add del mod ord">
          <ac:chgData name="Vui Le Ba" userId="052109168efbc39a" providerId="LiveId" clId="{40CFB830-F6EC-4A1B-AE1F-B620D0FFC1BE}" dt="2020-12-23T09:05:16.319" v="3222" actId="700"/>
          <ac:spMkLst>
            <pc:docMk/>
            <pc:sldMk cId="0" sldId="721"/>
            <ac:spMk id="8" creationId="{1D4084DB-FBED-49BB-AEBD-418447595CE6}"/>
          </ac:spMkLst>
        </pc:spChg>
        <pc:spChg chg="add del mod ord">
          <ac:chgData name="Vui Le Ba" userId="052109168efbc39a" providerId="LiveId" clId="{40CFB830-F6EC-4A1B-AE1F-B620D0FFC1BE}" dt="2020-12-23T13:54:25.650" v="4051" actId="478"/>
          <ac:spMkLst>
            <pc:docMk/>
            <pc:sldMk cId="0" sldId="721"/>
            <ac:spMk id="9" creationId="{C227147A-F2B4-49B0-AFA2-AFE02C948631}"/>
          </ac:spMkLst>
        </pc:spChg>
        <pc:spChg chg="add del mod ord">
          <ac:chgData name="Vui Le Ba" userId="052109168efbc39a" providerId="LiveId" clId="{40CFB830-F6EC-4A1B-AE1F-B620D0FFC1BE}" dt="2020-12-23T13:54:29.760" v="4052" actId="478"/>
          <ac:spMkLst>
            <pc:docMk/>
            <pc:sldMk cId="0" sldId="721"/>
            <ac:spMk id="645122" creationId="{00000000-0000-0000-0000-000000000000}"/>
          </ac:spMkLst>
        </pc:spChg>
        <pc:spChg chg="mod ord">
          <ac:chgData name="Vui Le Ba" userId="052109168efbc39a" providerId="LiveId" clId="{40CFB830-F6EC-4A1B-AE1F-B620D0FFC1BE}" dt="2020-12-23T09:05:16.586" v="3244" actId="27636"/>
          <ac:spMkLst>
            <pc:docMk/>
            <pc:sldMk cId="0" sldId="721"/>
            <ac:spMk id="645123" creationId="{00000000-0000-0000-0000-000000000000}"/>
          </ac:spMkLst>
        </pc:spChg>
        <pc:grpChg chg="del">
          <ac:chgData name="Vui Le Ba" userId="052109168efbc39a" providerId="LiveId" clId="{40CFB830-F6EC-4A1B-AE1F-B620D0FFC1BE}" dt="2020-12-23T13:54:22.504" v="4050" actId="478"/>
          <ac:grpSpMkLst>
            <pc:docMk/>
            <pc:sldMk cId="0" sldId="721"/>
            <ac:grpSpMk id="645124" creationId="{00000000-0000-0000-0000-000000000000}"/>
          </ac:grpSpMkLst>
        </pc:grpChg>
      </pc:sldChg>
      <pc:sldChg chg="addSp delSp modSp mod modClrScheme chgLayout">
        <pc:chgData name="Vui Le Ba" userId="052109168efbc39a" providerId="LiveId" clId="{40CFB830-F6EC-4A1B-AE1F-B620D0FFC1BE}" dt="2020-12-23T14:09:50.505" v="4385" actId="14100"/>
        <pc:sldMkLst>
          <pc:docMk/>
          <pc:sldMk cId="0" sldId="722"/>
        </pc:sldMkLst>
        <pc:spChg chg="add del mod">
          <ac:chgData name="Vui Le Ba" userId="052109168efbc39a" providerId="LiveId" clId="{40CFB830-F6EC-4A1B-AE1F-B620D0FFC1BE}" dt="2020-12-23T05:58:31.666" v="181" actId="6264"/>
          <ac:spMkLst>
            <pc:docMk/>
            <pc:sldMk cId="0" sldId="722"/>
            <ac:spMk id="2" creationId="{0BD7BDC2-3DB7-4276-8488-DF156FF4F48D}"/>
          </ac:spMkLst>
        </pc:spChg>
        <pc:spChg chg="add del mod">
          <ac:chgData name="Vui Le Ba" userId="052109168efbc39a" providerId="LiveId" clId="{40CFB830-F6EC-4A1B-AE1F-B620D0FFC1BE}" dt="2020-12-23T05:58:31.666" v="181" actId="6264"/>
          <ac:spMkLst>
            <pc:docMk/>
            <pc:sldMk cId="0" sldId="722"/>
            <ac:spMk id="3" creationId="{56743DBE-9B4D-47F4-AE80-014F4FC577F5}"/>
          </ac:spMkLst>
        </pc:spChg>
        <pc:spChg chg="add del mod ord">
          <ac:chgData name="Vui Le Ba" userId="052109168efbc39a" providerId="LiveId" clId="{40CFB830-F6EC-4A1B-AE1F-B620D0FFC1BE}" dt="2020-12-23T07:30:43.255" v="1946" actId="6264"/>
          <ac:spMkLst>
            <pc:docMk/>
            <pc:sldMk cId="0" sldId="722"/>
            <ac:spMk id="4" creationId="{EAC6C186-D5F2-46FF-B122-A64D83EE154C}"/>
          </ac:spMkLst>
        </pc:spChg>
        <pc:spChg chg="del">
          <ac:chgData name="Vui Le Ba" userId="052109168efbc39a" providerId="LiveId" clId="{40CFB830-F6EC-4A1B-AE1F-B620D0FFC1BE}" dt="2020-12-23T07:06:30.211" v="1584"/>
          <ac:spMkLst>
            <pc:docMk/>
            <pc:sldMk cId="0" sldId="722"/>
            <ac:spMk id="5" creationId="{834B1CD7-70F3-473E-BC70-9DFA66ED4EA0}"/>
          </ac:spMkLst>
        </pc:spChg>
        <pc:spChg chg="add del mod">
          <ac:chgData name="Vui Le Ba" userId="052109168efbc39a" providerId="LiveId" clId="{40CFB830-F6EC-4A1B-AE1F-B620D0FFC1BE}" dt="2020-12-23T07:30:43.255" v="1946" actId="6264"/>
          <ac:spMkLst>
            <pc:docMk/>
            <pc:sldMk cId="0" sldId="722"/>
            <ac:spMk id="6" creationId="{A0681CB8-DF1C-4B92-9EC2-F48850F8F96B}"/>
          </ac:spMkLst>
        </pc:spChg>
        <pc:spChg chg="add del mod">
          <ac:chgData name="Vui Le Ba" userId="052109168efbc39a" providerId="LiveId" clId="{40CFB830-F6EC-4A1B-AE1F-B620D0FFC1BE}" dt="2020-12-23T07:30:43.255" v="1946" actId="6264"/>
          <ac:spMkLst>
            <pc:docMk/>
            <pc:sldMk cId="0" sldId="722"/>
            <ac:spMk id="7" creationId="{26FEAB55-BC54-4EE6-989F-2B879B98CC33}"/>
          </ac:spMkLst>
        </pc:spChg>
        <pc:spChg chg="add del mod ord">
          <ac:chgData name="Vui Le Ba" userId="052109168efbc39a" providerId="LiveId" clId="{40CFB830-F6EC-4A1B-AE1F-B620D0FFC1BE}" dt="2020-12-23T09:05:16.319" v="3222" actId="700"/>
          <ac:spMkLst>
            <pc:docMk/>
            <pc:sldMk cId="0" sldId="722"/>
            <ac:spMk id="8" creationId="{6B28A228-84E7-45BC-8DC1-6C7E8C9B855B}"/>
          </ac:spMkLst>
        </pc:spChg>
        <pc:spChg chg="add del mod ord">
          <ac:chgData name="Vui Le Ba" userId="052109168efbc39a" providerId="LiveId" clId="{40CFB830-F6EC-4A1B-AE1F-B620D0FFC1BE}" dt="2020-12-23T14:09:21.934" v="4377" actId="478"/>
          <ac:spMkLst>
            <pc:docMk/>
            <pc:sldMk cId="0" sldId="722"/>
            <ac:spMk id="9" creationId="{07056B39-5109-4701-8F40-D9FA5F603DA8}"/>
          </ac:spMkLst>
        </pc:spChg>
        <pc:spChg chg="add del mod ord">
          <ac:chgData name="Vui Le Ba" userId="052109168efbc39a" providerId="LiveId" clId="{40CFB830-F6EC-4A1B-AE1F-B620D0FFC1BE}" dt="2020-12-23T14:09:27.996" v="4378" actId="478"/>
          <ac:spMkLst>
            <pc:docMk/>
            <pc:sldMk cId="0" sldId="722"/>
            <ac:spMk id="712706" creationId="{00000000-0000-0000-0000-000000000000}"/>
          </ac:spMkLst>
        </pc:spChg>
        <pc:spChg chg="mod ord">
          <ac:chgData name="Vui Le Ba" userId="052109168efbc39a" providerId="LiveId" clId="{40CFB830-F6EC-4A1B-AE1F-B620D0FFC1BE}" dt="2020-12-23T09:05:16.756" v="3265" actId="27636"/>
          <ac:spMkLst>
            <pc:docMk/>
            <pc:sldMk cId="0" sldId="722"/>
            <ac:spMk id="712707" creationId="{00000000-0000-0000-0000-000000000000}"/>
          </ac:spMkLst>
        </pc:spChg>
        <pc:spChg chg="mod">
          <ac:chgData name="Vui Le Ba" userId="052109168efbc39a" providerId="LiveId" clId="{40CFB830-F6EC-4A1B-AE1F-B620D0FFC1BE}" dt="2020-12-23T14:09:43.581" v="4383" actId="14100"/>
          <ac:spMkLst>
            <pc:docMk/>
            <pc:sldMk cId="0" sldId="722"/>
            <ac:spMk id="712709" creationId="{00000000-0000-0000-0000-000000000000}"/>
          </ac:spMkLst>
        </pc:spChg>
        <pc:picChg chg="mod">
          <ac:chgData name="Vui Le Ba" userId="052109168efbc39a" providerId="LiveId" clId="{40CFB830-F6EC-4A1B-AE1F-B620D0FFC1BE}" dt="2020-12-23T14:09:50.505" v="4385" actId="14100"/>
          <ac:picMkLst>
            <pc:docMk/>
            <pc:sldMk cId="0" sldId="722"/>
            <ac:picMk id="1259529" creationId="{00000000-0000-0000-0000-000000000000}"/>
          </ac:picMkLst>
        </pc:picChg>
      </pc:sldChg>
      <pc:sldChg chg="addSp delSp modSp mod modClrScheme chgLayout">
        <pc:chgData name="Vui Le Ba" userId="052109168efbc39a" providerId="LiveId" clId="{40CFB830-F6EC-4A1B-AE1F-B620D0FFC1BE}" dt="2020-12-23T14:22:09.816" v="4548" actId="14100"/>
        <pc:sldMkLst>
          <pc:docMk/>
          <pc:sldMk cId="0" sldId="723"/>
        </pc:sldMkLst>
        <pc:spChg chg="add del mod">
          <ac:chgData name="Vui Le Ba" userId="052109168efbc39a" providerId="LiveId" clId="{40CFB830-F6EC-4A1B-AE1F-B620D0FFC1BE}" dt="2020-12-23T05:58:31.666" v="181" actId="6264"/>
          <ac:spMkLst>
            <pc:docMk/>
            <pc:sldMk cId="0" sldId="723"/>
            <ac:spMk id="2" creationId="{B36F75B2-8D3E-471D-BD62-E85D03FF72A1}"/>
          </ac:spMkLst>
        </pc:spChg>
        <pc:spChg chg="add del mod">
          <ac:chgData name="Vui Le Ba" userId="052109168efbc39a" providerId="LiveId" clId="{40CFB830-F6EC-4A1B-AE1F-B620D0FFC1BE}" dt="2020-12-23T05:58:31.666" v="181" actId="6264"/>
          <ac:spMkLst>
            <pc:docMk/>
            <pc:sldMk cId="0" sldId="723"/>
            <ac:spMk id="3" creationId="{6CDAFD5A-85A6-4A82-BDF9-9925D19146A1}"/>
          </ac:spMkLst>
        </pc:spChg>
        <pc:spChg chg="add del mod ord">
          <ac:chgData name="Vui Le Ba" userId="052109168efbc39a" providerId="LiveId" clId="{40CFB830-F6EC-4A1B-AE1F-B620D0FFC1BE}" dt="2020-12-23T07:30:43.255" v="1946" actId="6264"/>
          <ac:spMkLst>
            <pc:docMk/>
            <pc:sldMk cId="0" sldId="723"/>
            <ac:spMk id="4" creationId="{2496A8B4-45E3-4307-9F8B-5E1A2BC61192}"/>
          </ac:spMkLst>
        </pc:spChg>
        <pc:spChg chg="del">
          <ac:chgData name="Vui Le Ba" userId="052109168efbc39a" providerId="LiveId" clId="{40CFB830-F6EC-4A1B-AE1F-B620D0FFC1BE}" dt="2020-12-23T07:06:30.211" v="1584"/>
          <ac:spMkLst>
            <pc:docMk/>
            <pc:sldMk cId="0" sldId="723"/>
            <ac:spMk id="5" creationId="{EFB699F1-004E-4B68-BBD0-532A338989B0}"/>
          </ac:spMkLst>
        </pc:spChg>
        <pc:spChg chg="add del mod">
          <ac:chgData name="Vui Le Ba" userId="052109168efbc39a" providerId="LiveId" clId="{40CFB830-F6EC-4A1B-AE1F-B620D0FFC1BE}" dt="2020-12-23T07:30:43.255" v="1946" actId="6264"/>
          <ac:spMkLst>
            <pc:docMk/>
            <pc:sldMk cId="0" sldId="723"/>
            <ac:spMk id="6" creationId="{66E95ED6-AAE6-43A3-9676-73C9D2C262AE}"/>
          </ac:spMkLst>
        </pc:spChg>
        <pc:spChg chg="add del mod">
          <ac:chgData name="Vui Le Ba" userId="052109168efbc39a" providerId="LiveId" clId="{40CFB830-F6EC-4A1B-AE1F-B620D0FFC1BE}" dt="2020-12-23T07:30:43.255" v="1946" actId="6264"/>
          <ac:spMkLst>
            <pc:docMk/>
            <pc:sldMk cId="0" sldId="723"/>
            <ac:spMk id="7" creationId="{72B65CE1-8473-41AB-A5B2-EBB25A54DB5B}"/>
          </ac:spMkLst>
        </pc:spChg>
        <pc:spChg chg="add del mod ord">
          <ac:chgData name="Vui Le Ba" userId="052109168efbc39a" providerId="LiveId" clId="{40CFB830-F6EC-4A1B-AE1F-B620D0FFC1BE}" dt="2020-12-23T09:05:16.319" v="3222" actId="700"/>
          <ac:spMkLst>
            <pc:docMk/>
            <pc:sldMk cId="0" sldId="723"/>
            <ac:spMk id="8" creationId="{C75EFF78-8019-45A9-A697-86FE4F1B42D2}"/>
          </ac:spMkLst>
        </pc:spChg>
        <pc:spChg chg="add del mod ord">
          <ac:chgData name="Vui Le Ba" userId="052109168efbc39a" providerId="LiveId" clId="{40CFB830-F6EC-4A1B-AE1F-B620D0FFC1BE}" dt="2020-12-23T14:09:56.779" v="4386" actId="478"/>
          <ac:spMkLst>
            <pc:docMk/>
            <pc:sldMk cId="0" sldId="723"/>
            <ac:spMk id="9" creationId="{74A9476C-173C-46EC-AFA1-CA51F6A02B6E}"/>
          </ac:spMkLst>
        </pc:spChg>
        <pc:spChg chg="add del mod ord">
          <ac:chgData name="Vui Le Ba" userId="052109168efbc39a" providerId="LiveId" clId="{40CFB830-F6EC-4A1B-AE1F-B620D0FFC1BE}" dt="2020-12-23T14:09:59.144" v="4387" actId="478"/>
          <ac:spMkLst>
            <pc:docMk/>
            <pc:sldMk cId="0" sldId="723"/>
            <ac:spMk id="714754" creationId="{00000000-0000-0000-0000-000000000000}"/>
          </ac:spMkLst>
        </pc:spChg>
        <pc:spChg chg="mod ord">
          <ac:chgData name="Vui Le Ba" userId="052109168efbc39a" providerId="LiveId" clId="{40CFB830-F6EC-4A1B-AE1F-B620D0FFC1BE}" dt="2020-12-23T09:05:16.771" v="3266" actId="27636"/>
          <ac:spMkLst>
            <pc:docMk/>
            <pc:sldMk cId="0" sldId="723"/>
            <ac:spMk id="714755" creationId="{00000000-0000-0000-0000-000000000000}"/>
          </ac:spMkLst>
        </pc:spChg>
        <pc:spChg chg="mod">
          <ac:chgData name="Vui Le Ba" userId="052109168efbc39a" providerId="LiveId" clId="{40CFB830-F6EC-4A1B-AE1F-B620D0FFC1BE}" dt="2020-12-23T14:21:42.643" v="4545" actId="14100"/>
          <ac:spMkLst>
            <pc:docMk/>
            <pc:sldMk cId="0" sldId="723"/>
            <ac:spMk id="714757" creationId="{00000000-0000-0000-0000-000000000000}"/>
          </ac:spMkLst>
        </pc:spChg>
        <pc:spChg chg="mod">
          <ac:chgData name="Vui Le Ba" userId="052109168efbc39a" providerId="LiveId" clId="{40CFB830-F6EC-4A1B-AE1F-B620D0FFC1BE}" dt="2020-12-23T14:22:09.816" v="4548" actId="14100"/>
          <ac:spMkLst>
            <pc:docMk/>
            <pc:sldMk cId="0" sldId="723"/>
            <ac:spMk id="1261578" creationId="{00000000-0000-0000-0000-000000000000}"/>
          </ac:spMkLst>
        </pc:spChg>
        <pc:spChg chg="mod">
          <ac:chgData name="Vui Le Ba" userId="052109168efbc39a" providerId="LiveId" clId="{40CFB830-F6EC-4A1B-AE1F-B620D0FFC1BE}" dt="2020-12-23T14:10:12.148" v="4390" actId="1076"/>
          <ac:spMkLst>
            <pc:docMk/>
            <pc:sldMk cId="0" sldId="723"/>
            <ac:spMk id="1261579" creationId="{00000000-0000-0000-0000-000000000000}"/>
          </ac:spMkLst>
        </pc:spChg>
      </pc:sldChg>
      <pc:sldChg chg="addSp delSp modSp mod modClrScheme chgLayout">
        <pc:chgData name="Vui Le Ba" userId="052109168efbc39a" providerId="LiveId" clId="{40CFB830-F6EC-4A1B-AE1F-B620D0FFC1BE}" dt="2020-12-23T14:21:25.841" v="4542" actId="14100"/>
        <pc:sldMkLst>
          <pc:docMk/>
          <pc:sldMk cId="0" sldId="724"/>
        </pc:sldMkLst>
        <pc:spChg chg="add del mod">
          <ac:chgData name="Vui Le Ba" userId="052109168efbc39a" providerId="LiveId" clId="{40CFB830-F6EC-4A1B-AE1F-B620D0FFC1BE}" dt="2020-12-23T05:58:31.666" v="181" actId="6264"/>
          <ac:spMkLst>
            <pc:docMk/>
            <pc:sldMk cId="0" sldId="724"/>
            <ac:spMk id="2" creationId="{DF76CA9F-E613-4035-8B6D-D4CF5144ABE8}"/>
          </ac:spMkLst>
        </pc:spChg>
        <pc:spChg chg="add del mod">
          <ac:chgData name="Vui Le Ba" userId="052109168efbc39a" providerId="LiveId" clId="{40CFB830-F6EC-4A1B-AE1F-B620D0FFC1BE}" dt="2020-12-23T05:58:31.666" v="181" actId="6264"/>
          <ac:spMkLst>
            <pc:docMk/>
            <pc:sldMk cId="0" sldId="724"/>
            <ac:spMk id="3" creationId="{EB3DA7FC-60DA-41CB-A20A-B577D47C876C}"/>
          </ac:spMkLst>
        </pc:spChg>
        <pc:spChg chg="add del mod ord">
          <ac:chgData name="Vui Le Ba" userId="052109168efbc39a" providerId="LiveId" clId="{40CFB830-F6EC-4A1B-AE1F-B620D0FFC1BE}" dt="2020-12-23T07:30:43.255" v="1946" actId="6264"/>
          <ac:spMkLst>
            <pc:docMk/>
            <pc:sldMk cId="0" sldId="724"/>
            <ac:spMk id="4" creationId="{6371F218-77BC-4BE6-8218-78115056F75E}"/>
          </ac:spMkLst>
        </pc:spChg>
        <pc:spChg chg="del">
          <ac:chgData name="Vui Le Ba" userId="052109168efbc39a" providerId="LiveId" clId="{40CFB830-F6EC-4A1B-AE1F-B620D0FFC1BE}" dt="2020-12-23T07:06:30.211" v="1584"/>
          <ac:spMkLst>
            <pc:docMk/>
            <pc:sldMk cId="0" sldId="724"/>
            <ac:spMk id="5" creationId="{F7CC12C7-7173-44EC-92A2-F176999931F9}"/>
          </ac:spMkLst>
        </pc:spChg>
        <pc:spChg chg="add del mod">
          <ac:chgData name="Vui Le Ba" userId="052109168efbc39a" providerId="LiveId" clId="{40CFB830-F6EC-4A1B-AE1F-B620D0FFC1BE}" dt="2020-12-23T07:30:43.255" v="1946" actId="6264"/>
          <ac:spMkLst>
            <pc:docMk/>
            <pc:sldMk cId="0" sldId="724"/>
            <ac:spMk id="6" creationId="{C7C4C6A0-3628-4719-BD5C-14B5A94A3CA6}"/>
          </ac:spMkLst>
        </pc:spChg>
        <pc:spChg chg="add del mod">
          <ac:chgData name="Vui Le Ba" userId="052109168efbc39a" providerId="LiveId" clId="{40CFB830-F6EC-4A1B-AE1F-B620D0FFC1BE}" dt="2020-12-23T07:30:43.255" v="1946" actId="6264"/>
          <ac:spMkLst>
            <pc:docMk/>
            <pc:sldMk cId="0" sldId="724"/>
            <ac:spMk id="7" creationId="{724197C8-E204-4DEB-8B3D-6F2B391AB3E5}"/>
          </ac:spMkLst>
        </pc:spChg>
        <pc:spChg chg="add del mod ord">
          <ac:chgData name="Vui Le Ba" userId="052109168efbc39a" providerId="LiveId" clId="{40CFB830-F6EC-4A1B-AE1F-B620D0FFC1BE}" dt="2020-12-23T09:05:16.319" v="3222" actId="700"/>
          <ac:spMkLst>
            <pc:docMk/>
            <pc:sldMk cId="0" sldId="724"/>
            <ac:spMk id="8" creationId="{F1117046-A5FA-43FB-9286-971A951D38B3}"/>
          </ac:spMkLst>
        </pc:spChg>
        <pc:spChg chg="add del mod ord">
          <ac:chgData name="Vui Le Ba" userId="052109168efbc39a" providerId="LiveId" clId="{40CFB830-F6EC-4A1B-AE1F-B620D0FFC1BE}" dt="2020-12-23T14:10:25.666" v="4392" actId="478"/>
          <ac:spMkLst>
            <pc:docMk/>
            <pc:sldMk cId="0" sldId="724"/>
            <ac:spMk id="9" creationId="{E3ADC93F-EFF1-46A6-8177-47DC459F0500}"/>
          </ac:spMkLst>
        </pc:spChg>
        <pc:spChg chg="add del mod ord">
          <ac:chgData name="Vui Le Ba" userId="052109168efbc39a" providerId="LiveId" clId="{40CFB830-F6EC-4A1B-AE1F-B620D0FFC1BE}" dt="2020-12-23T14:10:27.163" v="4393" actId="478"/>
          <ac:spMkLst>
            <pc:docMk/>
            <pc:sldMk cId="0" sldId="724"/>
            <ac:spMk id="716802" creationId="{00000000-0000-0000-0000-000000000000}"/>
          </ac:spMkLst>
        </pc:spChg>
        <pc:spChg chg="mod ord">
          <ac:chgData name="Vui Le Ba" userId="052109168efbc39a" providerId="LiveId" clId="{40CFB830-F6EC-4A1B-AE1F-B620D0FFC1BE}" dt="2020-12-23T09:05:16.771" v="3267" actId="27636"/>
          <ac:spMkLst>
            <pc:docMk/>
            <pc:sldMk cId="0" sldId="724"/>
            <ac:spMk id="716803" creationId="{00000000-0000-0000-0000-000000000000}"/>
          </ac:spMkLst>
        </pc:spChg>
        <pc:spChg chg="mod">
          <ac:chgData name="Vui Le Ba" userId="052109168efbc39a" providerId="LiveId" clId="{40CFB830-F6EC-4A1B-AE1F-B620D0FFC1BE}" dt="2020-12-23T14:21:25.841" v="4542" actId="14100"/>
          <ac:spMkLst>
            <pc:docMk/>
            <pc:sldMk cId="0" sldId="724"/>
            <ac:spMk id="716805" creationId="{00000000-0000-0000-0000-000000000000}"/>
          </ac:spMkLst>
        </pc:spChg>
      </pc:sldChg>
      <pc:sldChg chg="addSp delSp modSp mod modClrScheme chgLayout">
        <pc:chgData name="Vui Le Ba" userId="052109168efbc39a" providerId="LiveId" clId="{40CFB830-F6EC-4A1B-AE1F-B620D0FFC1BE}" dt="2020-12-23T14:10:47.724" v="4399" actId="1076"/>
        <pc:sldMkLst>
          <pc:docMk/>
          <pc:sldMk cId="0" sldId="725"/>
        </pc:sldMkLst>
        <pc:spChg chg="add del mod">
          <ac:chgData name="Vui Le Ba" userId="052109168efbc39a" providerId="LiveId" clId="{40CFB830-F6EC-4A1B-AE1F-B620D0FFC1BE}" dt="2020-12-23T05:58:31.666" v="181" actId="6264"/>
          <ac:spMkLst>
            <pc:docMk/>
            <pc:sldMk cId="0" sldId="725"/>
            <ac:spMk id="2" creationId="{9D76D2C6-D5A1-45CF-8F2F-659D2084CD7A}"/>
          </ac:spMkLst>
        </pc:spChg>
        <pc:spChg chg="add del mod">
          <ac:chgData name="Vui Le Ba" userId="052109168efbc39a" providerId="LiveId" clId="{40CFB830-F6EC-4A1B-AE1F-B620D0FFC1BE}" dt="2020-12-23T05:58:31.666" v="181" actId="6264"/>
          <ac:spMkLst>
            <pc:docMk/>
            <pc:sldMk cId="0" sldId="725"/>
            <ac:spMk id="3" creationId="{6E9C69C9-3A0D-4309-A718-0EEB4BECF4D6}"/>
          </ac:spMkLst>
        </pc:spChg>
        <pc:spChg chg="add del mod ord">
          <ac:chgData name="Vui Le Ba" userId="052109168efbc39a" providerId="LiveId" clId="{40CFB830-F6EC-4A1B-AE1F-B620D0FFC1BE}" dt="2020-12-23T07:30:43.255" v="1946" actId="6264"/>
          <ac:spMkLst>
            <pc:docMk/>
            <pc:sldMk cId="0" sldId="725"/>
            <ac:spMk id="4" creationId="{FCAC438A-C79B-444F-976E-BCF2D811E0E6}"/>
          </ac:spMkLst>
        </pc:spChg>
        <pc:spChg chg="del">
          <ac:chgData name="Vui Le Ba" userId="052109168efbc39a" providerId="LiveId" clId="{40CFB830-F6EC-4A1B-AE1F-B620D0FFC1BE}" dt="2020-12-23T07:06:30.211" v="1584"/>
          <ac:spMkLst>
            <pc:docMk/>
            <pc:sldMk cId="0" sldId="725"/>
            <ac:spMk id="5" creationId="{9ED5004C-E103-426C-BEDA-9EBB0EB5C42F}"/>
          </ac:spMkLst>
        </pc:spChg>
        <pc:spChg chg="add del mod">
          <ac:chgData name="Vui Le Ba" userId="052109168efbc39a" providerId="LiveId" clId="{40CFB830-F6EC-4A1B-AE1F-B620D0FFC1BE}" dt="2020-12-23T07:30:43.255" v="1946" actId="6264"/>
          <ac:spMkLst>
            <pc:docMk/>
            <pc:sldMk cId="0" sldId="725"/>
            <ac:spMk id="6" creationId="{D7091232-799F-47EF-AE72-62F393B7C47A}"/>
          </ac:spMkLst>
        </pc:spChg>
        <pc:spChg chg="add del mod">
          <ac:chgData name="Vui Le Ba" userId="052109168efbc39a" providerId="LiveId" clId="{40CFB830-F6EC-4A1B-AE1F-B620D0FFC1BE}" dt="2020-12-23T07:30:43.255" v="1946" actId="6264"/>
          <ac:spMkLst>
            <pc:docMk/>
            <pc:sldMk cId="0" sldId="725"/>
            <ac:spMk id="7" creationId="{6B84298B-EF31-4084-8F21-2F43DC5AD336}"/>
          </ac:spMkLst>
        </pc:spChg>
        <pc:spChg chg="add del mod ord">
          <ac:chgData name="Vui Le Ba" userId="052109168efbc39a" providerId="LiveId" clId="{40CFB830-F6EC-4A1B-AE1F-B620D0FFC1BE}" dt="2020-12-23T09:05:16.319" v="3222" actId="700"/>
          <ac:spMkLst>
            <pc:docMk/>
            <pc:sldMk cId="0" sldId="725"/>
            <ac:spMk id="8" creationId="{42F1AFA8-A07C-44A3-85F6-FF8AE6723A6B}"/>
          </ac:spMkLst>
        </pc:spChg>
        <pc:spChg chg="add del mod ord">
          <ac:chgData name="Vui Le Ba" userId="052109168efbc39a" providerId="LiveId" clId="{40CFB830-F6EC-4A1B-AE1F-B620D0FFC1BE}" dt="2020-12-23T14:10:37.783" v="4396" actId="478"/>
          <ac:spMkLst>
            <pc:docMk/>
            <pc:sldMk cId="0" sldId="725"/>
            <ac:spMk id="9" creationId="{0C4B77A4-0B5C-45D2-8D48-B5878271055D}"/>
          </ac:spMkLst>
        </pc:spChg>
        <pc:spChg chg="add del mod ord">
          <ac:chgData name="Vui Le Ba" userId="052109168efbc39a" providerId="LiveId" clId="{40CFB830-F6EC-4A1B-AE1F-B620D0FFC1BE}" dt="2020-12-23T14:10:39.163" v="4397" actId="478"/>
          <ac:spMkLst>
            <pc:docMk/>
            <pc:sldMk cId="0" sldId="725"/>
            <ac:spMk id="718850" creationId="{00000000-0000-0000-0000-000000000000}"/>
          </ac:spMkLst>
        </pc:spChg>
        <pc:spChg chg="mod ord">
          <ac:chgData name="Vui Le Ba" userId="052109168efbc39a" providerId="LiveId" clId="{40CFB830-F6EC-4A1B-AE1F-B620D0FFC1BE}" dt="2020-12-23T09:05:16.787" v="3268" actId="27636"/>
          <ac:spMkLst>
            <pc:docMk/>
            <pc:sldMk cId="0" sldId="725"/>
            <ac:spMk id="718851" creationId="{00000000-0000-0000-0000-000000000000}"/>
          </ac:spMkLst>
        </pc:spChg>
        <pc:picChg chg="mod">
          <ac:chgData name="Vui Le Ba" userId="052109168efbc39a" providerId="LiveId" clId="{40CFB830-F6EC-4A1B-AE1F-B620D0FFC1BE}" dt="2020-12-23T14:10:47.724" v="4399" actId="1076"/>
          <ac:picMkLst>
            <pc:docMk/>
            <pc:sldMk cId="0" sldId="725"/>
            <ac:picMk id="718853" creationId="{00000000-0000-0000-0000-000000000000}"/>
          </ac:picMkLst>
        </pc:picChg>
      </pc:sldChg>
      <pc:sldChg chg="addSp delSp modSp mod modClrScheme chgLayout">
        <pc:chgData name="Vui Le Ba" userId="052109168efbc39a" providerId="LiveId" clId="{40CFB830-F6EC-4A1B-AE1F-B620D0FFC1BE}" dt="2020-12-23T14:21:12.816" v="4538" actId="14100"/>
        <pc:sldMkLst>
          <pc:docMk/>
          <pc:sldMk cId="0" sldId="726"/>
        </pc:sldMkLst>
        <pc:spChg chg="add del mod">
          <ac:chgData name="Vui Le Ba" userId="052109168efbc39a" providerId="LiveId" clId="{40CFB830-F6EC-4A1B-AE1F-B620D0FFC1BE}" dt="2020-12-23T05:58:31.666" v="181" actId="6264"/>
          <ac:spMkLst>
            <pc:docMk/>
            <pc:sldMk cId="0" sldId="726"/>
            <ac:spMk id="2" creationId="{775061B8-B0CA-4684-86FB-01483D4D4922}"/>
          </ac:spMkLst>
        </pc:spChg>
        <pc:spChg chg="add del mod">
          <ac:chgData name="Vui Le Ba" userId="052109168efbc39a" providerId="LiveId" clId="{40CFB830-F6EC-4A1B-AE1F-B620D0FFC1BE}" dt="2020-12-23T05:58:31.666" v="181" actId="6264"/>
          <ac:spMkLst>
            <pc:docMk/>
            <pc:sldMk cId="0" sldId="726"/>
            <ac:spMk id="3" creationId="{12CA6274-5528-4E38-B028-9FD0C714776A}"/>
          </ac:spMkLst>
        </pc:spChg>
        <pc:spChg chg="add del mod ord">
          <ac:chgData name="Vui Le Ba" userId="052109168efbc39a" providerId="LiveId" clId="{40CFB830-F6EC-4A1B-AE1F-B620D0FFC1BE}" dt="2020-12-23T07:30:43.255" v="1946" actId="6264"/>
          <ac:spMkLst>
            <pc:docMk/>
            <pc:sldMk cId="0" sldId="726"/>
            <ac:spMk id="4" creationId="{7733E6CF-DB71-4CC4-B30E-877AA2115FF5}"/>
          </ac:spMkLst>
        </pc:spChg>
        <pc:spChg chg="del">
          <ac:chgData name="Vui Le Ba" userId="052109168efbc39a" providerId="LiveId" clId="{40CFB830-F6EC-4A1B-AE1F-B620D0FFC1BE}" dt="2020-12-23T07:06:30.211" v="1584"/>
          <ac:spMkLst>
            <pc:docMk/>
            <pc:sldMk cId="0" sldId="726"/>
            <ac:spMk id="5" creationId="{8B95F5F1-9538-4C83-8030-3FB44FA034FC}"/>
          </ac:spMkLst>
        </pc:spChg>
        <pc:spChg chg="add del mod">
          <ac:chgData name="Vui Le Ba" userId="052109168efbc39a" providerId="LiveId" clId="{40CFB830-F6EC-4A1B-AE1F-B620D0FFC1BE}" dt="2020-12-23T07:30:43.255" v="1946" actId="6264"/>
          <ac:spMkLst>
            <pc:docMk/>
            <pc:sldMk cId="0" sldId="726"/>
            <ac:spMk id="6" creationId="{DFAAED79-8478-43C0-8E9D-3AC83C47A97C}"/>
          </ac:spMkLst>
        </pc:spChg>
        <pc:spChg chg="add del mod">
          <ac:chgData name="Vui Le Ba" userId="052109168efbc39a" providerId="LiveId" clId="{40CFB830-F6EC-4A1B-AE1F-B620D0FFC1BE}" dt="2020-12-23T07:30:43.255" v="1946" actId="6264"/>
          <ac:spMkLst>
            <pc:docMk/>
            <pc:sldMk cId="0" sldId="726"/>
            <ac:spMk id="7" creationId="{FBF7330F-451E-4061-A4A8-85650E8AB563}"/>
          </ac:spMkLst>
        </pc:spChg>
        <pc:spChg chg="add del mod ord">
          <ac:chgData name="Vui Le Ba" userId="052109168efbc39a" providerId="LiveId" clId="{40CFB830-F6EC-4A1B-AE1F-B620D0FFC1BE}" dt="2020-12-23T09:05:16.319" v="3222" actId="700"/>
          <ac:spMkLst>
            <pc:docMk/>
            <pc:sldMk cId="0" sldId="726"/>
            <ac:spMk id="8" creationId="{125705D9-96E6-402C-AD07-B6023347AC35}"/>
          </ac:spMkLst>
        </pc:spChg>
        <pc:spChg chg="add del mod ord">
          <ac:chgData name="Vui Le Ba" userId="052109168efbc39a" providerId="LiveId" clId="{40CFB830-F6EC-4A1B-AE1F-B620D0FFC1BE}" dt="2020-12-23T14:10:54.894" v="4400" actId="478"/>
          <ac:spMkLst>
            <pc:docMk/>
            <pc:sldMk cId="0" sldId="726"/>
            <ac:spMk id="9" creationId="{2C29770E-9A01-49A4-AEBD-CDCBDCDD58AE}"/>
          </ac:spMkLst>
        </pc:spChg>
        <pc:spChg chg="add del mod ord">
          <ac:chgData name="Vui Le Ba" userId="052109168efbc39a" providerId="LiveId" clId="{40CFB830-F6EC-4A1B-AE1F-B620D0FFC1BE}" dt="2020-12-23T14:10:56.425" v="4401" actId="478"/>
          <ac:spMkLst>
            <pc:docMk/>
            <pc:sldMk cId="0" sldId="726"/>
            <ac:spMk id="720898" creationId="{00000000-0000-0000-0000-000000000000}"/>
          </ac:spMkLst>
        </pc:spChg>
        <pc:spChg chg="mod ord">
          <ac:chgData name="Vui Le Ba" userId="052109168efbc39a" providerId="LiveId" clId="{40CFB830-F6EC-4A1B-AE1F-B620D0FFC1BE}" dt="2020-12-23T09:05:16.787" v="3269" actId="27636"/>
          <ac:spMkLst>
            <pc:docMk/>
            <pc:sldMk cId="0" sldId="726"/>
            <ac:spMk id="720899" creationId="{00000000-0000-0000-0000-000000000000}"/>
          </ac:spMkLst>
        </pc:spChg>
        <pc:spChg chg="mod">
          <ac:chgData name="Vui Le Ba" userId="052109168efbc39a" providerId="LiveId" clId="{40CFB830-F6EC-4A1B-AE1F-B620D0FFC1BE}" dt="2020-12-23T14:21:12.816" v="4538" actId="14100"/>
          <ac:spMkLst>
            <pc:docMk/>
            <pc:sldMk cId="0" sldId="726"/>
            <ac:spMk id="720901" creationId="{00000000-0000-0000-0000-000000000000}"/>
          </ac:spMkLst>
        </pc:spChg>
      </pc:sldChg>
      <pc:sldChg chg="addSp delSp modSp mod modClrScheme chgLayout">
        <pc:chgData name="Vui Le Ba" userId="052109168efbc39a" providerId="LiveId" clId="{40CFB830-F6EC-4A1B-AE1F-B620D0FFC1BE}" dt="2020-12-23T14:20:56.682" v="4534" actId="14100"/>
        <pc:sldMkLst>
          <pc:docMk/>
          <pc:sldMk cId="0" sldId="727"/>
        </pc:sldMkLst>
        <pc:spChg chg="add del mod">
          <ac:chgData name="Vui Le Ba" userId="052109168efbc39a" providerId="LiveId" clId="{40CFB830-F6EC-4A1B-AE1F-B620D0FFC1BE}" dt="2020-12-23T05:58:31.666" v="181" actId="6264"/>
          <ac:spMkLst>
            <pc:docMk/>
            <pc:sldMk cId="0" sldId="727"/>
            <ac:spMk id="2" creationId="{1E156C54-3408-48AC-B458-AAA65E10A49E}"/>
          </ac:spMkLst>
        </pc:spChg>
        <pc:spChg chg="add del mod">
          <ac:chgData name="Vui Le Ba" userId="052109168efbc39a" providerId="LiveId" clId="{40CFB830-F6EC-4A1B-AE1F-B620D0FFC1BE}" dt="2020-12-23T05:58:31.666" v="181" actId="6264"/>
          <ac:spMkLst>
            <pc:docMk/>
            <pc:sldMk cId="0" sldId="727"/>
            <ac:spMk id="3" creationId="{5BD9CC1D-DB87-4C12-A53E-AF4551F9EE7C}"/>
          </ac:spMkLst>
        </pc:spChg>
        <pc:spChg chg="add del mod ord">
          <ac:chgData name="Vui Le Ba" userId="052109168efbc39a" providerId="LiveId" clId="{40CFB830-F6EC-4A1B-AE1F-B620D0FFC1BE}" dt="2020-12-23T07:30:43.255" v="1946" actId="6264"/>
          <ac:spMkLst>
            <pc:docMk/>
            <pc:sldMk cId="0" sldId="727"/>
            <ac:spMk id="4" creationId="{A74D8D82-0548-4F65-9BDC-B9ABD1122B7D}"/>
          </ac:spMkLst>
        </pc:spChg>
        <pc:spChg chg="del">
          <ac:chgData name="Vui Le Ba" userId="052109168efbc39a" providerId="LiveId" clId="{40CFB830-F6EC-4A1B-AE1F-B620D0FFC1BE}" dt="2020-12-23T07:06:30.211" v="1584"/>
          <ac:spMkLst>
            <pc:docMk/>
            <pc:sldMk cId="0" sldId="727"/>
            <ac:spMk id="5" creationId="{6D5E1634-7952-4A27-877F-F200D0DC3B72}"/>
          </ac:spMkLst>
        </pc:spChg>
        <pc:spChg chg="add del mod">
          <ac:chgData name="Vui Le Ba" userId="052109168efbc39a" providerId="LiveId" clId="{40CFB830-F6EC-4A1B-AE1F-B620D0FFC1BE}" dt="2020-12-23T07:30:43.255" v="1946" actId="6264"/>
          <ac:spMkLst>
            <pc:docMk/>
            <pc:sldMk cId="0" sldId="727"/>
            <ac:spMk id="6" creationId="{09D1836E-5F9C-443F-97B3-290691F636CC}"/>
          </ac:spMkLst>
        </pc:spChg>
        <pc:spChg chg="add del mod">
          <ac:chgData name="Vui Le Ba" userId="052109168efbc39a" providerId="LiveId" clId="{40CFB830-F6EC-4A1B-AE1F-B620D0FFC1BE}" dt="2020-12-23T07:30:43.255" v="1946" actId="6264"/>
          <ac:spMkLst>
            <pc:docMk/>
            <pc:sldMk cId="0" sldId="727"/>
            <ac:spMk id="7" creationId="{D4C7D8EA-08BE-47F0-B516-4A7AADF5EA20}"/>
          </ac:spMkLst>
        </pc:spChg>
        <pc:spChg chg="add del mod ord">
          <ac:chgData name="Vui Le Ba" userId="052109168efbc39a" providerId="LiveId" clId="{40CFB830-F6EC-4A1B-AE1F-B620D0FFC1BE}" dt="2020-12-23T09:05:16.319" v="3222" actId="700"/>
          <ac:spMkLst>
            <pc:docMk/>
            <pc:sldMk cId="0" sldId="727"/>
            <ac:spMk id="8" creationId="{99BA392A-1E63-4FA8-9422-F0A82F4F9150}"/>
          </ac:spMkLst>
        </pc:spChg>
        <pc:spChg chg="add del mod ord">
          <ac:chgData name="Vui Le Ba" userId="052109168efbc39a" providerId="LiveId" clId="{40CFB830-F6EC-4A1B-AE1F-B620D0FFC1BE}" dt="2020-12-23T14:11:00.053" v="4402" actId="478"/>
          <ac:spMkLst>
            <pc:docMk/>
            <pc:sldMk cId="0" sldId="727"/>
            <ac:spMk id="9" creationId="{17F9EEA7-D849-4E2B-A61B-18CE220541FB}"/>
          </ac:spMkLst>
        </pc:spChg>
        <pc:spChg chg="add del mod ord">
          <ac:chgData name="Vui Le Ba" userId="052109168efbc39a" providerId="LiveId" clId="{40CFB830-F6EC-4A1B-AE1F-B620D0FFC1BE}" dt="2020-12-23T14:11:01.379" v="4403" actId="478"/>
          <ac:spMkLst>
            <pc:docMk/>
            <pc:sldMk cId="0" sldId="727"/>
            <ac:spMk id="722946" creationId="{00000000-0000-0000-0000-000000000000}"/>
          </ac:spMkLst>
        </pc:spChg>
        <pc:spChg chg="mod ord">
          <ac:chgData name="Vui Le Ba" userId="052109168efbc39a" providerId="LiveId" clId="{40CFB830-F6EC-4A1B-AE1F-B620D0FFC1BE}" dt="2020-12-23T09:05:16.319" v="3222" actId="700"/>
          <ac:spMkLst>
            <pc:docMk/>
            <pc:sldMk cId="0" sldId="727"/>
            <ac:spMk id="722947" creationId="{00000000-0000-0000-0000-000000000000}"/>
          </ac:spMkLst>
        </pc:spChg>
        <pc:spChg chg="mod">
          <ac:chgData name="Vui Le Ba" userId="052109168efbc39a" providerId="LiveId" clId="{40CFB830-F6EC-4A1B-AE1F-B620D0FFC1BE}" dt="2020-12-23T14:20:56.682" v="4534" actId="14100"/>
          <ac:spMkLst>
            <pc:docMk/>
            <pc:sldMk cId="0" sldId="727"/>
            <ac:spMk id="722949" creationId="{00000000-0000-0000-0000-000000000000}"/>
          </ac:spMkLst>
        </pc:spChg>
      </pc:sldChg>
      <pc:sldChg chg="addSp delSp modSp mod modClrScheme chgLayout">
        <pc:chgData name="Vui Le Ba" userId="052109168efbc39a" providerId="LiveId" clId="{40CFB830-F6EC-4A1B-AE1F-B620D0FFC1BE}" dt="2020-12-23T14:20:41.922" v="4529" actId="14100"/>
        <pc:sldMkLst>
          <pc:docMk/>
          <pc:sldMk cId="0" sldId="728"/>
        </pc:sldMkLst>
        <pc:spChg chg="add del mod">
          <ac:chgData name="Vui Le Ba" userId="052109168efbc39a" providerId="LiveId" clId="{40CFB830-F6EC-4A1B-AE1F-B620D0FFC1BE}" dt="2020-12-23T05:58:31.666" v="181" actId="6264"/>
          <ac:spMkLst>
            <pc:docMk/>
            <pc:sldMk cId="0" sldId="728"/>
            <ac:spMk id="2" creationId="{24FE54F7-12BA-4AD3-B38F-01E4E286E6D7}"/>
          </ac:spMkLst>
        </pc:spChg>
        <pc:spChg chg="add del mod">
          <ac:chgData name="Vui Le Ba" userId="052109168efbc39a" providerId="LiveId" clId="{40CFB830-F6EC-4A1B-AE1F-B620D0FFC1BE}" dt="2020-12-23T05:58:31.666" v="181" actId="6264"/>
          <ac:spMkLst>
            <pc:docMk/>
            <pc:sldMk cId="0" sldId="728"/>
            <ac:spMk id="3" creationId="{149226D9-1B82-485C-928A-9DD0C0EBBBE8}"/>
          </ac:spMkLst>
        </pc:spChg>
        <pc:spChg chg="add del mod ord">
          <ac:chgData name="Vui Le Ba" userId="052109168efbc39a" providerId="LiveId" clId="{40CFB830-F6EC-4A1B-AE1F-B620D0FFC1BE}" dt="2020-12-23T07:30:43.255" v="1946" actId="6264"/>
          <ac:spMkLst>
            <pc:docMk/>
            <pc:sldMk cId="0" sldId="728"/>
            <ac:spMk id="4" creationId="{378A5A46-7D6A-4DE0-814C-95336EDA94BC}"/>
          </ac:spMkLst>
        </pc:spChg>
        <pc:spChg chg="del">
          <ac:chgData name="Vui Le Ba" userId="052109168efbc39a" providerId="LiveId" clId="{40CFB830-F6EC-4A1B-AE1F-B620D0FFC1BE}" dt="2020-12-23T07:06:30.211" v="1584"/>
          <ac:spMkLst>
            <pc:docMk/>
            <pc:sldMk cId="0" sldId="728"/>
            <ac:spMk id="5" creationId="{A27C96F8-8095-46E1-8F5F-2B7336436E91}"/>
          </ac:spMkLst>
        </pc:spChg>
        <pc:spChg chg="add del mod">
          <ac:chgData name="Vui Le Ba" userId="052109168efbc39a" providerId="LiveId" clId="{40CFB830-F6EC-4A1B-AE1F-B620D0FFC1BE}" dt="2020-12-23T07:30:43.255" v="1946" actId="6264"/>
          <ac:spMkLst>
            <pc:docMk/>
            <pc:sldMk cId="0" sldId="728"/>
            <ac:spMk id="6" creationId="{45E3240D-734C-439D-87FC-5802226816E7}"/>
          </ac:spMkLst>
        </pc:spChg>
        <pc:spChg chg="add del mod">
          <ac:chgData name="Vui Le Ba" userId="052109168efbc39a" providerId="LiveId" clId="{40CFB830-F6EC-4A1B-AE1F-B620D0FFC1BE}" dt="2020-12-23T07:30:43.255" v="1946" actId="6264"/>
          <ac:spMkLst>
            <pc:docMk/>
            <pc:sldMk cId="0" sldId="728"/>
            <ac:spMk id="7" creationId="{8BD445D6-438A-4FAB-BBD1-112516198EFB}"/>
          </ac:spMkLst>
        </pc:spChg>
        <pc:spChg chg="add del mod ord">
          <ac:chgData name="Vui Le Ba" userId="052109168efbc39a" providerId="LiveId" clId="{40CFB830-F6EC-4A1B-AE1F-B620D0FFC1BE}" dt="2020-12-23T09:05:16.319" v="3222" actId="700"/>
          <ac:spMkLst>
            <pc:docMk/>
            <pc:sldMk cId="0" sldId="728"/>
            <ac:spMk id="8" creationId="{4F857D78-12AF-4C70-B529-65C84D581848}"/>
          </ac:spMkLst>
        </pc:spChg>
        <pc:spChg chg="add del mod ord">
          <ac:chgData name="Vui Le Ba" userId="052109168efbc39a" providerId="LiveId" clId="{40CFB830-F6EC-4A1B-AE1F-B620D0FFC1BE}" dt="2020-12-23T14:11:14.842" v="4404" actId="478"/>
          <ac:spMkLst>
            <pc:docMk/>
            <pc:sldMk cId="0" sldId="728"/>
            <ac:spMk id="9" creationId="{D40CCAC2-CE0F-4109-AE42-EDBC6E6C0F60}"/>
          </ac:spMkLst>
        </pc:spChg>
        <pc:spChg chg="add del mod ord">
          <ac:chgData name="Vui Le Ba" userId="052109168efbc39a" providerId="LiveId" clId="{40CFB830-F6EC-4A1B-AE1F-B620D0FFC1BE}" dt="2020-12-23T14:11:16.589" v="4405" actId="478"/>
          <ac:spMkLst>
            <pc:docMk/>
            <pc:sldMk cId="0" sldId="728"/>
            <ac:spMk id="724994" creationId="{00000000-0000-0000-0000-000000000000}"/>
          </ac:spMkLst>
        </pc:spChg>
        <pc:spChg chg="mod ord">
          <ac:chgData name="Vui Le Ba" userId="052109168efbc39a" providerId="LiveId" clId="{40CFB830-F6EC-4A1B-AE1F-B620D0FFC1BE}" dt="2020-12-23T09:05:16.319" v="3222" actId="700"/>
          <ac:spMkLst>
            <pc:docMk/>
            <pc:sldMk cId="0" sldId="728"/>
            <ac:spMk id="724995" creationId="{00000000-0000-0000-0000-000000000000}"/>
          </ac:spMkLst>
        </pc:spChg>
        <pc:spChg chg="mod">
          <ac:chgData name="Vui Le Ba" userId="052109168efbc39a" providerId="LiveId" clId="{40CFB830-F6EC-4A1B-AE1F-B620D0FFC1BE}" dt="2020-12-23T14:20:41.922" v="4529" actId="14100"/>
          <ac:spMkLst>
            <pc:docMk/>
            <pc:sldMk cId="0" sldId="728"/>
            <ac:spMk id="724997" creationId="{00000000-0000-0000-0000-000000000000}"/>
          </ac:spMkLst>
        </pc:spChg>
      </pc:sldChg>
      <pc:sldChg chg="addSp delSp modSp mod modClrScheme chgLayout">
        <pc:chgData name="Vui Le Ba" userId="052109168efbc39a" providerId="LiveId" clId="{40CFB830-F6EC-4A1B-AE1F-B620D0FFC1BE}" dt="2020-12-23T14:19:58.857" v="4521" actId="14100"/>
        <pc:sldMkLst>
          <pc:docMk/>
          <pc:sldMk cId="0" sldId="729"/>
        </pc:sldMkLst>
        <pc:spChg chg="add del mod">
          <ac:chgData name="Vui Le Ba" userId="052109168efbc39a" providerId="LiveId" clId="{40CFB830-F6EC-4A1B-AE1F-B620D0FFC1BE}" dt="2020-12-23T05:58:31.666" v="181" actId="6264"/>
          <ac:spMkLst>
            <pc:docMk/>
            <pc:sldMk cId="0" sldId="729"/>
            <ac:spMk id="2" creationId="{0FB4590B-780A-4DCA-BBEF-D46D73BD1194}"/>
          </ac:spMkLst>
        </pc:spChg>
        <pc:spChg chg="add del mod">
          <ac:chgData name="Vui Le Ba" userId="052109168efbc39a" providerId="LiveId" clId="{40CFB830-F6EC-4A1B-AE1F-B620D0FFC1BE}" dt="2020-12-23T05:58:31.666" v="181" actId="6264"/>
          <ac:spMkLst>
            <pc:docMk/>
            <pc:sldMk cId="0" sldId="729"/>
            <ac:spMk id="3" creationId="{E1F88437-BF3C-4D73-AE42-BEAB659DAC64}"/>
          </ac:spMkLst>
        </pc:spChg>
        <pc:spChg chg="add del mod ord">
          <ac:chgData name="Vui Le Ba" userId="052109168efbc39a" providerId="LiveId" clId="{40CFB830-F6EC-4A1B-AE1F-B620D0FFC1BE}" dt="2020-12-23T07:30:43.255" v="1946" actId="6264"/>
          <ac:spMkLst>
            <pc:docMk/>
            <pc:sldMk cId="0" sldId="729"/>
            <ac:spMk id="4" creationId="{35050122-AB48-43BB-BBD6-DC5922633A30}"/>
          </ac:spMkLst>
        </pc:spChg>
        <pc:spChg chg="del">
          <ac:chgData name="Vui Le Ba" userId="052109168efbc39a" providerId="LiveId" clId="{40CFB830-F6EC-4A1B-AE1F-B620D0FFC1BE}" dt="2020-12-23T07:06:30.211" v="1584"/>
          <ac:spMkLst>
            <pc:docMk/>
            <pc:sldMk cId="0" sldId="729"/>
            <ac:spMk id="5" creationId="{F96F1FCE-C886-42F3-ABD4-A89E0CA12339}"/>
          </ac:spMkLst>
        </pc:spChg>
        <pc:spChg chg="add del mod">
          <ac:chgData name="Vui Le Ba" userId="052109168efbc39a" providerId="LiveId" clId="{40CFB830-F6EC-4A1B-AE1F-B620D0FFC1BE}" dt="2020-12-23T07:30:43.255" v="1946" actId="6264"/>
          <ac:spMkLst>
            <pc:docMk/>
            <pc:sldMk cId="0" sldId="729"/>
            <ac:spMk id="6" creationId="{07B01A32-FE7F-4B22-B9B9-48FA6394C267}"/>
          </ac:spMkLst>
        </pc:spChg>
        <pc:spChg chg="add del mod">
          <ac:chgData name="Vui Le Ba" userId="052109168efbc39a" providerId="LiveId" clId="{40CFB830-F6EC-4A1B-AE1F-B620D0FFC1BE}" dt="2020-12-23T07:30:43.255" v="1946" actId="6264"/>
          <ac:spMkLst>
            <pc:docMk/>
            <pc:sldMk cId="0" sldId="729"/>
            <ac:spMk id="7" creationId="{4729A484-E7D8-45F9-9EFB-E7A06EEB661D}"/>
          </ac:spMkLst>
        </pc:spChg>
        <pc:spChg chg="add del mod ord">
          <ac:chgData name="Vui Le Ba" userId="052109168efbc39a" providerId="LiveId" clId="{40CFB830-F6EC-4A1B-AE1F-B620D0FFC1BE}" dt="2020-12-23T09:05:16.319" v="3222" actId="700"/>
          <ac:spMkLst>
            <pc:docMk/>
            <pc:sldMk cId="0" sldId="729"/>
            <ac:spMk id="8" creationId="{1ECED0BC-6116-4A74-A152-7FF8BE1AC6F8}"/>
          </ac:spMkLst>
        </pc:spChg>
        <pc:spChg chg="add del mod ord">
          <ac:chgData name="Vui Le Ba" userId="052109168efbc39a" providerId="LiveId" clId="{40CFB830-F6EC-4A1B-AE1F-B620D0FFC1BE}" dt="2020-12-23T14:11:24.312" v="4408" actId="478"/>
          <ac:spMkLst>
            <pc:docMk/>
            <pc:sldMk cId="0" sldId="729"/>
            <ac:spMk id="9" creationId="{AC11B508-C43E-44FC-8E2B-C022BF125D2F}"/>
          </ac:spMkLst>
        </pc:spChg>
        <pc:spChg chg="add del mod ord">
          <ac:chgData name="Vui Le Ba" userId="052109168efbc39a" providerId="LiveId" clId="{40CFB830-F6EC-4A1B-AE1F-B620D0FFC1BE}" dt="2020-12-23T14:11:25.423" v="4409" actId="478"/>
          <ac:spMkLst>
            <pc:docMk/>
            <pc:sldMk cId="0" sldId="729"/>
            <ac:spMk id="729090" creationId="{00000000-0000-0000-0000-000000000000}"/>
          </ac:spMkLst>
        </pc:spChg>
        <pc:spChg chg="mod ord">
          <ac:chgData name="Vui Le Ba" userId="052109168efbc39a" providerId="LiveId" clId="{40CFB830-F6EC-4A1B-AE1F-B620D0FFC1BE}" dt="2020-12-23T09:05:16.803" v="3270" actId="27636"/>
          <ac:spMkLst>
            <pc:docMk/>
            <pc:sldMk cId="0" sldId="729"/>
            <ac:spMk id="729091" creationId="{00000000-0000-0000-0000-000000000000}"/>
          </ac:spMkLst>
        </pc:spChg>
        <pc:spChg chg="mod">
          <ac:chgData name="Vui Le Ba" userId="052109168efbc39a" providerId="LiveId" clId="{40CFB830-F6EC-4A1B-AE1F-B620D0FFC1BE}" dt="2020-12-23T14:19:58.857" v="4521" actId="14100"/>
          <ac:spMkLst>
            <pc:docMk/>
            <pc:sldMk cId="0" sldId="729"/>
            <ac:spMk id="729093" creationId="{00000000-0000-0000-0000-000000000000}"/>
          </ac:spMkLst>
        </pc:spChg>
      </pc:sldChg>
      <pc:sldChg chg="addSp delSp modSp mod modClrScheme chgLayout">
        <pc:chgData name="Vui Le Ba" userId="052109168efbc39a" providerId="LiveId" clId="{40CFB830-F6EC-4A1B-AE1F-B620D0FFC1BE}" dt="2020-12-23T14:20:13.109" v="4525" actId="14100"/>
        <pc:sldMkLst>
          <pc:docMk/>
          <pc:sldMk cId="0" sldId="730"/>
        </pc:sldMkLst>
        <pc:spChg chg="add del mod">
          <ac:chgData name="Vui Le Ba" userId="052109168efbc39a" providerId="LiveId" clId="{40CFB830-F6EC-4A1B-AE1F-B620D0FFC1BE}" dt="2020-12-23T05:58:31.666" v="181" actId="6264"/>
          <ac:spMkLst>
            <pc:docMk/>
            <pc:sldMk cId="0" sldId="730"/>
            <ac:spMk id="2" creationId="{A531F61C-75A3-46FC-97D6-D1BC6DB83CE3}"/>
          </ac:spMkLst>
        </pc:spChg>
        <pc:spChg chg="add del mod">
          <ac:chgData name="Vui Le Ba" userId="052109168efbc39a" providerId="LiveId" clId="{40CFB830-F6EC-4A1B-AE1F-B620D0FFC1BE}" dt="2020-12-23T05:58:31.666" v="181" actId="6264"/>
          <ac:spMkLst>
            <pc:docMk/>
            <pc:sldMk cId="0" sldId="730"/>
            <ac:spMk id="3" creationId="{40B5C54C-2C72-4398-A9B8-41E97018D2F3}"/>
          </ac:spMkLst>
        </pc:spChg>
        <pc:spChg chg="add del mod ord">
          <ac:chgData name="Vui Le Ba" userId="052109168efbc39a" providerId="LiveId" clId="{40CFB830-F6EC-4A1B-AE1F-B620D0FFC1BE}" dt="2020-12-23T07:30:43.255" v="1946" actId="6264"/>
          <ac:spMkLst>
            <pc:docMk/>
            <pc:sldMk cId="0" sldId="730"/>
            <ac:spMk id="4" creationId="{1BABA7BB-784B-4B8B-85AC-65F0700CFE46}"/>
          </ac:spMkLst>
        </pc:spChg>
        <pc:spChg chg="del">
          <ac:chgData name="Vui Le Ba" userId="052109168efbc39a" providerId="LiveId" clId="{40CFB830-F6EC-4A1B-AE1F-B620D0FFC1BE}" dt="2020-12-23T07:06:30.211" v="1584"/>
          <ac:spMkLst>
            <pc:docMk/>
            <pc:sldMk cId="0" sldId="730"/>
            <ac:spMk id="5" creationId="{9372BBD0-699D-47B5-A3ED-96A9EDB658F0}"/>
          </ac:spMkLst>
        </pc:spChg>
        <pc:spChg chg="add del mod">
          <ac:chgData name="Vui Le Ba" userId="052109168efbc39a" providerId="LiveId" clId="{40CFB830-F6EC-4A1B-AE1F-B620D0FFC1BE}" dt="2020-12-23T07:30:43.255" v="1946" actId="6264"/>
          <ac:spMkLst>
            <pc:docMk/>
            <pc:sldMk cId="0" sldId="730"/>
            <ac:spMk id="6" creationId="{0D3891D0-5EAE-4514-BEEF-386010CFBC9B}"/>
          </ac:spMkLst>
        </pc:spChg>
        <pc:spChg chg="add del mod">
          <ac:chgData name="Vui Le Ba" userId="052109168efbc39a" providerId="LiveId" clId="{40CFB830-F6EC-4A1B-AE1F-B620D0FFC1BE}" dt="2020-12-23T07:30:43.255" v="1946" actId="6264"/>
          <ac:spMkLst>
            <pc:docMk/>
            <pc:sldMk cId="0" sldId="730"/>
            <ac:spMk id="7" creationId="{14333391-0D93-4D12-B49F-20EF144712C0}"/>
          </ac:spMkLst>
        </pc:spChg>
        <pc:spChg chg="add del mod ord">
          <ac:chgData name="Vui Le Ba" userId="052109168efbc39a" providerId="LiveId" clId="{40CFB830-F6EC-4A1B-AE1F-B620D0FFC1BE}" dt="2020-12-23T09:05:16.319" v="3222" actId="700"/>
          <ac:spMkLst>
            <pc:docMk/>
            <pc:sldMk cId="0" sldId="730"/>
            <ac:spMk id="8" creationId="{28AF2F90-925B-41C2-BD14-FFC5E24FEF64}"/>
          </ac:spMkLst>
        </pc:spChg>
        <pc:spChg chg="add del mod ord">
          <ac:chgData name="Vui Le Ba" userId="052109168efbc39a" providerId="LiveId" clId="{40CFB830-F6EC-4A1B-AE1F-B620D0FFC1BE}" dt="2020-12-23T14:11:21.512" v="4407" actId="478"/>
          <ac:spMkLst>
            <pc:docMk/>
            <pc:sldMk cId="0" sldId="730"/>
            <ac:spMk id="9" creationId="{C3FF9D45-BAD7-49B6-B288-331B88A3772B}"/>
          </ac:spMkLst>
        </pc:spChg>
        <pc:spChg chg="add del mod ord">
          <ac:chgData name="Vui Le Ba" userId="052109168efbc39a" providerId="LiveId" clId="{40CFB830-F6EC-4A1B-AE1F-B620D0FFC1BE}" dt="2020-12-23T14:11:20.112" v="4406" actId="478"/>
          <ac:spMkLst>
            <pc:docMk/>
            <pc:sldMk cId="0" sldId="730"/>
            <ac:spMk id="727042" creationId="{00000000-0000-0000-0000-000000000000}"/>
          </ac:spMkLst>
        </pc:spChg>
        <pc:spChg chg="mod ord">
          <ac:chgData name="Vui Le Ba" userId="052109168efbc39a" providerId="LiveId" clId="{40CFB830-F6EC-4A1B-AE1F-B620D0FFC1BE}" dt="2020-12-23T09:05:16.319" v="3222" actId="700"/>
          <ac:spMkLst>
            <pc:docMk/>
            <pc:sldMk cId="0" sldId="730"/>
            <ac:spMk id="727043" creationId="{00000000-0000-0000-0000-000000000000}"/>
          </ac:spMkLst>
        </pc:spChg>
        <pc:spChg chg="mod">
          <ac:chgData name="Vui Le Ba" userId="052109168efbc39a" providerId="LiveId" clId="{40CFB830-F6EC-4A1B-AE1F-B620D0FFC1BE}" dt="2020-12-23T14:20:13.109" v="4525" actId="14100"/>
          <ac:spMkLst>
            <pc:docMk/>
            <pc:sldMk cId="0" sldId="730"/>
            <ac:spMk id="727045" creationId="{00000000-0000-0000-0000-000000000000}"/>
          </ac:spMkLst>
        </pc:spChg>
      </pc:sldChg>
      <pc:sldChg chg="addSp delSp modSp mod modClrScheme chgLayout">
        <pc:chgData name="Vui Le Ba" userId="052109168efbc39a" providerId="LiveId" clId="{40CFB830-F6EC-4A1B-AE1F-B620D0FFC1BE}" dt="2020-12-23T14:19:33.976" v="4515" actId="1076"/>
        <pc:sldMkLst>
          <pc:docMk/>
          <pc:sldMk cId="0" sldId="731"/>
        </pc:sldMkLst>
        <pc:spChg chg="add del mod">
          <ac:chgData name="Vui Le Ba" userId="052109168efbc39a" providerId="LiveId" clId="{40CFB830-F6EC-4A1B-AE1F-B620D0FFC1BE}" dt="2020-12-23T05:58:31.666" v="181" actId="6264"/>
          <ac:spMkLst>
            <pc:docMk/>
            <pc:sldMk cId="0" sldId="731"/>
            <ac:spMk id="2" creationId="{60307190-2A7F-461E-A7A6-71AC057DD5A2}"/>
          </ac:spMkLst>
        </pc:spChg>
        <pc:spChg chg="add del mod">
          <ac:chgData name="Vui Le Ba" userId="052109168efbc39a" providerId="LiveId" clId="{40CFB830-F6EC-4A1B-AE1F-B620D0FFC1BE}" dt="2020-12-23T05:58:31.666" v="181" actId="6264"/>
          <ac:spMkLst>
            <pc:docMk/>
            <pc:sldMk cId="0" sldId="731"/>
            <ac:spMk id="3" creationId="{0FCE2351-F855-42CA-917E-3D5CD917A139}"/>
          </ac:spMkLst>
        </pc:spChg>
        <pc:spChg chg="add del mod ord">
          <ac:chgData name="Vui Le Ba" userId="052109168efbc39a" providerId="LiveId" clId="{40CFB830-F6EC-4A1B-AE1F-B620D0FFC1BE}" dt="2020-12-23T07:30:43.255" v="1946" actId="6264"/>
          <ac:spMkLst>
            <pc:docMk/>
            <pc:sldMk cId="0" sldId="731"/>
            <ac:spMk id="4" creationId="{820CA8C4-579C-4E34-99AF-D3FFD9443996}"/>
          </ac:spMkLst>
        </pc:spChg>
        <pc:spChg chg="del">
          <ac:chgData name="Vui Le Ba" userId="052109168efbc39a" providerId="LiveId" clId="{40CFB830-F6EC-4A1B-AE1F-B620D0FFC1BE}" dt="2020-12-23T07:06:30.211" v="1584"/>
          <ac:spMkLst>
            <pc:docMk/>
            <pc:sldMk cId="0" sldId="731"/>
            <ac:spMk id="5" creationId="{D7450BEA-CA49-4165-85E9-DE6D88EA27BE}"/>
          </ac:spMkLst>
        </pc:spChg>
        <pc:spChg chg="add del mod">
          <ac:chgData name="Vui Le Ba" userId="052109168efbc39a" providerId="LiveId" clId="{40CFB830-F6EC-4A1B-AE1F-B620D0FFC1BE}" dt="2020-12-23T07:30:43.255" v="1946" actId="6264"/>
          <ac:spMkLst>
            <pc:docMk/>
            <pc:sldMk cId="0" sldId="731"/>
            <ac:spMk id="6" creationId="{EE4EC5AA-68C7-40CA-8AA7-F86029275C22}"/>
          </ac:spMkLst>
        </pc:spChg>
        <pc:spChg chg="add del mod">
          <ac:chgData name="Vui Le Ba" userId="052109168efbc39a" providerId="LiveId" clId="{40CFB830-F6EC-4A1B-AE1F-B620D0FFC1BE}" dt="2020-12-23T07:30:43.255" v="1946" actId="6264"/>
          <ac:spMkLst>
            <pc:docMk/>
            <pc:sldMk cId="0" sldId="731"/>
            <ac:spMk id="7" creationId="{26ED2E20-3035-415E-93EE-73EFBF5D7949}"/>
          </ac:spMkLst>
        </pc:spChg>
        <pc:spChg chg="add del mod ord">
          <ac:chgData name="Vui Le Ba" userId="052109168efbc39a" providerId="LiveId" clId="{40CFB830-F6EC-4A1B-AE1F-B620D0FFC1BE}" dt="2020-12-23T09:05:16.319" v="3222" actId="700"/>
          <ac:spMkLst>
            <pc:docMk/>
            <pc:sldMk cId="0" sldId="731"/>
            <ac:spMk id="8" creationId="{C210B9CE-5F39-4644-8341-FDBB5BC7A870}"/>
          </ac:spMkLst>
        </pc:spChg>
        <pc:spChg chg="add del mod ord">
          <ac:chgData name="Vui Le Ba" userId="052109168efbc39a" providerId="LiveId" clId="{40CFB830-F6EC-4A1B-AE1F-B620D0FFC1BE}" dt="2020-12-23T14:19:30.475" v="4513" actId="478"/>
          <ac:spMkLst>
            <pc:docMk/>
            <pc:sldMk cId="0" sldId="731"/>
            <ac:spMk id="9" creationId="{505283B6-DAF6-46B2-A1FA-435791E6B784}"/>
          </ac:spMkLst>
        </pc:spChg>
        <pc:spChg chg="add del mod ord">
          <ac:chgData name="Vui Le Ba" userId="052109168efbc39a" providerId="LiveId" clId="{40CFB830-F6EC-4A1B-AE1F-B620D0FFC1BE}" dt="2020-12-23T14:19:16.163" v="4509" actId="478"/>
          <ac:spMkLst>
            <pc:docMk/>
            <pc:sldMk cId="0" sldId="731"/>
            <ac:spMk id="731138" creationId="{00000000-0000-0000-0000-000000000000}"/>
          </ac:spMkLst>
        </pc:spChg>
        <pc:spChg chg="mod ord">
          <ac:chgData name="Vui Le Ba" userId="052109168efbc39a" providerId="LiveId" clId="{40CFB830-F6EC-4A1B-AE1F-B620D0FFC1BE}" dt="2020-12-23T09:05:16.803" v="3271" actId="27636"/>
          <ac:spMkLst>
            <pc:docMk/>
            <pc:sldMk cId="0" sldId="731"/>
            <ac:spMk id="731139" creationId="{00000000-0000-0000-0000-000000000000}"/>
          </ac:spMkLst>
        </pc:spChg>
        <pc:spChg chg="del">
          <ac:chgData name="Vui Le Ba" userId="052109168efbc39a" providerId="LiveId" clId="{40CFB830-F6EC-4A1B-AE1F-B620D0FFC1BE}" dt="2020-12-23T14:19:17.181" v="4510" actId="478"/>
          <ac:spMkLst>
            <pc:docMk/>
            <pc:sldMk cId="0" sldId="731"/>
            <ac:spMk id="731140" creationId="{00000000-0000-0000-0000-000000000000}"/>
          </ac:spMkLst>
        </pc:spChg>
        <pc:picChg chg="mod">
          <ac:chgData name="Vui Le Ba" userId="052109168efbc39a" providerId="LiveId" clId="{40CFB830-F6EC-4A1B-AE1F-B620D0FFC1BE}" dt="2020-12-23T14:19:32.047" v="4514" actId="1076"/>
          <ac:picMkLst>
            <pc:docMk/>
            <pc:sldMk cId="0" sldId="731"/>
            <ac:picMk id="731141" creationId="{00000000-0000-0000-0000-000000000000}"/>
          </ac:picMkLst>
        </pc:picChg>
        <pc:picChg chg="mod">
          <ac:chgData name="Vui Le Ba" userId="052109168efbc39a" providerId="LiveId" clId="{40CFB830-F6EC-4A1B-AE1F-B620D0FFC1BE}" dt="2020-12-23T14:19:33.976" v="4515" actId="1076"/>
          <ac:picMkLst>
            <pc:docMk/>
            <pc:sldMk cId="0" sldId="731"/>
            <ac:picMk id="731142" creationId="{00000000-0000-0000-0000-000000000000}"/>
          </ac:picMkLst>
        </pc:picChg>
      </pc:sldChg>
      <pc:sldChg chg="addSp delSp modSp mod modClrScheme chgLayout">
        <pc:chgData name="Vui Le Ba" userId="052109168efbc39a" providerId="LiveId" clId="{40CFB830-F6EC-4A1B-AE1F-B620D0FFC1BE}" dt="2020-12-23T14:19:38.522" v="4516" actId="478"/>
        <pc:sldMkLst>
          <pc:docMk/>
          <pc:sldMk cId="0" sldId="732"/>
        </pc:sldMkLst>
        <pc:spChg chg="add del mod">
          <ac:chgData name="Vui Le Ba" userId="052109168efbc39a" providerId="LiveId" clId="{40CFB830-F6EC-4A1B-AE1F-B620D0FFC1BE}" dt="2020-12-23T05:58:31.666" v="181" actId="6264"/>
          <ac:spMkLst>
            <pc:docMk/>
            <pc:sldMk cId="0" sldId="732"/>
            <ac:spMk id="2" creationId="{6538AD59-DF69-4A4D-9B34-04AC44D3D98A}"/>
          </ac:spMkLst>
        </pc:spChg>
        <pc:spChg chg="add del mod">
          <ac:chgData name="Vui Le Ba" userId="052109168efbc39a" providerId="LiveId" clId="{40CFB830-F6EC-4A1B-AE1F-B620D0FFC1BE}" dt="2020-12-23T05:58:31.666" v="181" actId="6264"/>
          <ac:spMkLst>
            <pc:docMk/>
            <pc:sldMk cId="0" sldId="732"/>
            <ac:spMk id="3" creationId="{BCCE3684-FB11-4B2D-A9D5-AFE2DFE59E1A}"/>
          </ac:spMkLst>
        </pc:spChg>
        <pc:spChg chg="add del mod ord">
          <ac:chgData name="Vui Le Ba" userId="052109168efbc39a" providerId="LiveId" clId="{40CFB830-F6EC-4A1B-AE1F-B620D0FFC1BE}" dt="2020-12-23T07:30:43.255" v="1946" actId="6264"/>
          <ac:spMkLst>
            <pc:docMk/>
            <pc:sldMk cId="0" sldId="732"/>
            <ac:spMk id="4" creationId="{9A4F3DAA-44B3-447D-B751-DAF0970F2F72}"/>
          </ac:spMkLst>
        </pc:spChg>
        <pc:spChg chg="del">
          <ac:chgData name="Vui Le Ba" userId="052109168efbc39a" providerId="LiveId" clId="{40CFB830-F6EC-4A1B-AE1F-B620D0FFC1BE}" dt="2020-12-23T07:06:30.211" v="1584"/>
          <ac:spMkLst>
            <pc:docMk/>
            <pc:sldMk cId="0" sldId="732"/>
            <ac:spMk id="5" creationId="{069EBC60-1428-481E-963C-D772AE5B49D0}"/>
          </ac:spMkLst>
        </pc:spChg>
        <pc:spChg chg="add del mod">
          <ac:chgData name="Vui Le Ba" userId="052109168efbc39a" providerId="LiveId" clId="{40CFB830-F6EC-4A1B-AE1F-B620D0FFC1BE}" dt="2020-12-23T07:30:43.255" v="1946" actId="6264"/>
          <ac:spMkLst>
            <pc:docMk/>
            <pc:sldMk cId="0" sldId="732"/>
            <ac:spMk id="6" creationId="{46673DC9-C21C-4D3A-897C-1B880C6E7603}"/>
          </ac:spMkLst>
        </pc:spChg>
        <pc:spChg chg="add del mod">
          <ac:chgData name="Vui Le Ba" userId="052109168efbc39a" providerId="LiveId" clId="{40CFB830-F6EC-4A1B-AE1F-B620D0FFC1BE}" dt="2020-12-23T07:30:43.255" v="1946" actId="6264"/>
          <ac:spMkLst>
            <pc:docMk/>
            <pc:sldMk cId="0" sldId="732"/>
            <ac:spMk id="7" creationId="{C47ABC5F-A97A-496C-953D-67F8B19067FD}"/>
          </ac:spMkLst>
        </pc:spChg>
        <pc:spChg chg="add del mod ord">
          <ac:chgData name="Vui Le Ba" userId="052109168efbc39a" providerId="LiveId" clId="{40CFB830-F6EC-4A1B-AE1F-B620D0FFC1BE}" dt="2020-12-23T09:05:16.319" v="3222" actId="700"/>
          <ac:spMkLst>
            <pc:docMk/>
            <pc:sldMk cId="0" sldId="732"/>
            <ac:spMk id="8" creationId="{07827F38-4855-49B1-AD0F-23A00DF238DC}"/>
          </ac:spMkLst>
        </pc:spChg>
        <pc:spChg chg="add del mod ord">
          <ac:chgData name="Vui Le Ba" userId="052109168efbc39a" providerId="LiveId" clId="{40CFB830-F6EC-4A1B-AE1F-B620D0FFC1BE}" dt="2020-12-23T14:19:38.522" v="4516" actId="478"/>
          <ac:spMkLst>
            <pc:docMk/>
            <pc:sldMk cId="0" sldId="732"/>
            <ac:spMk id="9" creationId="{68DB9E6F-0954-4174-BBEB-9DCD516D865B}"/>
          </ac:spMkLst>
        </pc:spChg>
        <pc:spChg chg="add del mod ord">
          <ac:chgData name="Vui Le Ba" userId="052109168efbc39a" providerId="LiveId" clId="{40CFB830-F6EC-4A1B-AE1F-B620D0FFC1BE}" dt="2020-12-23T14:19:01.218" v="4506" actId="478"/>
          <ac:spMkLst>
            <pc:docMk/>
            <pc:sldMk cId="0" sldId="732"/>
            <ac:spMk id="733186" creationId="{00000000-0000-0000-0000-000000000000}"/>
          </ac:spMkLst>
        </pc:spChg>
        <pc:spChg chg="mod ord">
          <ac:chgData name="Vui Le Ba" userId="052109168efbc39a" providerId="LiveId" clId="{40CFB830-F6EC-4A1B-AE1F-B620D0FFC1BE}" dt="2020-12-23T09:05:16.818" v="3272" actId="27636"/>
          <ac:spMkLst>
            <pc:docMk/>
            <pc:sldMk cId="0" sldId="732"/>
            <ac:spMk id="733187" creationId="{00000000-0000-0000-0000-000000000000}"/>
          </ac:spMkLst>
        </pc:spChg>
        <pc:spChg chg="del">
          <ac:chgData name="Vui Le Ba" userId="052109168efbc39a" providerId="LiveId" clId="{40CFB830-F6EC-4A1B-AE1F-B620D0FFC1BE}" dt="2020-12-23T14:18:56.703" v="4505" actId="478"/>
          <ac:spMkLst>
            <pc:docMk/>
            <pc:sldMk cId="0" sldId="732"/>
            <ac:spMk id="733188" creationId="{00000000-0000-0000-0000-000000000000}"/>
          </ac:spMkLst>
        </pc:spChg>
        <pc:picChg chg="mod">
          <ac:chgData name="Vui Le Ba" userId="052109168efbc39a" providerId="LiveId" clId="{40CFB830-F6EC-4A1B-AE1F-B620D0FFC1BE}" dt="2020-12-23T14:19:07.289" v="4508" actId="1076"/>
          <ac:picMkLst>
            <pc:docMk/>
            <pc:sldMk cId="0" sldId="732"/>
            <ac:picMk id="733189" creationId="{00000000-0000-0000-0000-000000000000}"/>
          </ac:picMkLst>
        </pc:picChg>
      </pc:sldChg>
      <pc:sldChg chg="addSp delSp modSp mod modClrScheme chgLayout">
        <pc:chgData name="Vui Le Ba" userId="052109168efbc39a" providerId="LiveId" clId="{40CFB830-F6EC-4A1B-AE1F-B620D0FFC1BE}" dt="2020-12-23T14:19:43.979" v="4517" actId="478"/>
        <pc:sldMkLst>
          <pc:docMk/>
          <pc:sldMk cId="0" sldId="733"/>
        </pc:sldMkLst>
        <pc:spChg chg="add del mod">
          <ac:chgData name="Vui Le Ba" userId="052109168efbc39a" providerId="LiveId" clId="{40CFB830-F6EC-4A1B-AE1F-B620D0FFC1BE}" dt="2020-12-23T05:58:31.666" v="181" actId="6264"/>
          <ac:spMkLst>
            <pc:docMk/>
            <pc:sldMk cId="0" sldId="733"/>
            <ac:spMk id="2" creationId="{C6C552B1-28D6-4B53-A0C2-F4FCA0F4435D}"/>
          </ac:spMkLst>
        </pc:spChg>
        <pc:spChg chg="add del mod">
          <ac:chgData name="Vui Le Ba" userId="052109168efbc39a" providerId="LiveId" clId="{40CFB830-F6EC-4A1B-AE1F-B620D0FFC1BE}" dt="2020-12-23T05:58:31.666" v="181" actId="6264"/>
          <ac:spMkLst>
            <pc:docMk/>
            <pc:sldMk cId="0" sldId="733"/>
            <ac:spMk id="3" creationId="{9FC275C4-8481-4D02-8796-8DCDBB50CA4D}"/>
          </ac:spMkLst>
        </pc:spChg>
        <pc:spChg chg="add del mod ord">
          <ac:chgData name="Vui Le Ba" userId="052109168efbc39a" providerId="LiveId" clId="{40CFB830-F6EC-4A1B-AE1F-B620D0FFC1BE}" dt="2020-12-23T07:30:43.255" v="1946" actId="6264"/>
          <ac:spMkLst>
            <pc:docMk/>
            <pc:sldMk cId="0" sldId="733"/>
            <ac:spMk id="4" creationId="{97B5851F-8C51-4E9E-81A1-8EB30BA606E8}"/>
          </ac:spMkLst>
        </pc:spChg>
        <pc:spChg chg="del">
          <ac:chgData name="Vui Le Ba" userId="052109168efbc39a" providerId="LiveId" clId="{40CFB830-F6EC-4A1B-AE1F-B620D0FFC1BE}" dt="2020-12-23T07:06:30.211" v="1584"/>
          <ac:spMkLst>
            <pc:docMk/>
            <pc:sldMk cId="0" sldId="733"/>
            <ac:spMk id="5" creationId="{B11FA924-06A3-4234-A273-C024633A63D9}"/>
          </ac:spMkLst>
        </pc:spChg>
        <pc:spChg chg="add del mod">
          <ac:chgData name="Vui Le Ba" userId="052109168efbc39a" providerId="LiveId" clId="{40CFB830-F6EC-4A1B-AE1F-B620D0FFC1BE}" dt="2020-12-23T07:30:43.255" v="1946" actId="6264"/>
          <ac:spMkLst>
            <pc:docMk/>
            <pc:sldMk cId="0" sldId="733"/>
            <ac:spMk id="6" creationId="{1E8E009E-4A95-4BB4-9CB0-A54D9F42B0CC}"/>
          </ac:spMkLst>
        </pc:spChg>
        <pc:spChg chg="add del mod">
          <ac:chgData name="Vui Le Ba" userId="052109168efbc39a" providerId="LiveId" clId="{40CFB830-F6EC-4A1B-AE1F-B620D0FFC1BE}" dt="2020-12-23T07:30:43.255" v="1946" actId="6264"/>
          <ac:spMkLst>
            <pc:docMk/>
            <pc:sldMk cId="0" sldId="733"/>
            <ac:spMk id="7" creationId="{4D55A354-B3E4-4DB9-8158-90961A6F525E}"/>
          </ac:spMkLst>
        </pc:spChg>
        <pc:spChg chg="add del mod ord">
          <ac:chgData name="Vui Le Ba" userId="052109168efbc39a" providerId="LiveId" clId="{40CFB830-F6EC-4A1B-AE1F-B620D0FFC1BE}" dt="2020-12-23T09:05:16.319" v="3222" actId="700"/>
          <ac:spMkLst>
            <pc:docMk/>
            <pc:sldMk cId="0" sldId="733"/>
            <ac:spMk id="8" creationId="{9A2821EC-A2F1-40B2-8976-7A49099F3F4C}"/>
          </ac:spMkLst>
        </pc:spChg>
        <pc:spChg chg="add del mod ord">
          <ac:chgData name="Vui Le Ba" userId="052109168efbc39a" providerId="LiveId" clId="{40CFB830-F6EC-4A1B-AE1F-B620D0FFC1BE}" dt="2020-12-23T14:19:43.979" v="4517" actId="478"/>
          <ac:spMkLst>
            <pc:docMk/>
            <pc:sldMk cId="0" sldId="733"/>
            <ac:spMk id="9" creationId="{E7338EFD-6BE6-48BE-BBA9-505D366C5CAA}"/>
          </ac:spMkLst>
        </pc:spChg>
        <pc:spChg chg="add del mod ord">
          <ac:chgData name="Vui Le Ba" userId="052109168efbc39a" providerId="LiveId" clId="{40CFB830-F6EC-4A1B-AE1F-B620D0FFC1BE}" dt="2020-12-23T14:18:34.550" v="4499" actId="478"/>
          <ac:spMkLst>
            <pc:docMk/>
            <pc:sldMk cId="0" sldId="733"/>
            <ac:spMk id="735234" creationId="{00000000-0000-0000-0000-000000000000}"/>
          </ac:spMkLst>
        </pc:spChg>
        <pc:spChg chg="mod ord">
          <ac:chgData name="Vui Le Ba" userId="052109168efbc39a" providerId="LiveId" clId="{40CFB830-F6EC-4A1B-AE1F-B620D0FFC1BE}" dt="2020-12-23T09:05:16.818" v="3273" actId="27636"/>
          <ac:spMkLst>
            <pc:docMk/>
            <pc:sldMk cId="0" sldId="733"/>
            <ac:spMk id="735235" creationId="{00000000-0000-0000-0000-000000000000}"/>
          </ac:spMkLst>
        </pc:spChg>
        <pc:spChg chg="del">
          <ac:chgData name="Vui Le Ba" userId="052109168efbc39a" providerId="LiveId" clId="{40CFB830-F6EC-4A1B-AE1F-B620D0FFC1BE}" dt="2020-12-23T14:18:35.981" v="4500" actId="478"/>
          <ac:spMkLst>
            <pc:docMk/>
            <pc:sldMk cId="0" sldId="733"/>
            <ac:spMk id="735236" creationId="{00000000-0000-0000-0000-000000000000}"/>
          </ac:spMkLst>
        </pc:spChg>
      </pc:sldChg>
      <pc:sldChg chg="addSp delSp modSp mod modClrScheme chgLayout">
        <pc:chgData name="Vui Le Ba" userId="052109168efbc39a" providerId="LiveId" clId="{40CFB830-F6EC-4A1B-AE1F-B620D0FFC1BE}" dt="2020-12-23T14:17:37.388" v="4485" actId="14100"/>
        <pc:sldMkLst>
          <pc:docMk/>
          <pc:sldMk cId="0" sldId="734"/>
        </pc:sldMkLst>
        <pc:spChg chg="add del mod">
          <ac:chgData name="Vui Le Ba" userId="052109168efbc39a" providerId="LiveId" clId="{40CFB830-F6EC-4A1B-AE1F-B620D0FFC1BE}" dt="2020-12-23T05:58:31.666" v="181" actId="6264"/>
          <ac:spMkLst>
            <pc:docMk/>
            <pc:sldMk cId="0" sldId="734"/>
            <ac:spMk id="2" creationId="{6C879FDE-8B6A-49FE-8756-CD1FE629D527}"/>
          </ac:spMkLst>
        </pc:spChg>
        <pc:spChg chg="add del mod">
          <ac:chgData name="Vui Le Ba" userId="052109168efbc39a" providerId="LiveId" clId="{40CFB830-F6EC-4A1B-AE1F-B620D0FFC1BE}" dt="2020-12-23T05:58:31.666" v="181" actId="6264"/>
          <ac:spMkLst>
            <pc:docMk/>
            <pc:sldMk cId="0" sldId="734"/>
            <ac:spMk id="3" creationId="{CC5AA5FC-76A2-4791-9C04-DC35F0F5D105}"/>
          </ac:spMkLst>
        </pc:spChg>
        <pc:spChg chg="add del mod ord">
          <ac:chgData name="Vui Le Ba" userId="052109168efbc39a" providerId="LiveId" clId="{40CFB830-F6EC-4A1B-AE1F-B620D0FFC1BE}" dt="2020-12-23T07:30:43.255" v="1946" actId="6264"/>
          <ac:spMkLst>
            <pc:docMk/>
            <pc:sldMk cId="0" sldId="734"/>
            <ac:spMk id="4" creationId="{CCE20C8C-194D-4B4C-A8F3-BD6F07D910DB}"/>
          </ac:spMkLst>
        </pc:spChg>
        <pc:spChg chg="del">
          <ac:chgData name="Vui Le Ba" userId="052109168efbc39a" providerId="LiveId" clId="{40CFB830-F6EC-4A1B-AE1F-B620D0FFC1BE}" dt="2020-12-23T07:06:30.211" v="1584"/>
          <ac:spMkLst>
            <pc:docMk/>
            <pc:sldMk cId="0" sldId="734"/>
            <ac:spMk id="5" creationId="{F76FCFBD-10B6-4B9B-87D7-3054DA923DA3}"/>
          </ac:spMkLst>
        </pc:spChg>
        <pc:spChg chg="add del mod">
          <ac:chgData name="Vui Le Ba" userId="052109168efbc39a" providerId="LiveId" clId="{40CFB830-F6EC-4A1B-AE1F-B620D0FFC1BE}" dt="2020-12-23T07:30:43.255" v="1946" actId="6264"/>
          <ac:spMkLst>
            <pc:docMk/>
            <pc:sldMk cId="0" sldId="734"/>
            <ac:spMk id="6" creationId="{05B761CB-F89F-41FE-A658-A00E9180F3CA}"/>
          </ac:spMkLst>
        </pc:spChg>
        <pc:spChg chg="add del mod">
          <ac:chgData name="Vui Le Ba" userId="052109168efbc39a" providerId="LiveId" clId="{40CFB830-F6EC-4A1B-AE1F-B620D0FFC1BE}" dt="2020-12-23T07:30:43.255" v="1946" actId="6264"/>
          <ac:spMkLst>
            <pc:docMk/>
            <pc:sldMk cId="0" sldId="734"/>
            <ac:spMk id="7" creationId="{366426B6-A8E1-480E-844B-7033679327B2}"/>
          </ac:spMkLst>
        </pc:spChg>
        <pc:spChg chg="add del mod ord">
          <ac:chgData name="Vui Le Ba" userId="052109168efbc39a" providerId="LiveId" clId="{40CFB830-F6EC-4A1B-AE1F-B620D0FFC1BE}" dt="2020-12-23T09:05:16.319" v="3222" actId="700"/>
          <ac:spMkLst>
            <pc:docMk/>
            <pc:sldMk cId="0" sldId="734"/>
            <ac:spMk id="8" creationId="{E4ACD632-F22C-4788-84D7-EC1FEE4E5168}"/>
          </ac:spMkLst>
        </pc:spChg>
        <pc:spChg chg="add del mod ord">
          <ac:chgData name="Vui Le Ba" userId="052109168efbc39a" providerId="LiveId" clId="{40CFB830-F6EC-4A1B-AE1F-B620D0FFC1BE}" dt="2020-12-23T14:12:14.535" v="4420" actId="478"/>
          <ac:spMkLst>
            <pc:docMk/>
            <pc:sldMk cId="0" sldId="734"/>
            <ac:spMk id="9" creationId="{6BD6107C-8194-4404-BA43-84A571EE72FB}"/>
          </ac:spMkLst>
        </pc:spChg>
        <pc:spChg chg="add del mod ord">
          <ac:chgData name="Vui Le Ba" userId="052109168efbc39a" providerId="LiveId" clId="{40CFB830-F6EC-4A1B-AE1F-B620D0FFC1BE}" dt="2020-12-23T14:12:16.692" v="4421" actId="478"/>
          <ac:spMkLst>
            <pc:docMk/>
            <pc:sldMk cId="0" sldId="734"/>
            <ac:spMk id="743426" creationId="{00000000-0000-0000-0000-000000000000}"/>
          </ac:spMkLst>
        </pc:spChg>
        <pc:spChg chg="mod ord">
          <ac:chgData name="Vui Le Ba" userId="052109168efbc39a" providerId="LiveId" clId="{40CFB830-F6EC-4A1B-AE1F-B620D0FFC1BE}" dt="2020-12-23T09:05:16.840" v="3277" actId="27636"/>
          <ac:spMkLst>
            <pc:docMk/>
            <pc:sldMk cId="0" sldId="734"/>
            <ac:spMk id="743427" creationId="{00000000-0000-0000-0000-000000000000}"/>
          </ac:spMkLst>
        </pc:spChg>
        <pc:spChg chg="mod">
          <ac:chgData name="Vui Le Ba" userId="052109168efbc39a" providerId="LiveId" clId="{40CFB830-F6EC-4A1B-AE1F-B620D0FFC1BE}" dt="2020-12-23T14:17:37.388" v="4485" actId="14100"/>
          <ac:spMkLst>
            <pc:docMk/>
            <pc:sldMk cId="0" sldId="734"/>
            <ac:spMk id="743429" creationId="{00000000-0000-0000-0000-000000000000}"/>
          </ac:spMkLst>
        </pc:spChg>
      </pc:sldChg>
      <pc:sldChg chg="addSp delSp modSp del mod chgLayout">
        <pc:chgData name="Vui Le Ba" userId="052109168efbc39a" providerId="LiveId" clId="{40CFB830-F6EC-4A1B-AE1F-B620D0FFC1BE}" dt="2020-12-23T14:08:59.115" v="4371" actId="47"/>
        <pc:sldMkLst>
          <pc:docMk/>
          <pc:sldMk cId="0" sldId="735"/>
        </pc:sldMkLst>
        <pc:spChg chg="add del mod">
          <ac:chgData name="Vui Le Ba" userId="052109168efbc39a" providerId="LiveId" clId="{40CFB830-F6EC-4A1B-AE1F-B620D0FFC1BE}" dt="2020-12-23T05:58:31.666" v="181" actId="6264"/>
          <ac:spMkLst>
            <pc:docMk/>
            <pc:sldMk cId="0" sldId="735"/>
            <ac:spMk id="2" creationId="{3A073D83-B6AE-47AB-A28B-D8C188FE98F8}"/>
          </ac:spMkLst>
        </pc:spChg>
        <pc:spChg chg="add del mod">
          <ac:chgData name="Vui Le Ba" userId="052109168efbc39a" providerId="LiveId" clId="{40CFB830-F6EC-4A1B-AE1F-B620D0FFC1BE}" dt="2020-12-23T05:58:31.666" v="181" actId="6264"/>
          <ac:spMkLst>
            <pc:docMk/>
            <pc:sldMk cId="0" sldId="735"/>
            <ac:spMk id="3" creationId="{CA03896A-23FF-4D6D-862A-8C0A39DA137C}"/>
          </ac:spMkLst>
        </pc:spChg>
        <pc:spChg chg="add del mod ord">
          <ac:chgData name="Vui Le Ba" userId="052109168efbc39a" providerId="LiveId" clId="{40CFB830-F6EC-4A1B-AE1F-B620D0FFC1BE}" dt="2020-12-23T07:30:43.255" v="1946" actId="6264"/>
          <ac:spMkLst>
            <pc:docMk/>
            <pc:sldMk cId="0" sldId="735"/>
            <ac:spMk id="4" creationId="{CD6F60D0-D84C-4015-BE5C-B642DBBDC62A}"/>
          </ac:spMkLst>
        </pc:spChg>
        <pc:spChg chg="del">
          <ac:chgData name="Vui Le Ba" userId="052109168efbc39a" providerId="LiveId" clId="{40CFB830-F6EC-4A1B-AE1F-B620D0FFC1BE}" dt="2020-12-23T07:06:30.211" v="1584"/>
          <ac:spMkLst>
            <pc:docMk/>
            <pc:sldMk cId="0" sldId="735"/>
            <ac:spMk id="5" creationId="{3343EA31-F037-45DB-9D01-4EB5AFAC8FFB}"/>
          </ac:spMkLst>
        </pc:spChg>
        <pc:spChg chg="add del mod">
          <ac:chgData name="Vui Le Ba" userId="052109168efbc39a" providerId="LiveId" clId="{40CFB830-F6EC-4A1B-AE1F-B620D0FFC1BE}" dt="2020-12-23T07:30:43.255" v="1946" actId="6264"/>
          <ac:spMkLst>
            <pc:docMk/>
            <pc:sldMk cId="0" sldId="735"/>
            <ac:spMk id="6" creationId="{D5E511C6-EA03-4C49-A25F-71C330969684}"/>
          </ac:spMkLst>
        </pc:spChg>
        <pc:spChg chg="add del mod">
          <ac:chgData name="Vui Le Ba" userId="052109168efbc39a" providerId="LiveId" clId="{40CFB830-F6EC-4A1B-AE1F-B620D0FFC1BE}" dt="2020-12-23T07:30:43.255" v="1946" actId="6264"/>
          <ac:spMkLst>
            <pc:docMk/>
            <pc:sldMk cId="0" sldId="735"/>
            <ac:spMk id="7" creationId="{991C1D2E-E440-4639-B7BB-11EF747A3757}"/>
          </ac:spMkLst>
        </pc:spChg>
        <pc:spChg chg="add del mod ord">
          <ac:chgData name="Vui Le Ba" userId="052109168efbc39a" providerId="LiveId" clId="{40CFB830-F6EC-4A1B-AE1F-B620D0FFC1BE}" dt="2020-12-23T09:05:16.319" v="3222" actId="700"/>
          <ac:spMkLst>
            <pc:docMk/>
            <pc:sldMk cId="0" sldId="735"/>
            <ac:spMk id="8" creationId="{DFAF634E-F2E4-4CAD-88E0-E3967C0F5C5E}"/>
          </ac:spMkLst>
        </pc:spChg>
        <pc:spChg chg="add mod ord">
          <ac:chgData name="Vui Le Ba" userId="052109168efbc39a" providerId="LiveId" clId="{40CFB830-F6EC-4A1B-AE1F-B620D0FFC1BE}" dt="2020-12-23T09:05:16.319" v="3222" actId="700"/>
          <ac:spMkLst>
            <pc:docMk/>
            <pc:sldMk cId="0" sldId="735"/>
            <ac:spMk id="9" creationId="{51E13A21-C479-4DF2-842E-FB7BCF2634CC}"/>
          </ac:spMkLst>
        </pc:spChg>
        <pc:spChg chg="add mod ord">
          <ac:chgData name="Vui Le Ba" userId="052109168efbc39a" providerId="LiveId" clId="{40CFB830-F6EC-4A1B-AE1F-B620D0FFC1BE}" dt="2020-12-23T09:05:16.319" v="3222" actId="700"/>
          <ac:spMkLst>
            <pc:docMk/>
            <pc:sldMk cId="0" sldId="735"/>
            <ac:spMk id="708610" creationId="{00000000-0000-0000-0000-000000000000}"/>
          </ac:spMkLst>
        </pc:spChg>
        <pc:spChg chg="mod ord">
          <ac:chgData name="Vui Le Ba" userId="052109168efbc39a" providerId="LiveId" clId="{40CFB830-F6EC-4A1B-AE1F-B620D0FFC1BE}" dt="2020-12-23T09:05:16.319" v="3222" actId="700"/>
          <ac:spMkLst>
            <pc:docMk/>
            <pc:sldMk cId="0" sldId="735"/>
            <ac:spMk id="708613" creationId="{00000000-0000-0000-0000-000000000000}"/>
          </ac:spMkLst>
        </pc:spChg>
      </pc:sldChg>
      <pc:sldChg chg="addSp delSp modSp mod modClrScheme chgLayout">
        <pc:chgData name="Vui Le Ba" userId="052109168efbc39a" providerId="LiveId" clId="{40CFB830-F6EC-4A1B-AE1F-B620D0FFC1BE}" dt="2020-12-23T14:13:56.937" v="4437" actId="1038"/>
        <pc:sldMkLst>
          <pc:docMk/>
          <pc:sldMk cId="0" sldId="736"/>
        </pc:sldMkLst>
        <pc:spChg chg="add del mod">
          <ac:chgData name="Vui Le Ba" userId="052109168efbc39a" providerId="LiveId" clId="{40CFB830-F6EC-4A1B-AE1F-B620D0FFC1BE}" dt="2020-12-23T05:58:31.666" v="181" actId="6264"/>
          <ac:spMkLst>
            <pc:docMk/>
            <pc:sldMk cId="0" sldId="736"/>
            <ac:spMk id="2" creationId="{006CE3A4-4A31-4BB6-A69F-CC7C26602330}"/>
          </ac:spMkLst>
        </pc:spChg>
        <pc:spChg chg="add del mod">
          <ac:chgData name="Vui Le Ba" userId="052109168efbc39a" providerId="LiveId" clId="{40CFB830-F6EC-4A1B-AE1F-B620D0FFC1BE}" dt="2020-12-23T05:58:31.666" v="181" actId="6264"/>
          <ac:spMkLst>
            <pc:docMk/>
            <pc:sldMk cId="0" sldId="736"/>
            <ac:spMk id="3" creationId="{6E82DE32-7816-41B1-B5C0-D10A26E0DAD5}"/>
          </ac:spMkLst>
        </pc:spChg>
        <pc:spChg chg="add del mod">
          <ac:chgData name="Vui Le Ba" userId="052109168efbc39a" providerId="LiveId" clId="{40CFB830-F6EC-4A1B-AE1F-B620D0FFC1BE}" dt="2020-12-23T05:58:31.666" v="181" actId="6264"/>
          <ac:spMkLst>
            <pc:docMk/>
            <pc:sldMk cId="0" sldId="736"/>
            <ac:spMk id="4" creationId="{0323DD87-109F-4EA0-8F97-31B62082995F}"/>
          </ac:spMkLst>
        </pc:spChg>
        <pc:spChg chg="del">
          <ac:chgData name="Vui Le Ba" userId="052109168efbc39a" providerId="LiveId" clId="{40CFB830-F6EC-4A1B-AE1F-B620D0FFC1BE}" dt="2020-12-23T07:06:30.211" v="1584"/>
          <ac:spMkLst>
            <pc:docMk/>
            <pc:sldMk cId="0" sldId="736"/>
            <ac:spMk id="5" creationId="{0A191A60-AED9-4CCD-A939-1CFCEA157251}"/>
          </ac:spMkLst>
        </pc:spChg>
        <pc:spChg chg="add del mod">
          <ac:chgData name="Vui Le Ba" userId="052109168efbc39a" providerId="LiveId" clId="{40CFB830-F6EC-4A1B-AE1F-B620D0FFC1BE}" dt="2020-12-23T07:30:43.255" v="1946" actId="6264"/>
          <ac:spMkLst>
            <pc:docMk/>
            <pc:sldMk cId="0" sldId="736"/>
            <ac:spMk id="6" creationId="{EE792F7B-2529-4009-8B19-DC7B89D8747C}"/>
          </ac:spMkLst>
        </pc:spChg>
        <pc:spChg chg="add del mod">
          <ac:chgData name="Vui Le Ba" userId="052109168efbc39a" providerId="LiveId" clId="{40CFB830-F6EC-4A1B-AE1F-B620D0FFC1BE}" dt="2020-12-23T07:30:43.255" v="1946" actId="6264"/>
          <ac:spMkLst>
            <pc:docMk/>
            <pc:sldMk cId="0" sldId="736"/>
            <ac:spMk id="7" creationId="{CF3C231B-4F30-41D7-B594-662E8CC11527}"/>
          </ac:spMkLst>
        </pc:spChg>
        <pc:spChg chg="add del mod">
          <ac:chgData name="Vui Le Ba" userId="052109168efbc39a" providerId="LiveId" clId="{40CFB830-F6EC-4A1B-AE1F-B620D0FFC1BE}" dt="2020-12-23T07:30:43.255" v="1946" actId="6264"/>
          <ac:spMkLst>
            <pc:docMk/>
            <pc:sldMk cId="0" sldId="736"/>
            <ac:spMk id="8" creationId="{5B3E624F-D183-4A2D-8BD7-6D2B80E01880}"/>
          </ac:spMkLst>
        </pc:spChg>
        <pc:spChg chg="add del mod ord">
          <ac:chgData name="Vui Le Ba" userId="052109168efbc39a" providerId="LiveId" clId="{40CFB830-F6EC-4A1B-AE1F-B620D0FFC1BE}" dt="2020-12-23T14:12:52.795" v="4427" actId="478"/>
          <ac:spMkLst>
            <pc:docMk/>
            <pc:sldMk cId="0" sldId="736"/>
            <ac:spMk id="763906" creationId="{00000000-0000-0000-0000-000000000000}"/>
          </ac:spMkLst>
        </pc:spChg>
        <pc:spChg chg="mod ord">
          <ac:chgData name="Vui Le Ba" userId="052109168efbc39a" providerId="LiveId" clId="{40CFB830-F6EC-4A1B-AE1F-B620D0FFC1BE}" dt="2020-12-23T09:05:16.919" v="3287" actId="27636"/>
          <ac:spMkLst>
            <pc:docMk/>
            <pc:sldMk cId="0" sldId="736"/>
            <ac:spMk id="763907" creationId="{00000000-0000-0000-0000-000000000000}"/>
          </ac:spMkLst>
        </pc:spChg>
        <pc:spChg chg="mod">
          <ac:chgData name="Vui Le Ba" userId="052109168efbc39a" providerId="LiveId" clId="{40CFB830-F6EC-4A1B-AE1F-B620D0FFC1BE}" dt="2020-12-23T14:13:56.937" v="4437" actId="1038"/>
          <ac:spMkLst>
            <pc:docMk/>
            <pc:sldMk cId="0" sldId="736"/>
            <ac:spMk id="1289299" creationId="{00000000-0000-0000-0000-000000000000}"/>
          </ac:spMkLst>
        </pc:spChg>
        <pc:grpChg chg="del">
          <ac:chgData name="Vui Le Ba" userId="052109168efbc39a" providerId="LiveId" clId="{40CFB830-F6EC-4A1B-AE1F-B620D0FFC1BE}" dt="2020-12-23T14:12:33.111" v="4426" actId="478"/>
          <ac:grpSpMkLst>
            <pc:docMk/>
            <pc:sldMk cId="0" sldId="736"/>
            <ac:grpSpMk id="763908" creationId="{00000000-0000-0000-0000-000000000000}"/>
          </ac:grpSpMkLst>
        </pc:grpChg>
        <pc:graphicFrameChg chg="mod ord modGraphic">
          <ac:chgData name="Vui Le Ba" userId="052109168efbc39a" providerId="LiveId" clId="{40CFB830-F6EC-4A1B-AE1F-B620D0FFC1BE}" dt="2020-12-23T14:13:12.504" v="4431" actId="1076"/>
          <ac:graphicFrameMkLst>
            <pc:docMk/>
            <pc:sldMk cId="0" sldId="736"/>
            <ac:graphicFrameMk id="1289301" creationId="{00000000-0000-0000-0000-000000000000}"/>
          </ac:graphicFrameMkLst>
        </pc:graphicFrameChg>
      </pc:sldChg>
      <pc:sldChg chg="addSp delSp modSp mod chgLayout">
        <pc:chgData name="Vui Le Ba" userId="052109168efbc39a" providerId="LiveId" clId="{40CFB830-F6EC-4A1B-AE1F-B620D0FFC1BE}" dt="2020-12-23T14:29:39.089" v="4718" actId="478"/>
        <pc:sldMkLst>
          <pc:docMk/>
          <pc:sldMk cId="0" sldId="737"/>
        </pc:sldMkLst>
        <pc:spChg chg="add del mod">
          <ac:chgData name="Vui Le Ba" userId="052109168efbc39a" providerId="LiveId" clId="{40CFB830-F6EC-4A1B-AE1F-B620D0FFC1BE}" dt="2020-12-23T05:58:31.666" v="181" actId="6264"/>
          <ac:spMkLst>
            <pc:docMk/>
            <pc:sldMk cId="0" sldId="737"/>
            <ac:spMk id="2" creationId="{5FE7126E-8B15-4802-9234-6514B6253403}"/>
          </ac:spMkLst>
        </pc:spChg>
        <pc:spChg chg="add del mod">
          <ac:chgData name="Vui Le Ba" userId="052109168efbc39a" providerId="LiveId" clId="{40CFB830-F6EC-4A1B-AE1F-B620D0FFC1BE}" dt="2020-12-23T05:58:31.666" v="181" actId="6264"/>
          <ac:spMkLst>
            <pc:docMk/>
            <pc:sldMk cId="0" sldId="737"/>
            <ac:spMk id="3" creationId="{EC481E03-EA94-4382-B748-9756AD4EE68A}"/>
          </ac:spMkLst>
        </pc:spChg>
        <pc:spChg chg="add del mod ord">
          <ac:chgData name="Vui Le Ba" userId="052109168efbc39a" providerId="LiveId" clId="{40CFB830-F6EC-4A1B-AE1F-B620D0FFC1BE}" dt="2020-12-23T07:30:43.255" v="1946" actId="6264"/>
          <ac:spMkLst>
            <pc:docMk/>
            <pc:sldMk cId="0" sldId="737"/>
            <ac:spMk id="4" creationId="{D3BFD8B7-0498-44CC-B40B-63AF419DB1A1}"/>
          </ac:spMkLst>
        </pc:spChg>
        <pc:spChg chg="del">
          <ac:chgData name="Vui Le Ba" userId="052109168efbc39a" providerId="LiveId" clId="{40CFB830-F6EC-4A1B-AE1F-B620D0FFC1BE}" dt="2020-12-23T07:06:30.211" v="1584"/>
          <ac:spMkLst>
            <pc:docMk/>
            <pc:sldMk cId="0" sldId="737"/>
            <ac:spMk id="5" creationId="{27457281-1FBD-44CE-8B2A-C26C747F695C}"/>
          </ac:spMkLst>
        </pc:spChg>
        <pc:spChg chg="add del mod">
          <ac:chgData name="Vui Le Ba" userId="052109168efbc39a" providerId="LiveId" clId="{40CFB830-F6EC-4A1B-AE1F-B620D0FFC1BE}" dt="2020-12-23T07:30:43.255" v="1946" actId="6264"/>
          <ac:spMkLst>
            <pc:docMk/>
            <pc:sldMk cId="0" sldId="737"/>
            <ac:spMk id="6" creationId="{86D295FB-54F6-451B-9C1B-81DF93409F0E}"/>
          </ac:spMkLst>
        </pc:spChg>
        <pc:spChg chg="add del mod">
          <ac:chgData name="Vui Le Ba" userId="052109168efbc39a" providerId="LiveId" clId="{40CFB830-F6EC-4A1B-AE1F-B620D0FFC1BE}" dt="2020-12-23T07:30:43.255" v="1946" actId="6264"/>
          <ac:spMkLst>
            <pc:docMk/>
            <pc:sldMk cId="0" sldId="737"/>
            <ac:spMk id="7" creationId="{46E845ED-3445-4B96-8E4D-595025C32A4A}"/>
          </ac:spMkLst>
        </pc:spChg>
        <pc:spChg chg="add del mod ord">
          <ac:chgData name="Vui Le Ba" userId="052109168efbc39a" providerId="LiveId" clId="{40CFB830-F6EC-4A1B-AE1F-B620D0FFC1BE}" dt="2020-12-23T09:05:16.319" v="3222" actId="700"/>
          <ac:spMkLst>
            <pc:docMk/>
            <pc:sldMk cId="0" sldId="737"/>
            <ac:spMk id="8" creationId="{6F42F32B-023B-4E13-845D-7B1C273255F5}"/>
          </ac:spMkLst>
        </pc:spChg>
        <pc:spChg chg="add del mod ord">
          <ac:chgData name="Vui Le Ba" userId="052109168efbc39a" providerId="LiveId" clId="{40CFB830-F6EC-4A1B-AE1F-B620D0FFC1BE}" dt="2020-12-23T14:29:27.247" v="4714" actId="478"/>
          <ac:spMkLst>
            <pc:docMk/>
            <pc:sldMk cId="0" sldId="737"/>
            <ac:spMk id="9" creationId="{45B30CDC-3DCE-4976-982D-234F0CEAD480}"/>
          </ac:spMkLst>
        </pc:spChg>
        <pc:spChg chg="add del mod ord">
          <ac:chgData name="Vui Le Ba" userId="052109168efbc39a" providerId="LiveId" clId="{40CFB830-F6EC-4A1B-AE1F-B620D0FFC1BE}" dt="2020-12-23T14:29:39.089" v="4718" actId="478"/>
          <ac:spMkLst>
            <pc:docMk/>
            <pc:sldMk cId="0" sldId="737"/>
            <ac:spMk id="806914" creationId="{00000000-0000-0000-0000-000000000000}"/>
          </ac:spMkLst>
        </pc:spChg>
        <pc:spChg chg="mod ord">
          <ac:chgData name="Vui Le Ba" userId="052109168efbc39a" providerId="LiveId" clId="{40CFB830-F6EC-4A1B-AE1F-B620D0FFC1BE}" dt="2020-12-23T09:05:16.319" v="3222" actId="700"/>
          <ac:spMkLst>
            <pc:docMk/>
            <pc:sldMk cId="0" sldId="737"/>
            <ac:spMk id="806915" creationId="{00000000-0000-0000-0000-000000000000}"/>
          </ac:spMkLst>
        </pc:spChg>
        <pc:spChg chg="mod">
          <ac:chgData name="Vui Le Ba" userId="052109168efbc39a" providerId="LiveId" clId="{40CFB830-F6EC-4A1B-AE1F-B620D0FFC1BE}" dt="2020-12-23T14:29:36.793" v="4717" actId="14100"/>
          <ac:spMkLst>
            <pc:docMk/>
            <pc:sldMk cId="0" sldId="737"/>
            <ac:spMk id="1291271" creationId="{00000000-0000-0000-0000-000000000000}"/>
          </ac:spMkLst>
        </pc:spChg>
        <pc:grpChg chg="del">
          <ac:chgData name="Vui Le Ba" userId="052109168efbc39a" providerId="LiveId" clId="{40CFB830-F6EC-4A1B-AE1F-B620D0FFC1BE}" dt="2020-12-23T14:29:24.963" v="4713" actId="478"/>
          <ac:grpSpMkLst>
            <pc:docMk/>
            <pc:sldMk cId="0" sldId="737"/>
            <ac:grpSpMk id="806916" creationId="{00000000-0000-0000-0000-000000000000}"/>
          </ac:grpSpMkLst>
        </pc:grpChg>
      </pc:sldChg>
      <pc:sldChg chg="addSp delSp modSp mod chgLayout">
        <pc:chgData name="Vui Le Ba" userId="052109168efbc39a" providerId="LiveId" clId="{40CFB830-F6EC-4A1B-AE1F-B620D0FFC1BE}" dt="2020-12-23T08:48:25.784" v="2902" actId="478"/>
        <pc:sldMkLst>
          <pc:docMk/>
          <pc:sldMk cId="0" sldId="738"/>
        </pc:sldMkLst>
        <pc:spChg chg="add del mod">
          <ac:chgData name="Vui Le Ba" userId="052109168efbc39a" providerId="LiveId" clId="{40CFB830-F6EC-4A1B-AE1F-B620D0FFC1BE}" dt="2020-12-23T05:58:31.666" v="181" actId="6264"/>
          <ac:spMkLst>
            <pc:docMk/>
            <pc:sldMk cId="0" sldId="738"/>
            <ac:spMk id="2" creationId="{11D5CDD5-969A-4096-9984-83DBFDCA659A}"/>
          </ac:spMkLst>
        </pc:spChg>
        <pc:spChg chg="add del mod">
          <ac:chgData name="Vui Le Ba" userId="052109168efbc39a" providerId="LiveId" clId="{40CFB830-F6EC-4A1B-AE1F-B620D0FFC1BE}" dt="2020-12-23T05:58:31.666" v="181" actId="6264"/>
          <ac:spMkLst>
            <pc:docMk/>
            <pc:sldMk cId="0" sldId="738"/>
            <ac:spMk id="3" creationId="{CAB9E7E6-7311-4F49-9A22-0734D44A8724}"/>
          </ac:spMkLst>
        </pc:spChg>
        <pc:spChg chg="add del mod ord">
          <ac:chgData name="Vui Le Ba" userId="052109168efbc39a" providerId="LiveId" clId="{40CFB830-F6EC-4A1B-AE1F-B620D0FFC1BE}" dt="2020-12-23T07:30:43.255" v="1946" actId="6264"/>
          <ac:spMkLst>
            <pc:docMk/>
            <pc:sldMk cId="0" sldId="738"/>
            <ac:spMk id="4" creationId="{427F1097-54A2-4146-9357-E04D3899A497}"/>
          </ac:spMkLst>
        </pc:spChg>
        <pc:spChg chg="del">
          <ac:chgData name="Vui Le Ba" userId="052109168efbc39a" providerId="LiveId" clId="{40CFB830-F6EC-4A1B-AE1F-B620D0FFC1BE}" dt="2020-12-23T07:06:30.211" v="1584"/>
          <ac:spMkLst>
            <pc:docMk/>
            <pc:sldMk cId="0" sldId="738"/>
            <ac:spMk id="5" creationId="{7D9CB26F-9EBE-4FE1-82BF-B6840A23B2E8}"/>
          </ac:spMkLst>
        </pc:spChg>
        <pc:spChg chg="add del mod">
          <ac:chgData name="Vui Le Ba" userId="052109168efbc39a" providerId="LiveId" clId="{40CFB830-F6EC-4A1B-AE1F-B620D0FFC1BE}" dt="2020-12-23T07:30:43.255" v="1946" actId="6264"/>
          <ac:spMkLst>
            <pc:docMk/>
            <pc:sldMk cId="0" sldId="738"/>
            <ac:spMk id="6" creationId="{1E119BDB-734D-4668-AD8F-5E283DE2FB34}"/>
          </ac:spMkLst>
        </pc:spChg>
        <pc:spChg chg="add del mod">
          <ac:chgData name="Vui Le Ba" userId="052109168efbc39a" providerId="LiveId" clId="{40CFB830-F6EC-4A1B-AE1F-B620D0FFC1BE}" dt="2020-12-23T07:30:43.255" v="1946" actId="6264"/>
          <ac:spMkLst>
            <pc:docMk/>
            <pc:sldMk cId="0" sldId="738"/>
            <ac:spMk id="7" creationId="{A9F3E3F9-AE85-4A7B-B006-6439F4F66776}"/>
          </ac:spMkLst>
        </pc:spChg>
        <pc:spChg chg="add mod ord">
          <ac:chgData name="Vui Le Ba" userId="052109168efbc39a" providerId="LiveId" clId="{40CFB830-F6EC-4A1B-AE1F-B620D0FFC1BE}" dt="2020-12-23T07:30:43.255" v="1946" actId="6264"/>
          <ac:spMkLst>
            <pc:docMk/>
            <pc:sldMk cId="0" sldId="738"/>
            <ac:spMk id="8" creationId="{03B0E706-5043-4C76-96EA-EDBF53B0FAEA}"/>
          </ac:spMkLst>
        </pc:spChg>
        <pc:spChg chg="add del mod ord">
          <ac:chgData name="Vui Le Ba" userId="052109168efbc39a" providerId="LiveId" clId="{40CFB830-F6EC-4A1B-AE1F-B620D0FFC1BE}" dt="2020-12-23T08:48:25.784" v="2902" actId="478"/>
          <ac:spMkLst>
            <pc:docMk/>
            <pc:sldMk cId="0" sldId="738"/>
            <ac:spMk id="509954" creationId="{00000000-0000-0000-0000-000000000000}"/>
          </ac:spMkLst>
        </pc:spChg>
        <pc:spChg chg="mod ord">
          <ac:chgData name="Vui Le Ba" userId="052109168efbc39a" providerId="LiveId" clId="{40CFB830-F6EC-4A1B-AE1F-B620D0FFC1BE}" dt="2020-12-23T07:30:43.255" v="1946" actId="6264"/>
          <ac:spMkLst>
            <pc:docMk/>
            <pc:sldMk cId="0" sldId="738"/>
            <ac:spMk id="509955" creationId="{00000000-0000-0000-0000-000000000000}"/>
          </ac:spMkLst>
        </pc:spChg>
        <pc:grpChg chg="del">
          <ac:chgData name="Vui Le Ba" userId="052109168efbc39a" providerId="LiveId" clId="{40CFB830-F6EC-4A1B-AE1F-B620D0FFC1BE}" dt="2020-12-23T08:48:23.514" v="2901" actId="478"/>
          <ac:grpSpMkLst>
            <pc:docMk/>
            <pc:sldMk cId="0" sldId="738"/>
            <ac:grpSpMk id="509956" creationId="{00000000-0000-0000-0000-000000000000}"/>
          </ac:grpSpMkLst>
        </pc:grpChg>
      </pc:sldChg>
      <pc:sldChg chg="addSp delSp modSp mod modClrScheme chgLayout">
        <pc:chgData name="Vui Le Ba" userId="052109168efbc39a" providerId="LiveId" clId="{40CFB830-F6EC-4A1B-AE1F-B620D0FFC1BE}" dt="2020-12-23T07:06:30.211" v="1584"/>
        <pc:sldMkLst>
          <pc:docMk/>
          <pc:sldMk cId="0" sldId="739"/>
        </pc:sldMkLst>
        <pc:spChg chg="add del mod">
          <ac:chgData name="Vui Le Ba" userId="052109168efbc39a" providerId="LiveId" clId="{40CFB830-F6EC-4A1B-AE1F-B620D0FFC1BE}" dt="2020-12-23T05:58:31.666" v="181" actId="6264"/>
          <ac:spMkLst>
            <pc:docMk/>
            <pc:sldMk cId="0" sldId="739"/>
            <ac:spMk id="2" creationId="{490A7B5A-439C-4735-9A91-75DD2EB7423E}"/>
          </ac:spMkLst>
        </pc:spChg>
        <pc:spChg chg="add del mod">
          <ac:chgData name="Vui Le Ba" userId="052109168efbc39a" providerId="LiveId" clId="{40CFB830-F6EC-4A1B-AE1F-B620D0FFC1BE}" dt="2020-12-23T05:58:31.666" v="181" actId="6264"/>
          <ac:spMkLst>
            <pc:docMk/>
            <pc:sldMk cId="0" sldId="739"/>
            <ac:spMk id="3" creationId="{194369DE-9EE6-40FD-BFFC-F8542B758C11}"/>
          </ac:spMkLst>
        </pc:spChg>
        <pc:spChg chg="add del mod">
          <ac:chgData name="Vui Le Ba" userId="052109168efbc39a" providerId="LiveId" clId="{40CFB830-F6EC-4A1B-AE1F-B620D0FFC1BE}" dt="2020-12-23T05:58:31.666" v="181" actId="6264"/>
          <ac:spMkLst>
            <pc:docMk/>
            <pc:sldMk cId="0" sldId="739"/>
            <ac:spMk id="4" creationId="{4083E533-3FF4-4816-9629-F4A8EB16E00F}"/>
          </ac:spMkLst>
        </pc:spChg>
        <pc:spChg chg="add del mod ord">
          <ac:chgData name="Vui Le Ba" userId="052109168efbc39a" providerId="LiveId" clId="{40CFB830-F6EC-4A1B-AE1F-B620D0FFC1BE}" dt="2020-12-23T07:02:02.541" v="1518" actId="700"/>
          <ac:spMkLst>
            <pc:docMk/>
            <pc:sldMk cId="0" sldId="739"/>
            <ac:spMk id="5" creationId="{101DE7D2-C780-4448-803C-1C46EBFA7A22}"/>
          </ac:spMkLst>
        </pc:spChg>
        <pc:spChg chg="add del mod ord">
          <ac:chgData name="Vui Le Ba" userId="052109168efbc39a" providerId="LiveId" clId="{40CFB830-F6EC-4A1B-AE1F-B620D0FFC1BE}" dt="2020-12-23T07:02:02.541" v="1518" actId="700"/>
          <ac:spMkLst>
            <pc:docMk/>
            <pc:sldMk cId="0" sldId="739"/>
            <ac:spMk id="6" creationId="{63039683-579D-4C69-9648-8A28A7302BD4}"/>
          </ac:spMkLst>
        </pc:spChg>
        <pc:spChg chg="del">
          <ac:chgData name="Vui Le Ba" userId="052109168efbc39a" providerId="LiveId" clId="{40CFB830-F6EC-4A1B-AE1F-B620D0FFC1BE}" dt="2020-12-23T07:06:30.211" v="1584"/>
          <ac:spMkLst>
            <pc:docMk/>
            <pc:sldMk cId="0" sldId="739"/>
            <ac:spMk id="7" creationId="{982689CA-4015-4C20-AC2D-D88B94A50338}"/>
          </ac:spMkLst>
        </pc:spChg>
        <pc:spChg chg="del mod ord">
          <ac:chgData name="Vui Le Ba" userId="052109168efbc39a" providerId="LiveId" clId="{40CFB830-F6EC-4A1B-AE1F-B620D0FFC1BE}" dt="2020-12-23T07:01:59.085" v="1517" actId="478"/>
          <ac:spMkLst>
            <pc:docMk/>
            <pc:sldMk cId="0" sldId="739"/>
            <ac:spMk id="216066" creationId="{00000000-0000-0000-0000-000000000000}"/>
          </ac:spMkLst>
        </pc:spChg>
        <pc:spChg chg="mod ord">
          <ac:chgData name="Vui Le Ba" userId="052109168efbc39a" providerId="LiveId" clId="{40CFB830-F6EC-4A1B-AE1F-B620D0FFC1BE}" dt="2020-12-23T07:02:02.560" v="1520" actId="27636"/>
          <ac:spMkLst>
            <pc:docMk/>
            <pc:sldMk cId="0" sldId="739"/>
            <ac:spMk id="216067" creationId="{00000000-0000-0000-0000-000000000000}"/>
          </ac:spMkLst>
        </pc:spChg>
        <pc:spChg chg="mod ord">
          <ac:chgData name="Vui Le Ba" userId="052109168efbc39a" providerId="LiveId" clId="{40CFB830-F6EC-4A1B-AE1F-B620D0FFC1BE}" dt="2020-12-23T07:02:02.559" v="1519" actId="27636"/>
          <ac:spMkLst>
            <pc:docMk/>
            <pc:sldMk cId="0" sldId="739"/>
            <ac:spMk id="216068" creationId="{00000000-0000-0000-0000-000000000000}"/>
          </ac:spMkLst>
        </pc:spChg>
        <pc:grpChg chg="del">
          <ac:chgData name="Vui Le Ba" userId="052109168efbc39a" providerId="LiveId" clId="{40CFB830-F6EC-4A1B-AE1F-B620D0FFC1BE}" dt="2020-12-23T07:01:55.877" v="1516" actId="478"/>
          <ac:grpSpMkLst>
            <pc:docMk/>
            <pc:sldMk cId="0" sldId="739"/>
            <ac:grpSpMk id="216069" creationId="{00000000-0000-0000-0000-000000000000}"/>
          </ac:grpSpMkLst>
        </pc:grpChg>
      </pc:sldChg>
      <pc:sldChg chg="addSp delSp modSp mod chgLayout">
        <pc:chgData name="Vui Le Ba" userId="052109168efbc39a" providerId="LiveId" clId="{40CFB830-F6EC-4A1B-AE1F-B620D0FFC1BE}" dt="2020-12-23T07:06:30.211" v="1584"/>
        <pc:sldMkLst>
          <pc:docMk/>
          <pc:sldMk cId="0" sldId="740"/>
        </pc:sldMkLst>
        <pc:spChg chg="add del mod">
          <ac:chgData name="Vui Le Ba" userId="052109168efbc39a" providerId="LiveId" clId="{40CFB830-F6EC-4A1B-AE1F-B620D0FFC1BE}" dt="2020-12-23T05:58:31.666" v="181" actId="6264"/>
          <ac:spMkLst>
            <pc:docMk/>
            <pc:sldMk cId="0" sldId="740"/>
            <ac:spMk id="2" creationId="{450645AF-C99B-4836-991F-B3C8524A6DF5}"/>
          </ac:spMkLst>
        </pc:spChg>
        <pc:spChg chg="add del mod">
          <ac:chgData name="Vui Le Ba" userId="052109168efbc39a" providerId="LiveId" clId="{40CFB830-F6EC-4A1B-AE1F-B620D0FFC1BE}" dt="2020-12-23T05:58:31.666" v="181" actId="6264"/>
          <ac:spMkLst>
            <pc:docMk/>
            <pc:sldMk cId="0" sldId="740"/>
            <ac:spMk id="3" creationId="{48B448AE-0851-4AF3-99D0-B7CBB19FA2B2}"/>
          </ac:spMkLst>
        </pc:spChg>
        <pc:spChg chg="add del mod">
          <ac:chgData name="Vui Le Ba" userId="052109168efbc39a" providerId="LiveId" clId="{40CFB830-F6EC-4A1B-AE1F-B620D0FFC1BE}" dt="2020-12-23T05:58:31.666" v="181" actId="6264"/>
          <ac:spMkLst>
            <pc:docMk/>
            <pc:sldMk cId="0" sldId="740"/>
            <ac:spMk id="5" creationId="{432F4958-143D-41F5-AA18-90CB600AA069}"/>
          </ac:spMkLst>
        </pc:spChg>
        <pc:spChg chg="del">
          <ac:chgData name="Vui Le Ba" userId="052109168efbc39a" providerId="LiveId" clId="{40CFB830-F6EC-4A1B-AE1F-B620D0FFC1BE}" dt="2020-12-23T07:06:30.211" v="1584"/>
          <ac:spMkLst>
            <pc:docMk/>
            <pc:sldMk cId="0" sldId="740"/>
            <ac:spMk id="7" creationId="{C8ACD7CF-0FC5-498F-827A-B1B5B37882AB}"/>
          </ac:spMkLst>
        </pc:spChg>
        <pc:spChg chg="del mod ord">
          <ac:chgData name="Vui Le Ba" userId="052109168efbc39a" providerId="LiveId" clId="{40CFB830-F6EC-4A1B-AE1F-B620D0FFC1BE}" dt="2020-12-23T06:14:14.078" v="578" actId="478"/>
          <ac:spMkLst>
            <pc:docMk/>
            <pc:sldMk cId="0" sldId="740"/>
            <ac:spMk id="79874" creationId="{00000000-0000-0000-0000-000000000000}"/>
          </ac:spMkLst>
        </pc:spChg>
        <pc:spChg chg="mod ord">
          <ac:chgData name="Vui Le Ba" userId="052109168efbc39a" providerId="LiveId" clId="{40CFB830-F6EC-4A1B-AE1F-B620D0FFC1BE}" dt="2020-12-23T05:58:31.666" v="181" actId="6264"/>
          <ac:spMkLst>
            <pc:docMk/>
            <pc:sldMk cId="0" sldId="740"/>
            <ac:spMk id="79875" creationId="{00000000-0000-0000-0000-000000000000}"/>
          </ac:spMkLst>
        </pc:spChg>
        <pc:spChg chg="mod ord">
          <ac:chgData name="Vui Le Ba" userId="052109168efbc39a" providerId="LiveId" clId="{40CFB830-F6EC-4A1B-AE1F-B620D0FFC1BE}" dt="2020-12-23T05:58:31.666" v="181" actId="6264"/>
          <ac:spMkLst>
            <pc:docMk/>
            <pc:sldMk cId="0" sldId="740"/>
            <ac:spMk id="429059" creationId="{00000000-0000-0000-0000-000000000000}"/>
          </ac:spMkLst>
        </pc:spChg>
        <pc:grpChg chg="del">
          <ac:chgData name="Vui Le Ba" userId="052109168efbc39a" providerId="LiveId" clId="{40CFB830-F6EC-4A1B-AE1F-B620D0FFC1BE}" dt="2020-12-23T06:14:11.720" v="577" actId="478"/>
          <ac:grpSpMkLst>
            <pc:docMk/>
            <pc:sldMk cId="0" sldId="740"/>
            <ac:grpSpMk id="79877" creationId="{00000000-0000-0000-0000-000000000000}"/>
          </ac:grpSpMkLst>
        </pc:grpChg>
        <pc:picChg chg="mod">
          <ac:chgData name="Vui Le Ba" userId="052109168efbc39a" providerId="LiveId" clId="{40CFB830-F6EC-4A1B-AE1F-B620D0FFC1BE}" dt="2020-12-23T06:14:49.958" v="590" actId="1076"/>
          <ac:picMkLst>
            <pc:docMk/>
            <pc:sldMk cId="0" sldId="740"/>
            <ac:picMk id="4" creationId="{00000000-0000-0000-0000-000000000000}"/>
          </ac:picMkLst>
        </pc:picChg>
        <pc:picChg chg="mod">
          <ac:chgData name="Vui Le Ba" userId="052109168efbc39a" providerId="LiveId" clId="{40CFB830-F6EC-4A1B-AE1F-B620D0FFC1BE}" dt="2020-12-23T06:14:20.073" v="579" actId="1076"/>
          <ac:picMkLst>
            <pc:docMk/>
            <pc:sldMk cId="0" sldId="740"/>
            <ac:picMk id="6" creationId="{00000000-0000-0000-0000-000000000000}"/>
          </ac:picMkLst>
        </pc:picChg>
      </pc:sldChg>
      <pc:sldChg chg="addSp delSp modSp mod chgLayout">
        <pc:chgData name="Vui Le Ba" userId="052109168efbc39a" providerId="LiveId" clId="{40CFB830-F6EC-4A1B-AE1F-B620D0FFC1BE}" dt="2020-12-23T07:06:30.211" v="1584"/>
        <pc:sldMkLst>
          <pc:docMk/>
          <pc:sldMk cId="0" sldId="741"/>
        </pc:sldMkLst>
        <pc:spChg chg="add del mod">
          <ac:chgData name="Vui Le Ba" userId="052109168efbc39a" providerId="LiveId" clId="{40CFB830-F6EC-4A1B-AE1F-B620D0FFC1BE}" dt="2020-12-23T05:58:31.666" v="181" actId="6264"/>
          <ac:spMkLst>
            <pc:docMk/>
            <pc:sldMk cId="0" sldId="741"/>
            <ac:spMk id="2" creationId="{AE1AF6CD-D377-4596-BAB8-0D3097731B7E}"/>
          </ac:spMkLst>
        </pc:spChg>
        <pc:spChg chg="add del mod">
          <ac:chgData name="Vui Le Ba" userId="052109168efbc39a" providerId="LiveId" clId="{40CFB830-F6EC-4A1B-AE1F-B620D0FFC1BE}" dt="2020-12-23T05:58:31.666" v="181" actId="6264"/>
          <ac:spMkLst>
            <pc:docMk/>
            <pc:sldMk cId="0" sldId="741"/>
            <ac:spMk id="3" creationId="{80383C33-07D7-4DBC-BEFD-A9EF47DC7519}"/>
          </ac:spMkLst>
        </pc:spChg>
        <pc:spChg chg="add del mod ord">
          <ac:chgData name="Vui Le Ba" userId="052109168efbc39a" providerId="LiveId" clId="{40CFB830-F6EC-4A1B-AE1F-B620D0FFC1BE}" dt="2020-12-23T06:15:31.507" v="600" actId="478"/>
          <ac:spMkLst>
            <pc:docMk/>
            <pc:sldMk cId="0" sldId="741"/>
            <ac:spMk id="4" creationId="{76E673BF-1473-44A5-AE59-655659C89FE8}"/>
          </ac:spMkLst>
        </pc:spChg>
        <pc:spChg chg="del">
          <ac:chgData name="Vui Le Ba" userId="052109168efbc39a" providerId="LiveId" clId="{40CFB830-F6EC-4A1B-AE1F-B620D0FFC1BE}" dt="2020-12-23T07:06:30.211" v="1584"/>
          <ac:spMkLst>
            <pc:docMk/>
            <pc:sldMk cId="0" sldId="741"/>
            <ac:spMk id="5" creationId="{56B14D79-B0A1-4D1A-ACAF-B8F2C8AD890A}"/>
          </ac:spMkLst>
        </pc:spChg>
        <pc:spChg chg="del mod ord">
          <ac:chgData name="Vui Le Ba" userId="052109168efbc39a" providerId="LiveId" clId="{40CFB830-F6EC-4A1B-AE1F-B620D0FFC1BE}" dt="2020-12-23T06:15:27.367" v="599" actId="478"/>
          <ac:spMkLst>
            <pc:docMk/>
            <pc:sldMk cId="0" sldId="741"/>
            <ac:spMk id="80898" creationId="{00000000-0000-0000-0000-000000000000}"/>
          </ac:spMkLst>
        </pc:spChg>
        <pc:spChg chg="mod ord">
          <ac:chgData name="Vui Le Ba" userId="052109168efbc39a" providerId="LiveId" clId="{40CFB830-F6EC-4A1B-AE1F-B620D0FFC1BE}" dt="2020-12-23T05:58:31.666" v="181" actId="6264"/>
          <ac:spMkLst>
            <pc:docMk/>
            <pc:sldMk cId="0" sldId="741"/>
            <ac:spMk id="80899" creationId="{00000000-0000-0000-0000-000000000000}"/>
          </ac:spMkLst>
        </pc:spChg>
        <pc:grpChg chg="del">
          <ac:chgData name="Vui Le Ba" userId="052109168efbc39a" providerId="LiveId" clId="{40CFB830-F6EC-4A1B-AE1F-B620D0FFC1BE}" dt="2020-12-23T06:15:25.259" v="598" actId="478"/>
          <ac:grpSpMkLst>
            <pc:docMk/>
            <pc:sldMk cId="0" sldId="741"/>
            <ac:grpSpMk id="80900" creationId="{00000000-0000-0000-0000-000000000000}"/>
          </ac:grpSpMkLst>
        </pc:grpChg>
      </pc:sldChg>
      <pc:sldChg chg="addSp delSp modSp mod modAnim chgLayout">
        <pc:chgData name="Vui Le Ba" userId="052109168efbc39a" providerId="LiveId" clId="{40CFB830-F6EC-4A1B-AE1F-B620D0FFC1BE}" dt="2020-12-23T14:37:29.794" v="4883" actId="478"/>
        <pc:sldMkLst>
          <pc:docMk/>
          <pc:sldMk cId="0" sldId="742"/>
        </pc:sldMkLst>
        <pc:spChg chg="add del mod">
          <ac:chgData name="Vui Le Ba" userId="052109168efbc39a" providerId="LiveId" clId="{40CFB830-F6EC-4A1B-AE1F-B620D0FFC1BE}" dt="2020-12-23T05:58:31.666" v="181" actId="6264"/>
          <ac:spMkLst>
            <pc:docMk/>
            <pc:sldMk cId="0" sldId="742"/>
            <ac:spMk id="2" creationId="{87A640BA-8783-47EA-90E3-C94E64DF9C9E}"/>
          </ac:spMkLst>
        </pc:spChg>
        <pc:spChg chg="add del mod">
          <ac:chgData name="Vui Le Ba" userId="052109168efbc39a" providerId="LiveId" clId="{40CFB830-F6EC-4A1B-AE1F-B620D0FFC1BE}" dt="2020-12-23T05:58:31.666" v="181" actId="6264"/>
          <ac:spMkLst>
            <pc:docMk/>
            <pc:sldMk cId="0" sldId="742"/>
            <ac:spMk id="3" creationId="{15D8D699-22DE-4423-9C68-3CF0139C7A96}"/>
          </ac:spMkLst>
        </pc:spChg>
        <pc:spChg chg="add del mod ord">
          <ac:chgData name="Vui Le Ba" userId="052109168efbc39a" providerId="LiveId" clId="{40CFB830-F6EC-4A1B-AE1F-B620D0FFC1BE}" dt="2020-12-23T07:30:43.255" v="1946" actId="6264"/>
          <ac:spMkLst>
            <pc:docMk/>
            <pc:sldMk cId="0" sldId="742"/>
            <ac:spMk id="4" creationId="{7C813096-EA65-4FE0-BEA6-3A15A05FE96F}"/>
          </ac:spMkLst>
        </pc:spChg>
        <pc:spChg chg="del">
          <ac:chgData name="Vui Le Ba" userId="052109168efbc39a" providerId="LiveId" clId="{40CFB830-F6EC-4A1B-AE1F-B620D0FFC1BE}" dt="2020-12-23T07:06:30.211" v="1584"/>
          <ac:spMkLst>
            <pc:docMk/>
            <pc:sldMk cId="0" sldId="742"/>
            <ac:spMk id="5" creationId="{40C7AF70-62FB-45BD-A2A6-125640AAC5A2}"/>
          </ac:spMkLst>
        </pc:spChg>
        <pc:spChg chg="add del mod">
          <ac:chgData name="Vui Le Ba" userId="052109168efbc39a" providerId="LiveId" clId="{40CFB830-F6EC-4A1B-AE1F-B620D0FFC1BE}" dt="2020-12-23T07:30:43.255" v="1946" actId="6264"/>
          <ac:spMkLst>
            <pc:docMk/>
            <pc:sldMk cId="0" sldId="742"/>
            <ac:spMk id="6" creationId="{151D8F39-B16A-4964-B91D-B691EC280C8A}"/>
          </ac:spMkLst>
        </pc:spChg>
        <pc:spChg chg="add del mod">
          <ac:chgData name="Vui Le Ba" userId="052109168efbc39a" providerId="LiveId" clId="{40CFB830-F6EC-4A1B-AE1F-B620D0FFC1BE}" dt="2020-12-23T07:30:43.255" v="1946" actId="6264"/>
          <ac:spMkLst>
            <pc:docMk/>
            <pc:sldMk cId="0" sldId="742"/>
            <ac:spMk id="7" creationId="{4E33E6FF-6636-4AEB-8A6E-64A82D08FA17}"/>
          </ac:spMkLst>
        </pc:spChg>
        <pc:spChg chg="add del mod ord">
          <ac:chgData name="Vui Le Ba" userId="052109168efbc39a" providerId="LiveId" clId="{40CFB830-F6EC-4A1B-AE1F-B620D0FFC1BE}" dt="2020-12-23T09:05:16.319" v="3222" actId="700"/>
          <ac:spMkLst>
            <pc:docMk/>
            <pc:sldMk cId="0" sldId="742"/>
            <ac:spMk id="8" creationId="{BB716F55-E57B-4A44-B4D1-189CA1CD6B09}"/>
          </ac:spMkLst>
        </pc:spChg>
        <pc:spChg chg="add mod ord">
          <ac:chgData name="Vui Le Ba" userId="052109168efbc39a" providerId="LiveId" clId="{40CFB830-F6EC-4A1B-AE1F-B620D0FFC1BE}" dt="2020-12-23T09:06:14.628" v="3356" actId="20577"/>
          <ac:spMkLst>
            <pc:docMk/>
            <pc:sldMk cId="0" sldId="742"/>
            <ac:spMk id="9" creationId="{8C724AB3-2520-462B-B795-4BA42E308F60}"/>
          </ac:spMkLst>
        </pc:spChg>
        <pc:spChg chg="add del mod ord">
          <ac:chgData name="Vui Le Ba" userId="052109168efbc39a" providerId="LiveId" clId="{40CFB830-F6EC-4A1B-AE1F-B620D0FFC1BE}" dt="2020-12-23T14:37:29.794" v="4883" actId="478"/>
          <ac:spMkLst>
            <pc:docMk/>
            <pc:sldMk cId="0" sldId="742"/>
            <ac:spMk id="847874" creationId="{00000000-0000-0000-0000-000000000000}"/>
          </ac:spMkLst>
        </pc:spChg>
        <pc:spChg chg="mod ord">
          <ac:chgData name="Vui Le Ba" userId="052109168efbc39a" providerId="LiveId" clId="{40CFB830-F6EC-4A1B-AE1F-B620D0FFC1BE}" dt="2020-12-23T09:06:30.801" v="3374" actId="20577"/>
          <ac:spMkLst>
            <pc:docMk/>
            <pc:sldMk cId="0" sldId="742"/>
            <ac:spMk id="847876" creationId="{00000000-0000-0000-0000-000000000000}"/>
          </ac:spMkLst>
        </pc:spChg>
        <pc:spChg chg="del">
          <ac:chgData name="Vui Le Ba" userId="052109168efbc39a" providerId="LiveId" clId="{40CFB830-F6EC-4A1B-AE1F-B620D0FFC1BE}" dt="2020-12-23T09:06:05.127" v="3321" actId="478"/>
          <ac:spMkLst>
            <pc:docMk/>
            <pc:sldMk cId="0" sldId="742"/>
            <ac:spMk id="847877" creationId="{00000000-0000-0000-0000-000000000000}"/>
          </ac:spMkLst>
        </pc:spChg>
        <pc:spChg chg="del">
          <ac:chgData name="Vui Le Ba" userId="052109168efbc39a" providerId="LiveId" clId="{40CFB830-F6EC-4A1B-AE1F-B620D0FFC1BE}" dt="2020-12-23T09:06:15.852" v="3357" actId="478"/>
          <ac:spMkLst>
            <pc:docMk/>
            <pc:sldMk cId="0" sldId="742"/>
            <ac:spMk id="847878" creationId="{00000000-0000-0000-0000-000000000000}"/>
          </ac:spMkLst>
        </pc:spChg>
        <pc:spChg chg="del">
          <ac:chgData name="Vui Le Ba" userId="052109168efbc39a" providerId="LiveId" clId="{40CFB830-F6EC-4A1B-AE1F-B620D0FFC1BE}" dt="2020-12-23T09:06:05.660" v="3322" actId="478"/>
          <ac:spMkLst>
            <pc:docMk/>
            <pc:sldMk cId="0" sldId="742"/>
            <ac:spMk id="1182723" creationId="{00000000-0000-0000-0000-000000000000}"/>
          </ac:spMkLst>
        </pc:spChg>
      </pc:sldChg>
      <pc:sldChg chg="addSp delSp modSp mod modClrScheme chgLayout">
        <pc:chgData name="Vui Le Ba" userId="052109168efbc39a" providerId="LiveId" clId="{40CFB830-F6EC-4A1B-AE1F-B620D0FFC1BE}" dt="2020-12-23T09:05:56.700" v="3320" actId="478"/>
        <pc:sldMkLst>
          <pc:docMk/>
          <pc:sldMk cId="0" sldId="744"/>
        </pc:sldMkLst>
        <pc:spChg chg="add del mod">
          <ac:chgData name="Vui Le Ba" userId="052109168efbc39a" providerId="LiveId" clId="{40CFB830-F6EC-4A1B-AE1F-B620D0FFC1BE}" dt="2020-12-23T05:58:31.666" v="181" actId="6264"/>
          <ac:spMkLst>
            <pc:docMk/>
            <pc:sldMk cId="0" sldId="744"/>
            <ac:spMk id="2" creationId="{318AABAF-7982-439E-B31A-3C34B8501F45}"/>
          </ac:spMkLst>
        </pc:spChg>
        <pc:spChg chg="add del mod">
          <ac:chgData name="Vui Le Ba" userId="052109168efbc39a" providerId="LiveId" clId="{40CFB830-F6EC-4A1B-AE1F-B620D0FFC1BE}" dt="2020-12-23T05:58:31.666" v="181" actId="6264"/>
          <ac:spMkLst>
            <pc:docMk/>
            <pc:sldMk cId="0" sldId="744"/>
            <ac:spMk id="3" creationId="{8E9369AF-5199-419E-9406-015E5A2960B3}"/>
          </ac:spMkLst>
        </pc:spChg>
        <pc:spChg chg="add del mod ord">
          <ac:chgData name="Vui Le Ba" userId="052109168efbc39a" providerId="LiveId" clId="{40CFB830-F6EC-4A1B-AE1F-B620D0FFC1BE}" dt="2020-12-23T07:30:43.255" v="1946" actId="6264"/>
          <ac:spMkLst>
            <pc:docMk/>
            <pc:sldMk cId="0" sldId="744"/>
            <ac:spMk id="6" creationId="{A2F4C60C-A799-4153-BE57-34968A2966B4}"/>
          </ac:spMkLst>
        </pc:spChg>
        <pc:spChg chg="del">
          <ac:chgData name="Vui Le Ba" userId="052109168efbc39a" providerId="LiveId" clId="{40CFB830-F6EC-4A1B-AE1F-B620D0FFC1BE}" dt="2020-12-23T07:06:30.211" v="1584"/>
          <ac:spMkLst>
            <pc:docMk/>
            <pc:sldMk cId="0" sldId="744"/>
            <ac:spMk id="7" creationId="{04DEC8ED-F2B9-4379-9E40-B38E5125A776}"/>
          </ac:spMkLst>
        </pc:spChg>
        <pc:spChg chg="add del mod">
          <ac:chgData name="Vui Le Ba" userId="052109168efbc39a" providerId="LiveId" clId="{40CFB830-F6EC-4A1B-AE1F-B620D0FFC1BE}" dt="2020-12-23T07:30:43.255" v="1946" actId="6264"/>
          <ac:spMkLst>
            <pc:docMk/>
            <pc:sldMk cId="0" sldId="744"/>
            <ac:spMk id="8" creationId="{6985929C-3C93-435D-ADE8-F47CB2C80D60}"/>
          </ac:spMkLst>
        </pc:spChg>
        <pc:spChg chg="add del mod">
          <ac:chgData name="Vui Le Ba" userId="052109168efbc39a" providerId="LiveId" clId="{40CFB830-F6EC-4A1B-AE1F-B620D0FFC1BE}" dt="2020-12-23T07:30:43.255" v="1946" actId="6264"/>
          <ac:spMkLst>
            <pc:docMk/>
            <pc:sldMk cId="0" sldId="744"/>
            <ac:spMk id="9" creationId="{D6F1F6FF-D044-4393-B627-7D0382211C4A}"/>
          </ac:spMkLst>
        </pc:spChg>
        <pc:spChg chg="add del mod ord">
          <ac:chgData name="Vui Le Ba" userId="052109168efbc39a" providerId="LiveId" clId="{40CFB830-F6EC-4A1B-AE1F-B620D0FFC1BE}" dt="2020-12-23T09:05:16.319" v="3222" actId="700"/>
          <ac:spMkLst>
            <pc:docMk/>
            <pc:sldMk cId="0" sldId="744"/>
            <ac:spMk id="10" creationId="{0FC2A38C-9CB7-499C-BE0B-2A264B92F3A6}"/>
          </ac:spMkLst>
        </pc:spChg>
        <pc:spChg chg="add del mod ord">
          <ac:chgData name="Vui Le Ba" userId="052109168efbc39a" providerId="LiveId" clId="{40CFB830-F6EC-4A1B-AE1F-B620D0FFC1BE}" dt="2020-12-23T09:05:55.235" v="3319" actId="478"/>
          <ac:spMkLst>
            <pc:docMk/>
            <pc:sldMk cId="0" sldId="744"/>
            <ac:spMk id="11" creationId="{A52AACD4-F344-4E70-882B-5B9B1AE0B5A2}"/>
          </ac:spMkLst>
        </pc:spChg>
        <pc:spChg chg="add del mod ord">
          <ac:chgData name="Vui Le Ba" userId="052109168efbc39a" providerId="LiveId" clId="{40CFB830-F6EC-4A1B-AE1F-B620D0FFC1BE}" dt="2020-12-23T09:05:56.700" v="3320" actId="478"/>
          <ac:spMkLst>
            <pc:docMk/>
            <pc:sldMk cId="0" sldId="744"/>
            <ac:spMk id="849922" creationId="{00000000-0000-0000-0000-000000000000}"/>
          </ac:spMkLst>
        </pc:spChg>
        <pc:spChg chg="mod ord">
          <ac:chgData name="Vui Le Ba" userId="052109168efbc39a" providerId="LiveId" clId="{40CFB830-F6EC-4A1B-AE1F-B620D0FFC1BE}" dt="2020-12-23T09:05:17.088" v="3309" actId="27636"/>
          <ac:spMkLst>
            <pc:docMk/>
            <pc:sldMk cId="0" sldId="744"/>
            <ac:spMk id="849923" creationId="{00000000-0000-0000-0000-000000000000}"/>
          </ac:spMkLst>
        </pc:spChg>
        <pc:grpChg chg="del">
          <ac:chgData name="Vui Le Ba" userId="052109168efbc39a" providerId="LiveId" clId="{40CFB830-F6EC-4A1B-AE1F-B620D0FFC1BE}" dt="2020-12-23T09:05:50.253" v="3318" actId="478"/>
          <ac:grpSpMkLst>
            <pc:docMk/>
            <pc:sldMk cId="0" sldId="744"/>
            <ac:grpSpMk id="849924" creationId="{00000000-0000-0000-0000-000000000000}"/>
          </ac:grpSpMkLst>
        </pc:grpChg>
      </pc:sldChg>
      <pc:sldChg chg="addSp delSp modSp mod modAnim chgLayout">
        <pc:chgData name="Vui Le Ba" userId="052109168efbc39a" providerId="LiveId" clId="{40CFB830-F6EC-4A1B-AE1F-B620D0FFC1BE}" dt="2020-12-23T09:04:07.936" v="3214" actId="478"/>
        <pc:sldMkLst>
          <pc:docMk/>
          <pc:sldMk cId="0" sldId="745"/>
        </pc:sldMkLst>
        <pc:spChg chg="add del mod">
          <ac:chgData name="Vui Le Ba" userId="052109168efbc39a" providerId="LiveId" clId="{40CFB830-F6EC-4A1B-AE1F-B620D0FFC1BE}" dt="2020-12-23T05:58:31.666" v="181" actId="6264"/>
          <ac:spMkLst>
            <pc:docMk/>
            <pc:sldMk cId="0" sldId="745"/>
            <ac:spMk id="2" creationId="{A4829A43-00B6-4CAF-9FD1-F8797741FAB1}"/>
          </ac:spMkLst>
        </pc:spChg>
        <pc:spChg chg="add del mod">
          <ac:chgData name="Vui Le Ba" userId="052109168efbc39a" providerId="LiveId" clId="{40CFB830-F6EC-4A1B-AE1F-B620D0FFC1BE}" dt="2020-12-23T05:58:31.666" v="181" actId="6264"/>
          <ac:spMkLst>
            <pc:docMk/>
            <pc:sldMk cId="0" sldId="745"/>
            <ac:spMk id="3" creationId="{5A946909-EDF0-468B-8F62-7957FAE5A815}"/>
          </ac:spMkLst>
        </pc:spChg>
        <pc:spChg chg="add del mod ord">
          <ac:chgData name="Vui Le Ba" userId="052109168efbc39a" providerId="LiveId" clId="{40CFB830-F6EC-4A1B-AE1F-B620D0FFC1BE}" dt="2020-12-23T07:30:43.255" v="1946" actId="6264"/>
          <ac:spMkLst>
            <pc:docMk/>
            <pc:sldMk cId="0" sldId="745"/>
            <ac:spMk id="4" creationId="{176AC200-57DB-4859-B361-8378FBEB2BA3}"/>
          </ac:spMkLst>
        </pc:spChg>
        <pc:spChg chg="del">
          <ac:chgData name="Vui Le Ba" userId="052109168efbc39a" providerId="LiveId" clId="{40CFB830-F6EC-4A1B-AE1F-B620D0FFC1BE}" dt="2020-12-23T07:06:30.211" v="1584"/>
          <ac:spMkLst>
            <pc:docMk/>
            <pc:sldMk cId="0" sldId="745"/>
            <ac:spMk id="5" creationId="{0E7F1033-E240-4CB8-92F3-23122CE5A649}"/>
          </ac:spMkLst>
        </pc:spChg>
        <pc:spChg chg="add del mod">
          <ac:chgData name="Vui Le Ba" userId="052109168efbc39a" providerId="LiveId" clId="{40CFB830-F6EC-4A1B-AE1F-B620D0FFC1BE}" dt="2020-12-23T07:30:43.255" v="1946" actId="6264"/>
          <ac:spMkLst>
            <pc:docMk/>
            <pc:sldMk cId="0" sldId="745"/>
            <ac:spMk id="6" creationId="{DDFEC3A3-3C40-4560-B7AF-1AC61BB93AC8}"/>
          </ac:spMkLst>
        </pc:spChg>
        <pc:spChg chg="add del mod">
          <ac:chgData name="Vui Le Ba" userId="052109168efbc39a" providerId="LiveId" clId="{40CFB830-F6EC-4A1B-AE1F-B620D0FFC1BE}" dt="2020-12-23T07:30:43.255" v="1946" actId="6264"/>
          <ac:spMkLst>
            <pc:docMk/>
            <pc:sldMk cId="0" sldId="745"/>
            <ac:spMk id="7" creationId="{02829622-7BD4-4832-A4BD-B0CF1738D00A}"/>
          </ac:spMkLst>
        </pc:spChg>
        <pc:spChg chg="add mod ord">
          <ac:chgData name="Vui Le Ba" userId="052109168efbc39a" providerId="LiveId" clId="{40CFB830-F6EC-4A1B-AE1F-B620D0FFC1BE}" dt="2020-12-23T09:03:53.655" v="3194" actId="20577"/>
          <ac:spMkLst>
            <pc:docMk/>
            <pc:sldMk cId="0" sldId="745"/>
            <ac:spMk id="8" creationId="{64744547-5773-4A59-85ED-5B4E9E5AAC07}"/>
          </ac:spMkLst>
        </pc:spChg>
        <pc:spChg chg="add del mod ord">
          <ac:chgData name="Vui Le Ba" userId="052109168efbc39a" providerId="LiveId" clId="{40CFB830-F6EC-4A1B-AE1F-B620D0FFC1BE}" dt="2020-12-23T09:04:07.936" v="3214" actId="478"/>
          <ac:spMkLst>
            <pc:docMk/>
            <pc:sldMk cId="0" sldId="745"/>
            <ac:spMk id="858114" creationId="{00000000-0000-0000-0000-000000000000}"/>
          </ac:spMkLst>
        </pc:spChg>
        <pc:spChg chg="mod ord">
          <ac:chgData name="Vui Le Ba" userId="052109168efbc39a" providerId="LiveId" clId="{40CFB830-F6EC-4A1B-AE1F-B620D0FFC1BE}" dt="2020-12-23T09:04:04.725" v="3213" actId="207"/>
          <ac:spMkLst>
            <pc:docMk/>
            <pc:sldMk cId="0" sldId="745"/>
            <ac:spMk id="858117" creationId="{00000000-0000-0000-0000-000000000000}"/>
          </ac:spMkLst>
        </pc:spChg>
        <pc:spChg chg="del">
          <ac:chgData name="Vui Le Ba" userId="052109168efbc39a" providerId="LiveId" clId="{40CFB830-F6EC-4A1B-AE1F-B620D0FFC1BE}" dt="2020-12-23T09:03:37.075" v="3159" actId="478"/>
          <ac:spMkLst>
            <pc:docMk/>
            <pc:sldMk cId="0" sldId="745"/>
            <ac:spMk id="858118" creationId="{00000000-0000-0000-0000-000000000000}"/>
          </ac:spMkLst>
        </pc:spChg>
        <pc:spChg chg="del">
          <ac:chgData name="Vui Le Ba" userId="052109168efbc39a" providerId="LiveId" clId="{40CFB830-F6EC-4A1B-AE1F-B620D0FFC1BE}" dt="2020-12-23T09:03:43.516" v="3160" actId="478"/>
          <ac:spMkLst>
            <pc:docMk/>
            <pc:sldMk cId="0" sldId="745"/>
            <ac:spMk id="858119" creationId="{00000000-0000-0000-0000-000000000000}"/>
          </ac:spMkLst>
        </pc:spChg>
        <pc:spChg chg="del mod">
          <ac:chgData name="Vui Le Ba" userId="052109168efbc39a" providerId="LiveId" clId="{40CFB830-F6EC-4A1B-AE1F-B620D0FFC1BE}" dt="2020-12-23T09:03:35.662" v="3157" actId="478"/>
          <ac:spMkLst>
            <pc:docMk/>
            <pc:sldMk cId="0" sldId="745"/>
            <ac:spMk id="1182722" creationId="{00000000-0000-0000-0000-000000000000}"/>
          </ac:spMkLst>
        </pc:spChg>
        <pc:spChg chg="del mod">
          <ac:chgData name="Vui Le Ba" userId="052109168efbc39a" providerId="LiveId" clId="{40CFB830-F6EC-4A1B-AE1F-B620D0FFC1BE}" dt="2020-12-23T09:03:36.287" v="3158" actId="478"/>
          <ac:spMkLst>
            <pc:docMk/>
            <pc:sldMk cId="0" sldId="745"/>
            <ac:spMk id="1182723" creationId="{00000000-0000-0000-0000-000000000000}"/>
          </ac:spMkLst>
        </pc:spChg>
      </pc:sldChg>
      <pc:sldChg chg="addSp delSp modSp mod modClrScheme chgLayout">
        <pc:chgData name="Vui Le Ba" userId="052109168efbc39a" providerId="LiveId" clId="{40CFB830-F6EC-4A1B-AE1F-B620D0FFC1BE}" dt="2020-12-23T09:05:37.293" v="3313" actId="478"/>
        <pc:sldMkLst>
          <pc:docMk/>
          <pc:sldMk cId="0" sldId="746"/>
        </pc:sldMkLst>
        <pc:spChg chg="add del mod">
          <ac:chgData name="Vui Le Ba" userId="052109168efbc39a" providerId="LiveId" clId="{40CFB830-F6EC-4A1B-AE1F-B620D0FFC1BE}" dt="2020-12-23T05:58:31.666" v="181" actId="6264"/>
          <ac:spMkLst>
            <pc:docMk/>
            <pc:sldMk cId="0" sldId="746"/>
            <ac:spMk id="2" creationId="{3946254E-9C99-49A6-A49B-741ECB74B72E}"/>
          </ac:spMkLst>
        </pc:spChg>
        <pc:spChg chg="add del mod">
          <ac:chgData name="Vui Le Ba" userId="052109168efbc39a" providerId="LiveId" clId="{40CFB830-F6EC-4A1B-AE1F-B620D0FFC1BE}" dt="2020-12-23T05:58:31.666" v="181" actId="6264"/>
          <ac:spMkLst>
            <pc:docMk/>
            <pc:sldMk cId="0" sldId="746"/>
            <ac:spMk id="3" creationId="{E3835B18-0F1A-4F90-935B-43BD493DC3E2}"/>
          </ac:spMkLst>
        </pc:spChg>
        <pc:spChg chg="add del mod ord">
          <ac:chgData name="Vui Le Ba" userId="052109168efbc39a" providerId="LiveId" clId="{40CFB830-F6EC-4A1B-AE1F-B620D0FFC1BE}" dt="2020-12-23T07:30:43.255" v="1946" actId="6264"/>
          <ac:spMkLst>
            <pc:docMk/>
            <pc:sldMk cId="0" sldId="746"/>
            <ac:spMk id="4" creationId="{103C6B78-5C47-4760-86D8-AD3AC81E737C}"/>
          </ac:spMkLst>
        </pc:spChg>
        <pc:spChg chg="del">
          <ac:chgData name="Vui Le Ba" userId="052109168efbc39a" providerId="LiveId" clId="{40CFB830-F6EC-4A1B-AE1F-B620D0FFC1BE}" dt="2020-12-23T07:06:30.211" v="1584"/>
          <ac:spMkLst>
            <pc:docMk/>
            <pc:sldMk cId="0" sldId="746"/>
            <ac:spMk id="5" creationId="{5695D1B3-7B79-446A-B5FD-3071DC63D5AA}"/>
          </ac:spMkLst>
        </pc:spChg>
        <pc:spChg chg="add del mod">
          <ac:chgData name="Vui Le Ba" userId="052109168efbc39a" providerId="LiveId" clId="{40CFB830-F6EC-4A1B-AE1F-B620D0FFC1BE}" dt="2020-12-23T07:30:43.255" v="1946" actId="6264"/>
          <ac:spMkLst>
            <pc:docMk/>
            <pc:sldMk cId="0" sldId="746"/>
            <ac:spMk id="6" creationId="{88F815B6-3573-4B61-A161-84F386ECAD15}"/>
          </ac:spMkLst>
        </pc:spChg>
        <pc:spChg chg="add del mod">
          <ac:chgData name="Vui Le Ba" userId="052109168efbc39a" providerId="LiveId" clId="{40CFB830-F6EC-4A1B-AE1F-B620D0FFC1BE}" dt="2020-12-23T07:30:43.255" v="1946" actId="6264"/>
          <ac:spMkLst>
            <pc:docMk/>
            <pc:sldMk cId="0" sldId="746"/>
            <ac:spMk id="7" creationId="{EEF90E4E-88FF-4D1F-9BDB-76672322D3CF}"/>
          </ac:spMkLst>
        </pc:spChg>
        <pc:spChg chg="add del mod ord">
          <ac:chgData name="Vui Le Ba" userId="052109168efbc39a" providerId="LiveId" clId="{40CFB830-F6EC-4A1B-AE1F-B620D0FFC1BE}" dt="2020-12-23T09:05:16.319" v="3222" actId="700"/>
          <ac:spMkLst>
            <pc:docMk/>
            <pc:sldMk cId="0" sldId="746"/>
            <ac:spMk id="8" creationId="{3872AF4B-6249-4775-A3FE-FA8EB658A7E0}"/>
          </ac:spMkLst>
        </pc:spChg>
        <pc:spChg chg="add del mod ord">
          <ac:chgData name="Vui Le Ba" userId="052109168efbc39a" providerId="LiveId" clId="{40CFB830-F6EC-4A1B-AE1F-B620D0FFC1BE}" dt="2020-12-23T09:05:30.275" v="3311" actId="478"/>
          <ac:spMkLst>
            <pc:docMk/>
            <pc:sldMk cId="0" sldId="746"/>
            <ac:spMk id="9" creationId="{EFA94B29-F09E-4B43-9378-1A8315765DC8}"/>
          </ac:spMkLst>
        </pc:spChg>
        <pc:spChg chg="add del mod ord">
          <ac:chgData name="Vui Le Ba" userId="052109168efbc39a" providerId="LiveId" clId="{40CFB830-F6EC-4A1B-AE1F-B620D0FFC1BE}" dt="2020-12-23T09:05:37.293" v="3313" actId="478"/>
          <ac:spMkLst>
            <pc:docMk/>
            <pc:sldMk cId="0" sldId="746"/>
            <ac:spMk id="854018" creationId="{00000000-0000-0000-0000-000000000000}"/>
          </ac:spMkLst>
        </pc:spChg>
        <pc:spChg chg="mod ord">
          <ac:chgData name="Vui Le Ba" userId="052109168efbc39a" providerId="LiveId" clId="{40CFB830-F6EC-4A1B-AE1F-B620D0FFC1BE}" dt="2020-12-23T09:05:16.361" v="3223" actId="27636"/>
          <ac:spMkLst>
            <pc:docMk/>
            <pc:sldMk cId="0" sldId="746"/>
            <ac:spMk id="854019" creationId="{00000000-0000-0000-0000-000000000000}"/>
          </ac:spMkLst>
        </pc:spChg>
        <pc:spChg chg="mod">
          <ac:chgData name="Vui Le Ba" userId="052109168efbc39a" providerId="LiveId" clId="{40CFB830-F6EC-4A1B-AE1F-B620D0FFC1BE}" dt="2020-12-23T09:05:34.102" v="3312" actId="404"/>
          <ac:spMkLst>
            <pc:docMk/>
            <pc:sldMk cId="0" sldId="746"/>
            <ac:spMk id="854021" creationId="{00000000-0000-0000-0000-000000000000}"/>
          </ac:spMkLst>
        </pc:spChg>
        <pc:grpChg chg="del">
          <ac:chgData name="Vui Le Ba" userId="052109168efbc39a" providerId="LiveId" clId="{40CFB830-F6EC-4A1B-AE1F-B620D0FFC1BE}" dt="2020-12-23T09:04:40.196" v="3221" actId="478"/>
          <ac:grpSpMkLst>
            <pc:docMk/>
            <pc:sldMk cId="0" sldId="746"/>
            <ac:grpSpMk id="854020" creationId="{00000000-0000-0000-0000-000000000000}"/>
          </ac:grpSpMkLst>
        </pc:grpChg>
      </pc:sldChg>
      <pc:sldChg chg="addSp delSp modSp mod modClrScheme chgLayout">
        <pc:chgData name="Vui Le Ba" userId="052109168efbc39a" providerId="LiveId" clId="{40CFB830-F6EC-4A1B-AE1F-B620D0FFC1BE}" dt="2020-12-23T09:05:47.060" v="3317" actId="404"/>
        <pc:sldMkLst>
          <pc:docMk/>
          <pc:sldMk cId="0" sldId="747"/>
        </pc:sldMkLst>
        <pc:spChg chg="add del mod">
          <ac:chgData name="Vui Le Ba" userId="052109168efbc39a" providerId="LiveId" clId="{40CFB830-F6EC-4A1B-AE1F-B620D0FFC1BE}" dt="2020-12-23T05:58:31.666" v="181" actId="6264"/>
          <ac:spMkLst>
            <pc:docMk/>
            <pc:sldMk cId="0" sldId="747"/>
            <ac:spMk id="2" creationId="{619DD51A-B403-4A6D-BB8C-9D37E684CA8A}"/>
          </ac:spMkLst>
        </pc:spChg>
        <pc:spChg chg="add del mod">
          <ac:chgData name="Vui Le Ba" userId="052109168efbc39a" providerId="LiveId" clId="{40CFB830-F6EC-4A1B-AE1F-B620D0FFC1BE}" dt="2020-12-23T05:58:31.666" v="181" actId="6264"/>
          <ac:spMkLst>
            <pc:docMk/>
            <pc:sldMk cId="0" sldId="747"/>
            <ac:spMk id="3" creationId="{D3CEE775-064E-41AE-9F5C-79891BEDD223}"/>
          </ac:spMkLst>
        </pc:spChg>
        <pc:spChg chg="add del mod ord">
          <ac:chgData name="Vui Le Ba" userId="052109168efbc39a" providerId="LiveId" clId="{40CFB830-F6EC-4A1B-AE1F-B620D0FFC1BE}" dt="2020-12-23T07:30:43.255" v="1946" actId="6264"/>
          <ac:spMkLst>
            <pc:docMk/>
            <pc:sldMk cId="0" sldId="747"/>
            <ac:spMk id="4" creationId="{87B0B7F1-4AFA-463A-8F89-CDBAE5BF3F36}"/>
          </ac:spMkLst>
        </pc:spChg>
        <pc:spChg chg="del">
          <ac:chgData name="Vui Le Ba" userId="052109168efbc39a" providerId="LiveId" clId="{40CFB830-F6EC-4A1B-AE1F-B620D0FFC1BE}" dt="2020-12-23T07:06:30.211" v="1584"/>
          <ac:spMkLst>
            <pc:docMk/>
            <pc:sldMk cId="0" sldId="747"/>
            <ac:spMk id="5" creationId="{8D73BEE6-74EC-46A3-8D0B-1C7AF8A1274B}"/>
          </ac:spMkLst>
        </pc:spChg>
        <pc:spChg chg="add del mod">
          <ac:chgData name="Vui Le Ba" userId="052109168efbc39a" providerId="LiveId" clId="{40CFB830-F6EC-4A1B-AE1F-B620D0FFC1BE}" dt="2020-12-23T07:30:43.255" v="1946" actId="6264"/>
          <ac:spMkLst>
            <pc:docMk/>
            <pc:sldMk cId="0" sldId="747"/>
            <ac:spMk id="6" creationId="{0D7F07AA-5463-416E-B6DB-2D6FF26B2009}"/>
          </ac:spMkLst>
        </pc:spChg>
        <pc:spChg chg="add del mod">
          <ac:chgData name="Vui Le Ba" userId="052109168efbc39a" providerId="LiveId" clId="{40CFB830-F6EC-4A1B-AE1F-B620D0FFC1BE}" dt="2020-12-23T07:30:43.255" v="1946" actId="6264"/>
          <ac:spMkLst>
            <pc:docMk/>
            <pc:sldMk cId="0" sldId="747"/>
            <ac:spMk id="7" creationId="{012FA06B-86CB-42C1-AB2F-AC6FA4E9796F}"/>
          </ac:spMkLst>
        </pc:spChg>
        <pc:spChg chg="add del mod ord">
          <ac:chgData name="Vui Le Ba" userId="052109168efbc39a" providerId="LiveId" clId="{40CFB830-F6EC-4A1B-AE1F-B620D0FFC1BE}" dt="2020-12-23T09:05:16.319" v="3222" actId="700"/>
          <ac:spMkLst>
            <pc:docMk/>
            <pc:sldMk cId="0" sldId="747"/>
            <ac:spMk id="8" creationId="{F8520F99-AF80-4178-90CF-01B580C08478}"/>
          </ac:spMkLst>
        </pc:spChg>
        <pc:spChg chg="add del mod ord">
          <ac:chgData name="Vui Le Ba" userId="052109168efbc39a" providerId="LiveId" clId="{40CFB830-F6EC-4A1B-AE1F-B620D0FFC1BE}" dt="2020-12-23T09:05:42.740" v="3315" actId="478"/>
          <ac:spMkLst>
            <pc:docMk/>
            <pc:sldMk cId="0" sldId="747"/>
            <ac:spMk id="9" creationId="{3BD25A52-F1E5-4FA5-8F8C-9E7CDE4C2268}"/>
          </ac:spMkLst>
        </pc:spChg>
        <pc:spChg chg="add del mod ord">
          <ac:chgData name="Vui Le Ba" userId="052109168efbc39a" providerId="LiveId" clId="{40CFB830-F6EC-4A1B-AE1F-B620D0FFC1BE}" dt="2020-12-23T09:05:45.280" v="3316" actId="478"/>
          <ac:spMkLst>
            <pc:docMk/>
            <pc:sldMk cId="0" sldId="747"/>
            <ac:spMk id="851970" creationId="{00000000-0000-0000-0000-000000000000}"/>
          </ac:spMkLst>
        </pc:spChg>
        <pc:spChg chg="mod ord">
          <ac:chgData name="Vui Le Ba" userId="052109168efbc39a" providerId="LiveId" clId="{40CFB830-F6EC-4A1B-AE1F-B620D0FFC1BE}" dt="2020-12-23T09:05:17.104" v="3310" actId="27636"/>
          <ac:spMkLst>
            <pc:docMk/>
            <pc:sldMk cId="0" sldId="747"/>
            <ac:spMk id="851971" creationId="{00000000-0000-0000-0000-000000000000}"/>
          </ac:spMkLst>
        </pc:spChg>
        <pc:spChg chg="mod">
          <ac:chgData name="Vui Le Ba" userId="052109168efbc39a" providerId="LiveId" clId="{40CFB830-F6EC-4A1B-AE1F-B620D0FFC1BE}" dt="2020-12-23T09:05:47.060" v="3317" actId="404"/>
          <ac:spMkLst>
            <pc:docMk/>
            <pc:sldMk cId="0" sldId="747"/>
            <ac:spMk id="851973" creationId="{00000000-0000-0000-0000-000000000000}"/>
          </ac:spMkLst>
        </pc:spChg>
        <pc:grpChg chg="del">
          <ac:chgData name="Vui Le Ba" userId="052109168efbc39a" providerId="LiveId" clId="{40CFB830-F6EC-4A1B-AE1F-B620D0FFC1BE}" dt="2020-12-23T09:05:40.253" v="3314" actId="478"/>
          <ac:grpSpMkLst>
            <pc:docMk/>
            <pc:sldMk cId="0" sldId="747"/>
            <ac:grpSpMk id="851972" creationId="{00000000-0000-0000-0000-000000000000}"/>
          </ac:grpSpMkLst>
        </pc:grpChg>
      </pc:sldChg>
      <pc:sldChg chg="addSp delSp modSp mod modClrScheme chgLayout">
        <pc:chgData name="Vui Le Ba" userId="052109168efbc39a" providerId="LiveId" clId="{40CFB830-F6EC-4A1B-AE1F-B620D0FFC1BE}" dt="2020-12-23T09:04:36.024" v="3220" actId="478"/>
        <pc:sldMkLst>
          <pc:docMk/>
          <pc:sldMk cId="0" sldId="748"/>
        </pc:sldMkLst>
        <pc:spChg chg="add del mod">
          <ac:chgData name="Vui Le Ba" userId="052109168efbc39a" providerId="LiveId" clId="{40CFB830-F6EC-4A1B-AE1F-B620D0FFC1BE}" dt="2020-12-23T05:58:31.666" v="181" actId="6264"/>
          <ac:spMkLst>
            <pc:docMk/>
            <pc:sldMk cId="0" sldId="748"/>
            <ac:spMk id="3" creationId="{639143A9-AF7D-4841-8DA5-23947B830D17}"/>
          </ac:spMkLst>
        </pc:spChg>
        <pc:spChg chg="add del mod">
          <ac:chgData name="Vui Le Ba" userId="052109168efbc39a" providerId="LiveId" clId="{40CFB830-F6EC-4A1B-AE1F-B620D0FFC1BE}" dt="2020-12-23T05:58:31.666" v="181" actId="6264"/>
          <ac:spMkLst>
            <pc:docMk/>
            <pc:sldMk cId="0" sldId="748"/>
            <ac:spMk id="4" creationId="{9AFED4E6-DD92-48A2-83B8-2C9BD975ABF9}"/>
          </ac:spMkLst>
        </pc:spChg>
        <pc:spChg chg="add del mod ord">
          <ac:chgData name="Vui Le Ba" userId="052109168efbc39a" providerId="LiveId" clId="{40CFB830-F6EC-4A1B-AE1F-B620D0FFC1BE}" dt="2020-12-23T07:30:43.255" v="1946" actId="6264"/>
          <ac:spMkLst>
            <pc:docMk/>
            <pc:sldMk cId="0" sldId="748"/>
            <ac:spMk id="5" creationId="{6DD9D632-2EF7-46E0-A76C-2937F23EEDA4}"/>
          </ac:spMkLst>
        </pc:spChg>
        <pc:spChg chg="del">
          <ac:chgData name="Vui Le Ba" userId="052109168efbc39a" providerId="LiveId" clId="{40CFB830-F6EC-4A1B-AE1F-B620D0FFC1BE}" dt="2020-12-23T07:06:30.211" v="1584"/>
          <ac:spMkLst>
            <pc:docMk/>
            <pc:sldMk cId="0" sldId="748"/>
            <ac:spMk id="6" creationId="{0B98ED3F-5AEF-45D2-BFD4-CC9689D8D417}"/>
          </ac:spMkLst>
        </pc:spChg>
        <pc:spChg chg="add del mod">
          <ac:chgData name="Vui Le Ba" userId="052109168efbc39a" providerId="LiveId" clId="{40CFB830-F6EC-4A1B-AE1F-B620D0FFC1BE}" dt="2020-12-23T07:30:43.255" v="1946" actId="6264"/>
          <ac:spMkLst>
            <pc:docMk/>
            <pc:sldMk cId="0" sldId="748"/>
            <ac:spMk id="7" creationId="{34AC7BF0-9E72-402F-8F8B-1D02B3E437A2}"/>
          </ac:spMkLst>
        </pc:spChg>
        <pc:spChg chg="add del mod">
          <ac:chgData name="Vui Le Ba" userId="052109168efbc39a" providerId="LiveId" clId="{40CFB830-F6EC-4A1B-AE1F-B620D0FFC1BE}" dt="2020-12-23T07:30:43.255" v="1946" actId="6264"/>
          <ac:spMkLst>
            <pc:docMk/>
            <pc:sldMk cId="0" sldId="748"/>
            <ac:spMk id="8" creationId="{DA37F8EF-B8BB-4B82-824F-0033E8757EED}"/>
          </ac:spMkLst>
        </pc:spChg>
        <pc:spChg chg="add del mod ord">
          <ac:chgData name="Vui Le Ba" userId="052109168efbc39a" providerId="LiveId" clId="{40CFB830-F6EC-4A1B-AE1F-B620D0FFC1BE}" dt="2020-12-23T09:04:22.811" v="3216" actId="700"/>
          <ac:spMkLst>
            <pc:docMk/>
            <pc:sldMk cId="0" sldId="748"/>
            <ac:spMk id="9" creationId="{E64AAE84-A6DA-4010-BD4F-CE9C1CCB84E7}"/>
          </ac:spMkLst>
        </pc:spChg>
        <pc:spChg chg="add del mod ord">
          <ac:chgData name="Vui Le Ba" userId="052109168efbc39a" providerId="LiveId" clId="{40CFB830-F6EC-4A1B-AE1F-B620D0FFC1BE}" dt="2020-12-23T09:04:25.306" v="3218" actId="478"/>
          <ac:spMkLst>
            <pc:docMk/>
            <pc:sldMk cId="0" sldId="748"/>
            <ac:spMk id="12" creationId="{2A0256E9-C0F0-46D2-B536-92B435E56B54}"/>
          </ac:spMkLst>
        </pc:spChg>
        <pc:spChg chg="add del mod ord">
          <ac:chgData name="Vui Le Ba" userId="052109168efbc39a" providerId="LiveId" clId="{40CFB830-F6EC-4A1B-AE1F-B620D0FFC1BE}" dt="2020-12-23T09:04:36.024" v="3220" actId="478"/>
          <ac:spMkLst>
            <pc:docMk/>
            <pc:sldMk cId="0" sldId="748"/>
            <ac:spMk id="856066" creationId="{00000000-0000-0000-0000-000000000000}"/>
          </ac:spMkLst>
        </pc:spChg>
        <pc:spChg chg="mod ord">
          <ac:chgData name="Vui Le Ba" userId="052109168efbc39a" providerId="LiveId" clId="{40CFB830-F6EC-4A1B-AE1F-B620D0FFC1BE}" dt="2020-12-23T09:04:22.822" v="3217" actId="27636"/>
          <ac:spMkLst>
            <pc:docMk/>
            <pc:sldMk cId="0" sldId="748"/>
            <ac:spMk id="856067" creationId="{00000000-0000-0000-0000-000000000000}"/>
          </ac:spMkLst>
        </pc:spChg>
        <pc:spChg chg="mod">
          <ac:chgData name="Vui Le Ba" userId="052109168efbc39a" providerId="LiveId" clId="{40CFB830-F6EC-4A1B-AE1F-B620D0FFC1BE}" dt="2020-12-23T09:04:30.022" v="3219" actId="404"/>
          <ac:spMkLst>
            <pc:docMk/>
            <pc:sldMk cId="0" sldId="748"/>
            <ac:spMk id="856069" creationId="{00000000-0000-0000-0000-000000000000}"/>
          </ac:spMkLst>
        </pc:spChg>
        <pc:grpChg chg="del">
          <ac:chgData name="Vui Le Ba" userId="052109168efbc39a" providerId="LiveId" clId="{40CFB830-F6EC-4A1B-AE1F-B620D0FFC1BE}" dt="2020-12-23T09:04:12.464" v="3215" actId="478"/>
          <ac:grpSpMkLst>
            <pc:docMk/>
            <pc:sldMk cId="0" sldId="748"/>
            <ac:grpSpMk id="856068" creationId="{00000000-0000-0000-0000-000000000000}"/>
          </ac:grpSpMkLst>
        </pc:grpChg>
      </pc:sldChg>
      <pc:sldChg chg="addSp delSp modSp mod modClrScheme chgLayout">
        <pc:chgData name="Vui Le Ba" userId="052109168efbc39a" providerId="LiveId" clId="{40CFB830-F6EC-4A1B-AE1F-B620D0FFC1BE}" dt="2020-12-23T09:03:13.786" v="3153" actId="478"/>
        <pc:sldMkLst>
          <pc:docMk/>
          <pc:sldMk cId="0" sldId="749"/>
        </pc:sldMkLst>
        <pc:spChg chg="add del mod">
          <ac:chgData name="Vui Le Ba" userId="052109168efbc39a" providerId="LiveId" clId="{40CFB830-F6EC-4A1B-AE1F-B620D0FFC1BE}" dt="2020-12-23T05:58:31.666" v="181" actId="6264"/>
          <ac:spMkLst>
            <pc:docMk/>
            <pc:sldMk cId="0" sldId="749"/>
            <ac:spMk id="2" creationId="{EEAEB1EB-26B7-4EB8-83A4-B913200CD9F7}"/>
          </ac:spMkLst>
        </pc:spChg>
        <pc:spChg chg="add del mod">
          <ac:chgData name="Vui Le Ba" userId="052109168efbc39a" providerId="LiveId" clId="{40CFB830-F6EC-4A1B-AE1F-B620D0FFC1BE}" dt="2020-12-23T05:58:31.666" v="181" actId="6264"/>
          <ac:spMkLst>
            <pc:docMk/>
            <pc:sldMk cId="0" sldId="749"/>
            <ac:spMk id="3" creationId="{0455EF1F-7F82-4FD9-A0BC-6B55C7D09BDA}"/>
          </ac:spMkLst>
        </pc:spChg>
        <pc:spChg chg="add del mod ord">
          <ac:chgData name="Vui Le Ba" userId="052109168efbc39a" providerId="LiveId" clId="{40CFB830-F6EC-4A1B-AE1F-B620D0FFC1BE}" dt="2020-12-23T07:30:43.255" v="1946" actId="6264"/>
          <ac:spMkLst>
            <pc:docMk/>
            <pc:sldMk cId="0" sldId="749"/>
            <ac:spMk id="4" creationId="{5C09C16B-AC6E-482C-8CE8-5744B48CB435}"/>
          </ac:spMkLst>
        </pc:spChg>
        <pc:spChg chg="del">
          <ac:chgData name="Vui Le Ba" userId="052109168efbc39a" providerId="LiveId" clId="{40CFB830-F6EC-4A1B-AE1F-B620D0FFC1BE}" dt="2020-12-23T07:06:30.211" v="1584"/>
          <ac:spMkLst>
            <pc:docMk/>
            <pc:sldMk cId="0" sldId="749"/>
            <ac:spMk id="5" creationId="{747B30CA-142E-405F-84A3-108573587D4E}"/>
          </ac:spMkLst>
        </pc:spChg>
        <pc:spChg chg="add del mod">
          <ac:chgData name="Vui Le Ba" userId="052109168efbc39a" providerId="LiveId" clId="{40CFB830-F6EC-4A1B-AE1F-B620D0FFC1BE}" dt="2020-12-23T07:30:43.255" v="1946" actId="6264"/>
          <ac:spMkLst>
            <pc:docMk/>
            <pc:sldMk cId="0" sldId="749"/>
            <ac:spMk id="6" creationId="{3A32B46E-7100-4DF3-8425-CEF58A6E310A}"/>
          </ac:spMkLst>
        </pc:spChg>
        <pc:spChg chg="add del mod">
          <ac:chgData name="Vui Le Ba" userId="052109168efbc39a" providerId="LiveId" clId="{40CFB830-F6EC-4A1B-AE1F-B620D0FFC1BE}" dt="2020-12-23T07:30:43.255" v="1946" actId="6264"/>
          <ac:spMkLst>
            <pc:docMk/>
            <pc:sldMk cId="0" sldId="749"/>
            <ac:spMk id="7" creationId="{C03C6419-B6F8-44B4-BE9B-E7266DE7757D}"/>
          </ac:spMkLst>
        </pc:spChg>
        <pc:spChg chg="add del mod ord">
          <ac:chgData name="Vui Le Ba" userId="052109168efbc39a" providerId="LiveId" clId="{40CFB830-F6EC-4A1B-AE1F-B620D0FFC1BE}" dt="2020-12-23T09:02:11.498" v="3133" actId="478"/>
          <ac:spMkLst>
            <pc:docMk/>
            <pc:sldMk cId="0" sldId="749"/>
            <ac:spMk id="8" creationId="{E7DF6B49-0CE8-4C50-A8AE-48BEE8E5EDB2}"/>
          </ac:spMkLst>
        </pc:spChg>
        <pc:spChg chg="add del mod ord">
          <ac:chgData name="Vui Le Ba" userId="052109168efbc39a" providerId="LiveId" clId="{40CFB830-F6EC-4A1B-AE1F-B620D0FFC1BE}" dt="2020-12-23T09:03:13.786" v="3153" actId="478"/>
          <ac:spMkLst>
            <pc:docMk/>
            <pc:sldMk cId="0" sldId="749"/>
            <ac:spMk id="9" creationId="{090D8B05-AED6-4E29-B7DF-E08B1925975D}"/>
          </ac:spMkLst>
        </pc:spChg>
        <pc:spChg chg="add del mod ord">
          <ac:chgData name="Vui Le Ba" userId="052109168efbc39a" providerId="LiveId" clId="{40CFB830-F6EC-4A1B-AE1F-B620D0FFC1BE}" dt="2020-12-23T09:02:13.303" v="3134" actId="478"/>
          <ac:spMkLst>
            <pc:docMk/>
            <pc:sldMk cId="0" sldId="749"/>
            <ac:spMk id="862210" creationId="{00000000-0000-0000-0000-000000000000}"/>
          </ac:spMkLst>
        </pc:spChg>
        <pc:spChg chg="mod ord">
          <ac:chgData name="Vui Le Ba" userId="052109168efbc39a" providerId="LiveId" clId="{40CFB830-F6EC-4A1B-AE1F-B620D0FFC1BE}" dt="2020-12-23T09:02:56.117" v="3148" actId="27636"/>
          <ac:spMkLst>
            <pc:docMk/>
            <pc:sldMk cId="0" sldId="749"/>
            <ac:spMk id="862211" creationId="{00000000-0000-0000-0000-000000000000}"/>
          </ac:spMkLst>
        </pc:spChg>
        <pc:grpChg chg="del">
          <ac:chgData name="Vui Le Ba" userId="052109168efbc39a" providerId="LiveId" clId="{40CFB830-F6EC-4A1B-AE1F-B620D0FFC1BE}" dt="2020-12-23T09:02:09.893" v="3132" actId="478"/>
          <ac:grpSpMkLst>
            <pc:docMk/>
            <pc:sldMk cId="0" sldId="749"/>
            <ac:grpSpMk id="862212" creationId="{00000000-0000-0000-0000-000000000000}"/>
          </ac:grpSpMkLst>
        </pc:grpChg>
      </pc:sldChg>
      <pc:sldChg chg="addSp delSp modSp mod modClrScheme chgLayout">
        <pc:chgData name="Vui Le Ba" userId="052109168efbc39a" providerId="LiveId" clId="{40CFB830-F6EC-4A1B-AE1F-B620D0FFC1BE}" dt="2020-12-23T09:03:09.976" v="3152" actId="478"/>
        <pc:sldMkLst>
          <pc:docMk/>
          <pc:sldMk cId="0" sldId="750"/>
        </pc:sldMkLst>
        <pc:spChg chg="add del mod">
          <ac:chgData name="Vui Le Ba" userId="052109168efbc39a" providerId="LiveId" clId="{40CFB830-F6EC-4A1B-AE1F-B620D0FFC1BE}" dt="2020-12-23T05:58:31.666" v="181" actId="6264"/>
          <ac:spMkLst>
            <pc:docMk/>
            <pc:sldMk cId="0" sldId="750"/>
            <ac:spMk id="2" creationId="{F612193F-AEBC-4BE3-9E52-AA5995028BA2}"/>
          </ac:spMkLst>
        </pc:spChg>
        <pc:spChg chg="add del mod">
          <ac:chgData name="Vui Le Ba" userId="052109168efbc39a" providerId="LiveId" clId="{40CFB830-F6EC-4A1B-AE1F-B620D0FFC1BE}" dt="2020-12-23T05:58:31.666" v="181" actId="6264"/>
          <ac:spMkLst>
            <pc:docMk/>
            <pc:sldMk cId="0" sldId="750"/>
            <ac:spMk id="3" creationId="{8303E4EB-0E80-4CA0-9FA2-F3FF16CE8F34}"/>
          </ac:spMkLst>
        </pc:spChg>
        <pc:spChg chg="add del mod ord">
          <ac:chgData name="Vui Le Ba" userId="052109168efbc39a" providerId="LiveId" clId="{40CFB830-F6EC-4A1B-AE1F-B620D0FFC1BE}" dt="2020-12-23T07:30:43.255" v="1946" actId="6264"/>
          <ac:spMkLst>
            <pc:docMk/>
            <pc:sldMk cId="0" sldId="750"/>
            <ac:spMk id="4" creationId="{74F42C1A-7A3D-4334-B557-9CC773DC1C67}"/>
          </ac:spMkLst>
        </pc:spChg>
        <pc:spChg chg="del">
          <ac:chgData name="Vui Le Ba" userId="052109168efbc39a" providerId="LiveId" clId="{40CFB830-F6EC-4A1B-AE1F-B620D0FFC1BE}" dt="2020-12-23T07:06:30.211" v="1584"/>
          <ac:spMkLst>
            <pc:docMk/>
            <pc:sldMk cId="0" sldId="750"/>
            <ac:spMk id="5" creationId="{0580DB67-E58D-4626-9FBC-8BA383F45391}"/>
          </ac:spMkLst>
        </pc:spChg>
        <pc:spChg chg="add del mod">
          <ac:chgData name="Vui Le Ba" userId="052109168efbc39a" providerId="LiveId" clId="{40CFB830-F6EC-4A1B-AE1F-B620D0FFC1BE}" dt="2020-12-23T07:30:43.255" v="1946" actId="6264"/>
          <ac:spMkLst>
            <pc:docMk/>
            <pc:sldMk cId="0" sldId="750"/>
            <ac:spMk id="6" creationId="{BBAF6490-F4ED-4D2D-BA2A-0ACAB8AFE7FC}"/>
          </ac:spMkLst>
        </pc:spChg>
        <pc:spChg chg="add del mod">
          <ac:chgData name="Vui Le Ba" userId="052109168efbc39a" providerId="LiveId" clId="{40CFB830-F6EC-4A1B-AE1F-B620D0FFC1BE}" dt="2020-12-23T07:30:43.255" v="1946" actId="6264"/>
          <ac:spMkLst>
            <pc:docMk/>
            <pc:sldMk cId="0" sldId="750"/>
            <ac:spMk id="7" creationId="{0EDDBA5D-7836-469A-A9F9-FB4ABE2F46ED}"/>
          </ac:spMkLst>
        </pc:spChg>
        <pc:spChg chg="add del mod ord">
          <ac:chgData name="Vui Le Ba" userId="052109168efbc39a" providerId="LiveId" clId="{40CFB830-F6EC-4A1B-AE1F-B620D0FFC1BE}" dt="2020-12-23T09:02:56.077" v="3146" actId="700"/>
          <ac:spMkLst>
            <pc:docMk/>
            <pc:sldMk cId="0" sldId="750"/>
            <ac:spMk id="8" creationId="{AC3AA81E-4CAA-49C4-BD17-8B439E4790A1}"/>
          </ac:spMkLst>
        </pc:spChg>
        <pc:spChg chg="add del mod ord">
          <ac:chgData name="Vui Le Ba" userId="052109168efbc39a" providerId="LiveId" clId="{40CFB830-F6EC-4A1B-AE1F-B620D0FFC1BE}" dt="2020-12-23T09:03:03.275" v="3150" actId="478"/>
          <ac:spMkLst>
            <pc:docMk/>
            <pc:sldMk cId="0" sldId="750"/>
            <ac:spMk id="9" creationId="{102C1801-CF90-43AC-A04D-56CAEE0C3A0B}"/>
          </ac:spMkLst>
        </pc:spChg>
        <pc:spChg chg="add del mod ord">
          <ac:chgData name="Vui Le Ba" userId="052109168efbc39a" providerId="LiveId" clId="{40CFB830-F6EC-4A1B-AE1F-B620D0FFC1BE}" dt="2020-12-23T09:03:09.976" v="3152" actId="478"/>
          <ac:spMkLst>
            <pc:docMk/>
            <pc:sldMk cId="0" sldId="750"/>
            <ac:spMk id="860162" creationId="{00000000-0000-0000-0000-000000000000}"/>
          </ac:spMkLst>
        </pc:spChg>
        <pc:spChg chg="mod ord">
          <ac:chgData name="Vui Le Ba" userId="052109168efbc39a" providerId="LiveId" clId="{40CFB830-F6EC-4A1B-AE1F-B620D0FFC1BE}" dt="2020-12-23T09:02:56.089" v="3147" actId="27636"/>
          <ac:spMkLst>
            <pc:docMk/>
            <pc:sldMk cId="0" sldId="750"/>
            <ac:spMk id="860163" creationId="{00000000-0000-0000-0000-000000000000}"/>
          </ac:spMkLst>
        </pc:spChg>
        <pc:spChg chg="mod">
          <ac:chgData name="Vui Le Ba" userId="052109168efbc39a" providerId="LiveId" clId="{40CFB830-F6EC-4A1B-AE1F-B620D0FFC1BE}" dt="2020-12-23T09:03:06.435" v="3151" actId="404"/>
          <ac:spMkLst>
            <pc:docMk/>
            <pc:sldMk cId="0" sldId="750"/>
            <ac:spMk id="860165" creationId="{00000000-0000-0000-0000-000000000000}"/>
          </ac:spMkLst>
        </pc:spChg>
        <pc:grpChg chg="del">
          <ac:chgData name="Vui Le Ba" userId="052109168efbc39a" providerId="LiveId" clId="{40CFB830-F6EC-4A1B-AE1F-B620D0FFC1BE}" dt="2020-12-23T09:02:58.497" v="3149" actId="478"/>
          <ac:grpSpMkLst>
            <pc:docMk/>
            <pc:sldMk cId="0" sldId="750"/>
            <ac:grpSpMk id="860164" creationId="{00000000-0000-0000-0000-000000000000}"/>
          </ac:grpSpMkLst>
        </pc:grpChg>
      </pc:sldChg>
      <pc:sldChg chg="addSp delSp modSp mod modClrScheme chgLayout">
        <pc:chgData name="Vui Le Ba" userId="052109168efbc39a" providerId="LiveId" clId="{40CFB830-F6EC-4A1B-AE1F-B620D0FFC1BE}" dt="2020-12-23T09:02:49.397" v="3145" actId="478"/>
        <pc:sldMkLst>
          <pc:docMk/>
          <pc:sldMk cId="0" sldId="751"/>
        </pc:sldMkLst>
        <pc:spChg chg="add del mod">
          <ac:chgData name="Vui Le Ba" userId="052109168efbc39a" providerId="LiveId" clId="{40CFB830-F6EC-4A1B-AE1F-B620D0FFC1BE}" dt="2020-12-23T05:58:31.666" v="181" actId="6264"/>
          <ac:spMkLst>
            <pc:docMk/>
            <pc:sldMk cId="0" sldId="751"/>
            <ac:spMk id="2" creationId="{5DF99D97-D028-42F1-A290-187DB3CD6DA7}"/>
          </ac:spMkLst>
        </pc:spChg>
        <pc:spChg chg="add del mod">
          <ac:chgData name="Vui Le Ba" userId="052109168efbc39a" providerId="LiveId" clId="{40CFB830-F6EC-4A1B-AE1F-B620D0FFC1BE}" dt="2020-12-23T05:58:31.666" v="181" actId="6264"/>
          <ac:spMkLst>
            <pc:docMk/>
            <pc:sldMk cId="0" sldId="751"/>
            <ac:spMk id="3" creationId="{FF011DA5-526E-4300-AD82-C012795E4ADF}"/>
          </ac:spMkLst>
        </pc:spChg>
        <pc:spChg chg="add del mod ord">
          <ac:chgData name="Vui Le Ba" userId="052109168efbc39a" providerId="LiveId" clId="{40CFB830-F6EC-4A1B-AE1F-B620D0FFC1BE}" dt="2020-12-23T07:30:43.255" v="1946" actId="6264"/>
          <ac:spMkLst>
            <pc:docMk/>
            <pc:sldMk cId="0" sldId="751"/>
            <ac:spMk id="4" creationId="{D98EAE7E-A684-4215-9B1B-350936E043B3}"/>
          </ac:spMkLst>
        </pc:spChg>
        <pc:spChg chg="del">
          <ac:chgData name="Vui Le Ba" userId="052109168efbc39a" providerId="LiveId" clId="{40CFB830-F6EC-4A1B-AE1F-B620D0FFC1BE}" dt="2020-12-23T07:06:30.211" v="1584"/>
          <ac:spMkLst>
            <pc:docMk/>
            <pc:sldMk cId="0" sldId="751"/>
            <ac:spMk id="5" creationId="{8B395D56-3991-4CAD-B7D6-4AAE3B9A2F6E}"/>
          </ac:spMkLst>
        </pc:spChg>
        <pc:spChg chg="add del mod">
          <ac:chgData name="Vui Le Ba" userId="052109168efbc39a" providerId="LiveId" clId="{40CFB830-F6EC-4A1B-AE1F-B620D0FFC1BE}" dt="2020-12-23T07:30:43.255" v="1946" actId="6264"/>
          <ac:spMkLst>
            <pc:docMk/>
            <pc:sldMk cId="0" sldId="751"/>
            <ac:spMk id="6" creationId="{3A33EDAF-BB54-49E1-A537-C4AF33D03B71}"/>
          </ac:spMkLst>
        </pc:spChg>
        <pc:spChg chg="add del mod">
          <ac:chgData name="Vui Le Ba" userId="052109168efbc39a" providerId="LiveId" clId="{40CFB830-F6EC-4A1B-AE1F-B620D0FFC1BE}" dt="2020-12-23T07:30:43.255" v="1946" actId="6264"/>
          <ac:spMkLst>
            <pc:docMk/>
            <pc:sldMk cId="0" sldId="751"/>
            <ac:spMk id="7" creationId="{6AE9A230-2062-4B76-B6B5-B90158311864}"/>
          </ac:spMkLst>
        </pc:spChg>
        <pc:spChg chg="add del mod ord">
          <ac:chgData name="Vui Le Ba" userId="052109168efbc39a" providerId="LiveId" clId="{40CFB830-F6EC-4A1B-AE1F-B620D0FFC1BE}" dt="2020-12-23T09:02:00.569" v="3129" actId="478"/>
          <ac:spMkLst>
            <pc:docMk/>
            <pc:sldMk cId="0" sldId="751"/>
            <ac:spMk id="8" creationId="{89EA0D3B-EC6A-41A2-8DC4-24FF11EC0764}"/>
          </ac:spMkLst>
        </pc:spChg>
        <pc:spChg chg="add del mod ord">
          <ac:chgData name="Vui Le Ba" userId="052109168efbc39a" providerId="LiveId" clId="{40CFB830-F6EC-4A1B-AE1F-B620D0FFC1BE}" dt="2020-12-23T09:02:49.397" v="3145" actId="478"/>
          <ac:spMkLst>
            <pc:docMk/>
            <pc:sldMk cId="0" sldId="751"/>
            <ac:spMk id="9" creationId="{3D019621-DF8D-47A0-98F8-F013BFCDB41E}"/>
          </ac:spMkLst>
        </pc:spChg>
        <pc:spChg chg="add del mod ord">
          <ac:chgData name="Vui Le Ba" userId="052109168efbc39a" providerId="LiveId" clId="{40CFB830-F6EC-4A1B-AE1F-B620D0FFC1BE}" dt="2020-12-23T09:02:07.626" v="3131" actId="478"/>
          <ac:spMkLst>
            <pc:docMk/>
            <pc:sldMk cId="0" sldId="751"/>
            <ac:spMk id="864258" creationId="{00000000-0000-0000-0000-000000000000}"/>
          </ac:spMkLst>
        </pc:spChg>
        <pc:spChg chg="mod ord">
          <ac:chgData name="Vui Le Ba" userId="052109168efbc39a" providerId="LiveId" clId="{40CFB830-F6EC-4A1B-AE1F-B620D0FFC1BE}" dt="2020-12-23T09:02:27.769" v="3137" actId="27636"/>
          <ac:spMkLst>
            <pc:docMk/>
            <pc:sldMk cId="0" sldId="751"/>
            <ac:spMk id="864259" creationId="{00000000-0000-0000-0000-000000000000}"/>
          </ac:spMkLst>
        </pc:spChg>
        <pc:spChg chg="mod">
          <ac:chgData name="Vui Le Ba" userId="052109168efbc39a" providerId="LiveId" clId="{40CFB830-F6EC-4A1B-AE1F-B620D0FFC1BE}" dt="2020-12-23T09:02:04.380" v="3130" actId="404"/>
          <ac:spMkLst>
            <pc:docMk/>
            <pc:sldMk cId="0" sldId="751"/>
            <ac:spMk id="864261" creationId="{00000000-0000-0000-0000-000000000000}"/>
          </ac:spMkLst>
        </pc:spChg>
        <pc:grpChg chg="del">
          <ac:chgData name="Vui Le Ba" userId="052109168efbc39a" providerId="LiveId" clId="{40CFB830-F6EC-4A1B-AE1F-B620D0FFC1BE}" dt="2020-12-23T09:01:58.930" v="3128" actId="478"/>
          <ac:grpSpMkLst>
            <pc:docMk/>
            <pc:sldMk cId="0" sldId="751"/>
            <ac:grpSpMk id="864260" creationId="{00000000-0000-0000-0000-000000000000}"/>
          </ac:grpSpMkLst>
        </pc:grpChg>
      </pc:sldChg>
      <pc:sldChg chg="addSp delSp modSp mod modClrScheme chgLayout">
        <pc:chgData name="Vui Le Ba" userId="052109168efbc39a" providerId="LiveId" clId="{40CFB830-F6EC-4A1B-AE1F-B620D0FFC1BE}" dt="2020-12-23T09:02:47.775" v="3144" actId="478"/>
        <pc:sldMkLst>
          <pc:docMk/>
          <pc:sldMk cId="0" sldId="752"/>
        </pc:sldMkLst>
        <pc:spChg chg="add del mod">
          <ac:chgData name="Vui Le Ba" userId="052109168efbc39a" providerId="LiveId" clId="{40CFB830-F6EC-4A1B-AE1F-B620D0FFC1BE}" dt="2020-12-23T05:58:31.666" v="181" actId="6264"/>
          <ac:spMkLst>
            <pc:docMk/>
            <pc:sldMk cId="0" sldId="752"/>
            <ac:spMk id="2" creationId="{5DA91895-58AF-458F-9564-1D48D140B780}"/>
          </ac:spMkLst>
        </pc:spChg>
        <pc:spChg chg="add del mod">
          <ac:chgData name="Vui Le Ba" userId="052109168efbc39a" providerId="LiveId" clId="{40CFB830-F6EC-4A1B-AE1F-B620D0FFC1BE}" dt="2020-12-23T05:58:31.666" v="181" actId="6264"/>
          <ac:spMkLst>
            <pc:docMk/>
            <pc:sldMk cId="0" sldId="752"/>
            <ac:spMk id="3" creationId="{554BE247-EBAF-417D-AAB5-54A91187D111}"/>
          </ac:spMkLst>
        </pc:spChg>
        <pc:spChg chg="add del mod ord">
          <ac:chgData name="Vui Le Ba" userId="052109168efbc39a" providerId="LiveId" clId="{40CFB830-F6EC-4A1B-AE1F-B620D0FFC1BE}" dt="2020-12-23T07:30:43.255" v="1946" actId="6264"/>
          <ac:spMkLst>
            <pc:docMk/>
            <pc:sldMk cId="0" sldId="752"/>
            <ac:spMk id="4" creationId="{9EA7B456-CBB1-4CE4-B959-9E657BF6DFBF}"/>
          </ac:spMkLst>
        </pc:spChg>
        <pc:spChg chg="del">
          <ac:chgData name="Vui Le Ba" userId="052109168efbc39a" providerId="LiveId" clId="{40CFB830-F6EC-4A1B-AE1F-B620D0FFC1BE}" dt="2020-12-23T07:06:30.211" v="1584"/>
          <ac:spMkLst>
            <pc:docMk/>
            <pc:sldMk cId="0" sldId="752"/>
            <ac:spMk id="5" creationId="{444407B7-30A4-4DC3-A8F5-828882E259D6}"/>
          </ac:spMkLst>
        </pc:spChg>
        <pc:spChg chg="add del mod">
          <ac:chgData name="Vui Le Ba" userId="052109168efbc39a" providerId="LiveId" clId="{40CFB830-F6EC-4A1B-AE1F-B620D0FFC1BE}" dt="2020-12-23T07:30:43.255" v="1946" actId="6264"/>
          <ac:spMkLst>
            <pc:docMk/>
            <pc:sldMk cId="0" sldId="752"/>
            <ac:spMk id="6" creationId="{01D4487A-CE7A-45F3-AD0C-8DA252F26C1F}"/>
          </ac:spMkLst>
        </pc:spChg>
        <pc:spChg chg="add del mod">
          <ac:chgData name="Vui Le Ba" userId="052109168efbc39a" providerId="LiveId" clId="{40CFB830-F6EC-4A1B-AE1F-B620D0FFC1BE}" dt="2020-12-23T07:30:43.255" v="1946" actId="6264"/>
          <ac:spMkLst>
            <pc:docMk/>
            <pc:sldMk cId="0" sldId="752"/>
            <ac:spMk id="7" creationId="{6239CEAA-AF50-4A6F-B4E1-0665038DA496}"/>
          </ac:spMkLst>
        </pc:spChg>
        <pc:spChg chg="add del mod ord">
          <ac:chgData name="Vui Le Ba" userId="052109168efbc39a" providerId="LiveId" clId="{40CFB830-F6EC-4A1B-AE1F-B620D0FFC1BE}" dt="2020-12-23T09:01:54.374" v="3126" actId="478"/>
          <ac:spMkLst>
            <pc:docMk/>
            <pc:sldMk cId="0" sldId="752"/>
            <ac:spMk id="8" creationId="{D0BA7ECE-57E1-4273-9403-73271A7A0438}"/>
          </ac:spMkLst>
        </pc:spChg>
        <pc:spChg chg="add del mod ord">
          <ac:chgData name="Vui Le Ba" userId="052109168efbc39a" providerId="LiveId" clId="{40CFB830-F6EC-4A1B-AE1F-B620D0FFC1BE}" dt="2020-12-23T09:02:47.775" v="3144" actId="478"/>
          <ac:spMkLst>
            <pc:docMk/>
            <pc:sldMk cId="0" sldId="752"/>
            <ac:spMk id="9" creationId="{B04864C8-2132-40A6-AD1E-5A7E67BF716E}"/>
          </ac:spMkLst>
        </pc:spChg>
        <pc:spChg chg="add del mod ord">
          <ac:chgData name="Vui Le Ba" userId="052109168efbc39a" providerId="LiveId" clId="{40CFB830-F6EC-4A1B-AE1F-B620D0FFC1BE}" dt="2020-12-23T09:01:56.817" v="3127" actId="478"/>
          <ac:spMkLst>
            <pc:docMk/>
            <pc:sldMk cId="0" sldId="752"/>
            <ac:spMk id="866306" creationId="{00000000-0000-0000-0000-000000000000}"/>
          </ac:spMkLst>
        </pc:spChg>
        <pc:spChg chg="mod ord">
          <ac:chgData name="Vui Le Ba" userId="052109168efbc39a" providerId="LiveId" clId="{40CFB830-F6EC-4A1B-AE1F-B620D0FFC1BE}" dt="2020-12-23T09:02:27.780" v="3138" actId="27636"/>
          <ac:spMkLst>
            <pc:docMk/>
            <pc:sldMk cId="0" sldId="752"/>
            <ac:spMk id="866307" creationId="{00000000-0000-0000-0000-000000000000}"/>
          </ac:spMkLst>
        </pc:spChg>
        <pc:grpChg chg="del">
          <ac:chgData name="Vui Le Ba" userId="052109168efbc39a" providerId="LiveId" clId="{40CFB830-F6EC-4A1B-AE1F-B620D0FFC1BE}" dt="2020-12-23T09:01:50.249" v="3125" actId="478"/>
          <ac:grpSpMkLst>
            <pc:docMk/>
            <pc:sldMk cId="0" sldId="752"/>
            <ac:grpSpMk id="866308" creationId="{00000000-0000-0000-0000-000000000000}"/>
          </ac:grpSpMkLst>
        </pc:grpChg>
      </pc:sldChg>
      <pc:sldChg chg="addSp delSp modSp mod modClrScheme chgLayout">
        <pc:chgData name="Vui Le Ba" userId="052109168efbc39a" providerId="LiveId" clId="{40CFB830-F6EC-4A1B-AE1F-B620D0FFC1BE}" dt="2020-12-23T09:02:45.132" v="3143" actId="478"/>
        <pc:sldMkLst>
          <pc:docMk/>
          <pc:sldMk cId="0" sldId="753"/>
        </pc:sldMkLst>
        <pc:spChg chg="add del mod">
          <ac:chgData name="Vui Le Ba" userId="052109168efbc39a" providerId="LiveId" clId="{40CFB830-F6EC-4A1B-AE1F-B620D0FFC1BE}" dt="2020-12-23T05:58:31.666" v="181" actId="6264"/>
          <ac:spMkLst>
            <pc:docMk/>
            <pc:sldMk cId="0" sldId="753"/>
            <ac:spMk id="2" creationId="{28CD8B9A-B9A5-400D-B5B2-58E390D5F0B6}"/>
          </ac:spMkLst>
        </pc:spChg>
        <pc:spChg chg="add del mod">
          <ac:chgData name="Vui Le Ba" userId="052109168efbc39a" providerId="LiveId" clId="{40CFB830-F6EC-4A1B-AE1F-B620D0FFC1BE}" dt="2020-12-23T05:58:31.666" v="181" actId="6264"/>
          <ac:spMkLst>
            <pc:docMk/>
            <pc:sldMk cId="0" sldId="753"/>
            <ac:spMk id="3" creationId="{BDB12E1A-CFC0-41E7-9D42-8F555AA1EE20}"/>
          </ac:spMkLst>
        </pc:spChg>
        <pc:spChg chg="add del mod ord">
          <ac:chgData name="Vui Le Ba" userId="052109168efbc39a" providerId="LiveId" clId="{40CFB830-F6EC-4A1B-AE1F-B620D0FFC1BE}" dt="2020-12-23T07:30:43.255" v="1946" actId="6264"/>
          <ac:spMkLst>
            <pc:docMk/>
            <pc:sldMk cId="0" sldId="753"/>
            <ac:spMk id="4" creationId="{8E312F58-AA2F-425A-BB74-31C70C587DBF}"/>
          </ac:spMkLst>
        </pc:spChg>
        <pc:spChg chg="del">
          <ac:chgData name="Vui Le Ba" userId="052109168efbc39a" providerId="LiveId" clId="{40CFB830-F6EC-4A1B-AE1F-B620D0FFC1BE}" dt="2020-12-23T07:06:30.211" v="1584"/>
          <ac:spMkLst>
            <pc:docMk/>
            <pc:sldMk cId="0" sldId="753"/>
            <ac:spMk id="5" creationId="{279BB3CB-32C6-413A-BF6F-4171A82450D0}"/>
          </ac:spMkLst>
        </pc:spChg>
        <pc:spChg chg="add del mod">
          <ac:chgData name="Vui Le Ba" userId="052109168efbc39a" providerId="LiveId" clId="{40CFB830-F6EC-4A1B-AE1F-B620D0FFC1BE}" dt="2020-12-23T07:30:43.255" v="1946" actId="6264"/>
          <ac:spMkLst>
            <pc:docMk/>
            <pc:sldMk cId="0" sldId="753"/>
            <ac:spMk id="6" creationId="{21E727F8-062E-4DD7-BEEE-719EC43CF4B5}"/>
          </ac:spMkLst>
        </pc:spChg>
        <pc:spChg chg="add del mod">
          <ac:chgData name="Vui Le Ba" userId="052109168efbc39a" providerId="LiveId" clId="{40CFB830-F6EC-4A1B-AE1F-B620D0FFC1BE}" dt="2020-12-23T07:30:43.255" v="1946" actId="6264"/>
          <ac:spMkLst>
            <pc:docMk/>
            <pc:sldMk cId="0" sldId="753"/>
            <ac:spMk id="7" creationId="{6D5E9108-4C2F-4899-82C6-F5A505231635}"/>
          </ac:spMkLst>
        </pc:spChg>
        <pc:spChg chg="add del mod ord">
          <ac:chgData name="Vui Le Ba" userId="052109168efbc39a" providerId="LiveId" clId="{40CFB830-F6EC-4A1B-AE1F-B620D0FFC1BE}" dt="2020-12-23T09:01:38.952" v="3117" actId="478"/>
          <ac:spMkLst>
            <pc:docMk/>
            <pc:sldMk cId="0" sldId="753"/>
            <ac:spMk id="8" creationId="{88C27FFE-DC79-4D05-9DC7-0BF5D16C458F}"/>
          </ac:spMkLst>
        </pc:spChg>
        <pc:spChg chg="add del mod ord">
          <ac:chgData name="Vui Le Ba" userId="052109168efbc39a" providerId="LiveId" clId="{40CFB830-F6EC-4A1B-AE1F-B620D0FFC1BE}" dt="2020-12-23T09:02:45.132" v="3143" actId="478"/>
          <ac:spMkLst>
            <pc:docMk/>
            <pc:sldMk cId="0" sldId="753"/>
            <ac:spMk id="9" creationId="{6C641DF0-7CE3-44AB-A646-705304493AB3}"/>
          </ac:spMkLst>
        </pc:spChg>
        <pc:spChg chg="add del mod ord">
          <ac:chgData name="Vui Le Ba" userId="052109168efbc39a" providerId="LiveId" clId="{40CFB830-F6EC-4A1B-AE1F-B620D0FFC1BE}" dt="2020-12-23T09:01:47.874" v="3124" actId="478"/>
          <ac:spMkLst>
            <pc:docMk/>
            <pc:sldMk cId="0" sldId="753"/>
            <ac:spMk id="868354" creationId="{00000000-0000-0000-0000-000000000000}"/>
          </ac:spMkLst>
        </pc:spChg>
        <pc:spChg chg="mod ord">
          <ac:chgData name="Vui Le Ba" userId="052109168efbc39a" providerId="LiveId" clId="{40CFB830-F6EC-4A1B-AE1F-B620D0FFC1BE}" dt="2020-12-23T09:02:27.780" v="3139" actId="27636"/>
          <ac:spMkLst>
            <pc:docMk/>
            <pc:sldMk cId="0" sldId="753"/>
            <ac:spMk id="868355" creationId="{00000000-0000-0000-0000-000000000000}"/>
          </ac:spMkLst>
        </pc:spChg>
        <pc:spChg chg="mod">
          <ac:chgData name="Vui Le Ba" userId="052109168efbc39a" providerId="LiveId" clId="{40CFB830-F6EC-4A1B-AE1F-B620D0FFC1BE}" dt="2020-12-23T09:01:46.201" v="3123" actId="6549"/>
          <ac:spMkLst>
            <pc:docMk/>
            <pc:sldMk cId="0" sldId="753"/>
            <ac:spMk id="868357" creationId="{00000000-0000-0000-0000-000000000000}"/>
          </ac:spMkLst>
        </pc:spChg>
        <pc:grpChg chg="del">
          <ac:chgData name="Vui Le Ba" userId="052109168efbc39a" providerId="LiveId" clId="{40CFB830-F6EC-4A1B-AE1F-B620D0FFC1BE}" dt="2020-12-23T09:01:31.710" v="3116" actId="478"/>
          <ac:grpSpMkLst>
            <pc:docMk/>
            <pc:sldMk cId="0" sldId="753"/>
            <ac:grpSpMk id="868356" creationId="{00000000-0000-0000-0000-000000000000}"/>
          </ac:grpSpMkLst>
        </pc:grpChg>
      </pc:sldChg>
      <pc:sldChg chg="addSp delSp modSp mod modClrScheme modAnim chgLayout">
        <pc:chgData name="Vui Le Ba" userId="052109168efbc39a" providerId="LiveId" clId="{40CFB830-F6EC-4A1B-AE1F-B620D0FFC1BE}" dt="2020-12-23T09:00:48.951" v="3105" actId="1076"/>
        <pc:sldMkLst>
          <pc:docMk/>
          <pc:sldMk cId="0" sldId="755"/>
        </pc:sldMkLst>
        <pc:spChg chg="add del mod">
          <ac:chgData name="Vui Le Ba" userId="052109168efbc39a" providerId="LiveId" clId="{40CFB830-F6EC-4A1B-AE1F-B620D0FFC1BE}" dt="2020-12-23T05:58:31.666" v="181" actId="6264"/>
          <ac:spMkLst>
            <pc:docMk/>
            <pc:sldMk cId="0" sldId="755"/>
            <ac:spMk id="2" creationId="{DDF8A8E6-0500-44B7-B0EE-B59350810384}"/>
          </ac:spMkLst>
        </pc:spChg>
        <pc:spChg chg="add del mod">
          <ac:chgData name="Vui Le Ba" userId="052109168efbc39a" providerId="LiveId" clId="{40CFB830-F6EC-4A1B-AE1F-B620D0FFC1BE}" dt="2020-12-23T05:58:31.666" v="181" actId="6264"/>
          <ac:spMkLst>
            <pc:docMk/>
            <pc:sldMk cId="0" sldId="755"/>
            <ac:spMk id="3" creationId="{81712E57-B935-4097-9818-580C82EB0C6E}"/>
          </ac:spMkLst>
        </pc:spChg>
        <pc:spChg chg="add del mod ord">
          <ac:chgData name="Vui Le Ba" userId="052109168efbc39a" providerId="LiveId" clId="{40CFB830-F6EC-4A1B-AE1F-B620D0FFC1BE}" dt="2020-12-23T07:30:43.255" v="1946" actId="6264"/>
          <ac:spMkLst>
            <pc:docMk/>
            <pc:sldMk cId="0" sldId="755"/>
            <ac:spMk id="5" creationId="{CF01BD74-39B7-4ABA-83B6-9179F98E03BB}"/>
          </ac:spMkLst>
        </pc:spChg>
        <pc:spChg chg="del">
          <ac:chgData name="Vui Le Ba" userId="052109168efbc39a" providerId="LiveId" clId="{40CFB830-F6EC-4A1B-AE1F-B620D0FFC1BE}" dt="2020-12-23T07:06:30.211" v="1584"/>
          <ac:spMkLst>
            <pc:docMk/>
            <pc:sldMk cId="0" sldId="755"/>
            <ac:spMk id="6" creationId="{4EA1A824-0DBA-436D-8C47-B8CD9B0821B7}"/>
          </ac:spMkLst>
        </pc:spChg>
        <pc:spChg chg="add del mod">
          <ac:chgData name="Vui Le Ba" userId="052109168efbc39a" providerId="LiveId" clId="{40CFB830-F6EC-4A1B-AE1F-B620D0FFC1BE}" dt="2020-12-23T07:30:43.255" v="1946" actId="6264"/>
          <ac:spMkLst>
            <pc:docMk/>
            <pc:sldMk cId="0" sldId="755"/>
            <ac:spMk id="7" creationId="{4D2775E1-F886-4BD3-9D71-7D7C2C104D4D}"/>
          </ac:spMkLst>
        </pc:spChg>
        <pc:spChg chg="add del mod">
          <ac:chgData name="Vui Le Ba" userId="052109168efbc39a" providerId="LiveId" clId="{40CFB830-F6EC-4A1B-AE1F-B620D0FFC1BE}" dt="2020-12-23T07:30:43.255" v="1946" actId="6264"/>
          <ac:spMkLst>
            <pc:docMk/>
            <pc:sldMk cId="0" sldId="755"/>
            <ac:spMk id="8" creationId="{75B522C2-63AF-498F-9755-74C4439FC54B}"/>
          </ac:spMkLst>
        </pc:spChg>
        <pc:spChg chg="add del mod ord">
          <ac:chgData name="Vui Le Ba" userId="052109168efbc39a" providerId="LiveId" clId="{40CFB830-F6EC-4A1B-AE1F-B620D0FFC1BE}" dt="2020-12-23T08:57:32.136" v="3043" actId="478"/>
          <ac:spMkLst>
            <pc:docMk/>
            <pc:sldMk cId="0" sldId="755"/>
            <ac:spMk id="9" creationId="{2E2824A3-444A-47E7-853B-4D7237051DED}"/>
          </ac:spMkLst>
        </pc:spChg>
        <pc:spChg chg="add del mod ord">
          <ac:chgData name="Vui Le Ba" userId="052109168efbc39a" providerId="LiveId" clId="{40CFB830-F6EC-4A1B-AE1F-B620D0FFC1BE}" dt="2020-12-23T09:00:34.891" v="3102" actId="478"/>
          <ac:spMkLst>
            <pc:docMk/>
            <pc:sldMk cId="0" sldId="755"/>
            <ac:spMk id="10" creationId="{E56C4451-966F-4430-BF36-EEDEC2426909}"/>
          </ac:spMkLst>
        </pc:spChg>
        <pc:spChg chg="add del mod">
          <ac:chgData name="Vui Le Ba" userId="052109168efbc39a" providerId="LiveId" clId="{40CFB830-F6EC-4A1B-AE1F-B620D0FFC1BE}" dt="2020-12-23T09:00:27.258" v="3099" actId="404"/>
          <ac:spMkLst>
            <pc:docMk/>
            <pc:sldMk cId="0" sldId="755"/>
            <ac:spMk id="872453" creationId="{00000000-0000-0000-0000-000000000000}"/>
          </ac:spMkLst>
        </pc:spChg>
        <pc:spChg chg="add del mod ord">
          <ac:chgData name="Vui Le Ba" userId="052109168efbc39a" providerId="LiveId" clId="{40CFB830-F6EC-4A1B-AE1F-B620D0FFC1BE}" dt="2020-12-23T08:57:35.039" v="3044" actId="478"/>
          <ac:spMkLst>
            <pc:docMk/>
            <pc:sldMk cId="0" sldId="755"/>
            <ac:spMk id="874498" creationId="{00000000-0000-0000-0000-000000000000}"/>
          </ac:spMkLst>
        </pc:spChg>
        <pc:spChg chg="mod ord">
          <ac:chgData name="Vui Le Ba" userId="052109168efbc39a" providerId="LiveId" clId="{40CFB830-F6EC-4A1B-AE1F-B620D0FFC1BE}" dt="2020-12-23T09:00:32.546" v="3101" actId="27636"/>
          <ac:spMkLst>
            <pc:docMk/>
            <pc:sldMk cId="0" sldId="755"/>
            <ac:spMk id="874499" creationId="{00000000-0000-0000-0000-000000000000}"/>
          </ac:spMkLst>
        </pc:spChg>
        <pc:spChg chg="mod">
          <ac:chgData name="Vui Le Ba" userId="052109168efbc39a" providerId="LiveId" clId="{40CFB830-F6EC-4A1B-AE1F-B620D0FFC1BE}" dt="2020-12-23T09:00:48.951" v="3105" actId="1076"/>
          <ac:spMkLst>
            <pc:docMk/>
            <pc:sldMk cId="0" sldId="755"/>
            <ac:spMk id="874503" creationId="{00000000-0000-0000-0000-000000000000}"/>
          </ac:spMkLst>
        </pc:spChg>
        <pc:spChg chg="mod">
          <ac:chgData name="Vui Le Ba" userId="052109168efbc39a" providerId="LiveId" clId="{40CFB830-F6EC-4A1B-AE1F-B620D0FFC1BE}" dt="2020-12-23T09:00:48.951" v="3105" actId="1076"/>
          <ac:spMkLst>
            <pc:docMk/>
            <pc:sldMk cId="0" sldId="755"/>
            <ac:spMk id="874504" creationId="{00000000-0000-0000-0000-000000000000}"/>
          </ac:spMkLst>
        </pc:spChg>
        <pc:grpChg chg="mod">
          <ac:chgData name="Vui Le Ba" userId="052109168efbc39a" providerId="LiveId" clId="{40CFB830-F6EC-4A1B-AE1F-B620D0FFC1BE}" dt="2020-12-23T09:00:48.951" v="3105" actId="1076"/>
          <ac:grpSpMkLst>
            <pc:docMk/>
            <pc:sldMk cId="0" sldId="755"/>
            <ac:grpSpMk id="4" creationId="{00000000-0000-0000-0000-000000000000}"/>
          </ac:grpSpMkLst>
        </pc:grpChg>
        <pc:grpChg chg="del">
          <ac:chgData name="Vui Le Ba" userId="052109168efbc39a" providerId="LiveId" clId="{40CFB830-F6EC-4A1B-AE1F-B620D0FFC1BE}" dt="2020-12-23T08:57:21.670" v="3040" actId="478"/>
          <ac:grpSpMkLst>
            <pc:docMk/>
            <pc:sldMk cId="0" sldId="755"/>
            <ac:grpSpMk id="874500" creationId="{00000000-0000-0000-0000-000000000000}"/>
          </ac:grpSpMkLst>
        </pc:grpChg>
      </pc:sldChg>
      <pc:sldChg chg="addSp delSp modSp mod modClrScheme chgLayout">
        <pc:chgData name="Vui Le Ba" userId="052109168efbc39a" providerId="LiveId" clId="{40CFB830-F6EC-4A1B-AE1F-B620D0FFC1BE}" dt="2020-12-23T08:58:29.920" v="3067" actId="5793"/>
        <pc:sldMkLst>
          <pc:docMk/>
          <pc:sldMk cId="0" sldId="756"/>
        </pc:sldMkLst>
        <pc:spChg chg="add del mod">
          <ac:chgData name="Vui Le Ba" userId="052109168efbc39a" providerId="LiveId" clId="{40CFB830-F6EC-4A1B-AE1F-B620D0FFC1BE}" dt="2020-12-23T05:58:31.666" v="181" actId="6264"/>
          <ac:spMkLst>
            <pc:docMk/>
            <pc:sldMk cId="0" sldId="756"/>
            <ac:spMk id="2" creationId="{4A1F48D4-D350-4ADA-8F9C-4C6628E612AD}"/>
          </ac:spMkLst>
        </pc:spChg>
        <pc:spChg chg="add del mod">
          <ac:chgData name="Vui Le Ba" userId="052109168efbc39a" providerId="LiveId" clId="{40CFB830-F6EC-4A1B-AE1F-B620D0FFC1BE}" dt="2020-12-23T05:58:31.666" v="181" actId="6264"/>
          <ac:spMkLst>
            <pc:docMk/>
            <pc:sldMk cId="0" sldId="756"/>
            <ac:spMk id="3" creationId="{F96AACC7-EEBB-4FFA-97A8-CC13239E1D62}"/>
          </ac:spMkLst>
        </pc:spChg>
        <pc:spChg chg="add del mod ord">
          <ac:chgData name="Vui Le Ba" userId="052109168efbc39a" providerId="LiveId" clId="{40CFB830-F6EC-4A1B-AE1F-B620D0FFC1BE}" dt="2020-12-23T07:30:43.255" v="1946" actId="6264"/>
          <ac:spMkLst>
            <pc:docMk/>
            <pc:sldMk cId="0" sldId="756"/>
            <ac:spMk id="4" creationId="{67389B53-8CC6-4C12-8F62-B486BA002097}"/>
          </ac:spMkLst>
        </pc:spChg>
        <pc:spChg chg="del">
          <ac:chgData name="Vui Le Ba" userId="052109168efbc39a" providerId="LiveId" clId="{40CFB830-F6EC-4A1B-AE1F-B620D0FFC1BE}" dt="2020-12-23T07:06:30.211" v="1584"/>
          <ac:spMkLst>
            <pc:docMk/>
            <pc:sldMk cId="0" sldId="756"/>
            <ac:spMk id="5" creationId="{6956250B-66F8-4B88-99C7-828441577FF9}"/>
          </ac:spMkLst>
        </pc:spChg>
        <pc:spChg chg="add del mod">
          <ac:chgData name="Vui Le Ba" userId="052109168efbc39a" providerId="LiveId" clId="{40CFB830-F6EC-4A1B-AE1F-B620D0FFC1BE}" dt="2020-12-23T07:30:43.255" v="1946" actId="6264"/>
          <ac:spMkLst>
            <pc:docMk/>
            <pc:sldMk cId="0" sldId="756"/>
            <ac:spMk id="6" creationId="{2001E3C5-E0DD-459E-855F-DC12BD8A783F}"/>
          </ac:spMkLst>
        </pc:spChg>
        <pc:spChg chg="add del mod">
          <ac:chgData name="Vui Le Ba" userId="052109168efbc39a" providerId="LiveId" clId="{40CFB830-F6EC-4A1B-AE1F-B620D0FFC1BE}" dt="2020-12-23T07:30:43.255" v="1946" actId="6264"/>
          <ac:spMkLst>
            <pc:docMk/>
            <pc:sldMk cId="0" sldId="756"/>
            <ac:spMk id="7" creationId="{6D3A9E66-731E-4D8C-8ED1-819851E24AEF}"/>
          </ac:spMkLst>
        </pc:spChg>
        <pc:spChg chg="add del mod ord">
          <ac:chgData name="Vui Le Ba" userId="052109168efbc39a" providerId="LiveId" clId="{40CFB830-F6EC-4A1B-AE1F-B620D0FFC1BE}" dt="2020-12-23T08:57:17.626" v="3039" actId="478"/>
          <ac:spMkLst>
            <pc:docMk/>
            <pc:sldMk cId="0" sldId="756"/>
            <ac:spMk id="8" creationId="{57646CB6-1000-4E31-A919-7CDC0AEC0595}"/>
          </ac:spMkLst>
        </pc:spChg>
        <pc:spChg chg="add del mod ord">
          <ac:chgData name="Vui Le Ba" userId="052109168efbc39a" providerId="LiveId" clId="{40CFB830-F6EC-4A1B-AE1F-B620D0FFC1BE}" dt="2020-12-23T08:57:52.906" v="3055" actId="478"/>
          <ac:spMkLst>
            <pc:docMk/>
            <pc:sldMk cId="0" sldId="756"/>
            <ac:spMk id="9" creationId="{B9640FDA-2B58-407E-9D28-E3C32383B02E}"/>
          </ac:spMkLst>
        </pc:spChg>
        <pc:spChg chg="mod">
          <ac:chgData name="Vui Le Ba" userId="052109168efbc39a" providerId="LiveId" clId="{40CFB830-F6EC-4A1B-AE1F-B620D0FFC1BE}" dt="2020-12-23T08:58:29.920" v="3067" actId="5793"/>
          <ac:spMkLst>
            <pc:docMk/>
            <pc:sldMk cId="0" sldId="756"/>
            <ac:spMk id="874501" creationId="{00000000-0000-0000-0000-000000000000}"/>
          </ac:spMkLst>
        </pc:spChg>
        <pc:spChg chg="add del mod ord">
          <ac:chgData name="Vui Le Ba" userId="052109168efbc39a" providerId="LiveId" clId="{40CFB830-F6EC-4A1B-AE1F-B620D0FFC1BE}" dt="2020-12-23T08:57:58.359" v="3056" actId="478"/>
          <ac:spMkLst>
            <pc:docMk/>
            <pc:sldMk cId="0" sldId="756"/>
            <ac:spMk id="876546" creationId="{00000000-0000-0000-0000-000000000000}"/>
          </ac:spMkLst>
        </pc:spChg>
        <pc:spChg chg="mod ord">
          <ac:chgData name="Vui Le Ba" userId="052109168efbc39a" providerId="LiveId" clId="{40CFB830-F6EC-4A1B-AE1F-B620D0FFC1BE}" dt="2020-12-23T08:57:48.793" v="3046" actId="27636"/>
          <ac:spMkLst>
            <pc:docMk/>
            <pc:sldMk cId="0" sldId="756"/>
            <ac:spMk id="876547" creationId="{00000000-0000-0000-0000-000000000000}"/>
          </ac:spMkLst>
        </pc:spChg>
        <pc:spChg chg="mod">
          <ac:chgData name="Vui Le Ba" userId="052109168efbc39a" providerId="LiveId" clId="{40CFB830-F6EC-4A1B-AE1F-B620D0FFC1BE}" dt="2020-12-23T08:58:07.935" v="3059" actId="1076"/>
          <ac:spMkLst>
            <pc:docMk/>
            <pc:sldMk cId="0" sldId="756"/>
            <ac:spMk id="876550" creationId="{00000000-0000-0000-0000-000000000000}"/>
          </ac:spMkLst>
        </pc:spChg>
        <pc:grpChg chg="del">
          <ac:chgData name="Vui Le Ba" userId="052109168efbc39a" providerId="LiveId" clId="{40CFB830-F6EC-4A1B-AE1F-B620D0FFC1BE}" dt="2020-12-23T08:57:14.701" v="3038" actId="478"/>
          <ac:grpSpMkLst>
            <pc:docMk/>
            <pc:sldMk cId="0" sldId="756"/>
            <ac:grpSpMk id="876548" creationId="{00000000-0000-0000-0000-000000000000}"/>
          </ac:grpSpMkLst>
        </pc:grpChg>
      </pc:sldChg>
      <pc:sldChg chg="addSp delSp modSp mod modClrScheme chgLayout">
        <pc:chgData name="Vui Le Ba" userId="052109168efbc39a" providerId="LiveId" clId="{40CFB830-F6EC-4A1B-AE1F-B620D0FFC1BE}" dt="2020-12-23T09:02:41.490" v="3142" actId="478"/>
        <pc:sldMkLst>
          <pc:docMk/>
          <pc:sldMk cId="0" sldId="757"/>
        </pc:sldMkLst>
        <pc:spChg chg="add del mod">
          <ac:chgData name="Vui Le Ba" userId="052109168efbc39a" providerId="LiveId" clId="{40CFB830-F6EC-4A1B-AE1F-B620D0FFC1BE}" dt="2020-12-23T05:58:31.666" v="181" actId="6264"/>
          <ac:spMkLst>
            <pc:docMk/>
            <pc:sldMk cId="0" sldId="757"/>
            <ac:spMk id="2" creationId="{34BFE790-30BD-4D3E-994C-F2BC53770F98}"/>
          </ac:spMkLst>
        </pc:spChg>
        <pc:spChg chg="add del mod">
          <ac:chgData name="Vui Le Ba" userId="052109168efbc39a" providerId="LiveId" clId="{40CFB830-F6EC-4A1B-AE1F-B620D0FFC1BE}" dt="2020-12-23T05:58:31.666" v="181" actId="6264"/>
          <ac:spMkLst>
            <pc:docMk/>
            <pc:sldMk cId="0" sldId="757"/>
            <ac:spMk id="3" creationId="{786C3FB3-DBD3-49B9-AF99-44731309F7C1}"/>
          </ac:spMkLst>
        </pc:spChg>
        <pc:spChg chg="add del mod ord">
          <ac:chgData name="Vui Le Ba" userId="052109168efbc39a" providerId="LiveId" clId="{40CFB830-F6EC-4A1B-AE1F-B620D0FFC1BE}" dt="2020-12-23T07:30:43.255" v="1946" actId="6264"/>
          <ac:spMkLst>
            <pc:docMk/>
            <pc:sldMk cId="0" sldId="757"/>
            <ac:spMk id="4" creationId="{0D23229A-0A8E-491E-B24C-E549D0FFB661}"/>
          </ac:spMkLst>
        </pc:spChg>
        <pc:spChg chg="del">
          <ac:chgData name="Vui Le Ba" userId="052109168efbc39a" providerId="LiveId" clId="{40CFB830-F6EC-4A1B-AE1F-B620D0FFC1BE}" dt="2020-12-23T07:06:30.211" v="1584"/>
          <ac:spMkLst>
            <pc:docMk/>
            <pc:sldMk cId="0" sldId="757"/>
            <ac:spMk id="5" creationId="{C1B0C0A5-6224-4865-B21D-6FB5198ABE00}"/>
          </ac:spMkLst>
        </pc:spChg>
        <pc:spChg chg="add del mod">
          <ac:chgData name="Vui Le Ba" userId="052109168efbc39a" providerId="LiveId" clId="{40CFB830-F6EC-4A1B-AE1F-B620D0FFC1BE}" dt="2020-12-23T07:30:43.255" v="1946" actId="6264"/>
          <ac:spMkLst>
            <pc:docMk/>
            <pc:sldMk cId="0" sldId="757"/>
            <ac:spMk id="6" creationId="{988307CB-9953-4061-B601-295D6AF318A2}"/>
          </ac:spMkLst>
        </pc:spChg>
        <pc:spChg chg="add del mod">
          <ac:chgData name="Vui Le Ba" userId="052109168efbc39a" providerId="LiveId" clId="{40CFB830-F6EC-4A1B-AE1F-B620D0FFC1BE}" dt="2020-12-23T07:30:43.255" v="1946" actId="6264"/>
          <ac:spMkLst>
            <pc:docMk/>
            <pc:sldMk cId="0" sldId="757"/>
            <ac:spMk id="7" creationId="{5CBBD98E-397D-4371-9790-BE20D70D4D5C}"/>
          </ac:spMkLst>
        </pc:spChg>
        <pc:spChg chg="add del mod ord">
          <ac:chgData name="Vui Le Ba" userId="052109168efbc39a" providerId="LiveId" clId="{40CFB830-F6EC-4A1B-AE1F-B620D0FFC1BE}" dt="2020-12-23T09:01:23.072" v="3113" actId="478"/>
          <ac:spMkLst>
            <pc:docMk/>
            <pc:sldMk cId="0" sldId="757"/>
            <ac:spMk id="8" creationId="{FB00EAE9-14B4-42AD-A24A-4B3B2A1F866A}"/>
          </ac:spMkLst>
        </pc:spChg>
        <pc:spChg chg="add del mod ord">
          <ac:chgData name="Vui Le Ba" userId="052109168efbc39a" providerId="LiveId" clId="{40CFB830-F6EC-4A1B-AE1F-B620D0FFC1BE}" dt="2020-12-23T09:02:41.490" v="3142" actId="478"/>
          <ac:spMkLst>
            <pc:docMk/>
            <pc:sldMk cId="0" sldId="757"/>
            <ac:spMk id="9" creationId="{94EF82D0-56C9-495C-BB64-6E83FDFA4C57}"/>
          </ac:spMkLst>
        </pc:spChg>
        <pc:spChg chg="add del mod ord">
          <ac:chgData name="Vui Le Ba" userId="052109168efbc39a" providerId="LiveId" clId="{40CFB830-F6EC-4A1B-AE1F-B620D0FFC1BE}" dt="2020-12-23T09:01:28.699" v="3115" actId="478"/>
          <ac:spMkLst>
            <pc:docMk/>
            <pc:sldMk cId="0" sldId="757"/>
            <ac:spMk id="870402" creationId="{00000000-0000-0000-0000-000000000000}"/>
          </ac:spMkLst>
        </pc:spChg>
        <pc:spChg chg="mod ord">
          <ac:chgData name="Vui Le Ba" userId="052109168efbc39a" providerId="LiveId" clId="{40CFB830-F6EC-4A1B-AE1F-B620D0FFC1BE}" dt="2020-12-23T09:02:27.796" v="3140" actId="27636"/>
          <ac:spMkLst>
            <pc:docMk/>
            <pc:sldMk cId="0" sldId="757"/>
            <ac:spMk id="870403" creationId="{00000000-0000-0000-0000-000000000000}"/>
          </ac:spMkLst>
        </pc:spChg>
        <pc:spChg chg="mod">
          <ac:chgData name="Vui Le Ba" userId="052109168efbc39a" providerId="LiveId" clId="{40CFB830-F6EC-4A1B-AE1F-B620D0FFC1BE}" dt="2020-12-23T09:01:25.194" v="3114" actId="404"/>
          <ac:spMkLst>
            <pc:docMk/>
            <pc:sldMk cId="0" sldId="757"/>
            <ac:spMk id="872453" creationId="{00000000-0000-0000-0000-000000000000}"/>
          </ac:spMkLst>
        </pc:spChg>
        <pc:grpChg chg="del">
          <ac:chgData name="Vui Le Ba" userId="052109168efbc39a" providerId="LiveId" clId="{40CFB830-F6EC-4A1B-AE1F-B620D0FFC1BE}" dt="2020-12-23T09:01:19.410" v="3112" actId="478"/>
          <ac:grpSpMkLst>
            <pc:docMk/>
            <pc:sldMk cId="0" sldId="757"/>
            <ac:grpSpMk id="870404" creationId="{00000000-0000-0000-0000-000000000000}"/>
          </ac:grpSpMkLst>
        </pc:grpChg>
      </pc:sldChg>
      <pc:sldChg chg="addSp delSp modSp mod modClrScheme modAnim chgLayout">
        <pc:chgData name="Vui Le Ba" userId="052109168efbc39a" providerId="LiveId" clId="{40CFB830-F6EC-4A1B-AE1F-B620D0FFC1BE}" dt="2020-12-23T09:02:36.429" v="3141" actId="478"/>
        <pc:sldMkLst>
          <pc:docMk/>
          <pc:sldMk cId="0" sldId="758"/>
        </pc:sldMkLst>
        <pc:spChg chg="add del mod">
          <ac:chgData name="Vui Le Ba" userId="052109168efbc39a" providerId="LiveId" clId="{40CFB830-F6EC-4A1B-AE1F-B620D0FFC1BE}" dt="2020-12-23T05:58:31.666" v="181" actId="6264"/>
          <ac:spMkLst>
            <pc:docMk/>
            <pc:sldMk cId="0" sldId="758"/>
            <ac:spMk id="2" creationId="{889DC43F-D610-4704-A472-F9520374358E}"/>
          </ac:spMkLst>
        </pc:spChg>
        <pc:spChg chg="add del mod">
          <ac:chgData name="Vui Le Ba" userId="052109168efbc39a" providerId="LiveId" clId="{40CFB830-F6EC-4A1B-AE1F-B620D0FFC1BE}" dt="2020-12-23T05:58:31.666" v="181" actId="6264"/>
          <ac:spMkLst>
            <pc:docMk/>
            <pc:sldMk cId="0" sldId="758"/>
            <ac:spMk id="3" creationId="{50E9544A-A12F-4002-9212-B3AFC501F76A}"/>
          </ac:spMkLst>
        </pc:spChg>
        <pc:spChg chg="add del mod ord">
          <ac:chgData name="Vui Le Ba" userId="052109168efbc39a" providerId="LiveId" clId="{40CFB830-F6EC-4A1B-AE1F-B620D0FFC1BE}" dt="2020-12-23T07:30:43.255" v="1946" actId="6264"/>
          <ac:spMkLst>
            <pc:docMk/>
            <pc:sldMk cId="0" sldId="758"/>
            <ac:spMk id="4" creationId="{B982AAC3-5E60-4E95-BB91-005E6FEBC347}"/>
          </ac:spMkLst>
        </pc:spChg>
        <pc:spChg chg="del">
          <ac:chgData name="Vui Le Ba" userId="052109168efbc39a" providerId="LiveId" clId="{40CFB830-F6EC-4A1B-AE1F-B620D0FFC1BE}" dt="2020-12-23T07:06:30.211" v="1584"/>
          <ac:spMkLst>
            <pc:docMk/>
            <pc:sldMk cId="0" sldId="758"/>
            <ac:spMk id="5" creationId="{5BE08624-1CB9-4E8D-A8B3-8B99F33C392C}"/>
          </ac:spMkLst>
        </pc:spChg>
        <pc:spChg chg="add del mod">
          <ac:chgData name="Vui Le Ba" userId="052109168efbc39a" providerId="LiveId" clId="{40CFB830-F6EC-4A1B-AE1F-B620D0FFC1BE}" dt="2020-12-23T07:30:43.255" v="1946" actId="6264"/>
          <ac:spMkLst>
            <pc:docMk/>
            <pc:sldMk cId="0" sldId="758"/>
            <ac:spMk id="6" creationId="{F42F7D3E-78C1-411E-BF7E-F32BC41436BB}"/>
          </ac:spMkLst>
        </pc:spChg>
        <pc:spChg chg="add del mod">
          <ac:chgData name="Vui Le Ba" userId="052109168efbc39a" providerId="LiveId" clId="{40CFB830-F6EC-4A1B-AE1F-B620D0FFC1BE}" dt="2020-12-23T07:30:43.255" v="1946" actId="6264"/>
          <ac:spMkLst>
            <pc:docMk/>
            <pc:sldMk cId="0" sldId="758"/>
            <ac:spMk id="7" creationId="{A9964D38-5C25-460E-8BFF-CC8D9AA7661C}"/>
          </ac:spMkLst>
        </pc:spChg>
        <pc:spChg chg="add del mod ord">
          <ac:chgData name="Vui Le Ba" userId="052109168efbc39a" providerId="LiveId" clId="{40CFB830-F6EC-4A1B-AE1F-B620D0FFC1BE}" dt="2020-12-23T09:01:03.587" v="3109" actId="478"/>
          <ac:spMkLst>
            <pc:docMk/>
            <pc:sldMk cId="0" sldId="758"/>
            <ac:spMk id="8" creationId="{BC546F1A-17EF-498C-B1F0-4603022662C1}"/>
          </ac:spMkLst>
        </pc:spChg>
        <pc:spChg chg="add del mod ord">
          <ac:chgData name="Vui Le Ba" userId="052109168efbc39a" providerId="LiveId" clId="{40CFB830-F6EC-4A1B-AE1F-B620D0FFC1BE}" dt="2020-12-23T09:02:36.429" v="3141" actId="478"/>
          <ac:spMkLst>
            <pc:docMk/>
            <pc:sldMk cId="0" sldId="758"/>
            <ac:spMk id="9" creationId="{C7D488AB-BDF1-462F-8557-E69B3763DE5B}"/>
          </ac:spMkLst>
        </pc:spChg>
        <pc:spChg chg="add del mod ord">
          <ac:chgData name="Vui Le Ba" userId="052109168efbc39a" providerId="LiveId" clId="{40CFB830-F6EC-4A1B-AE1F-B620D0FFC1BE}" dt="2020-12-23T09:01:12.446" v="3111" actId="478"/>
          <ac:spMkLst>
            <pc:docMk/>
            <pc:sldMk cId="0" sldId="758"/>
            <ac:spMk id="872450" creationId="{00000000-0000-0000-0000-000000000000}"/>
          </ac:spMkLst>
        </pc:spChg>
        <pc:spChg chg="mod ord">
          <ac:chgData name="Vui Le Ba" userId="052109168efbc39a" providerId="LiveId" clId="{40CFB830-F6EC-4A1B-AE1F-B620D0FFC1BE}" dt="2020-12-23T09:02:27.727" v="3136" actId="27636"/>
          <ac:spMkLst>
            <pc:docMk/>
            <pc:sldMk cId="0" sldId="758"/>
            <ac:spMk id="872451" creationId="{00000000-0000-0000-0000-000000000000}"/>
          </ac:spMkLst>
        </pc:spChg>
        <pc:spChg chg="add del mod">
          <ac:chgData name="Vui Le Ba" userId="052109168efbc39a" providerId="LiveId" clId="{40CFB830-F6EC-4A1B-AE1F-B620D0FFC1BE}" dt="2020-12-23T09:01:06.643" v="3110" actId="404"/>
          <ac:spMkLst>
            <pc:docMk/>
            <pc:sldMk cId="0" sldId="758"/>
            <ac:spMk id="872453" creationId="{00000000-0000-0000-0000-000000000000}"/>
          </ac:spMkLst>
        </pc:spChg>
        <pc:grpChg chg="del">
          <ac:chgData name="Vui Le Ba" userId="052109168efbc39a" providerId="LiveId" clId="{40CFB830-F6EC-4A1B-AE1F-B620D0FFC1BE}" dt="2020-12-23T09:00:55.542" v="3106" actId="478"/>
          <ac:grpSpMkLst>
            <pc:docMk/>
            <pc:sldMk cId="0" sldId="758"/>
            <ac:grpSpMk id="872452" creationId="{00000000-0000-0000-0000-000000000000}"/>
          </ac:grpSpMkLst>
        </pc:grpChg>
      </pc:sldChg>
      <pc:sldChg chg="addSp delSp modSp mod modClrScheme chgLayout">
        <pc:chgData name="Vui Le Ba" userId="052109168efbc39a" providerId="LiveId" clId="{40CFB830-F6EC-4A1B-AE1F-B620D0FFC1BE}" dt="2020-12-23T08:58:33.428" v="3068" actId="5793"/>
        <pc:sldMkLst>
          <pc:docMk/>
          <pc:sldMk cId="0" sldId="759"/>
        </pc:sldMkLst>
        <pc:spChg chg="add del mod">
          <ac:chgData name="Vui Le Ba" userId="052109168efbc39a" providerId="LiveId" clId="{40CFB830-F6EC-4A1B-AE1F-B620D0FFC1BE}" dt="2020-12-23T05:58:31.666" v="181" actId="6264"/>
          <ac:spMkLst>
            <pc:docMk/>
            <pc:sldMk cId="0" sldId="759"/>
            <ac:spMk id="2" creationId="{7C4E996A-10B5-4101-A3D0-FA16D095B55F}"/>
          </ac:spMkLst>
        </pc:spChg>
        <pc:spChg chg="add del mod">
          <ac:chgData name="Vui Le Ba" userId="052109168efbc39a" providerId="LiveId" clId="{40CFB830-F6EC-4A1B-AE1F-B620D0FFC1BE}" dt="2020-12-23T05:58:31.666" v="181" actId="6264"/>
          <ac:spMkLst>
            <pc:docMk/>
            <pc:sldMk cId="0" sldId="759"/>
            <ac:spMk id="3" creationId="{AB39E8E8-C295-49C8-AB21-F9F5EE05CF6C}"/>
          </ac:spMkLst>
        </pc:spChg>
        <pc:spChg chg="add del mod ord">
          <ac:chgData name="Vui Le Ba" userId="052109168efbc39a" providerId="LiveId" clId="{40CFB830-F6EC-4A1B-AE1F-B620D0FFC1BE}" dt="2020-12-23T07:30:43.255" v="1946" actId="6264"/>
          <ac:spMkLst>
            <pc:docMk/>
            <pc:sldMk cId="0" sldId="759"/>
            <ac:spMk id="4" creationId="{DAFFA70E-3E63-4EAD-9042-528E850CFD2F}"/>
          </ac:spMkLst>
        </pc:spChg>
        <pc:spChg chg="del">
          <ac:chgData name="Vui Le Ba" userId="052109168efbc39a" providerId="LiveId" clId="{40CFB830-F6EC-4A1B-AE1F-B620D0FFC1BE}" dt="2020-12-23T07:06:30.211" v="1584"/>
          <ac:spMkLst>
            <pc:docMk/>
            <pc:sldMk cId="0" sldId="759"/>
            <ac:spMk id="5" creationId="{6B49B512-0521-48FF-85FD-A36ED2A7BD6F}"/>
          </ac:spMkLst>
        </pc:spChg>
        <pc:spChg chg="add del mod">
          <ac:chgData name="Vui Le Ba" userId="052109168efbc39a" providerId="LiveId" clId="{40CFB830-F6EC-4A1B-AE1F-B620D0FFC1BE}" dt="2020-12-23T07:30:43.255" v="1946" actId="6264"/>
          <ac:spMkLst>
            <pc:docMk/>
            <pc:sldMk cId="0" sldId="759"/>
            <ac:spMk id="6" creationId="{22C0B842-BD6C-4C54-8E0D-96B28119BC7D}"/>
          </ac:spMkLst>
        </pc:spChg>
        <pc:spChg chg="add del mod">
          <ac:chgData name="Vui Le Ba" userId="052109168efbc39a" providerId="LiveId" clId="{40CFB830-F6EC-4A1B-AE1F-B620D0FFC1BE}" dt="2020-12-23T07:30:43.255" v="1946" actId="6264"/>
          <ac:spMkLst>
            <pc:docMk/>
            <pc:sldMk cId="0" sldId="759"/>
            <ac:spMk id="7" creationId="{3F021A33-BD55-43DA-A5B5-CE7C44112441}"/>
          </ac:spMkLst>
        </pc:spChg>
        <pc:spChg chg="add del mod ord">
          <ac:chgData name="Vui Le Ba" userId="052109168efbc39a" providerId="LiveId" clId="{40CFB830-F6EC-4A1B-AE1F-B620D0FFC1BE}" dt="2020-12-23T08:57:05.755" v="3036" actId="478"/>
          <ac:spMkLst>
            <pc:docMk/>
            <pc:sldMk cId="0" sldId="759"/>
            <ac:spMk id="8" creationId="{DE57FA21-17C5-420B-BE6D-44B9A5A1666E}"/>
          </ac:spMkLst>
        </pc:spChg>
        <pc:spChg chg="add del mod ord">
          <ac:chgData name="Vui Le Ba" userId="052109168efbc39a" providerId="LiveId" clId="{40CFB830-F6EC-4A1B-AE1F-B620D0FFC1BE}" dt="2020-12-23T08:58:11.381" v="3060" actId="478"/>
          <ac:spMkLst>
            <pc:docMk/>
            <pc:sldMk cId="0" sldId="759"/>
            <ac:spMk id="9" creationId="{CF610A3A-00A4-47DD-A46C-E578FB77BDDC}"/>
          </ac:spMkLst>
        </pc:spChg>
        <pc:spChg chg="mod">
          <ac:chgData name="Vui Le Ba" userId="052109168efbc39a" providerId="LiveId" clId="{40CFB830-F6EC-4A1B-AE1F-B620D0FFC1BE}" dt="2020-12-23T08:58:33.428" v="3068" actId="5793"/>
          <ac:spMkLst>
            <pc:docMk/>
            <pc:sldMk cId="0" sldId="759"/>
            <ac:spMk id="874501" creationId="{00000000-0000-0000-0000-000000000000}"/>
          </ac:spMkLst>
        </pc:spChg>
        <pc:spChg chg="add del mod ord">
          <ac:chgData name="Vui Le Ba" userId="052109168efbc39a" providerId="LiveId" clId="{40CFB830-F6EC-4A1B-AE1F-B620D0FFC1BE}" dt="2020-12-23T08:58:22.063" v="3064" actId="478"/>
          <ac:spMkLst>
            <pc:docMk/>
            <pc:sldMk cId="0" sldId="759"/>
            <ac:spMk id="878594" creationId="{00000000-0000-0000-0000-000000000000}"/>
          </ac:spMkLst>
        </pc:spChg>
        <pc:spChg chg="mod ord">
          <ac:chgData name="Vui Le Ba" userId="052109168efbc39a" providerId="LiveId" clId="{40CFB830-F6EC-4A1B-AE1F-B620D0FFC1BE}" dt="2020-12-23T08:57:48.820" v="3047" actId="27636"/>
          <ac:spMkLst>
            <pc:docMk/>
            <pc:sldMk cId="0" sldId="759"/>
            <ac:spMk id="878595" creationId="{00000000-0000-0000-0000-000000000000}"/>
          </ac:spMkLst>
        </pc:spChg>
        <pc:spChg chg="mod">
          <ac:chgData name="Vui Le Ba" userId="052109168efbc39a" providerId="LiveId" clId="{40CFB830-F6EC-4A1B-AE1F-B620D0FFC1BE}" dt="2020-12-23T08:58:18.471" v="3063" actId="404"/>
          <ac:spMkLst>
            <pc:docMk/>
            <pc:sldMk cId="0" sldId="759"/>
            <ac:spMk id="878598" creationId="{00000000-0000-0000-0000-000000000000}"/>
          </ac:spMkLst>
        </pc:spChg>
        <pc:grpChg chg="del">
          <ac:chgData name="Vui Le Ba" userId="052109168efbc39a" providerId="LiveId" clId="{40CFB830-F6EC-4A1B-AE1F-B620D0FFC1BE}" dt="2020-12-23T08:57:07.084" v="3037" actId="478"/>
          <ac:grpSpMkLst>
            <pc:docMk/>
            <pc:sldMk cId="0" sldId="759"/>
            <ac:grpSpMk id="878596" creationId="{00000000-0000-0000-0000-000000000000}"/>
          </ac:grpSpMkLst>
        </pc:grpChg>
      </pc:sldChg>
      <pc:sldChg chg="addSp delSp modSp mod modClrScheme chgLayout">
        <pc:chgData name="Vui Le Ba" userId="052109168efbc39a" providerId="LiveId" clId="{40CFB830-F6EC-4A1B-AE1F-B620D0FFC1BE}" dt="2020-12-23T08:58:39.745" v="3070" actId="20577"/>
        <pc:sldMkLst>
          <pc:docMk/>
          <pc:sldMk cId="0" sldId="760"/>
        </pc:sldMkLst>
        <pc:spChg chg="add del mod">
          <ac:chgData name="Vui Le Ba" userId="052109168efbc39a" providerId="LiveId" clId="{40CFB830-F6EC-4A1B-AE1F-B620D0FFC1BE}" dt="2020-12-23T05:58:31.666" v="181" actId="6264"/>
          <ac:spMkLst>
            <pc:docMk/>
            <pc:sldMk cId="0" sldId="760"/>
            <ac:spMk id="2" creationId="{FFDA4050-18D8-44DF-A6DB-F48B80DFDDFC}"/>
          </ac:spMkLst>
        </pc:spChg>
        <pc:spChg chg="add del mod">
          <ac:chgData name="Vui Le Ba" userId="052109168efbc39a" providerId="LiveId" clId="{40CFB830-F6EC-4A1B-AE1F-B620D0FFC1BE}" dt="2020-12-23T05:58:31.666" v="181" actId="6264"/>
          <ac:spMkLst>
            <pc:docMk/>
            <pc:sldMk cId="0" sldId="760"/>
            <ac:spMk id="3" creationId="{2A86CC24-DF13-4D52-85F8-6605DF4154E2}"/>
          </ac:spMkLst>
        </pc:spChg>
        <pc:spChg chg="add del mod ord">
          <ac:chgData name="Vui Le Ba" userId="052109168efbc39a" providerId="LiveId" clId="{40CFB830-F6EC-4A1B-AE1F-B620D0FFC1BE}" dt="2020-12-23T07:30:43.255" v="1946" actId="6264"/>
          <ac:spMkLst>
            <pc:docMk/>
            <pc:sldMk cId="0" sldId="760"/>
            <ac:spMk id="4" creationId="{0FB60EC7-8985-4CF1-8C8E-D8180827F357}"/>
          </ac:spMkLst>
        </pc:spChg>
        <pc:spChg chg="del">
          <ac:chgData name="Vui Le Ba" userId="052109168efbc39a" providerId="LiveId" clId="{40CFB830-F6EC-4A1B-AE1F-B620D0FFC1BE}" dt="2020-12-23T07:06:30.211" v="1584"/>
          <ac:spMkLst>
            <pc:docMk/>
            <pc:sldMk cId="0" sldId="760"/>
            <ac:spMk id="5" creationId="{D2446096-407F-40CA-976B-091532FA7BCA}"/>
          </ac:spMkLst>
        </pc:spChg>
        <pc:spChg chg="add del mod">
          <ac:chgData name="Vui Le Ba" userId="052109168efbc39a" providerId="LiveId" clId="{40CFB830-F6EC-4A1B-AE1F-B620D0FFC1BE}" dt="2020-12-23T07:30:43.255" v="1946" actId="6264"/>
          <ac:spMkLst>
            <pc:docMk/>
            <pc:sldMk cId="0" sldId="760"/>
            <ac:spMk id="6" creationId="{33494884-9ABE-41D0-ABD5-6063790B78C6}"/>
          </ac:spMkLst>
        </pc:spChg>
        <pc:spChg chg="add del mod">
          <ac:chgData name="Vui Le Ba" userId="052109168efbc39a" providerId="LiveId" clId="{40CFB830-F6EC-4A1B-AE1F-B620D0FFC1BE}" dt="2020-12-23T07:30:43.255" v="1946" actId="6264"/>
          <ac:spMkLst>
            <pc:docMk/>
            <pc:sldMk cId="0" sldId="760"/>
            <ac:spMk id="7" creationId="{FDDE4D9A-75CA-4D6A-9C1E-271E32FC219A}"/>
          </ac:spMkLst>
        </pc:spChg>
        <pc:spChg chg="add del mod ord">
          <ac:chgData name="Vui Le Ba" userId="052109168efbc39a" providerId="LiveId" clId="{40CFB830-F6EC-4A1B-AE1F-B620D0FFC1BE}" dt="2020-12-23T08:56:58.895" v="3034" actId="478"/>
          <ac:spMkLst>
            <pc:docMk/>
            <pc:sldMk cId="0" sldId="760"/>
            <ac:spMk id="8" creationId="{C65EECA4-1E46-470A-A0E4-EC27E59C4C4A}"/>
          </ac:spMkLst>
        </pc:spChg>
        <pc:spChg chg="add del mod ord">
          <ac:chgData name="Vui Le Ba" userId="052109168efbc39a" providerId="LiveId" clId="{40CFB830-F6EC-4A1B-AE1F-B620D0FFC1BE}" dt="2020-12-23T08:58:37.909" v="3069" actId="478"/>
          <ac:spMkLst>
            <pc:docMk/>
            <pc:sldMk cId="0" sldId="760"/>
            <ac:spMk id="9" creationId="{8C385095-5022-4057-BF91-EEFD15034223}"/>
          </ac:spMkLst>
        </pc:spChg>
        <pc:spChg chg="mod">
          <ac:chgData name="Vui Le Ba" userId="052109168efbc39a" providerId="LiveId" clId="{40CFB830-F6EC-4A1B-AE1F-B620D0FFC1BE}" dt="2020-12-23T08:58:39.745" v="3070" actId="20577"/>
          <ac:spMkLst>
            <pc:docMk/>
            <pc:sldMk cId="0" sldId="760"/>
            <ac:spMk id="874501" creationId="{00000000-0000-0000-0000-000000000000}"/>
          </ac:spMkLst>
        </pc:spChg>
        <pc:spChg chg="add del mod ord">
          <ac:chgData name="Vui Le Ba" userId="052109168efbc39a" providerId="LiveId" clId="{40CFB830-F6EC-4A1B-AE1F-B620D0FFC1BE}" dt="2020-12-23T08:57:00.652" v="3035" actId="478"/>
          <ac:spMkLst>
            <pc:docMk/>
            <pc:sldMk cId="0" sldId="760"/>
            <ac:spMk id="880642" creationId="{00000000-0000-0000-0000-000000000000}"/>
          </ac:spMkLst>
        </pc:spChg>
        <pc:spChg chg="mod ord">
          <ac:chgData name="Vui Le Ba" userId="052109168efbc39a" providerId="LiveId" clId="{40CFB830-F6EC-4A1B-AE1F-B620D0FFC1BE}" dt="2020-12-23T08:57:48.836" v="3048" actId="27636"/>
          <ac:spMkLst>
            <pc:docMk/>
            <pc:sldMk cId="0" sldId="760"/>
            <ac:spMk id="880643" creationId="{00000000-0000-0000-0000-000000000000}"/>
          </ac:spMkLst>
        </pc:spChg>
        <pc:grpChg chg="del">
          <ac:chgData name="Vui Le Ba" userId="052109168efbc39a" providerId="LiveId" clId="{40CFB830-F6EC-4A1B-AE1F-B620D0FFC1BE}" dt="2020-12-23T08:56:56.287" v="3033" actId="478"/>
          <ac:grpSpMkLst>
            <pc:docMk/>
            <pc:sldMk cId="0" sldId="760"/>
            <ac:grpSpMk id="880644" creationId="{00000000-0000-0000-0000-000000000000}"/>
          </ac:grpSpMkLst>
        </pc:grpChg>
      </pc:sldChg>
      <pc:sldChg chg="addSp delSp modSp mod modClrScheme chgLayout">
        <pc:chgData name="Vui Le Ba" userId="052109168efbc39a" providerId="LiveId" clId="{40CFB830-F6EC-4A1B-AE1F-B620D0FFC1BE}" dt="2020-12-23T08:59:00.759" v="3076" actId="404"/>
        <pc:sldMkLst>
          <pc:docMk/>
          <pc:sldMk cId="0" sldId="761"/>
        </pc:sldMkLst>
        <pc:spChg chg="add del mod">
          <ac:chgData name="Vui Le Ba" userId="052109168efbc39a" providerId="LiveId" clId="{40CFB830-F6EC-4A1B-AE1F-B620D0FFC1BE}" dt="2020-12-23T05:58:31.666" v="181" actId="6264"/>
          <ac:spMkLst>
            <pc:docMk/>
            <pc:sldMk cId="0" sldId="761"/>
            <ac:spMk id="2" creationId="{F98E5F6C-BBE7-4307-8679-0B1536379A4E}"/>
          </ac:spMkLst>
        </pc:spChg>
        <pc:spChg chg="add del mod">
          <ac:chgData name="Vui Le Ba" userId="052109168efbc39a" providerId="LiveId" clId="{40CFB830-F6EC-4A1B-AE1F-B620D0FFC1BE}" dt="2020-12-23T05:58:31.666" v="181" actId="6264"/>
          <ac:spMkLst>
            <pc:docMk/>
            <pc:sldMk cId="0" sldId="761"/>
            <ac:spMk id="3" creationId="{0BFD3943-2ECB-4C42-A67B-0F45259B2A76}"/>
          </ac:spMkLst>
        </pc:spChg>
        <pc:spChg chg="add del mod ord">
          <ac:chgData name="Vui Le Ba" userId="052109168efbc39a" providerId="LiveId" clId="{40CFB830-F6EC-4A1B-AE1F-B620D0FFC1BE}" dt="2020-12-23T07:30:43.255" v="1946" actId="6264"/>
          <ac:spMkLst>
            <pc:docMk/>
            <pc:sldMk cId="0" sldId="761"/>
            <ac:spMk id="4" creationId="{319E1DF9-DB90-4862-A282-D43A53A6EE43}"/>
          </ac:spMkLst>
        </pc:spChg>
        <pc:spChg chg="del">
          <ac:chgData name="Vui Le Ba" userId="052109168efbc39a" providerId="LiveId" clId="{40CFB830-F6EC-4A1B-AE1F-B620D0FFC1BE}" dt="2020-12-23T07:06:30.211" v="1584"/>
          <ac:spMkLst>
            <pc:docMk/>
            <pc:sldMk cId="0" sldId="761"/>
            <ac:spMk id="5" creationId="{95477899-7B3B-42AE-932B-25017B4816F2}"/>
          </ac:spMkLst>
        </pc:spChg>
        <pc:spChg chg="add del mod">
          <ac:chgData name="Vui Le Ba" userId="052109168efbc39a" providerId="LiveId" clId="{40CFB830-F6EC-4A1B-AE1F-B620D0FFC1BE}" dt="2020-12-23T07:30:43.255" v="1946" actId="6264"/>
          <ac:spMkLst>
            <pc:docMk/>
            <pc:sldMk cId="0" sldId="761"/>
            <ac:spMk id="6" creationId="{64437452-A7F3-4BB5-9812-DD3D076EAE1E}"/>
          </ac:spMkLst>
        </pc:spChg>
        <pc:spChg chg="add del mod">
          <ac:chgData name="Vui Le Ba" userId="052109168efbc39a" providerId="LiveId" clId="{40CFB830-F6EC-4A1B-AE1F-B620D0FFC1BE}" dt="2020-12-23T07:30:43.255" v="1946" actId="6264"/>
          <ac:spMkLst>
            <pc:docMk/>
            <pc:sldMk cId="0" sldId="761"/>
            <ac:spMk id="7" creationId="{ADF53C4E-ADE8-4CAE-8795-AACCA9D4F23C}"/>
          </ac:spMkLst>
        </pc:spChg>
        <pc:spChg chg="add del mod ord">
          <ac:chgData name="Vui Le Ba" userId="052109168efbc39a" providerId="LiveId" clId="{40CFB830-F6EC-4A1B-AE1F-B620D0FFC1BE}" dt="2020-12-23T08:56:41.533" v="3029" actId="478"/>
          <ac:spMkLst>
            <pc:docMk/>
            <pc:sldMk cId="0" sldId="761"/>
            <ac:spMk id="8" creationId="{5469FA34-197B-4E19-9EA7-2DDF052B9C66}"/>
          </ac:spMkLst>
        </pc:spChg>
        <pc:spChg chg="add del mod ord">
          <ac:chgData name="Vui Le Ba" userId="052109168efbc39a" providerId="LiveId" clId="{40CFB830-F6EC-4A1B-AE1F-B620D0FFC1BE}" dt="2020-12-23T08:58:54.726" v="3074" actId="478"/>
          <ac:spMkLst>
            <pc:docMk/>
            <pc:sldMk cId="0" sldId="761"/>
            <ac:spMk id="9" creationId="{0749BCC0-3B51-4715-9FD5-776FC9D3B5BC}"/>
          </ac:spMkLst>
        </pc:spChg>
        <pc:spChg chg="add del mod ord">
          <ac:chgData name="Vui Le Ba" userId="052109168efbc39a" providerId="LiveId" clId="{40CFB830-F6EC-4A1B-AE1F-B620D0FFC1BE}" dt="2020-12-23T08:56:44.291" v="3030" actId="478"/>
          <ac:spMkLst>
            <pc:docMk/>
            <pc:sldMk cId="0" sldId="761"/>
            <ac:spMk id="882690" creationId="{00000000-0000-0000-0000-000000000000}"/>
          </ac:spMkLst>
        </pc:spChg>
        <pc:spChg chg="mod ord">
          <ac:chgData name="Vui Le Ba" userId="052109168efbc39a" providerId="LiveId" clId="{40CFB830-F6EC-4A1B-AE1F-B620D0FFC1BE}" dt="2020-12-23T08:57:48.836" v="3050" actId="27636"/>
          <ac:spMkLst>
            <pc:docMk/>
            <pc:sldMk cId="0" sldId="761"/>
            <ac:spMk id="882691" creationId="{00000000-0000-0000-0000-000000000000}"/>
          </ac:spMkLst>
        </pc:spChg>
        <pc:spChg chg="add del mod">
          <ac:chgData name="Vui Le Ba" userId="052109168efbc39a" providerId="LiveId" clId="{40CFB830-F6EC-4A1B-AE1F-B620D0FFC1BE}" dt="2020-12-23T08:59:00.759" v="3076" actId="404"/>
          <ac:spMkLst>
            <pc:docMk/>
            <pc:sldMk cId="0" sldId="761"/>
            <ac:spMk id="882693" creationId="{00000000-0000-0000-0000-000000000000}"/>
          </ac:spMkLst>
        </pc:spChg>
        <pc:grpChg chg="del">
          <ac:chgData name="Vui Le Ba" userId="052109168efbc39a" providerId="LiveId" clId="{40CFB830-F6EC-4A1B-AE1F-B620D0FFC1BE}" dt="2020-12-23T08:56:35.540" v="3026" actId="478"/>
          <ac:grpSpMkLst>
            <pc:docMk/>
            <pc:sldMk cId="0" sldId="761"/>
            <ac:grpSpMk id="882692" creationId="{00000000-0000-0000-0000-000000000000}"/>
          </ac:grpSpMkLst>
        </pc:grpChg>
      </pc:sldChg>
      <pc:sldChg chg="addSp delSp modSp mod modClrScheme chgLayout">
        <pc:chgData name="Vui Le Ba" userId="052109168efbc39a" providerId="LiveId" clId="{40CFB830-F6EC-4A1B-AE1F-B620D0FFC1BE}" dt="2020-12-23T08:59:21.392" v="3083" actId="404"/>
        <pc:sldMkLst>
          <pc:docMk/>
          <pc:sldMk cId="0" sldId="762"/>
        </pc:sldMkLst>
        <pc:spChg chg="add del mod">
          <ac:chgData name="Vui Le Ba" userId="052109168efbc39a" providerId="LiveId" clId="{40CFB830-F6EC-4A1B-AE1F-B620D0FFC1BE}" dt="2020-12-23T05:58:31.666" v="181" actId="6264"/>
          <ac:spMkLst>
            <pc:docMk/>
            <pc:sldMk cId="0" sldId="762"/>
            <ac:spMk id="2" creationId="{148D90F4-8F8D-432E-8F31-416CAA64E414}"/>
          </ac:spMkLst>
        </pc:spChg>
        <pc:spChg chg="add del mod">
          <ac:chgData name="Vui Le Ba" userId="052109168efbc39a" providerId="LiveId" clId="{40CFB830-F6EC-4A1B-AE1F-B620D0FFC1BE}" dt="2020-12-23T05:58:31.666" v="181" actId="6264"/>
          <ac:spMkLst>
            <pc:docMk/>
            <pc:sldMk cId="0" sldId="762"/>
            <ac:spMk id="3" creationId="{BA55DD17-6818-48B3-9A2D-92DBD66B9479}"/>
          </ac:spMkLst>
        </pc:spChg>
        <pc:spChg chg="add del mod ord">
          <ac:chgData name="Vui Le Ba" userId="052109168efbc39a" providerId="LiveId" clId="{40CFB830-F6EC-4A1B-AE1F-B620D0FFC1BE}" dt="2020-12-23T07:30:43.255" v="1946" actId="6264"/>
          <ac:spMkLst>
            <pc:docMk/>
            <pc:sldMk cId="0" sldId="762"/>
            <ac:spMk id="4" creationId="{DE6E3F9C-4948-4318-A253-6312218A2ADD}"/>
          </ac:spMkLst>
        </pc:spChg>
        <pc:spChg chg="del">
          <ac:chgData name="Vui Le Ba" userId="052109168efbc39a" providerId="LiveId" clId="{40CFB830-F6EC-4A1B-AE1F-B620D0FFC1BE}" dt="2020-12-23T07:06:30.211" v="1584"/>
          <ac:spMkLst>
            <pc:docMk/>
            <pc:sldMk cId="0" sldId="762"/>
            <ac:spMk id="5" creationId="{D88926C0-5037-4F6C-81CC-C1ED046F7FB7}"/>
          </ac:spMkLst>
        </pc:spChg>
        <pc:spChg chg="add del mod">
          <ac:chgData name="Vui Le Ba" userId="052109168efbc39a" providerId="LiveId" clId="{40CFB830-F6EC-4A1B-AE1F-B620D0FFC1BE}" dt="2020-12-23T07:30:43.255" v="1946" actId="6264"/>
          <ac:spMkLst>
            <pc:docMk/>
            <pc:sldMk cId="0" sldId="762"/>
            <ac:spMk id="6" creationId="{D5F41307-4032-4C02-B0AA-A5A555CDEE81}"/>
          </ac:spMkLst>
        </pc:spChg>
        <pc:spChg chg="add del mod">
          <ac:chgData name="Vui Le Ba" userId="052109168efbc39a" providerId="LiveId" clId="{40CFB830-F6EC-4A1B-AE1F-B620D0FFC1BE}" dt="2020-12-23T07:30:43.255" v="1946" actId="6264"/>
          <ac:spMkLst>
            <pc:docMk/>
            <pc:sldMk cId="0" sldId="762"/>
            <ac:spMk id="7" creationId="{FAAA5BA8-4629-4197-9DCC-E5CE33DC332E}"/>
          </ac:spMkLst>
        </pc:spChg>
        <pc:spChg chg="add del mod ord">
          <ac:chgData name="Vui Le Ba" userId="052109168efbc39a" providerId="LiveId" clId="{40CFB830-F6EC-4A1B-AE1F-B620D0FFC1BE}" dt="2020-12-23T08:56:15.888" v="3021" actId="478"/>
          <ac:spMkLst>
            <pc:docMk/>
            <pc:sldMk cId="0" sldId="762"/>
            <ac:spMk id="8" creationId="{7DB2EDA7-C176-4B17-91EE-1690F9789613}"/>
          </ac:spMkLst>
        </pc:spChg>
        <pc:spChg chg="add del mod ord">
          <ac:chgData name="Vui Le Ba" userId="052109168efbc39a" providerId="LiveId" clId="{40CFB830-F6EC-4A1B-AE1F-B620D0FFC1BE}" dt="2020-12-23T08:59:16.848" v="3081" actId="478"/>
          <ac:spMkLst>
            <pc:docMk/>
            <pc:sldMk cId="0" sldId="762"/>
            <ac:spMk id="9" creationId="{9C0E17AD-9149-4DF1-AEA0-5A92CA24F9C7}"/>
          </ac:spMkLst>
        </pc:spChg>
        <pc:spChg chg="add del mod ord">
          <ac:chgData name="Vui Le Ba" userId="052109168efbc39a" providerId="LiveId" clId="{40CFB830-F6EC-4A1B-AE1F-B620D0FFC1BE}" dt="2020-12-23T08:56:21.537" v="3022" actId="478"/>
          <ac:spMkLst>
            <pc:docMk/>
            <pc:sldMk cId="0" sldId="762"/>
            <ac:spMk id="886786" creationId="{00000000-0000-0000-0000-000000000000}"/>
          </ac:spMkLst>
        </pc:spChg>
        <pc:spChg chg="mod ord">
          <ac:chgData name="Vui Le Ba" userId="052109168efbc39a" providerId="LiveId" clId="{40CFB830-F6EC-4A1B-AE1F-B620D0FFC1BE}" dt="2020-12-23T08:57:48.836" v="3052" actId="27636"/>
          <ac:spMkLst>
            <pc:docMk/>
            <pc:sldMk cId="0" sldId="762"/>
            <ac:spMk id="886787" creationId="{00000000-0000-0000-0000-000000000000}"/>
          </ac:spMkLst>
        </pc:spChg>
        <pc:spChg chg="add del mod">
          <ac:chgData name="Vui Le Ba" userId="052109168efbc39a" providerId="LiveId" clId="{40CFB830-F6EC-4A1B-AE1F-B620D0FFC1BE}" dt="2020-12-23T08:59:21.392" v="3083" actId="404"/>
          <ac:spMkLst>
            <pc:docMk/>
            <pc:sldMk cId="0" sldId="762"/>
            <ac:spMk id="886789" creationId="{00000000-0000-0000-0000-000000000000}"/>
          </ac:spMkLst>
        </pc:spChg>
        <pc:grpChg chg="del">
          <ac:chgData name="Vui Le Ba" userId="052109168efbc39a" providerId="LiveId" clId="{40CFB830-F6EC-4A1B-AE1F-B620D0FFC1BE}" dt="2020-12-23T08:56:06.997" v="3018" actId="478"/>
          <ac:grpSpMkLst>
            <pc:docMk/>
            <pc:sldMk cId="0" sldId="762"/>
            <ac:grpSpMk id="886788" creationId="{00000000-0000-0000-0000-000000000000}"/>
          </ac:grpSpMkLst>
        </pc:grpChg>
      </pc:sldChg>
      <pc:sldChg chg="addSp delSp modSp mod modClrScheme chgLayout">
        <pc:chgData name="Vui Le Ba" userId="052109168efbc39a" providerId="LiveId" clId="{40CFB830-F6EC-4A1B-AE1F-B620D0FFC1BE}" dt="2020-12-23T08:59:13.414" v="3080" actId="404"/>
        <pc:sldMkLst>
          <pc:docMk/>
          <pc:sldMk cId="0" sldId="763"/>
        </pc:sldMkLst>
        <pc:spChg chg="add del mod">
          <ac:chgData name="Vui Le Ba" userId="052109168efbc39a" providerId="LiveId" clId="{40CFB830-F6EC-4A1B-AE1F-B620D0FFC1BE}" dt="2020-12-23T05:58:31.666" v="181" actId="6264"/>
          <ac:spMkLst>
            <pc:docMk/>
            <pc:sldMk cId="0" sldId="763"/>
            <ac:spMk id="2" creationId="{D70C4215-1777-47B4-9188-BD1FEA42157F}"/>
          </ac:spMkLst>
        </pc:spChg>
        <pc:spChg chg="add del mod">
          <ac:chgData name="Vui Le Ba" userId="052109168efbc39a" providerId="LiveId" clId="{40CFB830-F6EC-4A1B-AE1F-B620D0FFC1BE}" dt="2020-12-23T05:58:31.666" v="181" actId="6264"/>
          <ac:spMkLst>
            <pc:docMk/>
            <pc:sldMk cId="0" sldId="763"/>
            <ac:spMk id="3" creationId="{EE0E22B8-8F0E-478D-A665-910ABFBAC7D8}"/>
          </ac:spMkLst>
        </pc:spChg>
        <pc:spChg chg="add del mod ord">
          <ac:chgData name="Vui Le Ba" userId="052109168efbc39a" providerId="LiveId" clId="{40CFB830-F6EC-4A1B-AE1F-B620D0FFC1BE}" dt="2020-12-23T07:30:43.255" v="1946" actId="6264"/>
          <ac:spMkLst>
            <pc:docMk/>
            <pc:sldMk cId="0" sldId="763"/>
            <ac:spMk id="4" creationId="{EA90A711-8C24-4DE2-8B5B-29386AB41560}"/>
          </ac:spMkLst>
        </pc:spChg>
        <pc:spChg chg="del">
          <ac:chgData name="Vui Le Ba" userId="052109168efbc39a" providerId="LiveId" clId="{40CFB830-F6EC-4A1B-AE1F-B620D0FFC1BE}" dt="2020-12-23T07:06:30.211" v="1584"/>
          <ac:spMkLst>
            <pc:docMk/>
            <pc:sldMk cId="0" sldId="763"/>
            <ac:spMk id="5" creationId="{5DEB603D-9417-4BC9-907E-3AEEB3C458C7}"/>
          </ac:spMkLst>
        </pc:spChg>
        <pc:spChg chg="add del mod">
          <ac:chgData name="Vui Le Ba" userId="052109168efbc39a" providerId="LiveId" clId="{40CFB830-F6EC-4A1B-AE1F-B620D0FFC1BE}" dt="2020-12-23T07:30:43.255" v="1946" actId="6264"/>
          <ac:spMkLst>
            <pc:docMk/>
            <pc:sldMk cId="0" sldId="763"/>
            <ac:spMk id="6" creationId="{49801B11-CA68-4228-8183-BDBC9080631C}"/>
          </ac:spMkLst>
        </pc:spChg>
        <pc:spChg chg="add del mod">
          <ac:chgData name="Vui Le Ba" userId="052109168efbc39a" providerId="LiveId" clId="{40CFB830-F6EC-4A1B-AE1F-B620D0FFC1BE}" dt="2020-12-23T07:30:43.255" v="1946" actId="6264"/>
          <ac:spMkLst>
            <pc:docMk/>
            <pc:sldMk cId="0" sldId="763"/>
            <ac:spMk id="7" creationId="{F2BE59FA-20F1-45E9-8894-72B61C81F940}"/>
          </ac:spMkLst>
        </pc:spChg>
        <pc:spChg chg="add del mod ord">
          <ac:chgData name="Vui Le Ba" userId="052109168efbc39a" providerId="LiveId" clId="{40CFB830-F6EC-4A1B-AE1F-B620D0FFC1BE}" dt="2020-12-23T08:56:25.628" v="3024" actId="478"/>
          <ac:spMkLst>
            <pc:docMk/>
            <pc:sldMk cId="0" sldId="763"/>
            <ac:spMk id="8" creationId="{F530A45C-DB43-4734-85DA-3CBC4CA6D561}"/>
          </ac:spMkLst>
        </pc:spChg>
        <pc:spChg chg="add del mod ord">
          <ac:chgData name="Vui Le Ba" userId="052109168efbc39a" providerId="LiveId" clId="{40CFB830-F6EC-4A1B-AE1F-B620D0FFC1BE}" dt="2020-12-23T08:59:07.066" v="3077" actId="478"/>
          <ac:spMkLst>
            <pc:docMk/>
            <pc:sldMk cId="0" sldId="763"/>
            <ac:spMk id="9" creationId="{473B0995-B38C-4162-8D8B-98FAAED25C83}"/>
          </ac:spMkLst>
        </pc:spChg>
        <pc:spChg chg="add del mod ord">
          <ac:chgData name="Vui Le Ba" userId="052109168efbc39a" providerId="LiveId" clId="{40CFB830-F6EC-4A1B-AE1F-B620D0FFC1BE}" dt="2020-12-23T08:56:29.387" v="3025" actId="478"/>
          <ac:spMkLst>
            <pc:docMk/>
            <pc:sldMk cId="0" sldId="763"/>
            <ac:spMk id="884738" creationId="{00000000-0000-0000-0000-000000000000}"/>
          </ac:spMkLst>
        </pc:spChg>
        <pc:spChg chg="mod ord">
          <ac:chgData name="Vui Le Ba" userId="052109168efbc39a" providerId="LiveId" clId="{40CFB830-F6EC-4A1B-AE1F-B620D0FFC1BE}" dt="2020-12-23T08:57:48.836" v="3051" actId="27636"/>
          <ac:spMkLst>
            <pc:docMk/>
            <pc:sldMk cId="0" sldId="763"/>
            <ac:spMk id="884739" creationId="{00000000-0000-0000-0000-000000000000}"/>
          </ac:spMkLst>
        </pc:spChg>
        <pc:spChg chg="mod">
          <ac:chgData name="Vui Le Ba" userId="052109168efbc39a" providerId="LiveId" clId="{40CFB830-F6EC-4A1B-AE1F-B620D0FFC1BE}" dt="2020-12-23T08:59:13.414" v="3080" actId="404"/>
          <ac:spMkLst>
            <pc:docMk/>
            <pc:sldMk cId="0" sldId="763"/>
            <ac:spMk id="884741" creationId="{00000000-0000-0000-0000-000000000000}"/>
          </ac:spMkLst>
        </pc:spChg>
        <pc:grpChg chg="del">
          <ac:chgData name="Vui Le Ba" userId="052109168efbc39a" providerId="LiveId" clId="{40CFB830-F6EC-4A1B-AE1F-B620D0FFC1BE}" dt="2020-12-23T08:56:23.470" v="3023" actId="478"/>
          <ac:grpSpMkLst>
            <pc:docMk/>
            <pc:sldMk cId="0" sldId="763"/>
            <ac:grpSpMk id="884740" creationId="{00000000-0000-0000-0000-000000000000}"/>
          </ac:grpSpMkLst>
        </pc:grpChg>
      </pc:sldChg>
      <pc:sldChg chg="addSp delSp modSp mod modClrScheme chgLayout">
        <pc:chgData name="Vui Le Ba" userId="052109168efbc39a" providerId="LiveId" clId="{40CFB830-F6EC-4A1B-AE1F-B620D0FFC1BE}" dt="2020-12-23T09:00:11.446" v="3098" actId="20577"/>
        <pc:sldMkLst>
          <pc:docMk/>
          <pc:sldMk cId="0" sldId="764"/>
        </pc:sldMkLst>
        <pc:spChg chg="add del mod">
          <ac:chgData name="Vui Le Ba" userId="052109168efbc39a" providerId="LiveId" clId="{40CFB830-F6EC-4A1B-AE1F-B620D0FFC1BE}" dt="2020-12-23T05:58:31.666" v="181" actId="6264"/>
          <ac:spMkLst>
            <pc:docMk/>
            <pc:sldMk cId="0" sldId="764"/>
            <ac:spMk id="2" creationId="{3621AB66-9197-4322-9FD0-A614CB17F228}"/>
          </ac:spMkLst>
        </pc:spChg>
        <pc:spChg chg="add del mod">
          <ac:chgData name="Vui Le Ba" userId="052109168efbc39a" providerId="LiveId" clId="{40CFB830-F6EC-4A1B-AE1F-B620D0FFC1BE}" dt="2020-12-23T05:58:31.666" v="181" actId="6264"/>
          <ac:spMkLst>
            <pc:docMk/>
            <pc:sldMk cId="0" sldId="764"/>
            <ac:spMk id="3" creationId="{E1AC4964-3DD5-46EB-91D8-AD4C552A3AE6}"/>
          </ac:spMkLst>
        </pc:spChg>
        <pc:spChg chg="add del mod ord">
          <ac:chgData name="Vui Le Ba" userId="052109168efbc39a" providerId="LiveId" clId="{40CFB830-F6EC-4A1B-AE1F-B620D0FFC1BE}" dt="2020-12-23T07:30:43.255" v="1946" actId="6264"/>
          <ac:spMkLst>
            <pc:docMk/>
            <pc:sldMk cId="0" sldId="764"/>
            <ac:spMk id="4" creationId="{FFC9A370-EC2E-4F3F-8A5F-FDBAF8659BFD}"/>
          </ac:spMkLst>
        </pc:spChg>
        <pc:spChg chg="del">
          <ac:chgData name="Vui Le Ba" userId="052109168efbc39a" providerId="LiveId" clId="{40CFB830-F6EC-4A1B-AE1F-B620D0FFC1BE}" dt="2020-12-23T07:06:30.211" v="1584"/>
          <ac:spMkLst>
            <pc:docMk/>
            <pc:sldMk cId="0" sldId="764"/>
            <ac:spMk id="5" creationId="{D924FBDD-ED09-4C3C-A1D2-0950C1A77BF4}"/>
          </ac:spMkLst>
        </pc:spChg>
        <pc:spChg chg="add del mod">
          <ac:chgData name="Vui Le Ba" userId="052109168efbc39a" providerId="LiveId" clId="{40CFB830-F6EC-4A1B-AE1F-B620D0FFC1BE}" dt="2020-12-23T07:30:43.255" v="1946" actId="6264"/>
          <ac:spMkLst>
            <pc:docMk/>
            <pc:sldMk cId="0" sldId="764"/>
            <ac:spMk id="6" creationId="{62CE43C3-EAC6-40FF-AAB5-7A814061F084}"/>
          </ac:spMkLst>
        </pc:spChg>
        <pc:spChg chg="add del mod">
          <ac:chgData name="Vui Le Ba" userId="052109168efbc39a" providerId="LiveId" clId="{40CFB830-F6EC-4A1B-AE1F-B620D0FFC1BE}" dt="2020-12-23T07:30:43.255" v="1946" actId="6264"/>
          <ac:spMkLst>
            <pc:docMk/>
            <pc:sldMk cId="0" sldId="764"/>
            <ac:spMk id="7" creationId="{9C2D0831-D66C-4949-AC6C-3247F7067050}"/>
          </ac:spMkLst>
        </pc:spChg>
        <pc:spChg chg="add del mod ord">
          <ac:chgData name="Vui Le Ba" userId="052109168efbc39a" providerId="LiveId" clId="{40CFB830-F6EC-4A1B-AE1F-B620D0FFC1BE}" dt="2020-12-23T08:56:01.956" v="3016" actId="478"/>
          <ac:spMkLst>
            <pc:docMk/>
            <pc:sldMk cId="0" sldId="764"/>
            <ac:spMk id="8" creationId="{2495B285-9420-408D-BE11-2FFFF5FD88C6}"/>
          </ac:spMkLst>
        </pc:spChg>
        <pc:spChg chg="add del mod ord">
          <ac:chgData name="Vui Le Ba" userId="052109168efbc39a" providerId="LiveId" clId="{40CFB830-F6EC-4A1B-AE1F-B620D0FFC1BE}" dt="2020-12-23T08:59:24.976" v="3084" actId="478"/>
          <ac:spMkLst>
            <pc:docMk/>
            <pc:sldMk cId="0" sldId="764"/>
            <ac:spMk id="9" creationId="{2F8F27E2-7910-490C-8B1D-03776CBC8052}"/>
          </ac:spMkLst>
        </pc:spChg>
        <pc:spChg chg="add del mod ord">
          <ac:chgData name="Vui Le Ba" userId="052109168efbc39a" providerId="LiveId" clId="{40CFB830-F6EC-4A1B-AE1F-B620D0FFC1BE}" dt="2020-12-23T08:56:03.912" v="3017" actId="478"/>
          <ac:spMkLst>
            <pc:docMk/>
            <pc:sldMk cId="0" sldId="764"/>
            <ac:spMk id="888834" creationId="{00000000-0000-0000-0000-000000000000}"/>
          </ac:spMkLst>
        </pc:spChg>
        <pc:spChg chg="mod ord">
          <ac:chgData name="Vui Le Ba" userId="052109168efbc39a" providerId="LiveId" clId="{40CFB830-F6EC-4A1B-AE1F-B620D0FFC1BE}" dt="2020-12-23T08:57:48.836" v="3053" actId="27636"/>
          <ac:spMkLst>
            <pc:docMk/>
            <pc:sldMk cId="0" sldId="764"/>
            <ac:spMk id="888835" creationId="{00000000-0000-0000-0000-000000000000}"/>
          </ac:spMkLst>
        </pc:spChg>
        <pc:spChg chg="mod">
          <ac:chgData name="Vui Le Ba" userId="052109168efbc39a" providerId="LiveId" clId="{40CFB830-F6EC-4A1B-AE1F-B620D0FFC1BE}" dt="2020-12-23T09:00:11.446" v="3098" actId="20577"/>
          <ac:spMkLst>
            <pc:docMk/>
            <pc:sldMk cId="0" sldId="764"/>
            <ac:spMk id="888837" creationId="{00000000-0000-0000-0000-000000000000}"/>
          </ac:spMkLst>
        </pc:spChg>
        <pc:grpChg chg="del">
          <ac:chgData name="Vui Le Ba" userId="052109168efbc39a" providerId="LiveId" clId="{40CFB830-F6EC-4A1B-AE1F-B620D0FFC1BE}" dt="2020-12-23T08:56:00.900" v="3015" actId="478"/>
          <ac:grpSpMkLst>
            <pc:docMk/>
            <pc:sldMk cId="0" sldId="764"/>
            <ac:grpSpMk id="888836" creationId="{00000000-0000-0000-0000-000000000000}"/>
          </ac:grpSpMkLst>
        </pc:grpChg>
      </pc:sldChg>
      <pc:sldChg chg="addSp delSp modSp mod modClrScheme chgLayout">
        <pc:chgData name="Vui Le Ba" userId="052109168efbc39a" providerId="LiveId" clId="{40CFB830-F6EC-4A1B-AE1F-B620D0FFC1BE}" dt="2020-12-23T08:59:36.637" v="3089" actId="404"/>
        <pc:sldMkLst>
          <pc:docMk/>
          <pc:sldMk cId="0" sldId="765"/>
        </pc:sldMkLst>
        <pc:spChg chg="add del mod">
          <ac:chgData name="Vui Le Ba" userId="052109168efbc39a" providerId="LiveId" clId="{40CFB830-F6EC-4A1B-AE1F-B620D0FFC1BE}" dt="2020-12-23T05:58:31.666" v="181" actId="6264"/>
          <ac:spMkLst>
            <pc:docMk/>
            <pc:sldMk cId="0" sldId="765"/>
            <ac:spMk id="2" creationId="{0E93EE91-70B7-4FD8-B60E-5E8F0A19266E}"/>
          </ac:spMkLst>
        </pc:spChg>
        <pc:spChg chg="add del mod">
          <ac:chgData name="Vui Le Ba" userId="052109168efbc39a" providerId="LiveId" clId="{40CFB830-F6EC-4A1B-AE1F-B620D0FFC1BE}" dt="2020-12-23T05:58:31.666" v="181" actId="6264"/>
          <ac:spMkLst>
            <pc:docMk/>
            <pc:sldMk cId="0" sldId="765"/>
            <ac:spMk id="3" creationId="{BA47EF11-A791-4E8E-AD33-D308E275DAF5}"/>
          </ac:spMkLst>
        </pc:spChg>
        <pc:spChg chg="add del mod ord">
          <ac:chgData name="Vui Le Ba" userId="052109168efbc39a" providerId="LiveId" clId="{40CFB830-F6EC-4A1B-AE1F-B620D0FFC1BE}" dt="2020-12-23T07:30:43.255" v="1946" actId="6264"/>
          <ac:spMkLst>
            <pc:docMk/>
            <pc:sldMk cId="0" sldId="765"/>
            <ac:spMk id="4" creationId="{31431BCB-43D9-47EB-9A2D-13A16330BD53}"/>
          </ac:spMkLst>
        </pc:spChg>
        <pc:spChg chg="del">
          <ac:chgData name="Vui Le Ba" userId="052109168efbc39a" providerId="LiveId" clId="{40CFB830-F6EC-4A1B-AE1F-B620D0FFC1BE}" dt="2020-12-23T07:06:30.211" v="1584"/>
          <ac:spMkLst>
            <pc:docMk/>
            <pc:sldMk cId="0" sldId="765"/>
            <ac:spMk id="5" creationId="{8B3D26BE-BDA6-42FC-9B63-9682281244AA}"/>
          </ac:spMkLst>
        </pc:spChg>
        <pc:spChg chg="add del mod">
          <ac:chgData name="Vui Le Ba" userId="052109168efbc39a" providerId="LiveId" clId="{40CFB830-F6EC-4A1B-AE1F-B620D0FFC1BE}" dt="2020-12-23T07:30:43.255" v="1946" actId="6264"/>
          <ac:spMkLst>
            <pc:docMk/>
            <pc:sldMk cId="0" sldId="765"/>
            <ac:spMk id="6" creationId="{0C33755C-7275-4F7C-B85D-3CAB18ADEE28}"/>
          </ac:spMkLst>
        </pc:spChg>
        <pc:spChg chg="add del mod">
          <ac:chgData name="Vui Le Ba" userId="052109168efbc39a" providerId="LiveId" clId="{40CFB830-F6EC-4A1B-AE1F-B620D0FFC1BE}" dt="2020-12-23T07:30:43.255" v="1946" actId="6264"/>
          <ac:spMkLst>
            <pc:docMk/>
            <pc:sldMk cId="0" sldId="765"/>
            <ac:spMk id="7" creationId="{EF8EBE4A-BE6B-4862-AEC5-5EF49F50C271}"/>
          </ac:spMkLst>
        </pc:spChg>
        <pc:spChg chg="add del mod ord">
          <ac:chgData name="Vui Le Ba" userId="052109168efbc39a" providerId="LiveId" clId="{40CFB830-F6EC-4A1B-AE1F-B620D0FFC1BE}" dt="2020-12-23T08:55:57.307" v="3013" actId="478"/>
          <ac:spMkLst>
            <pc:docMk/>
            <pc:sldMk cId="0" sldId="765"/>
            <ac:spMk id="8" creationId="{6A4F108B-3A37-4BBC-8F4E-112D9C6F7731}"/>
          </ac:spMkLst>
        </pc:spChg>
        <pc:spChg chg="add del mod ord">
          <ac:chgData name="Vui Le Ba" userId="052109168efbc39a" providerId="LiveId" clId="{40CFB830-F6EC-4A1B-AE1F-B620D0FFC1BE}" dt="2020-12-23T08:59:32.470" v="3087" actId="478"/>
          <ac:spMkLst>
            <pc:docMk/>
            <pc:sldMk cId="0" sldId="765"/>
            <ac:spMk id="9" creationId="{D297743E-A1C0-460F-8B46-8D54C85D4325}"/>
          </ac:spMkLst>
        </pc:spChg>
        <pc:spChg chg="add del mod ord">
          <ac:chgData name="Vui Le Ba" userId="052109168efbc39a" providerId="LiveId" clId="{40CFB830-F6EC-4A1B-AE1F-B620D0FFC1BE}" dt="2020-12-23T08:55:59.348" v="3014" actId="478"/>
          <ac:spMkLst>
            <pc:docMk/>
            <pc:sldMk cId="0" sldId="765"/>
            <ac:spMk id="890882" creationId="{00000000-0000-0000-0000-000000000000}"/>
          </ac:spMkLst>
        </pc:spChg>
        <pc:spChg chg="mod ord">
          <ac:chgData name="Vui Le Ba" userId="052109168efbc39a" providerId="LiveId" clId="{40CFB830-F6EC-4A1B-AE1F-B620D0FFC1BE}" dt="2020-12-23T08:57:48.836" v="3054" actId="27636"/>
          <ac:spMkLst>
            <pc:docMk/>
            <pc:sldMk cId="0" sldId="765"/>
            <ac:spMk id="890883" creationId="{00000000-0000-0000-0000-000000000000}"/>
          </ac:spMkLst>
        </pc:spChg>
        <pc:spChg chg="mod">
          <ac:chgData name="Vui Le Ba" userId="052109168efbc39a" providerId="LiveId" clId="{40CFB830-F6EC-4A1B-AE1F-B620D0FFC1BE}" dt="2020-12-23T08:59:36.637" v="3089" actId="404"/>
          <ac:spMkLst>
            <pc:docMk/>
            <pc:sldMk cId="0" sldId="765"/>
            <ac:spMk id="890885" creationId="{00000000-0000-0000-0000-000000000000}"/>
          </ac:spMkLst>
        </pc:spChg>
        <pc:grpChg chg="del">
          <ac:chgData name="Vui Le Ba" userId="052109168efbc39a" providerId="LiveId" clId="{40CFB830-F6EC-4A1B-AE1F-B620D0FFC1BE}" dt="2020-12-23T08:55:54.669" v="3012" actId="478"/>
          <ac:grpSpMkLst>
            <pc:docMk/>
            <pc:sldMk cId="0" sldId="765"/>
            <ac:grpSpMk id="890884" creationId="{00000000-0000-0000-0000-000000000000}"/>
          </ac:grpSpMkLst>
        </pc:grpChg>
      </pc:sldChg>
      <pc:sldChg chg="addSp delSp modSp mod modClrScheme chgLayout">
        <pc:chgData name="Vui Le Ba" userId="052109168efbc39a" providerId="LiveId" clId="{40CFB830-F6EC-4A1B-AE1F-B620D0FFC1BE}" dt="2020-12-23T08:58:51.681" v="3073" actId="478"/>
        <pc:sldMkLst>
          <pc:docMk/>
          <pc:sldMk cId="84893109" sldId="766"/>
        </pc:sldMkLst>
        <pc:spChg chg="add del mod">
          <ac:chgData name="Vui Le Ba" userId="052109168efbc39a" providerId="LiveId" clId="{40CFB830-F6EC-4A1B-AE1F-B620D0FFC1BE}" dt="2020-12-23T05:58:31.666" v="181" actId="6264"/>
          <ac:spMkLst>
            <pc:docMk/>
            <pc:sldMk cId="84893109" sldId="766"/>
            <ac:spMk id="2" creationId="{A78C48AD-AE99-4286-BE5E-08D0D39647B1}"/>
          </ac:spMkLst>
        </pc:spChg>
        <pc:spChg chg="add del mod">
          <ac:chgData name="Vui Le Ba" userId="052109168efbc39a" providerId="LiveId" clId="{40CFB830-F6EC-4A1B-AE1F-B620D0FFC1BE}" dt="2020-12-23T05:58:31.666" v="181" actId="6264"/>
          <ac:spMkLst>
            <pc:docMk/>
            <pc:sldMk cId="84893109" sldId="766"/>
            <ac:spMk id="3" creationId="{6661B79C-1B4C-4C21-81C6-88C954C2D77F}"/>
          </ac:spMkLst>
        </pc:spChg>
        <pc:spChg chg="add del mod ord">
          <ac:chgData name="Vui Le Ba" userId="052109168efbc39a" providerId="LiveId" clId="{40CFB830-F6EC-4A1B-AE1F-B620D0FFC1BE}" dt="2020-12-23T07:30:43.255" v="1946" actId="6264"/>
          <ac:spMkLst>
            <pc:docMk/>
            <pc:sldMk cId="84893109" sldId="766"/>
            <ac:spMk id="4" creationId="{04503462-36B9-4005-B766-7EB5D3481F32}"/>
          </ac:spMkLst>
        </pc:spChg>
        <pc:spChg chg="del">
          <ac:chgData name="Vui Le Ba" userId="052109168efbc39a" providerId="LiveId" clId="{40CFB830-F6EC-4A1B-AE1F-B620D0FFC1BE}" dt="2020-12-23T07:06:30.211" v="1584"/>
          <ac:spMkLst>
            <pc:docMk/>
            <pc:sldMk cId="84893109" sldId="766"/>
            <ac:spMk id="5" creationId="{624EEFB1-B709-4334-B3EA-172B28E95C46}"/>
          </ac:spMkLst>
        </pc:spChg>
        <pc:spChg chg="add del mod">
          <ac:chgData name="Vui Le Ba" userId="052109168efbc39a" providerId="LiveId" clId="{40CFB830-F6EC-4A1B-AE1F-B620D0FFC1BE}" dt="2020-12-23T07:30:43.255" v="1946" actId="6264"/>
          <ac:spMkLst>
            <pc:docMk/>
            <pc:sldMk cId="84893109" sldId="766"/>
            <ac:spMk id="6" creationId="{5396598F-EA4A-4036-8563-61F847B56073}"/>
          </ac:spMkLst>
        </pc:spChg>
        <pc:spChg chg="add del mod">
          <ac:chgData name="Vui Le Ba" userId="052109168efbc39a" providerId="LiveId" clId="{40CFB830-F6EC-4A1B-AE1F-B620D0FFC1BE}" dt="2020-12-23T07:30:43.255" v="1946" actId="6264"/>
          <ac:spMkLst>
            <pc:docMk/>
            <pc:sldMk cId="84893109" sldId="766"/>
            <ac:spMk id="7" creationId="{4F2B9403-39A8-4833-9E7E-A470795E10FF}"/>
          </ac:spMkLst>
        </pc:spChg>
        <pc:spChg chg="add del mod ord">
          <ac:chgData name="Vui Le Ba" userId="052109168efbc39a" providerId="LiveId" clId="{40CFB830-F6EC-4A1B-AE1F-B620D0FFC1BE}" dt="2020-12-23T08:56:49.107" v="3032" actId="478"/>
          <ac:spMkLst>
            <pc:docMk/>
            <pc:sldMk cId="84893109" sldId="766"/>
            <ac:spMk id="8" creationId="{C4509FBF-25D4-47EB-A22F-92AD018692EF}"/>
          </ac:spMkLst>
        </pc:spChg>
        <pc:spChg chg="add del mod ord">
          <ac:chgData name="Vui Le Ba" userId="052109168efbc39a" providerId="LiveId" clId="{40CFB830-F6EC-4A1B-AE1F-B620D0FFC1BE}" dt="2020-12-23T08:58:44.330" v="3071" actId="478"/>
          <ac:spMkLst>
            <pc:docMk/>
            <pc:sldMk cId="84893109" sldId="766"/>
            <ac:spMk id="9" creationId="{8F610C8D-2D8E-4319-9470-D6576F66A1F5}"/>
          </ac:spMkLst>
        </pc:spChg>
        <pc:spChg chg="mod">
          <ac:chgData name="Vui Le Ba" userId="052109168efbc39a" providerId="LiveId" clId="{40CFB830-F6EC-4A1B-AE1F-B620D0FFC1BE}" dt="2020-12-23T08:58:47.523" v="3072" actId="404"/>
          <ac:spMkLst>
            <pc:docMk/>
            <pc:sldMk cId="84893109" sldId="766"/>
            <ac:spMk id="874501" creationId="{00000000-0000-0000-0000-000000000000}"/>
          </ac:spMkLst>
        </pc:spChg>
        <pc:spChg chg="add del mod ord">
          <ac:chgData name="Vui Le Ba" userId="052109168efbc39a" providerId="LiveId" clId="{40CFB830-F6EC-4A1B-AE1F-B620D0FFC1BE}" dt="2020-12-23T08:58:51.681" v="3073" actId="478"/>
          <ac:spMkLst>
            <pc:docMk/>
            <pc:sldMk cId="84893109" sldId="766"/>
            <ac:spMk id="880642" creationId="{00000000-0000-0000-0000-000000000000}"/>
          </ac:spMkLst>
        </pc:spChg>
        <pc:spChg chg="mod ord">
          <ac:chgData name="Vui Le Ba" userId="052109168efbc39a" providerId="LiveId" clId="{40CFB830-F6EC-4A1B-AE1F-B620D0FFC1BE}" dt="2020-12-23T08:57:48.836" v="3049" actId="27636"/>
          <ac:spMkLst>
            <pc:docMk/>
            <pc:sldMk cId="84893109" sldId="766"/>
            <ac:spMk id="880643" creationId="{00000000-0000-0000-0000-000000000000}"/>
          </ac:spMkLst>
        </pc:spChg>
        <pc:grpChg chg="del">
          <ac:chgData name="Vui Le Ba" userId="052109168efbc39a" providerId="LiveId" clId="{40CFB830-F6EC-4A1B-AE1F-B620D0FFC1BE}" dt="2020-12-23T08:56:47.338" v="3031" actId="478"/>
          <ac:grpSpMkLst>
            <pc:docMk/>
            <pc:sldMk cId="84893109" sldId="766"/>
            <ac:grpSpMk id="880644" creationId="{00000000-0000-0000-0000-000000000000}"/>
          </ac:grpSpMkLst>
        </pc:grpChg>
      </pc:sldChg>
      <pc:sldChg chg="addSp delSp modSp mod modClrScheme chgLayout">
        <pc:chgData name="Vui Le Ba" userId="052109168efbc39a" providerId="LiveId" clId="{40CFB830-F6EC-4A1B-AE1F-B620D0FFC1BE}" dt="2020-12-23T14:32:46.141" v="4790" actId="404"/>
        <pc:sldMkLst>
          <pc:docMk/>
          <pc:sldMk cId="1373067861" sldId="767"/>
        </pc:sldMkLst>
        <pc:spChg chg="add del mod">
          <ac:chgData name="Vui Le Ba" userId="052109168efbc39a" providerId="LiveId" clId="{40CFB830-F6EC-4A1B-AE1F-B620D0FFC1BE}" dt="2020-12-23T05:58:31.666" v="181" actId="6264"/>
          <ac:spMkLst>
            <pc:docMk/>
            <pc:sldMk cId="1373067861" sldId="767"/>
            <ac:spMk id="2" creationId="{6E1D39C7-BD8E-4AE2-B725-8F3D39D894DB}"/>
          </ac:spMkLst>
        </pc:spChg>
        <pc:spChg chg="add del mod">
          <ac:chgData name="Vui Le Ba" userId="052109168efbc39a" providerId="LiveId" clId="{40CFB830-F6EC-4A1B-AE1F-B620D0FFC1BE}" dt="2020-12-23T05:58:31.666" v="181" actId="6264"/>
          <ac:spMkLst>
            <pc:docMk/>
            <pc:sldMk cId="1373067861" sldId="767"/>
            <ac:spMk id="3" creationId="{E067A080-EC52-4B01-BC24-E808F45CF83A}"/>
          </ac:spMkLst>
        </pc:spChg>
        <pc:spChg chg="add del mod ord">
          <ac:chgData name="Vui Le Ba" userId="052109168efbc39a" providerId="LiveId" clId="{40CFB830-F6EC-4A1B-AE1F-B620D0FFC1BE}" dt="2020-12-23T07:30:43.255" v="1946" actId="6264"/>
          <ac:spMkLst>
            <pc:docMk/>
            <pc:sldMk cId="1373067861" sldId="767"/>
            <ac:spMk id="4" creationId="{AD57F797-B6E8-4CCE-A176-408E05D172DB}"/>
          </ac:spMkLst>
        </pc:spChg>
        <pc:spChg chg="del">
          <ac:chgData name="Vui Le Ba" userId="052109168efbc39a" providerId="LiveId" clId="{40CFB830-F6EC-4A1B-AE1F-B620D0FFC1BE}" dt="2020-12-23T07:06:30.211" v="1584"/>
          <ac:spMkLst>
            <pc:docMk/>
            <pc:sldMk cId="1373067861" sldId="767"/>
            <ac:spMk id="5" creationId="{7BC8F34A-3459-4004-8B99-E3D05D4B82B3}"/>
          </ac:spMkLst>
        </pc:spChg>
        <pc:spChg chg="mod">
          <ac:chgData name="Vui Le Ba" userId="052109168efbc39a" providerId="LiveId" clId="{40CFB830-F6EC-4A1B-AE1F-B620D0FFC1BE}" dt="2020-12-23T14:32:46.141" v="4790" actId="404"/>
          <ac:spMkLst>
            <pc:docMk/>
            <pc:sldMk cId="1373067861" sldId="767"/>
            <ac:spMk id="6" creationId="{00000000-0000-0000-0000-000000000000}"/>
          </ac:spMkLst>
        </pc:spChg>
        <pc:spChg chg="add del mod">
          <ac:chgData name="Vui Le Ba" userId="052109168efbc39a" providerId="LiveId" clId="{40CFB830-F6EC-4A1B-AE1F-B620D0FFC1BE}" dt="2020-12-23T07:30:43.255" v="1946" actId="6264"/>
          <ac:spMkLst>
            <pc:docMk/>
            <pc:sldMk cId="1373067861" sldId="767"/>
            <ac:spMk id="7" creationId="{CCFFD252-30AD-40E9-B5F3-808B37CD6D74}"/>
          </ac:spMkLst>
        </pc:spChg>
        <pc:spChg chg="add del mod">
          <ac:chgData name="Vui Le Ba" userId="052109168efbc39a" providerId="LiveId" clId="{40CFB830-F6EC-4A1B-AE1F-B620D0FFC1BE}" dt="2020-12-23T07:30:43.255" v="1946" actId="6264"/>
          <ac:spMkLst>
            <pc:docMk/>
            <pc:sldMk cId="1373067861" sldId="767"/>
            <ac:spMk id="8" creationId="{7E2D1F4C-F767-4F1A-89C0-38AB6627699F}"/>
          </ac:spMkLst>
        </pc:spChg>
        <pc:spChg chg="add del mod ord">
          <ac:chgData name="Vui Le Ba" userId="052109168efbc39a" providerId="LiveId" clId="{40CFB830-F6EC-4A1B-AE1F-B620D0FFC1BE}" dt="2020-12-23T09:05:16.319" v="3222" actId="700"/>
          <ac:spMkLst>
            <pc:docMk/>
            <pc:sldMk cId="1373067861" sldId="767"/>
            <ac:spMk id="9" creationId="{E2CB0227-705F-4DB9-85A6-585E1AECD756}"/>
          </ac:spMkLst>
        </pc:spChg>
        <pc:spChg chg="add del mod ord">
          <ac:chgData name="Vui Le Ba" userId="052109168efbc39a" providerId="LiveId" clId="{40CFB830-F6EC-4A1B-AE1F-B620D0FFC1BE}" dt="2020-12-23T14:32:44.140" v="4789" actId="478"/>
          <ac:spMkLst>
            <pc:docMk/>
            <pc:sldMk cId="1373067861" sldId="767"/>
            <ac:spMk id="10" creationId="{C4A4B92A-538B-49EC-9D42-CD845AD48AF6}"/>
          </ac:spMkLst>
        </pc:spChg>
        <pc:spChg chg="add del mod ord">
          <ac:chgData name="Vui Le Ba" userId="052109168efbc39a" providerId="LiveId" clId="{40CFB830-F6EC-4A1B-AE1F-B620D0FFC1BE}" dt="2020-12-23T14:32:41.658" v="4788" actId="478"/>
          <ac:spMkLst>
            <pc:docMk/>
            <pc:sldMk cId="1373067861" sldId="767"/>
            <ac:spMk id="837634" creationId="{00000000-0000-0000-0000-000000000000}"/>
          </ac:spMkLst>
        </pc:spChg>
        <pc:spChg chg="mod ord">
          <ac:chgData name="Vui Le Ba" userId="052109168efbc39a" providerId="LiveId" clId="{40CFB830-F6EC-4A1B-AE1F-B620D0FFC1BE}" dt="2020-12-23T09:05:17.019" v="3299" actId="27636"/>
          <ac:spMkLst>
            <pc:docMk/>
            <pc:sldMk cId="1373067861" sldId="767"/>
            <ac:spMk id="837635" creationId="{00000000-0000-0000-0000-000000000000}"/>
          </ac:spMkLst>
        </pc:spChg>
        <pc:spChg chg="del">
          <ac:chgData name="Vui Le Ba" userId="052109168efbc39a" providerId="LiveId" clId="{40CFB830-F6EC-4A1B-AE1F-B620D0FFC1BE}" dt="2020-12-23T14:32:44.140" v="4789" actId="478"/>
          <ac:spMkLst>
            <pc:docMk/>
            <pc:sldMk cId="1373067861" sldId="767"/>
            <ac:spMk id="837637" creationId="{00000000-0000-0000-0000-000000000000}"/>
          </ac:spMkLst>
        </pc:spChg>
      </pc:sldChg>
      <pc:sldChg chg="addSp delSp modSp mod modClrScheme chgLayout">
        <pc:chgData name="Vui Le Ba" userId="052109168efbc39a" providerId="LiveId" clId="{40CFB830-F6EC-4A1B-AE1F-B620D0FFC1BE}" dt="2020-12-23T14:32:53.639" v="4792" actId="478"/>
        <pc:sldMkLst>
          <pc:docMk/>
          <pc:sldMk cId="997164903" sldId="768"/>
        </pc:sldMkLst>
        <pc:spChg chg="add del mod">
          <ac:chgData name="Vui Le Ba" userId="052109168efbc39a" providerId="LiveId" clId="{40CFB830-F6EC-4A1B-AE1F-B620D0FFC1BE}" dt="2020-12-23T05:58:31.666" v="181" actId="6264"/>
          <ac:spMkLst>
            <pc:docMk/>
            <pc:sldMk cId="997164903" sldId="768"/>
            <ac:spMk id="2" creationId="{F5192CE1-18D5-4638-AC0B-0333E8639012}"/>
          </ac:spMkLst>
        </pc:spChg>
        <pc:spChg chg="add del mod">
          <ac:chgData name="Vui Le Ba" userId="052109168efbc39a" providerId="LiveId" clId="{40CFB830-F6EC-4A1B-AE1F-B620D0FFC1BE}" dt="2020-12-23T05:58:31.666" v="181" actId="6264"/>
          <ac:spMkLst>
            <pc:docMk/>
            <pc:sldMk cId="997164903" sldId="768"/>
            <ac:spMk id="3" creationId="{1F39E5F1-9807-45AA-944C-6050AF1D5A23}"/>
          </ac:spMkLst>
        </pc:spChg>
        <pc:spChg chg="add del mod ord">
          <ac:chgData name="Vui Le Ba" userId="052109168efbc39a" providerId="LiveId" clId="{40CFB830-F6EC-4A1B-AE1F-B620D0FFC1BE}" dt="2020-12-23T07:30:43.255" v="1946" actId="6264"/>
          <ac:spMkLst>
            <pc:docMk/>
            <pc:sldMk cId="997164903" sldId="768"/>
            <ac:spMk id="4" creationId="{0F400330-E962-4648-A210-7D41CF426785}"/>
          </ac:spMkLst>
        </pc:spChg>
        <pc:spChg chg="del">
          <ac:chgData name="Vui Le Ba" userId="052109168efbc39a" providerId="LiveId" clId="{40CFB830-F6EC-4A1B-AE1F-B620D0FFC1BE}" dt="2020-12-23T07:06:30.211" v="1584"/>
          <ac:spMkLst>
            <pc:docMk/>
            <pc:sldMk cId="997164903" sldId="768"/>
            <ac:spMk id="5" creationId="{931C3382-84ED-4108-AE00-19AB76F8A77A}"/>
          </ac:spMkLst>
        </pc:spChg>
        <pc:spChg chg="add del mod">
          <ac:chgData name="Vui Le Ba" userId="052109168efbc39a" providerId="LiveId" clId="{40CFB830-F6EC-4A1B-AE1F-B620D0FFC1BE}" dt="2020-12-23T07:30:43.255" v="1946" actId="6264"/>
          <ac:spMkLst>
            <pc:docMk/>
            <pc:sldMk cId="997164903" sldId="768"/>
            <ac:spMk id="7" creationId="{DC889C80-E9D1-469A-B0F1-FDEE694B9610}"/>
          </ac:spMkLst>
        </pc:spChg>
        <pc:spChg chg="add del mod">
          <ac:chgData name="Vui Le Ba" userId="052109168efbc39a" providerId="LiveId" clId="{40CFB830-F6EC-4A1B-AE1F-B620D0FFC1BE}" dt="2020-12-23T07:30:43.255" v="1946" actId="6264"/>
          <ac:spMkLst>
            <pc:docMk/>
            <pc:sldMk cId="997164903" sldId="768"/>
            <ac:spMk id="8" creationId="{92FCCF07-DD41-4FA5-87F4-BF46A4065C91}"/>
          </ac:spMkLst>
        </pc:spChg>
        <pc:spChg chg="add del mod ord">
          <ac:chgData name="Vui Le Ba" userId="052109168efbc39a" providerId="LiveId" clId="{40CFB830-F6EC-4A1B-AE1F-B620D0FFC1BE}" dt="2020-12-23T09:05:16.319" v="3222" actId="700"/>
          <ac:spMkLst>
            <pc:docMk/>
            <pc:sldMk cId="997164903" sldId="768"/>
            <ac:spMk id="9" creationId="{9B7E36AD-F961-4392-89CD-9B206CCB013B}"/>
          </ac:spMkLst>
        </pc:spChg>
        <pc:spChg chg="add del mod ord">
          <ac:chgData name="Vui Le Ba" userId="052109168efbc39a" providerId="LiveId" clId="{40CFB830-F6EC-4A1B-AE1F-B620D0FFC1BE}" dt="2020-12-23T14:32:52.425" v="4791" actId="478"/>
          <ac:spMkLst>
            <pc:docMk/>
            <pc:sldMk cId="997164903" sldId="768"/>
            <ac:spMk id="10" creationId="{E37539E0-B836-48D3-8577-413492A61427}"/>
          </ac:spMkLst>
        </pc:spChg>
        <pc:spChg chg="add del mod ord">
          <ac:chgData name="Vui Le Ba" userId="052109168efbc39a" providerId="LiveId" clId="{40CFB830-F6EC-4A1B-AE1F-B620D0FFC1BE}" dt="2020-12-23T14:32:53.639" v="4792" actId="478"/>
          <ac:spMkLst>
            <pc:docMk/>
            <pc:sldMk cId="997164903" sldId="768"/>
            <ac:spMk id="837634" creationId="{00000000-0000-0000-0000-000000000000}"/>
          </ac:spMkLst>
        </pc:spChg>
        <pc:spChg chg="mod ord">
          <ac:chgData name="Vui Le Ba" userId="052109168efbc39a" providerId="LiveId" clId="{40CFB830-F6EC-4A1B-AE1F-B620D0FFC1BE}" dt="2020-12-23T09:05:17.019" v="3300" actId="27636"/>
          <ac:spMkLst>
            <pc:docMk/>
            <pc:sldMk cId="997164903" sldId="768"/>
            <ac:spMk id="837635" creationId="{00000000-0000-0000-0000-000000000000}"/>
          </ac:spMkLst>
        </pc:spChg>
        <pc:spChg chg="del">
          <ac:chgData name="Vui Le Ba" userId="052109168efbc39a" providerId="LiveId" clId="{40CFB830-F6EC-4A1B-AE1F-B620D0FFC1BE}" dt="2020-12-23T14:32:52.425" v="4791" actId="478"/>
          <ac:spMkLst>
            <pc:docMk/>
            <pc:sldMk cId="997164903" sldId="768"/>
            <ac:spMk id="837637" creationId="{00000000-0000-0000-0000-000000000000}"/>
          </ac:spMkLst>
        </pc:spChg>
      </pc:sldChg>
      <pc:sldChg chg="addSp delSp modSp mod chgLayout">
        <pc:chgData name="Vui Le Ba" userId="052109168efbc39a" providerId="LiveId" clId="{40CFB830-F6EC-4A1B-AE1F-B620D0FFC1BE}" dt="2020-12-23T07:06:30.211" v="1584"/>
        <pc:sldMkLst>
          <pc:docMk/>
          <pc:sldMk cId="2973546244" sldId="769"/>
        </pc:sldMkLst>
        <pc:spChg chg="add del mod">
          <ac:chgData name="Vui Le Ba" userId="052109168efbc39a" providerId="LiveId" clId="{40CFB830-F6EC-4A1B-AE1F-B620D0FFC1BE}" dt="2020-12-23T05:58:31.666" v="181" actId="6264"/>
          <ac:spMkLst>
            <pc:docMk/>
            <pc:sldMk cId="2973546244" sldId="769"/>
            <ac:spMk id="2" creationId="{581963DB-8C93-4D1E-BEF7-38AB59895030}"/>
          </ac:spMkLst>
        </pc:spChg>
        <pc:spChg chg="add del mod">
          <ac:chgData name="Vui Le Ba" userId="052109168efbc39a" providerId="LiveId" clId="{40CFB830-F6EC-4A1B-AE1F-B620D0FFC1BE}" dt="2020-12-23T05:58:31.666" v="181" actId="6264"/>
          <ac:spMkLst>
            <pc:docMk/>
            <pc:sldMk cId="2973546244" sldId="769"/>
            <ac:spMk id="3" creationId="{22EEE041-5CF7-4045-9E31-AD03137335A4}"/>
          </ac:spMkLst>
        </pc:spChg>
        <pc:spChg chg="add del mod ord">
          <ac:chgData name="Vui Le Ba" userId="052109168efbc39a" providerId="LiveId" clId="{40CFB830-F6EC-4A1B-AE1F-B620D0FFC1BE}" dt="2020-12-23T06:14:55.988" v="593" actId="478"/>
          <ac:spMkLst>
            <pc:docMk/>
            <pc:sldMk cId="2973546244" sldId="769"/>
            <ac:spMk id="4" creationId="{FD9CFCD6-A12A-4C2F-B832-398E01FAC1C9}"/>
          </ac:spMkLst>
        </pc:spChg>
        <pc:spChg chg="del">
          <ac:chgData name="Vui Le Ba" userId="052109168efbc39a" providerId="LiveId" clId="{40CFB830-F6EC-4A1B-AE1F-B620D0FFC1BE}" dt="2020-12-23T07:06:30.211" v="1584"/>
          <ac:spMkLst>
            <pc:docMk/>
            <pc:sldMk cId="2973546244" sldId="769"/>
            <ac:spMk id="5" creationId="{4072520A-0470-43E8-B570-654BBF0039ED}"/>
          </ac:spMkLst>
        </pc:spChg>
        <pc:spChg chg="add del mod ord">
          <ac:chgData name="Vui Le Ba" userId="052109168efbc39a" providerId="LiveId" clId="{40CFB830-F6EC-4A1B-AE1F-B620D0FFC1BE}" dt="2020-12-23T06:14:57.195" v="594" actId="478"/>
          <ac:spMkLst>
            <pc:docMk/>
            <pc:sldMk cId="2973546244" sldId="769"/>
            <ac:spMk id="79874" creationId="{00000000-0000-0000-0000-000000000000}"/>
          </ac:spMkLst>
        </pc:spChg>
        <pc:spChg chg="mod ord">
          <ac:chgData name="Vui Le Ba" userId="052109168efbc39a" providerId="LiveId" clId="{40CFB830-F6EC-4A1B-AE1F-B620D0FFC1BE}" dt="2020-12-23T05:58:31.666" v="181" actId="6264"/>
          <ac:spMkLst>
            <pc:docMk/>
            <pc:sldMk cId="2973546244" sldId="769"/>
            <ac:spMk id="79875" creationId="{00000000-0000-0000-0000-000000000000}"/>
          </ac:spMkLst>
        </pc:spChg>
        <pc:grpChg chg="add del">
          <ac:chgData name="Vui Le Ba" userId="052109168efbc39a" providerId="LiveId" clId="{40CFB830-F6EC-4A1B-AE1F-B620D0FFC1BE}" dt="2020-12-23T06:14:58.426" v="595" actId="478"/>
          <ac:grpSpMkLst>
            <pc:docMk/>
            <pc:sldMk cId="2973546244" sldId="769"/>
            <ac:grpSpMk id="79877" creationId="{00000000-0000-0000-0000-000000000000}"/>
          </ac:grpSpMkLst>
        </pc:grpChg>
        <pc:picChg chg="mod">
          <ac:chgData name="Vui Le Ba" userId="052109168efbc39a" providerId="LiveId" clId="{40CFB830-F6EC-4A1B-AE1F-B620D0FFC1BE}" dt="2020-12-23T06:14:35.811" v="585" actId="14100"/>
          <ac:picMkLst>
            <pc:docMk/>
            <pc:sldMk cId="2973546244" sldId="769"/>
            <ac:picMk id="12" creationId="{00000000-0000-0000-0000-000000000000}"/>
          </ac:picMkLst>
        </pc:picChg>
      </pc:sldChg>
      <pc:sldChg chg="addSp delSp modSp mod chgLayout">
        <pc:chgData name="Vui Le Ba" userId="052109168efbc39a" providerId="LiveId" clId="{40CFB830-F6EC-4A1B-AE1F-B620D0FFC1BE}" dt="2020-12-23T07:06:30.211" v="1584"/>
        <pc:sldMkLst>
          <pc:docMk/>
          <pc:sldMk cId="4142691936" sldId="770"/>
        </pc:sldMkLst>
        <pc:spChg chg="add del mod">
          <ac:chgData name="Vui Le Ba" userId="052109168efbc39a" providerId="LiveId" clId="{40CFB830-F6EC-4A1B-AE1F-B620D0FFC1BE}" dt="2020-12-23T05:58:31.666" v="181" actId="6264"/>
          <ac:spMkLst>
            <pc:docMk/>
            <pc:sldMk cId="4142691936" sldId="770"/>
            <ac:spMk id="3" creationId="{E6FF7BB7-BEFC-4A28-A77F-0EA6247FF6A1}"/>
          </ac:spMkLst>
        </pc:spChg>
        <pc:spChg chg="add del mod">
          <ac:chgData name="Vui Le Ba" userId="052109168efbc39a" providerId="LiveId" clId="{40CFB830-F6EC-4A1B-AE1F-B620D0FFC1BE}" dt="2020-12-23T05:58:31.666" v="181" actId="6264"/>
          <ac:spMkLst>
            <pc:docMk/>
            <pc:sldMk cId="4142691936" sldId="770"/>
            <ac:spMk id="6" creationId="{6027AA0D-1262-4BFE-A6B6-763E6DF6AC73}"/>
          </ac:spMkLst>
        </pc:spChg>
        <pc:spChg chg="add del mod ord">
          <ac:chgData name="Vui Le Ba" userId="052109168efbc39a" providerId="LiveId" clId="{40CFB830-F6EC-4A1B-AE1F-B620D0FFC1BE}" dt="2020-12-23T06:15:12.238" v="597" actId="6264"/>
          <ac:spMkLst>
            <pc:docMk/>
            <pc:sldMk cId="4142691936" sldId="770"/>
            <ac:spMk id="7" creationId="{6678ACF6-688D-4465-9A33-E7179CC5CEFF}"/>
          </ac:spMkLst>
        </pc:spChg>
        <pc:spChg chg="add del mod">
          <ac:chgData name="Vui Le Ba" userId="052109168efbc39a" providerId="LiveId" clId="{40CFB830-F6EC-4A1B-AE1F-B620D0FFC1BE}" dt="2020-12-23T06:15:12.238" v="597" actId="6264"/>
          <ac:spMkLst>
            <pc:docMk/>
            <pc:sldMk cId="4142691936" sldId="770"/>
            <ac:spMk id="10" creationId="{C96BB960-69DE-441F-B8C6-A371C918949F}"/>
          </ac:spMkLst>
        </pc:spChg>
        <pc:spChg chg="add del mod">
          <ac:chgData name="Vui Le Ba" userId="052109168efbc39a" providerId="LiveId" clId="{40CFB830-F6EC-4A1B-AE1F-B620D0FFC1BE}" dt="2020-12-23T06:15:12.238" v="597" actId="6264"/>
          <ac:spMkLst>
            <pc:docMk/>
            <pc:sldMk cId="4142691936" sldId="770"/>
            <ac:spMk id="11" creationId="{530D8FDB-EE08-4BDF-9CFC-CD2E2D7812BC}"/>
          </ac:spMkLst>
        </pc:spChg>
        <pc:spChg chg="add del mod ord">
          <ac:chgData name="Vui Le Ba" userId="052109168efbc39a" providerId="LiveId" clId="{40CFB830-F6EC-4A1B-AE1F-B620D0FFC1BE}" dt="2020-12-23T06:15:36.088" v="601" actId="478"/>
          <ac:spMkLst>
            <pc:docMk/>
            <pc:sldMk cId="4142691936" sldId="770"/>
            <ac:spMk id="12" creationId="{360A63DA-D8DD-402C-9D20-EE67152F5BD1}"/>
          </ac:spMkLst>
        </pc:spChg>
        <pc:spChg chg="del">
          <ac:chgData name="Vui Le Ba" userId="052109168efbc39a" providerId="LiveId" clId="{40CFB830-F6EC-4A1B-AE1F-B620D0FFC1BE}" dt="2020-12-23T07:06:30.211" v="1584"/>
          <ac:spMkLst>
            <pc:docMk/>
            <pc:sldMk cId="4142691936" sldId="770"/>
            <ac:spMk id="13" creationId="{8C2428EF-C7B7-415E-AC74-0FFF3CFEF4EB}"/>
          </ac:spMkLst>
        </pc:spChg>
        <pc:spChg chg="add mod ord">
          <ac:chgData name="Vui Le Ba" userId="052109168efbc39a" providerId="LiveId" clId="{40CFB830-F6EC-4A1B-AE1F-B620D0FFC1BE}" dt="2020-12-23T07:06:30.211" v="1584"/>
          <ac:spMkLst>
            <pc:docMk/>
            <pc:sldMk cId="4142691936" sldId="770"/>
            <ac:spMk id="80898" creationId="{00000000-0000-0000-0000-000000000000}"/>
          </ac:spMkLst>
        </pc:spChg>
        <pc:spChg chg="mod ord">
          <ac:chgData name="Vui Le Ba" userId="052109168efbc39a" providerId="LiveId" clId="{40CFB830-F6EC-4A1B-AE1F-B620D0FFC1BE}" dt="2020-12-23T06:15:12.238" v="597" actId="6264"/>
          <ac:spMkLst>
            <pc:docMk/>
            <pc:sldMk cId="4142691936" sldId="770"/>
            <ac:spMk id="80899" creationId="{00000000-0000-0000-0000-000000000000}"/>
          </ac:spMkLst>
        </pc:spChg>
        <pc:grpChg chg="del">
          <ac:chgData name="Vui Le Ba" userId="052109168efbc39a" providerId="LiveId" clId="{40CFB830-F6EC-4A1B-AE1F-B620D0FFC1BE}" dt="2020-12-23T06:15:00.685" v="596" actId="478"/>
          <ac:grpSpMkLst>
            <pc:docMk/>
            <pc:sldMk cId="4142691936" sldId="770"/>
            <ac:grpSpMk id="80900" creationId="{00000000-0000-0000-0000-000000000000}"/>
          </ac:grpSpMkLst>
        </pc:grpChg>
      </pc:sldChg>
      <pc:sldChg chg="addSp delSp modSp mod modClrScheme chgLayout">
        <pc:chgData name="Vui Le Ba" userId="052109168efbc39a" providerId="LiveId" clId="{40CFB830-F6EC-4A1B-AE1F-B620D0FFC1BE}" dt="2020-12-23T14:30:33.980" v="4733" actId="404"/>
        <pc:sldMkLst>
          <pc:docMk/>
          <pc:sldMk cId="3470153593" sldId="771"/>
        </pc:sldMkLst>
        <pc:spChg chg="add del mod">
          <ac:chgData name="Vui Le Ba" userId="052109168efbc39a" providerId="LiveId" clId="{40CFB830-F6EC-4A1B-AE1F-B620D0FFC1BE}" dt="2020-12-23T05:58:31.666" v="181" actId="6264"/>
          <ac:spMkLst>
            <pc:docMk/>
            <pc:sldMk cId="3470153593" sldId="771"/>
            <ac:spMk id="2" creationId="{DE0EDC61-0F36-4FB1-B6DA-FE9EF2ADAFDC}"/>
          </ac:spMkLst>
        </pc:spChg>
        <pc:spChg chg="add del mod">
          <ac:chgData name="Vui Le Ba" userId="052109168efbc39a" providerId="LiveId" clId="{40CFB830-F6EC-4A1B-AE1F-B620D0FFC1BE}" dt="2020-12-23T05:58:31.666" v="181" actId="6264"/>
          <ac:spMkLst>
            <pc:docMk/>
            <pc:sldMk cId="3470153593" sldId="771"/>
            <ac:spMk id="3" creationId="{E5F8BDD6-D871-4EAE-84D8-A7FF0E480749}"/>
          </ac:spMkLst>
        </pc:spChg>
        <pc:spChg chg="add del mod ord">
          <ac:chgData name="Vui Le Ba" userId="052109168efbc39a" providerId="LiveId" clId="{40CFB830-F6EC-4A1B-AE1F-B620D0FFC1BE}" dt="2020-12-23T07:30:43.255" v="1946" actId="6264"/>
          <ac:spMkLst>
            <pc:docMk/>
            <pc:sldMk cId="3470153593" sldId="771"/>
            <ac:spMk id="4" creationId="{208401E0-B5B5-4A2E-AD6D-077255941F95}"/>
          </ac:spMkLst>
        </pc:spChg>
        <pc:spChg chg="del">
          <ac:chgData name="Vui Le Ba" userId="052109168efbc39a" providerId="LiveId" clId="{40CFB830-F6EC-4A1B-AE1F-B620D0FFC1BE}" dt="2020-12-23T07:06:30.211" v="1584"/>
          <ac:spMkLst>
            <pc:docMk/>
            <pc:sldMk cId="3470153593" sldId="771"/>
            <ac:spMk id="5" creationId="{5BE4D270-81AD-4472-B73C-0E80247E4A29}"/>
          </ac:spMkLst>
        </pc:spChg>
        <pc:spChg chg="mod">
          <ac:chgData name="Vui Le Ba" userId="052109168efbc39a" providerId="LiveId" clId="{40CFB830-F6EC-4A1B-AE1F-B620D0FFC1BE}" dt="2020-12-23T14:30:33.980" v="4733" actId="404"/>
          <ac:spMkLst>
            <pc:docMk/>
            <pc:sldMk cId="3470153593" sldId="771"/>
            <ac:spMk id="6" creationId="{00000000-0000-0000-0000-000000000000}"/>
          </ac:spMkLst>
        </pc:spChg>
        <pc:spChg chg="add del mod">
          <ac:chgData name="Vui Le Ba" userId="052109168efbc39a" providerId="LiveId" clId="{40CFB830-F6EC-4A1B-AE1F-B620D0FFC1BE}" dt="2020-12-23T07:30:43.255" v="1946" actId="6264"/>
          <ac:spMkLst>
            <pc:docMk/>
            <pc:sldMk cId="3470153593" sldId="771"/>
            <ac:spMk id="7" creationId="{FA132586-0ACA-429A-ABF2-6BD4ABE2A416}"/>
          </ac:spMkLst>
        </pc:spChg>
        <pc:spChg chg="add del mod">
          <ac:chgData name="Vui Le Ba" userId="052109168efbc39a" providerId="LiveId" clId="{40CFB830-F6EC-4A1B-AE1F-B620D0FFC1BE}" dt="2020-12-23T07:30:43.255" v="1946" actId="6264"/>
          <ac:spMkLst>
            <pc:docMk/>
            <pc:sldMk cId="3470153593" sldId="771"/>
            <ac:spMk id="8" creationId="{170F6C5C-F648-4742-9F6D-D8397842FFD2}"/>
          </ac:spMkLst>
        </pc:spChg>
        <pc:spChg chg="add del mod ord">
          <ac:chgData name="Vui Le Ba" userId="052109168efbc39a" providerId="LiveId" clId="{40CFB830-F6EC-4A1B-AE1F-B620D0FFC1BE}" dt="2020-12-23T09:05:16.319" v="3222" actId="700"/>
          <ac:spMkLst>
            <pc:docMk/>
            <pc:sldMk cId="3470153593" sldId="771"/>
            <ac:spMk id="9" creationId="{EA8F606B-6882-4AA6-8ED4-2EDA39F953BF}"/>
          </ac:spMkLst>
        </pc:spChg>
        <pc:spChg chg="add del mod ord">
          <ac:chgData name="Vui Le Ba" userId="052109168efbc39a" providerId="LiveId" clId="{40CFB830-F6EC-4A1B-AE1F-B620D0FFC1BE}" dt="2020-12-23T14:30:30.028" v="4731" actId="478"/>
          <ac:spMkLst>
            <pc:docMk/>
            <pc:sldMk cId="3470153593" sldId="771"/>
            <ac:spMk id="10" creationId="{CE44A79D-F55A-490B-B8FF-716EA5F155A5}"/>
          </ac:spMkLst>
        </pc:spChg>
        <pc:spChg chg="add del mod ord">
          <ac:chgData name="Vui Le Ba" userId="052109168efbc39a" providerId="LiveId" clId="{40CFB830-F6EC-4A1B-AE1F-B620D0FFC1BE}" dt="2020-12-23T14:30:32.222" v="4732" actId="478"/>
          <ac:spMkLst>
            <pc:docMk/>
            <pc:sldMk cId="3470153593" sldId="771"/>
            <ac:spMk id="837634" creationId="{00000000-0000-0000-0000-000000000000}"/>
          </ac:spMkLst>
        </pc:spChg>
        <pc:spChg chg="mod ord">
          <ac:chgData name="Vui Le Ba" userId="052109168efbc39a" providerId="LiveId" clId="{40CFB830-F6EC-4A1B-AE1F-B620D0FFC1BE}" dt="2020-12-23T09:05:17.003" v="3298" actId="27636"/>
          <ac:spMkLst>
            <pc:docMk/>
            <pc:sldMk cId="3470153593" sldId="771"/>
            <ac:spMk id="837635" creationId="{00000000-0000-0000-0000-000000000000}"/>
          </ac:spMkLst>
        </pc:spChg>
        <pc:spChg chg="del">
          <ac:chgData name="Vui Le Ba" userId="052109168efbc39a" providerId="LiveId" clId="{40CFB830-F6EC-4A1B-AE1F-B620D0FFC1BE}" dt="2020-12-23T14:30:30.028" v="4731" actId="478"/>
          <ac:spMkLst>
            <pc:docMk/>
            <pc:sldMk cId="3470153593" sldId="771"/>
            <ac:spMk id="837637" creationId="{00000000-0000-0000-0000-000000000000}"/>
          </ac:spMkLst>
        </pc:spChg>
      </pc:sldChg>
      <pc:sldChg chg="addSp delSp modSp add mod chgLayout">
        <pc:chgData name="Vui Le Ba" userId="052109168efbc39a" providerId="LiveId" clId="{40CFB830-F6EC-4A1B-AE1F-B620D0FFC1BE}" dt="2020-12-23T07:06:30.211" v="1584"/>
        <pc:sldMkLst>
          <pc:docMk/>
          <pc:sldMk cId="3806852456" sldId="772"/>
        </pc:sldMkLst>
        <pc:spChg chg="add del mod">
          <ac:chgData name="Vui Le Ba" userId="052109168efbc39a" providerId="LiveId" clId="{40CFB830-F6EC-4A1B-AE1F-B620D0FFC1BE}" dt="2020-12-23T05:58:31.666" v="181" actId="6264"/>
          <ac:spMkLst>
            <pc:docMk/>
            <pc:sldMk cId="3806852456" sldId="772"/>
            <ac:spMk id="2" creationId="{A93B7456-7A9B-4B2C-8E4D-FFF066CDBEA6}"/>
          </ac:spMkLst>
        </pc:spChg>
        <pc:spChg chg="add del mod">
          <ac:chgData name="Vui Le Ba" userId="052109168efbc39a" providerId="LiveId" clId="{40CFB830-F6EC-4A1B-AE1F-B620D0FFC1BE}" dt="2020-12-23T05:58:31.666" v="181" actId="6264"/>
          <ac:spMkLst>
            <pc:docMk/>
            <pc:sldMk cId="3806852456" sldId="772"/>
            <ac:spMk id="3" creationId="{143860C5-8C3A-408A-8BD8-DFCDAE03301D}"/>
          </ac:spMkLst>
        </pc:spChg>
        <pc:spChg chg="add del mod">
          <ac:chgData name="Vui Le Ba" userId="052109168efbc39a" providerId="LiveId" clId="{40CFB830-F6EC-4A1B-AE1F-B620D0FFC1BE}" dt="2020-12-23T05:58:31.666" v="181" actId="6264"/>
          <ac:spMkLst>
            <pc:docMk/>
            <pc:sldMk cId="3806852456" sldId="772"/>
            <ac:spMk id="4" creationId="{7019802C-8CE7-4C6A-8FE6-B028292D451B}"/>
          </ac:spMkLst>
        </pc:spChg>
        <pc:spChg chg="del">
          <ac:chgData name="Vui Le Ba" userId="052109168efbc39a" providerId="LiveId" clId="{40CFB830-F6EC-4A1B-AE1F-B620D0FFC1BE}" dt="2020-12-23T07:06:30.211" v="1584"/>
          <ac:spMkLst>
            <pc:docMk/>
            <pc:sldMk cId="3806852456" sldId="772"/>
            <ac:spMk id="5" creationId="{A02F39E2-ABCD-4E2C-8D06-5C5E410E075C}"/>
          </ac:spMkLst>
        </pc:spChg>
        <pc:spChg chg="add mod ord">
          <ac:chgData name="Vui Le Ba" userId="052109168efbc39a" providerId="LiveId" clId="{40CFB830-F6EC-4A1B-AE1F-B620D0FFC1BE}" dt="2020-12-23T07:06:30.211" v="1584"/>
          <ac:spMkLst>
            <pc:docMk/>
            <pc:sldMk cId="3806852456" sldId="772"/>
            <ac:spMk id="18" creationId="{602CDD39-A72A-4DC3-8B57-52BF666DA586}"/>
          </ac:spMkLst>
        </pc:spChg>
        <pc:spChg chg="mod ord">
          <ac:chgData name="Vui Le Ba" userId="052109168efbc39a" providerId="LiveId" clId="{40CFB830-F6EC-4A1B-AE1F-B620D0FFC1BE}" dt="2020-12-23T05:58:31.666" v="181" actId="6264"/>
          <ac:spMkLst>
            <pc:docMk/>
            <pc:sldMk cId="3806852456" sldId="772"/>
            <ac:spMk id="9220" creationId="{00000000-0000-0000-0000-000000000000}"/>
          </ac:spMkLst>
        </pc:spChg>
        <pc:spChg chg="mod ord">
          <ac:chgData name="Vui Le Ba" userId="052109168efbc39a" providerId="LiveId" clId="{40CFB830-F6EC-4A1B-AE1F-B620D0FFC1BE}" dt="2020-12-23T05:58:31.666" v="181" actId="6264"/>
          <ac:spMkLst>
            <pc:docMk/>
            <pc:sldMk cId="3806852456" sldId="772"/>
            <ac:spMk id="9221" creationId="{00000000-0000-0000-0000-000000000000}"/>
          </ac:spMkLst>
        </pc:spChg>
      </pc:sldChg>
      <pc:sldChg chg="addSp delSp modSp add mod">
        <pc:chgData name="Vui Le Ba" userId="052109168efbc39a" providerId="LiveId" clId="{40CFB830-F6EC-4A1B-AE1F-B620D0FFC1BE}" dt="2020-12-23T07:06:30.211" v="1584"/>
        <pc:sldMkLst>
          <pc:docMk/>
          <pc:sldMk cId="3266082417" sldId="773"/>
        </pc:sldMkLst>
        <pc:spChg chg="del">
          <ac:chgData name="Vui Le Ba" userId="052109168efbc39a" providerId="LiveId" clId="{40CFB830-F6EC-4A1B-AE1F-B620D0FFC1BE}" dt="2020-12-23T07:06:30.211" v="1584"/>
          <ac:spMkLst>
            <pc:docMk/>
            <pc:sldMk cId="3266082417" sldId="773"/>
            <ac:spMk id="2" creationId="{98B7B747-1878-46B0-8CC6-B9EDB5618013}"/>
          </ac:spMkLst>
        </pc:spChg>
        <pc:spChg chg="add">
          <ac:chgData name="Vui Le Ba" userId="052109168efbc39a" providerId="LiveId" clId="{40CFB830-F6EC-4A1B-AE1F-B620D0FFC1BE}" dt="2020-12-23T07:06:30.211" v="1584"/>
          <ac:spMkLst>
            <pc:docMk/>
            <pc:sldMk cId="3266082417" sldId="773"/>
            <ac:spMk id="18" creationId="{602CDD39-A72A-4DC3-8B57-52BF666DA586}"/>
          </ac:spMkLst>
        </pc:spChg>
        <pc:spChg chg="mod">
          <ac:chgData name="Vui Le Ba" userId="052109168efbc39a" providerId="LiveId" clId="{40CFB830-F6EC-4A1B-AE1F-B620D0FFC1BE}" dt="2020-12-23T05:58:58.604" v="344" actId="207"/>
          <ac:spMkLst>
            <pc:docMk/>
            <pc:sldMk cId="3266082417" sldId="773"/>
            <ac:spMk id="9221" creationId="{00000000-0000-0000-0000-000000000000}"/>
          </ac:spMkLst>
        </pc:spChg>
      </pc:sldChg>
      <pc:sldChg chg="addSp delSp modSp add mod">
        <pc:chgData name="Vui Le Ba" userId="052109168efbc39a" providerId="LiveId" clId="{40CFB830-F6EC-4A1B-AE1F-B620D0FFC1BE}" dt="2020-12-23T07:06:30.211" v="1584"/>
        <pc:sldMkLst>
          <pc:docMk/>
          <pc:sldMk cId="3742391320" sldId="774"/>
        </pc:sldMkLst>
        <pc:spChg chg="del">
          <ac:chgData name="Vui Le Ba" userId="052109168efbc39a" providerId="LiveId" clId="{40CFB830-F6EC-4A1B-AE1F-B620D0FFC1BE}" dt="2020-12-23T07:06:30.211" v="1584"/>
          <ac:spMkLst>
            <pc:docMk/>
            <pc:sldMk cId="3742391320" sldId="774"/>
            <ac:spMk id="2" creationId="{BAFE25F5-5387-4FA5-B032-1EE36A5464A5}"/>
          </ac:spMkLst>
        </pc:spChg>
        <pc:spChg chg="add">
          <ac:chgData name="Vui Le Ba" userId="052109168efbc39a" providerId="LiveId" clId="{40CFB830-F6EC-4A1B-AE1F-B620D0FFC1BE}" dt="2020-12-23T07:06:30.211" v="1584"/>
          <ac:spMkLst>
            <pc:docMk/>
            <pc:sldMk cId="3742391320" sldId="774"/>
            <ac:spMk id="18" creationId="{602CDD39-A72A-4DC3-8B57-52BF666DA586}"/>
          </ac:spMkLst>
        </pc:spChg>
        <pc:spChg chg="mod">
          <ac:chgData name="Vui Le Ba" userId="052109168efbc39a" providerId="LiveId" clId="{40CFB830-F6EC-4A1B-AE1F-B620D0FFC1BE}" dt="2020-12-23T06:07:49.002" v="506" actId="207"/>
          <ac:spMkLst>
            <pc:docMk/>
            <pc:sldMk cId="3742391320" sldId="774"/>
            <ac:spMk id="9221" creationId="{00000000-0000-0000-0000-000000000000}"/>
          </ac:spMkLst>
        </pc:spChg>
      </pc:sldChg>
      <pc:sldChg chg="addSp delSp modSp add mod chgLayout">
        <pc:chgData name="Vui Le Ba" userId="052109168efbc39a" providerId="LiveId" clId="{40CFB830-F6EC-4A1B-AE1F-B620D0FFC1BE}" dt="2020-12-23T07:06:30.211" v="1584"/>
        <pc:sldMkLst>
          <pc:docMk/>
          <pc:sldMk cId="14822091" sldId="775"/>
        </pc:sldMkLst>
        <pc:spChg chg="add del mod">
          <ac:chgData name="Vui Le Ba" userId="052109168efbc39a" providerId="LiveId" clId="{40CFB830-F6EC-4A1B-AE1F-B620D0FFC1BE}" dt="2020-12-23T06:13:30.316" v="565" actId="6264"/>
          <ac:spMkLst>
            <pc:docMk/>
            <pc:sldMk cId="14822091" sldId="775"/>
            <ac:spMk id="2" creationId="{B914204F-E17B-4163-BF25-76B4902F72BD}"/>
          </ac:spMkLst>
        </pc:spChg>
        <pc:spChg chg="add del mod">
          <ac:chgData name="Vui Le Ba" userId="052109168efbc39a" providerId="LiveId" clId="{40CFB830-F6EC-4A1B-AE1F-B620D0FFC1BE}" dt="2020-12-23T06:13:30.316" v="565" actId="6264"/>
          <ac:spMkLst>
            <pc:docMk/>
            <pc:sldMk cId="14822091" sldId="775"/>
            <ac:spMk id="3" creationId="{C22F08D0-736F-4FB9-846B-F4B25C0676BB}"/>
          </ac:spMkLst>
        </pc:spChg>
        <pc:spChg chg="add del mod">
          <ac:chgData name="Vui Le Ba" userId="052109168efbc39a" providerId="LiveId" clId="{40CFB830-F6EC-4A1B-AE1F-B620D0FFC1BE}" dt="2020-12-23T06:13:30.316" v="565" actId="6264"/>
          <ac:spMkLst>
            <pc:docMk/>
            <pc:sldMk cId="14822091" sldId="775"/>
            <ac:spMk id="4" creationId="{38F30BF8-536F-43C7-A1B7-324F22C3660C}"/>
          </ac:spMkLst>
        </pc:spChg>
        <pc:spChg chg="del">
          <ac:chgData name="Vui Le Ba" userId="052109168efbc39a" providerId="LiveId" clId="{40CFB830-F6EC-4A1B-AE1F-B620D0FFC1BE}" dt="2020-12-23T07:06:30.211" v="1584"/>
          <ac:spMkLst>
            <pc:docMk/>
            <pc:sldMk cId="14822091" sldId="775"/>
            <ac:spMk id="5" creationId="{BDC8CACB-E6C8-4B0E-BB64-C6C1020BC0C5}"/>
          </ac:spMkLst>
        </pc:spChg>
        <pc:spChg chg="add mod ord">
          <ac:chgData name="Vui Le Ba" userId="052109168efbc39a" providerId="LiveId" clId="{40CFB830-F6EC-4A1B-AE1F-B620D0FFC1BE}" dt="2020-12-23T07:06:30.211" v="1584"/>
          <ac:spMkLst>
            <pc:docMk/>
            <pc:sldMk cId="14822091" sldId="775"/>
            <ac:spMk id="18" creationId="{602CDD39-A72A-4DC3-8B57-52BF666DA586}"/>
          </ac:spMkLst>
        </pc:spChg>
        <pc:spChg chg="mod ord">
          <ac:chgData name="Vui Le Ba" userId="052109168efbc39a" providerId="LiveId" clId="{40CFB830-F6EC-4A1B-AE1F-B620D0FFC1BE}" dt="2020-12-23T06:13:30.316" v="565" actId="6264"/>
          <ac:spMkLst>
            <pc:docMk/>
            <pc:sldMk cId="14822091" sldId="775"/>
            <ac:spMk id="9220" creationId="{00000000-0000-0000-0000-000000000000}"/>
          </ac:spMkLst>
        </pc:spChg>
        <pc:spChg chg="mod ord">
          <ac:chgData name="Vui Le Ba" userId="052109168efbc39a" providerId="LiveId" clId="{40CFB830-F6EC-4A1B-AE1F-B620D0FFC1BE}" dt="2020-12-23T06:13:41.582" v="570" actId="207"/>
          <ac:spMkLst>
            <pc:docMk/>
            <pc:sldMk cId="14822091" sldId="775"/>
            <ac:spMk id="9221" creationId="{00000000-0000-0000-0000-000000000000}"/>
          </ac:spMkLst>
        </pc:spChg>
      </pc:sldChg>
      <pc:sldChg chg="delSp modSp add mod">
        <pc:chgData name="Vui Le Ba" userId="052109168efbc39a" providerId="LiveId" clId="{40CFB830-F6EC-4A1B-AE1F-B620D0FFC1BE}" dt="2020-12-23T07:06:30.211" v="1584"/>
        <pc:sldMkLst>
          <pc:docMk/>
          <pc:sldMk cId="1688589631" sldId="776"/>
        </pc:sldMkLst>
        <pc:spChg chg="del">
          <ac:chgData name="Vui Le Ba" userId="052109168efbc39a" providerId="LiveId" clId="{40CFB830-F6EC-4A1B-AE1F-B620D0FFC1BE}" dt="2020-12-23T07:06:30.211" v="1584"/>
          <ac:spMkLst>
            <pc:docMk/>
            <pc:sldMk cId="1688589631" sldId="776"/>
            <ac:spMk id="2" creationId="{8B7CCCF7-9193-492B-84E0-DEA659962BC5}"/>
          </ac:spMkLst>
        </pc:spChg>
        <pc:spChg chg="mod">
          <ac:chgData name="Vui Le Ba" userId="052109168efbc39a" providerId="LiveId" clId="{40CFB830-F6EC-4A1B-AE1F-B620D0FFC1BE}" dt="2020-12-23T06:32:14.082" v="962" actId="27636"/>
          <ac:spMkLst>
            <pc:docMk/>
            <pc:sldMk cId="1688589631" sldId="776"/>
            <ac:spMk id="4" creationId="{4854FCD2-5BE4-415A-8931-90A709C92E0E}"/>
          </ac:spMkLst>
        </pc:spChg>
        <pc:spChg chg="del mod">
          <ac:chgData name="Vui Le Ba" userId="052109168efbc39a" providerId="LiveId" clId="{40CFB830-F6EC-4A1B-AE1F-B620D0FFC1BE}" dt="2020-12-23T06:18:50.315" v="766" actId="478"/>
          <ac:spMkLst>
            <pc:docMk/>
            <pc:sldMk cId="1688589631" sldId="776"/>
            <ac:spMk id="91138" creationId="{00000000-0000-0000-0000-000000000000}"/>
          </ac:spMkLst>
        </pc:spChg>
        <pc:spChg chg="mod">
          <ac:chgData name="Vui Le Ba" userId="052109168efbc39a" providerId="LiveId" clId="{40CFB830-F6EC-4A1B-AE1F-B620D0FFC1BE}" dt="2020-12-23T06:18:37.263" v="761" actId="207"/>
          <ac:spMkLst>
            <pc:docMk/>
            <pc:sldMk cId="1688589631" sldId="776"/>
            <ac:spMk id="91140" creationId="{00000000-0000-0000-0000-000000000000}"/>
          </ac:spMkLst>
        </pc:spChg>
      </pc:sldChg>
      <pc:sldChg chg="addSp delSp modSp add mod">
        <pc:chgData name="Vui Le Ba" userId="052109168efbc39a" providerId="LiveId" clId="{40CFB830-F6EC-4A1B-AE1F-B620D0FFC1BE}" dt="2020-12-23T07:06:30.211" v="1584"/>
        <pc:sldMkLst>
          <pc:docMk/>
          <pc:sldMk cId="15120518" sldId="777"/>
        </pc:sldMkLst>
        <pc:spChg chg="del">
          <ac:chgData name="Vui Le Ba" userId="052109168efbc39a" providerId="LiveId" clId="{40CFB830-F6EC-4A1B-AE1F-B620D0FFC1BE}" dt="2020-12-23T07:06:30.211" v="1584"/>
          <ac:spMkLst>
            <pc:docMk/>
            <pc:sldMk cId="15120518" sldId="777"/>
            <ac:spMk id="2" creationId="{2126DC27-0B29-4C03-A09C-8077557E9358}"/>
          </ac:spMkLst>
        </pc:spChg>
        <pc:spChg chg="mod">
          <ac:chgData name="Vui Le Ba" userId="052109168efbc39a" providerId="LiveId" clId="{40CFB830-F6EC-4A1B-AE1F-B620D0FFC1BE}" dt="2020-12-23T06:32:14.097" v="963" actId="27636"/>
          <ac:spMkLst>
            <pc:docMk/>
            <pc:sldMk cId="15120518" sldId="777"/>
            <ac:spMk id="4" creationId="{4854FCD2-5BE4-415A-8931-90A709C92E0E}"/>
          </ac:spMkLst>
        </pc:spChg>
        <pc:spChg chg="add">
          <ac:chgData name="Vui Le Ba" userId="052109168efbc39a" providerId="LiveId" clId="{40CFB830-F6EC-4A1B-AE1F-B620D0FFC1BE}" dt="2020-12-23T07:06:30.211" v="1584"/>
          <ac:spMkLst>
            <pc:docMk/>
            <pc:sldMk cId="15120518" sldId="777"/>
            <ac:spMk id="91138" creationId="{00000000-0000-0000-0000-000000000000}"/>
          </ac:spMkLst>
        </pc:spChg>
        <pc:spChg chg="mod">
          <ac:chgData name="Vui Le Ba" userId="052109168efbc39a" providerId="LiveId" clId="{40CFB830-F6EC-4A1B-AE1F-B620D0FFC1BE}" dt="2020-12-23T06:24:00.761" v="847" actId="207"/>
          <ac:spMkLst>
            <pc:docMk/>
            <pc:sldMk cId="15120518" sldId="777"/>
            <ac:spMk id="91140" creationId="{00000000-0000-0000-0000-000000000000}"/>
          </ac:spMkLst>
        </pc:spChg>
      </pc:sldChg>
      <pc:sldChg chg="delSp modSp add mod">
        <pc:chgData name="Vui Le Ba" userId="052109168efbc39a" providerId="LiveId" clId="{40CFB830-F6EC-4A1B-AE1F-B620D0FFC1BE}" dt="2020-12-23T07:06:30.211" v="1584"/>
        <pc:sldMkLst>
          <pc:docMk/>
          <pc:sldMk cId="4264956249" sldId="778"/>
        </pc:sldMkLst>
        <pc:spChg chg="del">
          <ac:chgData name="Vui Le Ba" userId="052109168efbc39a" providerId="LiveId" clId="{40CFB830-F6EC-4A1B-AE1F-B620D0FFC1BE}" dt="2020-12-23T07:06:30.211" v="1584"/>
          <ac:spMkLst>
            <pc:docMk/>
            <pc:sldMk cId="4264956249" sldId="778"/>
            <ac:spMk id="2" creationId="{FED93594-B189-4678-8B3B-54A8FB16D664}"/>
          </ac:spMkLst>
        </pc:spChg>
        <pc:spChg chg="mod">
          <ac:chgData name="Vui Le Ba" userId="052109168efbc39a" providerId="LiveId" clId="{40CFB830-F6EC-4A1B-AE1F-B620D0FFC1BE}" dt="2020-12-23T06:32:14.097" v="964" actId="27636"/>
          <ac:spMkLst>
            <pc:docMk/>
            <pc:sldMk cId="4264956249" sldId="778"/>
            <ac:spMk id="4" creationId="{4854FCD2-5BE4-415A-8931-90A709C92E0E}"/>
          </ac:spMkLst>
        </pc:spChg>
        <pc:spChg chg="del">
          <ac:chgData name="Vui Le Ba" userId="052109168efbc39a" providerId="LiveId" clId="{40CFB830-F6EC-4A1B-AE1F-B620D0FFC1BE}" dt="2020-12-23T06:26:07.208" v="877" actId="478"/>
          <ac:spMkLst>
            <pc:docMk/>
            <pc:sldMk cId="4264956249" sldId="778"/>
            <ac:spMk id="91138" creationId="{00000000-0000-0000-0000-000000000000}"/>
          </ac:spMkLst>
        </pc:spChg>
        <pc:spChg chg="mod">
          <ac:chgData name="Vui Le Ba" userId="052109168efbc39a" providerId="LiveId" clId="{40CFB830-F6EC-4A1B-AE1F-B620D0FFC1BE}" dt="2020-12-23T06:26:04.625" v="876" actId="207"/>
          <ac:spMkLst>
            <pc:docMk/>
            <pc:sldMk cId="4264956249" sldId="778"/>
            <ac:spMk id="91140" creationId="{00000000-0000-0000-0000-000000000000}"/>
          </ac:spMkLst>
        </pc:spChg>
      </pc:sldChg>
      <pc:sldChg chg="delSp modSp add mod">
        <pc:chgData name="Vui Le Ba" userId="052109168efbc39a" providerId="LiveId" clId="{40CFB830-F6EC-4A1B-AE1F-B620D0FFC1BE}" dt="2020-12-23T07:06:30.211" v="1584"/>
        <pc:sldMkLst>
          <pc:docMk/>
          <pc:sldMk cId="3983279525" sldId="779"/>
        </pc:sldMkLst>
        <pc:spChg chg="del">
          <ac:chgData name="Vui Le Ba" userId="052109168efbc39a" providerId="LiveId" clId="{40CFB830-F6EC-4A1B-AE1F-B620D0FFC1BE}" dt="2020-12-23T07:06:30.211" v="1584"/>
          <ac:spMkLst>
            <pc:docMk/>
            <pc:sldMk cId="3983279525" sldId="779"/>
            <ac:spMk id="2" creationId="{32675AA1-9C47-421F-92CC-90B44207F845}"/>
          </ac:spMkLst>
        </pc:spChg>
        <pc:spChg chg="mod">
          <ac:chgData name="Vui Le Ba" userId="052109168efbc39a" providerId="LiveId" clId="{40CFB830-F6EC-4A1B-AE1F-B620D0FFC1BE}" dt="2020-12-23T06:35:04.072" v="1008" actId="27636"/>
          <ac:spMkLst>
            <pc:docMk/>
            <pc:sldMk cId="3983279525" sldId="779"/>
            <ac:spMk id="4" creationId="{4854FCD2-5BE4-415A-8931-90A709C92E0E}"/>
          </ac:spMkLst>
        </pc:spChg>
        <pc:spChg chg="del">
          <ac:chgData name="Vui Le Ba" userId="052109168efbc39a" providerId="LiveId" clId="{40CFB830-F6EC-4A1B-AE1F-B620D0FFC1BE}" dt="2020-12-23T06:35:15.778" v="1011" actId="478"/>
          <ac:spMkLst>
            <pc:docMk/>
            <pc:sldMk cId="3983279525" sldId="779"/>
            <ac:spMk id="91138" creationId="{00000000-0000-0000-0000-000000000000}"/>
          </ac:spMkLst>
        </pc:spChg>
        <pc:spChg chg="mod">
          <ac:chgData name="Vui Le Ba" userId="052109168efbc39a" providerId="LiveId" clId="{40CFB830-F6EC-4A1B-AE1F-B620D0FFC1BE}" dt="2020-12-23T06:35:11.513" v="1010" actId="207"/>
          <ac:spMkLst>
            <pc:docMk/>
            <pc:sldMk cId="3983279525" sldId="779"/>
            <ac:spMk id="91140" creationId="{00000000-0000-0000-0000-000000000000}"/>
          </ac:spMkLst>
        </pc:spChg>
      </pc:sldChg>
      <pc:sldChg chg="delSp modSp add mod">
        <pc:chgData name="Vui Le Ba" userId="052109168efbc39a" providerId="LiveId" clId="{40CFB830-F6EC-4A1B-AE1F-B620D0FFC1BE}" dt="2020-12-23T07:06:30.211" v="1584"/>
        <pc:sldMkLst>
          <pc:docMk/>
          <pc:sldMk cId="1937105785" sldId="780"/>
        </pc:sldMkLst>
        <pc:spChg chg="del">
          <ac:chgData name="Vui Le Ba" userId="052109168efbc39a" providerId="LiveId" clId="{40CFB830-F6EC-4A1B-AE1F-B620D0FFC1BE}" dt="2020-12-23T07:06:30.211" v="1584"/>
          <ac:spMkLst>
            <pc:docMk/>
            <pc:sldMk cId="1937105785" sldId="780"/>
            <ac:spMk id="2" creationId="{A963DD68-A761-4683-87E7-AF3F7065AEEC}"/>
          </ac:spMkLst>
        </pc:spChg>
        <pc:spChg chg="mod">
          <ac:chgData name="Vui Le Ba" userId="052109168efbc39a" providerId="LiveId" clId="{40CFB830-F6EC-4A1B-AE1F-B620D0FFC1BE}" dt="2020-12-23T07:04:08.023" v="1525" actId="207"/>
          <ac:spMkLst>
            <pc:docMk/>
            <pc:sldMk cId="1937105785" sldId="780"/>
            <ac:spMk id="179204" creationId="{00000000-0000-0000-0000-000000000000}"/>
          </ac:spMkLst>
        </pc:spChg>
      </pc:sldChg>
      <pc:sldChg chg="addSp delSp modSp add mod modAnim">
        <pc:chgData name="Vui Le Ba" userId="052109168efbc39a" providerId="LiveId" clId="{40CFB830-F6EC-4A1B-AE1F-B620D0FFC1BE}" dt="2020-12-23T07:06:30.211" v="1584"/>
        <pc:sldMkLst>
          <pc:docMk/>
          <pc:sldMk cId="764905889" sldId="781"/>
        </pc:sldMkLst>
        <pc:spChg chg="del">
          <ac:chgData name="Vui Le Ba" userId="052109168efbc39a" providerId="LiveId" clId="{40CFB830-F6EC-4A1B-AE1F-B620D0FFC1BE}" dt="2020-12-23T07:06:30.211" v="1584"/>
          <ac:spMkLst>
            <pc:docMk/>
            <pc:sldMk cId="764905889" sldId="781"/>
            <ac:spMk id="2" creationId="{4DCFE96E-D237-4D6C-9830-DDFD88FBFB12}"/>
          </ac:spMkLst>
        </pc:spChg>
        <pc:spChg chg="add mod">
          <ac:chgData name="Vui Le Ba" userId="052109168efbc39a" providerId="LiveId" clId="{40CFB830-F6EC-4A1B-AE1F-B620D0FFC1BE}" dt="2020-12-23T07:04:38.462" v="1529" actId="1076"/>
          <ac:spMkLst>
            <pc:docMk/>
            <pc:sldMk cId="764905889" sldId="781"/>
            <ac:spMk id="4" creationId="{52869266-32F7-48F5-AB98-3DD9E38CE1D4}"/>
          </ac:spMkLst>
        </pc:spChg>
        <pc:spChg chg="add mod">
          <ac:chgData name="Vui Le Ba" userId="052109168efbc39a" providerId="LiveId" clId="{40CFB830-F6EC-4A1B-AE1F-B620D0FFC1BE}" dt="2020-12-23T07:04:38.462" v="1529" actId="1076"/>
          <ac:spMkLst>
            <pc:docMk/>
            <pc:sldMk cId="764905889" sldId="781"/>
            <ac:spMk id="5" creationId="{CF2B54E3-F0D9-4874-ACAD-20FCACA4A095}"/>
          </ac:spMkLst>
        </pc:spChg>
        <pc:spChg chg="mod">
          <ac:chgData name="Vui Le Ba" userId="052109168efbc39a" providerId="LiveId" clId="{40CFB830-F6EC-4A1B-AE1F-B620D0FFC1BE}" dt="2020-12-23T07:04:24.913" v="1527" actId="207"/>
          <ac:spMkLst>
            <pc:docMk/>
            <pc:sldMk cId="764905889" sldId="781"/>
            <ac:spMk id="179204" creationId="{00000000-0000-0000-0000-000000000000}"/>
          </ac:spMkLst>
        </pc:spChg>
      </pc:sldChg>
      <pc:sldChg chg="modSp add mod">
        <pc:chgData name="Vui Le Ba" userId="052109168efbc39a" providerId="LiveId" clId="{40CFB830-F6EC-4A1B-AE1F-B620D0FFC1BE}" dt="2020-12-23T07:17:53.247" v="1760" actId="207"/>
        <pc:sldMkLst>
          <pc:docMk/>
          <pc:sldMk cId="3107243072" sldId="782"/>
        </pc:sldMkLst>
        <pc:spChg chg="mod">
          <ac:chgData name="Vui Le Ba" userId="052109168efbc39a" providerId="LiveId" clId="{40CFB830-F6EC-4A1B-AE1F-B620D0FFC1BE}" dt="2020-12-23T07:17:53.247" v="1760" actId="207"/>
          <ac:spMkLst>
            <pc:docMk/>
            <pc:sldMk cId="3107243072" sldId="782"/>
            <ac:spMk id="233476" creationId="{00000000-0000-0000-0000-000000000000}"/>
          </ac:spMkLst>
        </pc:spChg>
      </pc:sldChg>
      <pc:sldChg chg="modSp add mod">
        <pc:chgData name="Vui Le Ba" userId="052109168efbc39a" providerId="LiveId" clId="{40CFB830-F6EC-4A1B-AE1F-B620D0FFC1BE}" dt="2020-12-23T07:18:08.988" v="1763" actId="207"/>
        <pc:sldMkLst>
          <pc:docMk/>
          <pc:sldMk cId="3542736436" sldId="783"/>
        </pc:sldMkLst>
        <pc:spChg chg="mod">
          <ac:chgData name="Vui Le Ba" userId="052109168efbc39a" providerId="LiveId" clId="{40CFB830-F6EC-4A1B-AE1F-B620D0FFC1BE}" dt="2020-12-23T07:18:08.988" v="1763" actId="207"/>
          <ac:spMkLst>
            <pc:docMk/>
            <pc:sldMk cId="3542736436" sldId="783"/>
            <ac:spMk id="233476" creationId="{00000000-0000-0000-0000-000000000000}"/>
          </ac:spMkLst>
        </pc:spChg>
      </pc:sldChg>
      <pc:sldChg chg="addSp delSp modSp add mod chgLayout">
        <pc:chgData name="Vui Le Ba" userId="052109168efbc39a" providerId="LiveId" clId="{40CFB830-F6EC-4A1B-AE1F-B620D0FFC1BE}" dt="2020-12-23T07:36:35.287" v="2081" actId="207"/>
        <pc:sldMkLst>
          <pc:docMk/>
          <pc:sldMk cId="286630760" sldId="784"/>
        </pc:sldMkLst>
        <pc:spChg chg="add del mod">
          <ac:chgData name="Vui Le Ba" userId="052109168efbc39a" providerId="LiveId" clId="{40CFB830-F6EC-4A1B-AE1F-B620D0FFC1BE}" dt="2020-12-23T07:30:43.255" v="1946" actId="6264"/>
          <ac:spMkLst>
            <pc:docMk/>
            <pc:sldMk cId="286630760" sldId="784"/>
            <ac:spMk id="2" creationId="{6DCDF663-7A52-4CB2-97FC-AB5321DFD7F5}"/>
          </ac:spMkLst>
        </pc:spChg>
        <pc:spChg chg="add del mod">
          <ac:chgData name="Vui Le Ba" userId="052109168efbc39a" providerId="LiveId" clId="{40CFB830-F6EC-4A1B-AE1F-B620D0FFC1BE}" dt="2020-12-23T07:30:43.255" v="1946" actId="6264"/>
          <ac:spMkLst>
            <pc:docMk/>
            <pc:sldMk cId="286630760" sldId="784"/>
            <ac:spMk id="3" creationId="{3AE8FCC8-D7CF-4A9F-B96C-725BFD567029}"/>
          </ac:spMkLst>
        </pc:spChg>
        <pc:spChg chg="mod ord">
          <ac:chgData name="Vui Le Ba" userId="052109168efbc39a" providerId="LiveId" clId="{40CFB830-F6EC-4A1B-AE1F-B620D0FFC1BE}" dt="2020-12-23T07:30:43.255" v="1946" actId="6264"/>
          <ac:spMkLst>
            <pc:docMk/>
            <pc:sldMk cId="286630760" sldId="784"/>
            <ac:spMk id="8" creationId="{97362657-B4D8-48FB-BFB3-369FEC138E5F}"/>
          </ac:spMkLst>
        </pc:spChg>
        <pc:spChg chg="mod ord">
          <ac:chgData name="Vui Le Ba" userId="052109168efbc39a" providerId="LiveId" clId="{40CFB830-F6EC-4A1B-AE1F-B620D0FFC1BE}" dt="2020-12-23T07:36:35.287" v="2081" actId="207"/>
          <ac:spMkLst>
            <pc:docMk/>
            <pc:sldMk cId="286630760" sldId="784"/>
            <ac:spMk id="233476" creationId="{00000000-0000-0000-0000-000000000000}"/>
          </ac:spMkLst>
        </pc:spChg>
      </pc:sldChg>
      <pc:sldChg chg="modSp add mod">
        <pc:chgData name="Vui Le Ba" userId="052109168efbc39a" providerId="LiveId" clId="{40CFB830-F6EC-4A1B-AE1F-B620D0FFC1BE}" dt="2020-12-23T08:04:00.547" v="2387" actId="207"/>
        <pc:sldMkLst>
          <pc:docMk/>
          <pc:sldMk cId="2764101168" sldId="785"/>
        </pc:sldMkLst>
        <pc:spChg chg="mod">
          <ac:chgData name="Vui Le Ba" userId="052109168efbc39a" providerId="LiveId" clId="{40CFB830-F6EC-4A1B-AE1F-B620D0FFC1BE}" dt="2020-12-23T08:04:00.547" v="2387" actId="207"/>
          <ac:spMkLst>
            <pc:docMk/>
            <pc:sldMk cId="2764101168" sldId="785"/>
            <ac:spMk id="233476" creationId="{00000000-0000-0000-0000-000000000000}"/>
          </ac:spMkLst>
        </pc:spChg>
      </pc:sldChg>
      <pc:sldChg chg="modSp add mod">
        <pc:chgData name="Vui Le Ba" userId="052109168efbc39a" providerId="LiveId" clId="{40CFB830-F6EC-4A1B-AE1F-B620D0FFC1BE}" dt="2020-12-23T08:28:36.510" v="2713" actId="207"/>
        <pc:sldMkLst>
          <pc:docMk/>
          <pc:sldMk cId="3090677294" sldId="786"/>
        </pc:sldMkLst>
        <pc:spChg chg="mod">
          <ac:chgData name="Vui Le Ba" userId="052109168efbc39a" providerId="LiveId" clId="{40CFB830-F6EC-4A1B-AE1F-B620D0FFC1BE}" dt="2020-12-23T08:28:36.510" v="2713" actId="207"/>
          <ac:spMkLst>
            <pc:docMk/>
            <pc:sldMk cId="3090677294" sldId="786"/>
            <ac:spMk id="446468" creationId="{00000000-0000-0000-0000-000000000000}"/>
          </ac:spMkLst>
        </pc:spChg>
      </pc:sldChg>
      <pc:sldChg chg="delSp modSp add mod">
        <pc:chgData name="Vui Le Ba" userId="052109168efbc39a" providerId="LiveId" clId="{40CFB830-F6EC-4A1B-AE1F-B620D0FFC1BE}" dt="2020-12-23T14:37:35.145" v="4884" actId="478"/>
        <pc:sldMkLst>
          <pc:docMk/>
          <pc:sldMk cId="3985719266" sldId="787"/>
        </pc:sldMkLst>
        <pc:spChg chg="del">
          <ac:chgData name="Vui Le Ba" userId="052109168efbc39a" providerId="LiveId" clId="{40CFB830-F6EC-4A1B-AE1F-B620D0FFC1BE}" dt="2020-12-23T14:37:35.145" v="4884" actId="478"/>
          <ac:spMkLst>
            <pc:docMk/>
            <pc:sldMk cId="3985719266" sldId="787"/>
            <ac:spMk id="847874" creationId="{00000000-0000-0000-0000-000000000000}"/>
          </ac:spMkLst>
        </pc:spChg>
        <pc:spChg chg="mod">
          <ac:chgData name="Vui Le Ba" userId="052109168efbc39a" providerId="LiveId" clId="{40CFB830-F6EC-4A1B-AE1F-B620D0FFC1BE}" dt="2020-12-23T09:06:40.559" v="3376" actId="207"/>
          <ac:spMkLst>
            <pc:docMk/>
            <pc:sldMk cId="3985719266" sldId="787"/>
            <ac:spMk id="847876" creationId="{00000000-0000-0000-0000-000000000000}"/>
          </ac:spMkLst>
        </pc:spChg>
      </pc:sldChg>
      <pc:sldChg chg="modSp add mod">
        <pc:chgData name="Vui Le Ba" userId="052109168efbc39a" providerId="LiveId" clId="{40CFB830-F6EC-4A1B-AE1F-B620D0FFC1BE}" dt="2020-12-23T13:55:39.498" v="4134" actId="207"/>
        <pc:sldMkLst>
          <pc:docMk/>
          <pc:sldMk cId="2971280072" sldId="788"/>
        </pc:sldMkLst>
        <pc:spChg chg="mod">
          <ac:chgData name="Vui Le Ba" userId="052109168efbc39a" providerId="LiveId" clId="{40CFB830-F6EC-4A1B-AE1F-B620D0FFC1BE}" dt="2020-12-23T13:55:39.498" v="4134" actId="207"/>
          <ac:spMkLst>
            <pc:docMk/>
            <pc:sldMk cId="2971280072" sldId="788"/>
            <ac:spMk id="649220" creationId="{00000000-0000-0000-0000-000000000000}"/>
          </ac:spMkLst>
        </pc:spChg>
      </pc:sldChg>
      <pc:sldChg chg="modSp add mod">
        <pc:chgData name="Vui Le Ba" userId="052109168efbc39a" providerId="LiveId" clId="{40CFB830-F6EC-4A1B-AE1F-B620D0FFC1BE}" dt="2020-12-23T13:58:51.646" v="4177" actId="207"/>
        <pc:sldMkLst>
          <pc:docMk/>
          <pc:sldMk cId="2987607354" sldId="789"/>
        </pc:sldMkLst>
        <pc:spChg chg="mod">
          <ac:chgData name="Vui Le Ba" userId="052109168efbc39a" providerId="LiveId" clId="{40CFB830-F6EC-4A1B-AE1F-B620D0FFC1BE}" dt="2020-12-23T13:58:51.646" v="4177" actId="207"/>
          <ac:spMkLst>
            <pc:docMk/>
            <pc:sldMk cId="2987607354" sldId="789"/>
            <ac:spMk id="649220" creationId="{00000000-0000-0000-0000-000000000000}"/>
          </ac:spMkLst>
        </pc:spChg>
      </pc:sldChg>
      <pc:sldChg chg="modSp add mod">
        <pc:chgData name="Vui Le Ba" userId="052109168efbc39a" providerId="LiveId" clId="{40CFB830-F6EC-4A1B-AE1F-B620D0FFC1BE}" dt="2020-12-23T14:06:38.777" v="4328" actId="207"/>
        <pc:sldMkLst>
          <pc:docMk/>
          <pc:sldMk cId="2709791055" sldId="790"/>
        </pc:sldMkLst>
        <pc:spChg chg="mod">
          <ac:chgData name="Vui Le Ba" userId="052109168efbc39a" providerId="LiveId" clId="{40CFB830-F6EC-4A1B-AE1F-B620D0FFC1BE}" dt="2020-12-23T14:06:38.777" v="4328" actId="207"/>
          <ac:spMkLst>
            <pc:docMk/>
            <pc:sldMk cId="2709791055" sldId="790"/>
            <ac:spMk id="649220" creationId="{00000000-0000-0000-0000-000000000000}"/>
          </ac:spMkLst>
        </pc:spChg>
      </pc:sldChg>
      <pc:sldChg chg="modSp add mod">
        <pc:chgData name="Vui Le Ba" userId="052109168efbc39a" providerId="LiveId" clId="{40CFB830-F6EC-4A1B-AE1F-B620D0FFC1BE}" dt="2020-12-23T14:09:05.361" v="4372" actId="207"/>
        <pc:sldMkLst>
          <pc:docMk/>
          <pc:sldMk cId="4032595278" sldId="791"/>
        </pc:sldMkLst>
        <pc:spChg chg="mod">
          <ac:chgData name="Vui Le Ba" userId="052109168efbc39a" providerId="LiveId" clId="{40CFB830-F6EC-4A1B-AE1F-B620D0FFC1BE}" dt="2020-12-23T14:09:05.361" v="4372" actId="207"/>
          <ac:spMkLst>
            <pc:docMk/>
            <pc:sldMk cId="4032595278" sldId="791"/>
            <ac:spMk id="649220" creationId="{00000000-0000-0000-0000-000000000000}"/>
          </ac:spMkLst>
        </pc:spChg>
      </pc:sldChg>
      <pc:sldChg chg="modSp add mod">
        <pc:chgData name="Vui Le Ba" userId="052109168efbc39a" providerId="LiveId" clId="{40CFB830-F6EC-4A1B-AE1F-B620D0FFC1BE}" dt="2020-12-23T14:23:25.174" v="4606" actId="207"/>
        <pc:sldMkLst>
          <pc:docMk/>
          <pc:sldMk cId="121569229" sldId="792"/>
        </pc:sldMkLst>
        <pc:spChg chg="mod">
          <ac:chgData name="Vui Le Ba" userId="052109168efbc39a" providerId="LiveId" clId="{40CFB830-F6EC-4A1B-AE1F-B620D0FFC1BE}" dt="2020-12-23T14:23:25.174" v="4606" actId="207"/>
          <ac:spMkLst>
            <pc:docMk/>
            <pc:sldMk cId="121569229" sldId="792"/>
            <ac:spMk id="768004" creationId="{00000000-0000-0000-0000-000000000000}"/>
          </ac:spMkLst>
        </pc:spChg>
      </pc:sldChg>
      <pc:sldChg chg="modSp add mod">
        <pc:chgData name="Vui Le Ba" userId="052109168efbc39a" providerId="LiveId" clId="{40CFB830-F6EC-4A1B-AE1F-B620D0FFC1BE}" dt="2020-12-23T14:24:16.600" v="4624" actId="207"/>
        <pc:sldMkLst>
          <pc:docMk/>
          <pc:sldMk cId="1864962022" sldId="793"/>
        </pc:sldMkLst>
        <pc:spChg chg="mod">
          <ac:chgData name="Vui Le Ba" userId="052109168efbc39a" providerId="LiveId" clId="{40CFB830-F6EC-4A1B-AE1F-B620D0FFC1BE}" dt="2020-12-23T14:24:16.600" v="4624" actId="207"/>
          <ac:spMkLst>
            <pc:docMk/>
            <pc:sldMk cId="1864962022" sldId="793"/>
            <ac:spMk id="768004" creationId="{00000000-0000-0000-0000-000000000000}"/>
          </ac:spMkLst>
        </pc:spChg>
      </pc:sldChg>
      <pc:sldChg chg="modSp add mod">
        <pc:chgData name="Vui Le Ba" userId="052109168efbc39a" providerId="LiveId" clId="{40CFB830-F6EC-4A1B-AE1F-B620D0FFC1BE}" dt="2020-12-23T14:33:15.251" v="4795" actId="207"/>
        <pc:sldMkLst>
          <pc:docMk/>
          <pc:sldMk cId="1172865760" sldId="794"/>
        </pc:sldMkLst>
        <pc:spChg chg="mod">
          <ac:chgData name="Vui Le Ba" userId="052109168efbc39a" providerId="LiveId" clId="{40CFB830-F6EC-4A1B-AE1F-B620D0FFC1BE}" dt="2020-12-23T14:33:15.251" v="4795" actId="207"/>
          <ac:spMkLst>
            <pc:docMk/>
            <pc:sldMk cId="1172865760" sldId="794"/>
            <ac:spMk id="768004" creationId="{00000000-0000-0000-0000-000000000000}"/>
          </ac:spMkLst>
        </pc:spChg>
      </pc:sldChg>
      <pc:sldChg chg="modSp add mod">
        <pc:chgData name="Vui Le Ba" userId="052109168efbc39a" providerId="LiveId" clId="{40CFB830-F6EC-4A1B-AE1F-B620D0FFC1BE}" dt="2020-12-23T14:35:03.031" v="4833" actId="207"/>
        <pc:sldMkLst>
          <pc:docMk/>
          <pc:sldMk cId="4201701674" sldId="795"/>
        </pc:sldMkLst>
        <pc:spChg chg="mod">
          <ac:chgData name="Vui Le Ba" userId="052109168efbc39a" providerId="LiveId" clId="{40CFB830-F6EC-4A1B-AE1F-B620D0FFC1BE}" dt="2020-12-23T14:35:03.031" v="4833" actId="207"/>
          <ac:spMkLst>
            <pc:docMk/>
            <pc:sldMk cId="4201701674" sldId="795"/>
            <ac:spMk id="768004" creationId="{00000000-0000-0000-0000-000000000000}"/>
          </ac:spMkLst>
        </pc:spChg>
      </pc:sldChg>
      <pc:sldMasterChg chg="modSldLayout">
        <pc:chgData name="Vui Le Ba" userId="052109168efbc39a" providerId="LiveId" clId="{40CFB830-F6EC-4A1B-AE1F-B620D0FFC1BE}" dt="2020-12-23T09:13:47.619" v="3496" actId="113"/>
        <pc:sldMasterMkLst>
          <pc:docMk/>
          <pc:sldMasterMk cId="2761737292" sldId="2147483710"/>
        </pc:sldMasterMkLst>
        <pc:sldLayoutChg chg="modSp mod">
          <pc:chgData name="Vui Le Ba" userId="052109168efbc39a" providerId="LiveId" clId="{40CFB830-F6EC-4A1B-AE1F-B620D0FFC1BE}" dt="2020-12-23T06:32:18.362" v="965" actId="14100"/>
          <pc:sldLayoutMkLst>
            <pc:docMk/>
            <pc:sldMasterMk cId="2761737292" sldId="2147483710"/>
            <pc:sldLayoutMk cId="1403533338" sldId="2147483713"/>
          </pc:sldLayoutMkLst>
          <pc:spChg chg="mod">
            <ac:chgData name="Vui Le Ba" userId="052109168efbc39a" providerId="LiveId" clId="{40CFB830-F6EC-4A1B-AE1F-B620D0FFC1BE}" dt="2020-12-23T06:32:13.950" v="959" actId="14100"/>
            <ac:spMkLst>
              <pc:docMk/>
              <pc:sldMasterMk cId="2761737292" sldId="2147483710"/>
              <pc:sldLayoutMk cId="1403533338" sldId="2147483713"/>
              <ac:spMk id="2" creationId="{00000000-0000-0000-0000-000000000000}"/>
            </ac:spMkLst>
          </pc:spChg>
          <pc:spChg chg="mod">
            <ac:chgData name="Vui Le Ba" userId="052109168efbc39a" providerId="LiveId" clId="{40CFB830-F6EC-4A1B-AE1F-B620D0FFC1BE}" dt="2020-12-23T06:32:18.362" v="965" actId="14100"/>
            <ac:spMkLst>
              <pc:docMk/>
              <pc:sldMasterMk cId="2761737292" sldId="2147483710"/>
              <pc:sldLayoutMk cId="1403533338" sldId="2147483713"/>
              <ac:spMk id="3" creationId="{00000000-0000-0000-0000-000000000000}"/>
            </ac:spMkLst>
          </pc:spChg>
          <pc:spChg chg="mod">
            <ac:chgData name="Vui Le Ba" userId="052109168efbc39a" providerId="LiveId" clId="{40CFB830-F6EC-4A1B-AE1F-B620D0FFC1BE}" dt="2020-12-23T05:54:15.670" v="142" actId="14100"/>
            <ac:spMkLst>
              <pc:docMk/>
              <pc:sldMasterMk cId="2761737292" sldId="2147483710"/>
              <pc:sldLayoutMk cId="1403533338" sldId="2147483713"/>
              <ac:spMk id="9" creationId="{705AC2A6-B44A-4D71-809C-A2173B1009A6}"/>
            </ac:spMkLst>
          </pc:spChg>
        </pc:sldLayoutChg>
        <pc:sldLayoutChg chg="modSp mod">
          <pc:chgData name="Vui Le Ba" userId="052109168efbc39a" providerId="LiveId" clId="{40CFB830-F6EC-4A1B-AE1F-B620D0FFC1BE}" dt="2020-12-23T09:13:47.619" v="3496" actId="113"/>
          <pc:sldLayoutMkLst>
            <pc:docMk/>
            <pc:sldMasterMk cId="2761737292" sldId="2147483710"/>
            <pc:sldLayoutMk cId="2310329034" sldId="2147483725"/>
          </pc:sldLayoutMkLst>
          <pc:spChg chg="mod">
            <ac:chgData name="Vui Le Ba" userId="052109168efbc39a" providerId="LiveId" clId="{40CFB830-F6EC-4A1B-AE1F-B620D0FFC1BE}" dt="2020-12-23T09:13:47.619" v="3496" actId="113"/>
            <ac:spMkLst>
              <pc:docMk/>
              <pc:sldMasterMk cId="2761737292" sldId="2147483710"/>
              <pc:sldLayoutMk cId="2310329034" sldId="2147483725"/>
              <ac:spMk id="2" creationId="{00000000-0000-0000-0000-000000000000}"/>
            </ac:spMkLst>
          </pc:spChg>
        </pc:sldLayoutChg>
      </pc:sldMasterChg>
    </pc:docChg>
  </pc:docChgLst>
  <pc:docChgLst>
    <pc:chgData name="Ngo Lam Trung" userId="5c21be98-7fc3-4285-b292-e16c5e5e0000" providerId="ADAL" clId="{599A1139-23A9-489C-B2BB-5EC2C019A1E4}"/>
    <pc:docChg chg="undo custSel delSld modSld">
      <pc:chgData name="Ngo Lam Trung" userId="5c21be98-7fc3-4285-b292-e16c5e5e0000" providerId="ADAL" clId="{599A1139-23A9-489C-B2BB-5EC2C019A1E4}" dt="2020-12-29T09:41:52.203" v="3340" actId="6549"/>
      <pc:docMkLst>
        <pc:docMk/>
      </pc:docMkLst>
      <pc:sldChg chg="modSp mod">
        <pc:chgData name="Ngo Lam Trung" userId="5c21be98-7fc3-4285-b292-e16c5e5e0000" providerId="ADAL" clId="{599A1139-23A9-489C-B2BB-5EC2C019A1E4}" dt="2020-12-29T06:56:53.173" v="39" actId="20577"/>
        <pc:sldMkLst>
          <pc:docMk/>
          <pc:sldMk cId="0" sldId="257"/>
        </pc:sldMkLst>
        <pc:spChg chg="mod">
          <ac:chgData name="Ngo Lam Trung" userId="5c21be98-7fc3-4285-b292-e16c5e5e0000" providerId="ADAL" clId="{599A1139-23A9-489C-B2BB-5EC2C019A1E4}" dt="2020-12-29T06:56:53.173" v="39" actId="20577"/>
          <ac:spMkLst>
            <pc:docMk/>
            <pc:sldMk cId="0" sldId="257"/>
            <ac:spMk id="11268" creationId="{00000000-0000-0000-0000-000000000000}"/>
          </ac:spMkLst>
        </pc:spChg>
      </pc:sldChg>
      <pc:sldChg chg="modSp mod">
        <pc:chgData name="Ngo Lam Trung" userId="5c21be98-7fc3-4285-b292-e16c5e5e0000" providerId="ADAL" clId="{599A1139-23A9-489C-B2BB-5EC2C019A1E4}" dt="2020-12-29T09:07:38.377" v="2526" actId="20577"/>
        <pc:sldMkLst>
          <pc:docMk/>
          <pc:sldMk cId="0" sldId="258"/>
        </pc:sldMkLst>
        <pc:spChg chg="mod">
          <ac:chgData name="Ngo Lam Trung" userId="5c21be98-7fc3-4285-b292-e16c5e5e0000" providerId="ADAL" clId="{599A1139-23A9-489C-B2BB-5EC2C019A1E4}" dt="2020-12-29T09:01:06.259" v="2505" actId="14100"/>
          <ac:spMkLst>
            <pc:docMk/>
            <pc:sldMk cId="0" sldId="258"/>
            <ac:spMk id="93187" creationId="{00000000-0000-0000-0000-000000000000}"/>
          </ac:spMkLst>
        </pc:spChg>
        <pc:graphicFrameChg chg="mod modGraphic">
          <ac:chgData name="Ngo Lam Trung" userId="5c21be98-7fc3-4285-b292-e16c5e5e0000" providerId="ADAL" clId="{599A1139-23A9-489C-B2BB-5EC2C019A1E4}" dt="2020-12-29T09:07:38.377" v="2526" actId="20577"/>
          <ac:graphicFrameMkLst>
            <pc:docMk/>
            <pc:sldMk cId="0" sldId="258"/>
            <ac:graphicFrameMk id="10349" creationId="{00000000-0000-0000-0000-000000000000}"/>
          </ac:graphicFrameMkLst>
        </pc:graphicFrameChg>
      </pc:sldChg>
      <pc:sldChg chg="modSp mod">
        <pc:chgData name="Ngo Lam Trung" userId="5c21be98-7fc3-4285-b292-e16c5e5e0000" providerId="ADAL" clId="{599A1139-23A9-489C-B2BB-5EC2C019A1E4}" dt="2020-12-29T08:55:25.516" v="2337" actId="1035"/>
        <pc:sldMkLst>
          <pc:docMk/>
          <pc:sldMk cId="0" sldId="265"/>
        </pc:sldMkLst>
        <pc:spChg chg="mod">
          <ac:chgData name="Ngo Lam Trung" userId="5c21be98-7fc3-4285-b292-e16c5e5e0000" providerId="ADAL" clId="{599A1139-23A9-489C-B2BB-5EC2C019A1E4}" dt="2020-12-29T08:55:25.516" v="2337" actId="1035"/>
          <ac:spMkLst>
            <pc:docMk/>
            <pc:sldMk cId="0" sldId="265"/>
            <ac:spMk id="4" creationId="{4854FCD2-5BE4-415A-8931-90A709C92E0E}"/>
          </ac:spMkLst>
        </pc:spChg>
      </pc:sldChg>
      <pc:sldChg chg="modSp mod">
        <pc:chgData name="Ngo Lam Trung" userId="5c21be98-7fc3-4285-b292-e16c5e5e0000" providerId="ADAL" clId="{599A1139-23A9-489C-B2BB-5EC2C019A1E4}" dt="2020-12-29T06:57:40.559" v="60" actId="14100"/>
        <pc:sldMkLst>
          <pc:docMk/>
          <pc:sldMk cId="0" sldId="267"/>
        </pc:sldMkLst>
        <pc:spChg chg="mod">
          <ac:chgData name="Ngo Lam Trung" userId="5c21be98-7fc3-4285-b292-e16c5e5e0000" providerId="ADAL" clId="{599A1139-23A9-489C-B2BB-5EC2C019A1E4}" dt="2020-12-29T06:57:40.559" v="60" actId="14100"/>
          <ac:spMkLst>
            <pc:docMk/>
            <pc:sldMk cId="0" sldId="267"/>
            <ac:spMk id="19460" creationId="{00000000-0000-0000-0000-000000000000}"/>
          </ac:spMkLst>
        </pc:spChg>
      </pc:sldChg>
      <pc:sldChg chg="modSp mod">
        <pc:chgData name="Ngo Lam Trung" userId="5c21be98-7fc3-4285-b292-e16c5e5e0000" providerId="ADAL" clId="{599A1139-23A9-489C-B2BB-5EC2C019A1E4}" dt="2020-12-29T08:39:10.166" v="1491" actId="403"/>
        <pc:sldMkLst>
          <pc:docMk/>
          <pc:sldMk cId="0" sldId="270"/>
        </pc:sldMkLst>
        <pc:spChg chg="mod">
          <ac:chgData name="Ngo Lam Trung" userId="5c21be98-7fc3-4285-b292-e16c5e5e0000" providerId="ADAL" clId="{599A1139-23A9-489C-B2BB-5EC2C019A1E4}" dt="2020-12-29T08:39:10.166" v="1491" actId="403"/>
          <ac:spMkLst>
            <pc:docMk/>
            <pc:sldMk cId="0" sldId="270"/>
            <ac:spMk id="58372" creationId="{00000000-0000-0000-0000-000000000000}"/>
          </ac:spMkLst>
        </pc:spChg>
      </pc:sldChg>
      <pc:sldChg chg="modSp mod">
        <pc:chgData name="Ngo Lam Trung" userId="5c21be98-7fc3-4285-b292-e16c5e5e0000" providerId="ADAL" clId="{599A1139-23A9-489C-B2BB-5EC2C019A1E4}" dt="2020-12-29T08:36:02.486" v="1387" actId="20577"/>
        <pc:sldMkLst>
          <pc:docMk/>
          <pc:sldMk cId="0" sldId="271"/>
        </pc:sldMkLst>
        <pc:spChg chg="mod">
          <ac:chgData name="Ngo Lam Trung" userId="5c21be98-7fc3-4285-b292-e16c5e5e0000" providerId="ADAL" clId="{599A1139-23A9-489C-B2BB-5EC2C019A1E4}" dt="2020-12-29T08:36:02.486" v="1387" actId="20577"/>
          <ac:spMkLst>
            <pc:docMk/>
            <pc:sldMk cId="0" sldId="271"/>
            <ac:spMk id="56324" creationId="{00000000-0000-0000-0000-000000000000}"/>
          </ac:spMkLst>
        </pc:spChg>
      </pc:sldChg>
      <pc:sldChg chg="modSp mod">
        <pc:chgData name="Ngo Lam Trung" userId="5c21be98-7fc3-4285-b292-e16c5e5e0000" providerId="ADAL" clId="{599A1139-23A9-489C-B2BB-5EC2C019A1E4}" dt="2020-12-29T08:32:57.093" v="1122" actId="20577"/>
        <pc:sldMkLst>
          <pc:docMk/>
          <pc:sldMk cId="0" sldId="272"/>
        </pc:sldMkLst>
        <pc:spChg chg="mod">
          <ac:chgData name="Ngo Lam Trung" userId="5c21be98-7fc3-4285-b292-e16c5e5e0000" providerId="ADAL" clId="{599A1139-23A9-489C-B2BB-5EC2C019A1E4}" dt="2020-12-29T08:32:57.093" v="1122" actId="20577"/>
          <ac:spMkLst>
            <pc:docMk/>
            <pc:sldMk cId="0" sldId="272"/>
            <ac:spMk id="52228" creationId="{00000000-0000-0000-0000-000000000000}"/>
          </ac:spMkLst>
        </pc:spChg>
      </pc:sldChg>
      <pc:sldChg chg="modSp mod">
        <pc:chgData name="Ngo Lam Trung" userId="5c21be98-7fc3-4285-b292-e16c5e5e0000" providerId="ADAL" clId="{599A1139-23A9-489C-B2BB-5EC2C019A1E4}" dt="2020-12-29T08:31:39.067" v="1031" actId="20577"/>
        <pc:sldMkLst>
          <pc:docMk/>
          <pc:sldMk cId="0" sldId="273"/>
        </pc:sldMkLst>
        <pc:spChg chg="mod">
          <ac:chgData name="Ngo Lam Trung" userId="5c21be98-7fc3-4285-b292-e16c5e5e0000" providerId="ADAL" clId="{599A1139-23A9-489C-B2BB-5EC2C019A1E4}" dt="2020-12-29T08:31:39.067" v="1031" actId="20577"/>
          <ac:spMkLst>
            <pc:docMk/>
            <pc:sldMk cId="0" sldId="273"/>
            <ac:spMk id="266243" creationId="{00000000-0000-0000-0000-000000000000}"/>
          </ac:spMkLst>
        </pc:spChg>
      </pc:sldChg>
      <pc:sldChg chg="modSp mod">
        <pc:chgData name="Ngo Lam Trung" userId="5c21be98-7fc3-4285-b292-e16c5e5e0000" providerId="ADAL" clId="{599A1139-23A9-489C-B2BB-5EC2C019A1E4}" dt="2020-12-29T08:56:02.937" v="2363" actId="20577"/>
        <pc:sldMkLst>
          <pc:docMk/>
          <pc:sldMk cId="0" sldId="274"/>
        </pc:sldMkLst>
        <pc:spChg chg="mod">
          <ac:chgData name="Ngo Lam Trung" userId="5c21be98-7fc3-4285-b292-e16c5e5e0000" providerId="ADAL" clId="{599A1139-23A9-489C-B2BB-5EC2C019A1E4}" dt="2020-12-29T08:56:02.937" v="2363" actId="20577"/>
          <ac:spMkLst>
            <pc:docMk/>
            <pc:sldMk cId="0" sldId="274"/>
            <ac:spMk id="39940" creationId="{00000000-0000-0000-0000-000000000000}"/>
          </ac:spMkLst>
        </pc:spChg>
      </pc:sldChg>
      <pc:sldChg chg="modSp mod">
        <pc:chgData name="Ngo Lam Trung" userId="5c21be98-7fc3-4285-b292-e16c5e5e0000" providerId="ADAL" clId="{599A1139-23A9-489C-B2BB-5EC2C019A1E4}" dt="2020-12-29T08:12:26.808" v="103" actId="6549"/>
        <pc:sldMkLst>
          <pc:docMk/>
          <pc:sldMk cId="0" sldId="275"/>
        </pc:sldMkLst>
        <pc:spChg chg="mod">
          <ac:chgData name="Ngo Lam Trung" userId="5c21be98-7fc3-4285-b292-e16c5e5e0000" providerId="ADAL" clId="{599A1139-23A9-489C-B2BB-5EC2C019A1E4}" dt="2020-12-29T08:12:26.808" v="103" actId="6549"/>
          <ac:spMkLst>
            <pc:docMk/>
            <pc:sldMk cId="0" sldId="275"/>
            <ac:spMk id="33795" creationId="{00000000-0000-0000-0000-000000000000}"/>
          </ac:spMkLst>
        </pc:spChg>
      </pc:sldChg>
      <pc:sldChg chg="modSp mod">
        <pc:chgData name="Ngo Lam Trung" userId="5c21be98-7fc3-4285-b292-e16c5e5e0000" providerId="ADAL" clId="{599A1139-23A9-489C-B2BB-5EC2C019A1E4}" dt="2020-12-29T08:39:49.951" v="1503" actId="20577"/>
        <pc:sldMkLst>
          <pc:docMk/>
          <pc:sldMk cId="0" sldId="278"/>
        </pc:sldMkLst>
        <pc:spChg chg="mod">
          <ac:chgData name="Ngo Lam Trung" userId="5c21be98-7fc3-4285-b292-e16c5e5e0000" providerId="ADAL" clId="{599A1139-23A9-489C-B2BB-5EC2C019A1E4}" dt="2020-12-29T08:39:49.951" v="1503" actId="20577"/>
          <ac:spMkLst>
            <pc:docMk/>
            <pc:sldMk cId="0" sldId="278"/>
            <ac:spMk id="62468" creationId="{00000000-0000-0000-0000-000000000000}"/>
          </ac:spMkLst>
        </pc:spChg>
      </pc:sldChg>
      <pc:sldChg chg="modSp mod">
        <pc:chgData name="Ngo Lam Trung" userId="5c21be98-7fc3-4285-b292-e16c5e5e0000" providerId="ADAL" clId="{599A1139-23A9-489C-B2BB-5EC2C019A1E4}" dt="2020-12-29T08:11:50.189" v="97" actId="20577"/>
        <pc:sldMkLst>
          <pc:docMk/>
          <pc:sldMk cId="0" sldId="279"/>
        </pc:sldMkLst>
        <pc:spChg chg="mod">
          <ac:chgData name="Ngo Lam Trung" userId="5c21be98-7fc3-4285-b292-e16c5e5e0000" providerId="ADAL" clId="{599A1139-23A9-489C-B2BB-5EC2C019A1E4}" dt="2020-12-29T08:11:50.189" v="97" actId="20577"/>
          <ac:spMkLst>
            <pc:docMk/>
            <pc:sldMk cId="0" sldId="279"/>
            <ac:spMk id="23555" creationId="{00000000-0000-0000-0000-000000000000}"/>
          </ac:spMkLst>
        </pc:spChg>
      </pc:sldChg>
      <pc:sldChg chg="modSp mod">
        <pc:chgData name="Ngo Lam Trung" userId="5c21be98-7fc3-4285-b292-e16c5e5e0000" providerId="ADAL" clId="{599A1139-23A9-489C-B2BB-5EC2C019A1E4}" dt="2020-12-29T08:11:54.898" v="98" actId="20577"/>
        <pc:sldMkLst>
          <pc:docMk/>
          <pc:sldMk cId="0" sldId="280"/>
        </pc:sldMkLst>
        <pc:spChg chg="mod">
          <ac:chgData name="Ngo Lam Trung" userId="5c21be98-7fc3-4285-b292-e16c5e5e0000" providerId="ADAL" clId="{599A1139-23A9-489C-B2BB-5EC2C019A1E4}" dt="2020-12-29T08:11:54.898" v="98" actId="20577"/>
          <ac:spMkLst>
            <pc:docMk/>
            <pc:sldMk cId="0" sldId="280"/>
            <ac:spMk id="27651" creationId="{00000000-0000-0000-0000-000000000000}"/>
          </ac:spMkLst>
        </pc:spChg>
      </pc:sldChg>
      <pc:sldChg chg="modSp mod">
        <pc:chgData name="Ngo Lam Trung" userId="5c21be98-7fc3-4285-b292-e16c5e5e0000" providerId="ADAL" clId="{599A1139-23A9-489C-B2BB-5EC2C019A1E4}" dt="2020-12-29T08:15:09.781" v="129" actId="20577"/>
        <pc:sldMkLst>
          <pc:docMk/>
          <pc:sldMk cId="0" sldId="281"/>
        </pc:sldMkLst>
        <pc:spChg chg="mod">
          <ac:chgData name="Ngo Lam Trung" userId="5c21be98-7fc3-4285-b292-e16c5e5e0000" providerId="ADAL" clId="{599A1139-23A9-489C-B2BB-5EC2C019A1E4}" dt="2020-12-29T08:15:09.781" v="129" actId="20577"/>
          <ac:spMkLst>
            <pc:docMk/>
            <pc:sldMk cId="0" sldId="281"/>
            <ac:spMk id="37892" creationId="{00000000-0000-0000-0000-000000000000}"/>
          </ac:spMkLst>
        </pc:spChg>
      </pc:sldChg>
      <pc:sldChg chg="modSp mod">
        <pc:chgData name="Ngo Lam Trung" userId="5c21be98-7fc3-4285-b292-e16c5e5e0000" providerId="ADAL" clId="{599A1139-23A9-489C-B2BB-5EC2C019A1E4}" dt="2020-12-29T08:12:14.504" v="102" actId="27636"/>
        <pc:sldMkLst>
          <pc:docMk/>
          <pc:sldMk cId="0" sldId="282"/>
        </pc:sldMkLst>
        <pc:spChg chg="mod">
          <ac:chgData name="Ngo Lam Trung" userId="5c21be98-7fc3-4285-b292-e16c5e5e0000" providerId="ADAL" clId="{599A1139-23A9-489C-B2BB-5EC2C019A1E4}" dt="2020-12-29T08:12:02.110" v="100" actId="20577"/>
          <ac:spMkLst>
            <pc:docMk/>
            <pc:sldMk cId="0" sldId="282"/>
            <ac:spMk id="31747" creationId="{00000000-0000-0000-0000-000000000000}"/>
          </ac:spMkLst>
        </pc:spChg>
        <pc:spChg chg="mod">
          <ac:chgData name="Ngo Lam Trung" userId="5c21be98-7fc3-4285-b292-e16c5e5e0000" providerId="ADAL" clId="{599A1139-23A9-489C-B2BB-5EC2C019A1E4}" dt="2020-12-29T08:12:14.504" v="102" actId="27636"/>
          <ac:spMkLst>
            <pc:docMk/>
            <pc:sldMk cId="0" sldId="282"/>
            <ac:spMk id="302083" creationId="{00000000-0000-0000-0000-000000000000}"/>
          </ac:spMkLst>
        </pc:spChg>
      </pc:sldChg>
      <pc:sldChg chg="modSp mod">
        <pc:chgData name="Ngo Lam Trung" userId="5c21be98-7fc3-4285-b292-e16c5e5e0000" providerId="ADAL" clId="{599A1139-23A9-489C-B2BB-5EC2C019A1E4}" dt="2020-12-29T08:12:48.408" v="107" actId="27636"/>
        <pc:sldMkLst>
          <pc:docMk/>
          <pc:sldMk cId="0" sldId="284"/>
        </pc:sldMkLst>
        <pc:spChg chg="mod">
          <ac:chgData name="Ngo Lam Trung" userId="5c21be98-7fc3-4285-b292-e16c5e5e0000" providerId="ADAL" clId="{599A1139-23A9-489C-B2BB-5EC2C019A1E4}" dt="2020-12-29T08:12:31.196" v="104" actId="6549"/>
          <ac:spMkLst>
            <pc:docMk/>
            <pc:sldMk cId="0" sldId="284"/>
            <ac:spMk id="35843" creationId="{00000000-0000-0000-0000-000000000000}"/>
          </ac:spMkLst>
        </pc:spChg>
        <pc:spChg chg="mod">
          <ac:chgData name="Ngo Lam Trung" userId="5c21be98-7fc3-4285-b292-e16c5e5e0000" providerId="ADAL" clId="{599A1139-23A9-489C-B2BB-5EC2C019A1E4}" dt="2020-12-29T08:12:48.408" v="107" actId="27636"/>
          <ac:spMkLst>
            <pc:docMk/>
            <pc:sldMk cId="0" sldId="284"/>
            <ac:spMk id="35844" creationId="{00000000-0000-0000-0000-000000000000}"/>
          </ac:spMkLst>
        </pc:spChg>
      </pc:sldChg>
      <pc:sldChg chg="modSp mod">
        <pc:chgData name="Ngo Lam Trung" userId="5c21be98-7fc3-4285-b292-e16c5e5e0000" providerId="ADAL" clId="{599A1139-23A9-489C-B2BB-5EC2C019A1E4}" dt="2020-12-29T08:17:55.340" v="233" actId="20577"/>
        <pc:sldMkLst>
          <pc:docMk/>
          <pc:sldMk cId="0" sldId="285"/>
        </pc:sldMkLst>
        <pc:spChg chg="mod">
          <ac:chgData name="Ngo Lam Trung" userId="5c21be98-7fc3-4285-b292-e16c5e5e0000" providerId="ADAL" clId="{599A1139-23A9-489C-B2BB-5EC2C019A1E4}" dt="2020-12-29T08:15:16.763" v="130" actId="6549"/>
          <ac:spMkLst>
            <pc:docMk/>
            <pc:sldMk cId="0" sldId="285"/>
            <ac:spMk id="38915" creationId="{00000000-0000-0000-0000-000000000000}"/>
          </ac:spMkLst>
        </pc:spChg>
        <pc:spChg chg="mod">
          <ac:chgData name="Ngo Lam Trung" userId="5c21be98-7fc3-4285-b292-e16c5e5e0000" providerId="ADAL" clId="{599A1139-23A9-489C-B2BB-5EC2C019A1E4}" dt="2020-12-29T08:16:00.742" v="145" actId="20577"/>
          <ac:spMkLst>
            <pc:docMk/>
            <pc:sldMk cId="0" sldId="285"/>
            <ac:spMk id="38916" creationId="{00000000-0000-0000-0000-000000000000}"/>
          </ac:spMkLst>
        </pc:spChg>
        <pc:graphicFrameChg chg="modGraphic">
          <ac:chgData name="Ngo Lam Trung" userId="5c21be98-7fc3-4285-b292-e16c5e5e0000" providerId="ADAL" clId="{599A1139-23A9-489C-B2BB-5EC2C019A1E4}" dt="2020-12-29T08:17:55.340" v="233" actId="20577"/>
          <ac:graphicFrameMkLst>
            <pc:docMk/>
            <pc:sldMk cId="0" sldId="285"/>
            <ac:graphicFrameMk id="308308" creationId="{00000000-0000-0000-0000-000000000000}"/>
          </ac:graphicFrameMkLst>
        </pc:graphicFrameChg>
      </pc:sldChg>
      <pc:sldChg chg="modSp mod">
        <pc:chgData name="Ngo Lam Trung" userId="5c21be98-7fc3-4285-b292-e16c5e5e0000" providerId="ADAL" clId="{599A1139-23A9-489C-B2BB-5EC2C019A1E4}" dt="2020-12-29T08:24:11.831" v="439" actId="207"/>
        <pc:sldMkLst>
          <pc:docMk/>
          <pc:sldMk cId="0" sldId="286"/>
        </pc:sldMkLst>
        <pc:spChg chg="mod">
          <ac:chgData name="Ngo Lam Trung" userId="5c21be98-7fc3-4285-b292-e16c5e5e0000" providerId="ADAL" clId="{599A1139-23A9-489C-B2BB-5EC2C019A1E4}" dt="2020-12-29T08:22:51.208" v="380" actId="20577"/>
          <ac:spMkLst>
            <pc:docMk/>
            <pc:sldMk cId="0" sldId="286"/>
            <ac:spMk id="41987" creationId="{00000000-0000-0000-0000-000000000000}"/>
          </ac:spMkLst>
        </pc:spChg>
        <pc:spChg chg="mod">
          <ac:chgData name="Ngo Lam Trung" userId="5c21be98-7fc3-4285-b292-e16c5e5e0000" providerId="ADAL" clId="{599A1139-23A9-489C-B2BB-5EC2C019A1E4}" dt="2020-12-29T08:23:06.907" v="381" actId="14100"/>
          <ac:spMkLst>
            <pc:docMk/>
            <pc:sldMk cId="0" sldId="286"/>
            <ac:spMk id="41988" creationId="{00000000-0000-0000-0000-000000000000}"/>
          </ac:spMkLst>
        </pc:spChg>
        <pc:graphicFrameChg chg="mod modGraphic">
          <ac:chgData name="Ngo Lam Trung" userId="5c21be98-7fc3-4285-b292-e16c5e5e0000" providerId="ADAL" clId="{599A1139-23A9-489C-B2BB-5EC2C019A1E4}" dt="2020-12-29T08:24:11.831" v="439" actId="207"/>
          <ac:graphicFrameMkLst>
            <pc:docMk/>
            <pc:sldMk cId="0" sldId="286"/>
            <ac:graphicFrameMk id="310305" creationId="{00000000-0000-0000-0000-000000000000}"/>
          </ac:graphicFrameMkLst>
        </pc:graphicFrameChg>
      </pc:sldChg>
      <pc:sldChg chg="modSp mod">
        <pc:chgData name="Ngo Lam Trung" userId="5c21be98-7fc3-4285-b292-e16c5e5e0000" providerId="ADAL" clId="{599A1139-23A9-489C-B2BB-5EC2C019A1E4}" dt="2020-12-29T08:26:44.681" v="493" actId="27636"/>
        <pc:sldMkLst>
          <pc:docMk/>
          <pc:sldMk cId="0" sldId="287"/>
        </pc:sldMkLst>
        <pc:spChg chg="mod">
          <ac:chgData name="Ngo Lam Trung" userId="5c21be98-7fc3-4285-b292-e16c5e5e0000" providerId="ADAL" clId="{599A1139-23A9-489C-B2BB-5EC2C019A1E4}" dt="2020-12-29T08:26:44.681" v="493" actId="27636"/>
          <ac:spMkLst>
            <pc:docMk/>
            <pc:sldMk cId="0" sldId="287"/>
            <ac:spMk id="44035" creationId="{00000000-0000-0000-0000-000000000000}"/>
          </ac:spMkLst>
        </pc:spChg>
        <pc:spChg chg="mod">
          <ac:chgData name="Ngo Lam Trung" userId="5c21be98-7fc3-4285-b292-e16c5e5e0000" providerId="ADAL" clId="{599A1139-23A9-489C-B2BB-5EC2C019A1E4}" dt="2020-12-29T08:24:30.955" v="441" actId="14100"/>
          <ac:spMkLst>
            <pc:docMk/>
            <pc:sldMk cId="0" sldId="287"/>
            <ac:spMk id="44036" creationId="{00000000-0000-0000-0000-000000000000}"/>
          </ac:spMkLst>
        </pc:spChg>
        <pc:graphicFrameChg chg="modGraphic">
          <ac:chgData name="Ngo Lam Trung" userId="5c21be98-7fc3-4285-b292-e16c5e5e0000" providerId="ADAL" clId="{599A1139-23A9-489C-B2BB-5EC2C019A1E4}" dt="2020-12-29T08:24:36.376" v="444" actId="20577"/>
          <ac:graphicFrameMkLst>
            <pc:docMk/>
            <pc:sldMk cId="0" sldId="287"/>
            <ac:graphicFrameMk id="312346" creationId="{00000000-0000-0000-0000-000000000000}"/>
          </ac:graphicFrameMkLst>
        </pc:graphicFrameChg>
      </pc:sldChg>
      <pc:sldChg chg="modSp mod">
        <pc:chgData name="Ngo Lam Trung" userId="5c21be98-7fc3-4285-b292-e16c5e5e0000" providerId="ADAL" clId="{599A1139-23A9-489C-B2BB-5EC2C019A1E4}" dt="2020-12-29T08:27:36.394" v="534" actId="20577"/>
        <pc:sldMkLst>
          <pc:docMk/>
          <pc:sldMk cId="0" sldId="288"/>
        </pc:sldMkLst>
        <pc:spChg chg="mod">
          <ac:chgData name="Ngo Lam Trung" userId="5c21be98-7fc3-4285-b292-e16c5e5e0000" providerId="ADAL" clId="{599A1139-23A9-489C-B2BB-5EC2C019A1E4}" dt="2020-12-29T08:27:36.394" v="534" actId="20577"/>
          <ac:spMkLst>
            <pc:docMk/>
            <pc:sldMk cId="0" sldId="288"/>
            <ac:spMk id="48131" creationId="{00000000-0000-0000-0000-000000000000}"/>
          </ac:spMkLst>
        </pc:spChg>
        <pc:spChg chg="mod">
          <ac:chgData name="Ngo Lam Trung" userId="5c21be98-7fc3-4285-b292-e16c5e5e0000" providerId="ADAL" clId="{599A1139-23A9-489C-B2BB-5EC2C019A1E4}" dt="2020-12-29T08:25:38.145" v="464" actId="6549"/>
          <ac:spMkLst>
            <pc:docMk/>
            <pc:sldMk cId="0" sldId="288"/>
            <ac:spMk id="48132" creationId="{00000000-0000-0000-0000-000000000000}"/>
          </ac:spMkLst>
        </pc:spChg>
      </pc:sldChg>
      <pc:sldChg chg="modSp mod">
        <pc:chgData name="Ngo Lam Trung" userId="5c21be98-7fc3-4285-b292-e16c5e5e0000" providerId="ADAL" clId="{599A1139-23A9-489C-B2BB-5EC2C019A1E4}" dt="2020-12-29T08:27:29.790" v="513" actId="20577"/>
        <pc:sldMkLst>
          <pc:docMk/>
          <pc:sldMk cId="0" sldId="289"/>
        </pc:sldMkLst>
        <pc:spChg chg="mod">
          <ac:chgData name="Ngo Lam Trung" userId="5c21be98-7fc3-4285-b292-e16c5e5e0000" providerId="ADAL" clId="{599A1139-23A9-489C-B2BB-5EC2C019A1E4}" dt="2020-12-29T08:27:29.790" v="513" actId="20577"/>
          <ac:spMkLst>
            <pc:docMk/>
            <pc:sldMk cId="0" sldId="289"/>
            <ac:spMk id="46083" creationId="{00000000-0000-0000-0000-000000000000}"/>
          </ac:spMkLst>
        </pc:spChg>
      </pc:sldChg>
      <pc:sldChg chg="modSp mod">
        <pc:chgData name="Ngo Lam Trung" userId="5c21be98-7fc3-4285-b292-e16c5e5e0000" providerId="ADAL" clId="{599A1139-23A9-489C-B2BB-5EC2C019A1E4}" dt="2020-12-29T08:39:27.145" v="1492" actId="6549"/>
        <pc:sldMkLst>
          <pc:docMk/>
          <pc:sldMk cId="0" sldId="291"/>
        </pc:sldMkLst>
        <pc:spChg chg="mod">
          <ac:chgData name="Ngo Lam Trung" userId="5c21be98-7fc3-4285-b292-e16c5e5e0000" providerId="ADAL" clId="{599A1139-23A9-489C-B2BB-5EC2C019A1E4}" dt="2020-12-29T08:39:27.145" v="1492" actId="6549"/>
          <ac:spMkLst>
            <pc:docMk/>
            <pc:sldMk cId="0" sldId="291"/>
            <ac:spMk id="60419" creationId="{00000000-0000-0000-0000-000000000000}"/>
          </ac:spMkLst>
        </pc:spChg>
      </pc:sldChg>
      <pc:sldChg chg="modSp mod">
        <pc:chgData name="Ngo Lam Trung" userId="5c21be98-7fc3-4285-b292-e16c5e5e0000" providerId="ADAL" clId="{599A1139-23A9-489C-B2BB-5EC2C019A1E4}" dt="2020-12-29T08:40:53.516" v="1521" actId="207"/>
        <pc:sldMkLst>
          <pc:docMk/>
          <pc:sldMk cId="0" sldId="294"/>
        </pc:sldMkLst>
        <pc:spChg chg="mod">
          <ac:chgData name="Ngo Lam Trung" userId="5c21be98-7fc3-4285-b292-e16c5e5e0000" providerId="ADAL" clId="{599A1139-23A9-489C-B2BB-5EC2C019A1E4}" dt="2020-12-29T08:40:53.516" v="1521" actId="207"/>
          <ac:spMkLst>
            <pc:docMk/>
            <pc:sldMk cId="0" sldId="294"/>
            <ac:spMk id="350222" creationId="{00000000-0000-0000-0000-000000000000}"/>
          </ac:spMkLst>
        </pc:spChg>
        <pc:spChg chg="mod">
          <ac:chgData name="Ngo Lam Trung" userId="5c21be98-7fc3-4285-b292-e16c5e5e0000" providerId="ADAL" clId="{599A1139-23A9-489C-B2BB-5EC2C019A1E4}" dt="2020-12-29T08:40:53.516" v="1521" actId="207"/>
          <ac:spMkLst>
            <pc:docMk/>
            <pc:sldMk cId="0" sldId="294"/>
            <ac:spMk id="350223" creationId="{00000000-0000-0000-0000-000000000000}"/>
          </ac:spMkLst>
        </pc:spChg>
        <pc:spChg chg="mod">
          <ac:chgData name="Ngo Lam Trung" userId="5c21be98-7fc3-4285-b292-e16c5e5e0000" providerId="ADAL" clId="{599A1139-23A9-489C-B2BB-5EC2C019A1E4}" dt="2020-12-29T08:40:53.516" v="1521" actId="207"/>
          <ac:spMkLst>
            <pc:docMk/>
            <pc:sldMk cId="0" sldId="294"/>
            <ac:spMk id="350224" creationId="{00000000-0000-0000-0000-000000000000}"/>
          </ac:spMkLst>
        </pc:spChg>
        <pc:spChg chg="mod">
          <ac:chgData name="Ngo Lam Trung" userId="5c21be98-7fc3-4285-b292-e16c5e5e0000" providerId="ADAL" clId="{599A1139-23A9-489C-B2BB-5EC2C019A1E4}" dt="2020-12-29T08:40:53.516" v="1521" actId="207"/>
          <ac:spMkLst>
            <pc:docMk/>
            <pc:sldMk cId="0" sldId="294"/>
            <ac:spMk id="350225" creationId="{00000000-0000-0000-0000-000000000000}"/>
          </ac:spMkLst>
        </pc:spChg>
      </pc:sldChg>
      <pc:sldChg chg="modSp mod">
        <pc:chgData name="Ngo Lam Trung" userId="5c21be98-7fc3-4285-b292-e16c5e5e0000" providerId="ADAL" clId="{599A1139-23A9-489C-B2BB-5EC2C019A1E4}" dt="2020-12-29T08:42:03.511" v="1556" actId="20577"/>
        <pc:sldMkLst>
          <pc:docMk/>
          <pc:sldMk cId="0" sldId="308"/>
        </pc:sldMkLst>
        <pc:spChg chg="mod">
          <ac:chgData name="Ngo Lam Trung" userId="5c21be98-7fc3-4285-b292-e16c5e5e0000" providerId="ADAL" clId="{599A1139-23A9-489C-B2BB-5EC2C019A1E4}" dt="2020-12-29T08:42:03.511" v="1556" actId="20577"/>
          <ac:spMkLst>
            <pc:docMk/>
            <pc:sldMk cId="0" sldId="308"/>
            <ac:spMk id="420872" creationId="{00000000-0000-0000-0000-000000000000}"/>
          </ac:spMkLst>
        </pc:spChg>
      </pc:sldChg>
      <pc:sldChg chg="modSp mod">
        <pc:chgData name="Ngo Lam Trung" userId="5c21be98-7fc3-4285-b292-e16c5e5e0000" providerId="ADAL" clId="{599A1139-23A9-489C-B2BB-5EC2C019A1E4}" dt="2020-12-29T08:42:39.010" v="1565" actId="403"/>
        <pc:sldMkLst>
          <pc:docMk/>
          <pc:sldMk cId="0" sldId="309"/>
        </pc:sldMkLst>
        <pc:spChg chg="mod">
          <ac:chgData name="Ngo Lam Trung" userId="5c21be98-7fc3-4285-b292-e16c5e5e0000" providerId="ADAL" clId="{599A1139-23A9-489C-B2BB-5EC2C019A1E4}" dt="2020-12-29T08:42:39.010" v="1565" actId="403"/>
          <ac:spMkLst>
            <pc:docMk/>
            <pc:sldMk cId="0" sldId="309"/>
            <ac:spMk id="421891" creationId="{00000000-0000-0000-0000-000000000000}"/>
          </ac:spMkLst>
        </pc:spChg>
      </pc:sldChg>
      <pc:sldChg chg="modSp mod">
        <pc:chgData name="Ngo Lam Trung" userId="5c21be98-7fc3-4285-b292-e16c5e5e0000" providerId="ADAL" clId="{599A1139-23A9-489C-B2BB-5EC2C019A1E4}" dt="2020-12-29T08:43:28.154" v="1566" actId="113"/>
        <pc:sldMkLst>
          <pc:docMk/>
          <pc:sldMk cId="0" sldId="311"/>
        </pc:sldMkLst>
        <pc:spChg chg="mod">
          <ac:chgData name="Ngo Lam Trung" userId="5c21be98-7fc3-4285-b292-e16c5e5e0000" providerId="ADAL" clId="{599A1139-23A9-489C-B2BB-5EC2C019A1E4}" dt="2020-12-29T08:43:28.154" v="1566" actId="113"/>
          <ac:spMkLst>
            <pc:docMk/>
            <pc:sldMk cId="0" sldId="311"/>
            <ac:spMk id="423939" creationId="{00000000-0000-0000-0000-000000000000}"/>
          </ac:spMkLst>
        </pc:spChg>
      </pc:sldChg>
      <pc:sldChg chg="modSp mod">
        <pc:chgData name="Ngo Lam Trung" userId="5c21be98-7fc3-4285-b292-e16c5e5e0000" providerId="ADAL" clId="{599A1139-23A9-489C-B2BB-5EC2C019A1E4}" dt="2020-12-29T08:44:20.878" v="1582" actId="20578"/>
        <pc:sldMkLst>
          <pc:docMk/>
          <pc:sldMk cId="0" sldId="312"/>
        </pc:sldMkLst>
        <pc:spChg chg="mod">
          <ac:chgData name="Ngo Lam Trung" userId="5c21be98-7fc3-4285-b292-e16c5e5e0000" providerId="ADAL" clId="{599A1139-23A9-489C-B2BB-5EC2C019A1E4}" dt="2020-12-29T08:44:20.878" v="1582" actId="20578"/>
          <ac:spMkLst>
            <pc:docMk/>
            <pc:sldMk cId="0" sldId="312"/>
            <ac:spMk id="73732" creationId="{00000000-0000-0000-0000-000000000000}"/>
          </ac:spMkLst>
        </pc:spChg>
      </pc:sldChg>
      <pc:sldChg chg="modSp mod">
        <pc:chgData name="Ngo Lam Trung" userId="5c21be98-7fc3-4285-b292-e16c5e5e0000" providerId="ADAL" clId="{599A1139-23A9-489C-B2BB-5EC2C019A1E4}" dt="2020-12-29T08:43:47.878" v="1567" actId="20577"/>
        <pc:sldMkLst>
          <pc:docMk/>
          <pc:sldMk cId="0" sldId="313"/>
        </pc:sldMkLst>
        <pc:spChg chg="mod">
          <ac:chgData name="Ngo Lam Trung" userId="5c21be98-7fc3-4285-b292-e16c5e5e0000" providerId="ADAL" clId="{599A1139-23A9-489C-B2BB-5EC2C019A1E4}" dt="2020-12-29T08:43:47.878" v="1567" actId="20577"/>
          <ac:spMkLst>
            <pc:docMk/>
            <pc:sldMk cId="0" sldId="313"/>
            <ac:spMk id="425987" creationId="{00000000-0000-0000-0000-000000000000}"/>
          </ac:spMkLst>
        </pc:spChg>
      </pc:sldChg>
      <pc:sldChg chg="modSp mod">
        <pc:chgData name="Ngo Lam Trung" userId="5c21be98-7fc3-4285-b292-e16c5e5e0000" providerId="ADAL" clId="{599A1139-23A9-489C-B2BB-5EC2C019A1E4}" dt="2020-12-29T08:47:37.953" v="1799" actId="1076"/>
        <pc:sldMkLst>
          <pc:docMk/>
          <pc:sldMk cId="0" sldId="314"/>
        </pc:sldMkLst>
        <pc:spChg chg="mod">
          <ac:chgData name="Ngo Lam Trung" userId="5c21be98-7fc3-4285-b292-e16c5e5e0000" providerId="ADAL" clId="{599A1139-23A9-489C-B2BB-5EC2C019A1E4}" dt="2020-12-29T08:45:27.438" v="1608" actId="14100"/>
          <ac:spMkLst>
            <pc:docMk/>
            <pc:sldMk cId="0" sldId="314"/>
            <ac:spMk id="74758" creationId="{00000000-0000-0000-0000-000000000000}"/>
          </ac:spMkLst>
        </pc:spChg>
        <pc:spChg chg="mod">
          <ac:chgData name="Ngo Lam Trung" userId="5c21be98-7fc3-4285-b292-e16c5e5e0000" providerId="ADAL" clId="{599A1139-23A9-489C-B2BB-5EC2C019A1E4}" dt="2020-12-29T08:47:37.953" v="1799" actId="1076"/>
          <ac:spMkLst>
            <pc:docMk/>
            <pc:sldMk cId="0" sldId="314"/>
            <ac:spMk id="427011" creationId="{00000000-0000-0000-0000-000000000000}"/>
          </ac:spMkLst>
        </pc:spChg>
      </pc:sldChg>
      <pc:sldChg chg="modSp mod">
        <pc:chgData name="Ngo Lam Trung" userId="5c21be98-7fc3-4285-b292-e16c5e5e0000" providerId="ADAL" clId="{599A1139-23A9-489C-B2BB-5EC2C019A1E4}" dt="2020-12-29T08:54:35.382" v="2328" actId="5793"/>
        <pc:sldMkLst>
          <pc:docMk/>
          <pc:sldMk cId="0" sldId="316"/>
        </pc:sldMkLst>
        <pc:spChg chg="mod">
          <ac:chgData name="Ngo Lam Trung" userId="5c21be98-7fc3-4285-b292-e16c5e5e0000" providerId="ADAL" clId="{599A1139-23A9-489C-B2BB-5EC2C019A1E4}" dt="2020-12-29T08:49:48.075" v="1852" actId="20577"/>
          <ac:spMkLst>
            <pc:docMk/>
            <pc:sldMk cId="0" sldId="316"/>
            <ac:spMk id="78851" creationId="{00000000-0000-0000-0000-000000000000}"/>
          </ac:spMkLst>
        </pc:spChg>
        <pc:spChg chg="mod">
          <ac:chgData name="Ngo Lam Trung" userId="5c21be98-7fc3-4285-b292-e16c5e5e0000" providerId="ADAL" clId="{599A1139-23A9-489C-B2BB-5EC2C019A1E4}" dt="2020-12-29T08:54:35.382" v="2328" actId="5793"/>
          <ac:spMkLst>
            <pc:docMk/>
            <pc:sldMk cId="0" sldId="316"/>
            <ac:spMk id="429059" creationId="{00000000-0000-0000-0000-000000000000}"/>
          </ac:spMkLst>
        </pc:spChg>
      </pc:sldChg>
      <pc:sldChg chg="del">
        <pc:chgData name="Ngo Lam Trung" userId="5c21be98-7fc3-4285-b292-e16c5e5e0000" providerId="ADAL" clId="{599A1139-23A9-489C-B2BB-5EC2C019A1E4}" dt="2020-12-29T08:54:53.805" v="2329" actId="47"/>
        <pc:sldMkLst>
          <pc:docMk/>
          <pc:sldMk cId="0" sldId="317"/>
        </pc:sldMkLst>
      </pc:sldChg>
      <pc:sldChg chg="del">
        <pc:chgData name="Ngo Lam Trung" userId="5c21be98-7fc3-4285-b292-e16c5e5e0000" providerId="ADAL" clId="{599A1139-23A9-489C-B2BB-5EC2C019A1E4}" dt="2020-12-29T08:54:53.805" v="2329" actId="47"/>
        <pc:sldMkLst>
          <pc:docMk/>
          <pc:sldMk cId="0" sldId="318"/>
        </pc:sldMkLst>
      </pc:sldChg>
      <pc:sldChg chg="del">
        <pc:chgData name="Ngo Lam Trung" userId="5c21be98-7fc3-4285-b292-e16c5e5e0000" providerId="ADAL" clId="{599A1139-23A9-489C-B2BB-5EC2C019A1E4}" dt="2020-12-29T08:54:53.805" v="2329" actId="47"/>
        <pc:sldMkLst>
          <pc:docMk/>
          <pc:sldMk cId="0" sldId="319"/>
        </pc:sldMkLst>
      </pc:sldChg>
      <pc:sldChg chg="del">
        <pc:chgData name="Ngo Lam Trung" userId="5c21be98-7fc3-4285-b292-e16c5e5e0000" providerId="ADAL" clId="{599A1139-23A9-489C-B2BB-5EC2C019A1E4}" dt="2020-12-29T08:54:53.805" v="2329" actId="47"/>
        <pc:sldMkLst>
          <pc:docMk/>
          <pc:sldMk cId="0" sldId="320"/>
        </pc:sldMkLst>
      </pc:sldChg>
      <pc:sldChg chg="del">
        <pc:chgData name="Ngo Lam Trung" userId="5c21be98-7fc3-4285-b292-e16c5e5e0000" providerId="ADAL" clId="{599A1139-23A9-489C-B2BB-5EC2C019A1E4}" dt="2020-12-29T08:54:53.805" v="2329" actId="47"/>
        <pc:sldMkLst>
          <pc:docMk/>
          <pc:sldMk cId="0" sldId="321"/>
        </pc:sldMkLst>
      </pc:sldChg>
      <pc:sldChg chg="modSp mod">
        <pc:chgData name="Ngo Lam Trung" userId="5c21be98-7fc3-4285-b292-e16c5e5e0000" providerId="ADAL" clId="{599A1139-23A9-489C-B2BB-5EC2C019A1E4}" dt="2020-12-29T09:12:57.444" v="2569" actId="20577"/>
        <pc:sldMkLst>
          <pc:docMk/>
          <pc:sldMk cId="0" sldId="322"/>
        </pc:sldMkLst>
        <pc:spChg chg="mod">
          <ac:chgData name="Ngo Lam Trung" userId="5c21be98-7fc3-4285-b292-e16c5e5e0000" providerId="ADAL" clId="{599A1139-23A9-489C-B2BB-5EC2C019A1E4}" dt="2020-12-29T09:10:44.639" v="2528" actId="1076"/>
          <ac:spMkLst>
            <pc:docMk/>
            <pc:sldMk cId="0" sldId="322"/>
            <ac:spMk id="95235" creationId="{00000000-0000-0000-0000-000000000000}"/>
          </ac:spMkLst>
        </pc:spChg>
        <pc:graphicFrameChg chg="mod modGraphic">
          <ac:chgData name="Ngo Lam Trung" userId="5c21be98-7fc3-4285-b292-e16c5e5e0000" providerId="ADAL" clId="{599A1139-23A9-489C-B2BB-5EC2C019A1E4}" dt="2020-12-29T09:12:57.444" v="2569" actId="20577"/>
          <ac:graphicFrameMkLst>
            <pc:docMk/>
            <pc:sldMk cId="0" sldId="322"/>
            <ac:graphicFrameMk id="435321" creationId="{00000000-0000-0000-0000-000000000000}"/>
          </ac:graphicFrameMkLst>
        </pc:graphicFrameChg>
      </pc:sldChg>
      <pc:sldChg chg="modSp mod">
        <pc:chgData name="Ngo Lam Trung" userId="5c21be98-7fc3-4285-b292-e16c5e5e0000" providerId="ADAL" clId="{599A1139-23A9-489C-B2BB-5EC2C019A1E4}" dt="2020-12-29T09:00:57.774" v="2504" actId="20577"/>
        <pc:sldMkLst>
          <pc:docMk/>
          <pc:sldMk cId="0" sldId="323"/>
        </pc:sldMkLst>
        <pc:spChg chg="mod">
          <ac:chgData name="Ngo Lam Trung" userId="5c21be98-7fc3-4285-b292-e16c5e5e0000" providerId="ADAL" clId="{599A1139-23A9-489C-B2BB-5EC2C019A1E4}" dt="2020-12-29T09:00:42.815" v="2494" actId="20577"/>
          <ac:spMkLst>
            <pc:docMk/>
            <pc:sldMk cId="0" sldId="323"/>
            <ac:spMk id="97283" creationId="{00000000-0000-0000-0000-000000000000}"/>
          </ac:spMkLst>
        </pc:spChg>
        <pc:graphicFrameChg chg="modGraphic">
          <ac:chgData name="Ngo Lam Trung" userId="5c21be98-7fc3-4285-b292-e16c5e5e0000" providerId="ADAL" clId="{599A1139-23A9-489C-B2BB-5EC2C019A1E4}" dt="2020-12-29T09:00:57.774" v="2504" actId="20577"/>
          <ac:graphicFrameMkLst>
            <pc:docMk/>
            <pc:sldMk cId="0" sldId="323"/>
            <ac:graphicFrameMk id="437324" creationId="{00000000-0000-0000-0000-000000000000}"/>
          </ac:graphicFrameMkLst>
        </pc:graphicFrameChg>
      </pc:sldChg>
      <pc:sldChg chg="modSp mod">
        <pc:chgData name="Ngo Lam Trung" userId="5c21be98-7fc3-4285-b292-e16c5e5e0000" providerId="ADAL" clId="{599A1139-23A9-489C-B2BB-5EC2C019A1E4}" dt="2020-12-29T09:14:03.433" v="2585" actId="6549"/>
        <pc:sldMkLst>
          <pc:docMk/>
          <pc:sldMk cId="0" sldId="324"/>
        </pc:sldMkLst>
        <pc:spChg chg="mod">
          <ac:chgData name="Ngo Lam Trung" userId="5c21be98-7fc3-4285-b292-e16c5e5e0000" providerId="ADAL" clId="{599A1139-23A9-489C-B2BB-5EC2C019A1E4}" dt="2020-12-29T09:14:03.433" v="2585" actId="6549"/>
          <ac:spMkLst>
            <pc:docMk/>
            <pc:sldMk cId="0" sldId="324"/>
            <ac:spMk id="99332" creationId="{00000000-0000-0000-0000-000000000000}"/>
          </ac:spMkLst>
        </pc:spChg>
      </pc:sldChg>
      <pc:sldChg chg="modSp mod">
        <pc:chgData name="Ngo Lam Trung" userId="5c21be98-7fc3-4285-b292-e16c5e5e0000" providerId="ADAL" clId="{599A1139-23A9-489C-B2BB-5EC2C019A1E4}" dt="2020-12-29T09:15:00.796" v="2607" actId="1076"/>
        <pc:sldMkLst>
          <pc:docMk/>
          <pc:sldMk cId="0" sldId="326"/>
        </pc:sldMkLst>
        <pc:spChg chg="mod">
          <ac:chgData name="Ngo Lam Trung" userId="5c21be98-7fc3-4285-b292-e16c5e5e0000" providerId="ADAL" clId="{599A1139-23A9-489C-B2BB-5EC2C019A1E4}" dt="2020-12-29T09:14:36.826" v="2601" actId="20577"/>
          <ac:spMkLst>
            <pc:docMk/>
            <pc:sldMk cId="0" sldId="326"/>
            <ac:spMk id="103427" creationId="{00000000-0000-0000-0000-000000000000}"/>
          </ac:spMkLst>
        </pc:spChg>
        <pc:spChg chg="mod">
          <ac:chgData name="Ngo Lam Trung" userId="5c21be98-7fc3-4285-b292-e16c5e5e0000" providerId="ADAL" clId="{599A1139-23A9-489C-B2BB-5EC2C019A1E4}" dt="2020-12-29T09:15:00.796" v="2607" actId="1076"/>
          <ac:spMkLst>
            <pc:docMk/>
            <pc:sldMk cId="0" sldId="326"/>
            <ac:spMk id="103431" creationId="{00000000-0000-0000-0000-000000000000}"/>
          </ac:spMkLst>
        </pc:spChg>
        <pc:spChg chg="mod">
          <ac:chgData name="Ngo Lam Trung" userId="5c21be98-7fc3-4285-b292-e16c5e5e0000" providerId="ADAL" clId="{599A1139-23A9-489C-B2BB-5EC2C019A1E4}" dt="2020-12-29T09:15:00.796" v="2607" actId="1076"/>
          <ac:spMkLst>
            <pc:docMk/>
            <pc:sldMk cId="0" sldId="326"/>
            <ac:spMk id="103432" creationId="{00000000-0000-0000-0000-000000000000}"/>
          </ac:spMkLst>
        </pc:spChg>
        <pc:spChg chg="mod">
          <ac:chgData name="Ngo Lam Trung" userId="5c21be98-7fc3-4285-b292-e16c5e5e0000" providerId="ADAL" clId="{599A1139-23A9-489C-B2BB-5EC2C019A1E4}" dt="2020-12-29T09:15:00.796" v="2607" actId="1076"/>
          <ac:spMkLst>
            <pc:docMk/>
            <pc:sldMk cId="0" sldId="326"/>
            <ac:spMk id="103433" creationId="{00000000-0000-0000-0000-000000000000}"/>
          </ac:spMkLst>
        </pc:spChg>
        <pc:grpChg chg="mod">
          <ac:chgData name="Ngo Lam Trung" userId="5c21be98-7fc3-4285-b292-e16c5e5e0000" providerId="ADAL" clId="{599A1139-23A9-489C-B2BB-5EC2C019A1E4}" dt="2020-12-29T09:15:00.796" v="2607" actId="1076"/>
          <ac:grpSpMkLst>
            <pc:docMk/>
            <pc:sldMk cId="0" sldId="326"/>
            <ac:grpSpMk id="443403" creationId="{00000000-0000-0000-0000-000000000000}"/>
          </ac:grpSpMkLst>
        </pc:grpChg>
      </pc:sldChg>
      <pc:sldChg chg="modSp mod">
        <pc:chgData name="Ngo Lam Trung" userId="5c21be98-7fc3-4285-b292-e16c5e5e0000" providerId="ADAL" clId="{599A1139-23A9-489C-B2BB-5EC2C019A1E4}" dt="2020-12-29T09:16:25.117" v="2722" actId="20577"/>
        <pc:sldMkLst>
          <pc:docMk/>
          <pc:sldMk cId="0" sldId="328"/>
        </pc:sldMkLst>
        <pc:spChg chg="mod">
          <ac:chgData name="Ngo Lam Trung" userId="5c21be98-7fc3-4285-b292-e16c5e5e0000" providerId="ADAL" clId="{599A1139-23A9-489C-B2BB-5EC2C019A1E4}" dt="2020-12-29T09:16:25.117" v="2722" actId="20577"/>
          <ac:spMkLst>
            <pc:docMk/>
            <pc:sldMk cId="0" sldId="328"/>
            <ac:spMk id="107524" creationId="{00000000-0000-0000-0000-000000000000}"/>
          </ac:spMkLst>
        </pc:spChg>
      </pc:sldChg>
      <pc:sldChg chg="modSp mod">
        <pc:chgData name="Ngo Lam Trung" userId="5c21be98-7fc3-4285-b292-e16c5e5e0000" providerId="ADAL" clId="{599A1139-23A9-489C-B2BB-5EC2C019A1E4}" dt="2020-12-29T09:22:46.204" v="2816" actId="20577"/>
        <pc:sldMkLst>
          <pc:docMk/>
          <pc:sldMk cId="0" sldId="335"/>
        </pc:sldMkLst>
        <pc:graphicFrameChg chg="mod modGraphic">
          <ac:chgData name="Ngo Lam Trung" userId="5c21be98-7fc3-4285-b292-e16c5e5e0000" providerId="ADAL" clId="{599A1139-23A9-489C-B2BB-5EC2C019A1E4}" dt="2020-12-29T09:22:46.204" v="2816" actId="20577"/>
          <ac:graphicFrameMkLst>
            <pc:docMk/>
            <pc:sldMk cId="0" sldId="335"/>
            <ac:graphicFrameMk id="465045" creationId="{00000000-0000-0000-0000-000000000000}"/>
          </ac:graphicFrameMkLst>
        </pc:graphicFrameChg>
      </pc:sldChg>
      <pc:sldChg chg="delSp modSp modAnim">
        <pc:chgData name="Ngo Lam Trung" userId="5c21be98-7fc3-4285-b292-e16c5e5e0000" providerId="ADAL" clId="{599A1139-23A9-489C-B2BB-5EC2C019A1E4}" dt="2020-12-29T09:24:19.511" v="2822" actId="478"/>
        <pc:sldMkLst>
          <pc:docMk/>
          <pc:sldMk cId="0" sldId="336"/>
        </pc:sldMkLst>
        <pc:spChg chg="mod">
          <ac:chgData name="Ngo Lam Trung" userId="5c21be98-7fc3-4285-b292-e16c5e5e0000" providerId="ADAL" clId="{599A1139-23A9-489C-B2BB-5EC2C019A1E4}" dt="2020-12-29T09:23:34.071" v="2819" actId="1076"/>
          <ac:spMkLst>
            <pc:docMk/>
            <pc:sldMk cId="0" sldId="336"/>
            <ac:spMk id="134152" creationId="{00000000-0000-0000-0000-000000000000}"/>
          </ac:spMkLst>
        </pc:spChg>
        <pc:spChg chg="mod">
          <ac:chgData name="Ngo Lam Trung" userId="5c21be98-7fc3-4285-b292-e16c5e5e0000" providerId="ADAL" clId="{599A1139-23A9-489C-B2BB-5EC2C019A1E4}" dt="2020-12-29T09:23:34.071" v="2819" actId="1076"/>
          <ac:spMkLst>
            <pc:docMk/>
            <pc:sldMk cId="0" sldId="336"/>
            <ac:spMk id="134153" creationId="{00000000-0000-0000-0000-000000000000}"/>
          </ac:spMkLst>
        </pc:spChg>
        <pc:spChg chg="del mod">
          <ac:chgData name="Ngo Lam Trung" userId="5c21be98-7fc3-4285-b292-e16c5e5e0000" providerId="ADAL" clId="{599A1139-23A9-489C-B2BB-5EC2C019A1E4}" dt="2020-12-29T09:24:19.511" v="2822" actId="478"/>
          <ac:spMkLst>
            <pc:docMk/>
            <pc:sldMk cId="0" sldId="336"/>
            <ac:spMk id="466955" creationId="{00000000-0000-0000-0000-000000000000}"/>
          </ac:spMkLst>
        </pc:spChg>
        <pc:grpChg chg="del mod">
          <ac:chgData name="Ngo Lam Trung" userId="5c21be98-7fc3-4285-b292-e16c5e5e0000" providerId="ADAL" clId="{599A1139-23A9-489C-B2BB-5EC2C019A1E4}" dt="2020-12-29T09:24:16.572" v="2821" actId="478"/>
          <ac:grpSpMkLst>
            <pc:docMk/>
            <pc:sldMk cId="0" sldId="336"/>
            <ac:grpSpMk id="134151" creationId="{00000000-0000-0000-0000-000000000000}"/>
          </ac:grpSpMkLst>
        </pc:grpChg>
      </pc:sldChg>
      <pc:sldChg chg="delSp modSp mod modAnim">
        <pc:chgData name="Ngo Lam Trung" userId="5c21be98-7fc3-4285-b292-e16c5e5e0000" providerId="ADAL" clId="{599A1139-23A9-489C-B2BB-5EC2C019A1E4}" dt="2020-12-29T09:27:39.040" v="2932" actId="20577"/>
        <pc:sldMkLst>
          <pc:docMk/>
          <pc:sldMk cId="0" sldId="337"/>
        </pc:sldMkLst>
        <pc:spChg chg="mod">
          <ac:chgData name="Ngo Lam Trung" userId="5c21be98-7fc3-4285-b292-e16c5e5e0000" providerId="ADAL" clId="{599A1139-23A9-489C-B2BB-5EC2C019A1E4}" dt="2020-12-29T09:27:30.717" v="2921" actId="20577"/>
          <ac:spMkLst>
            <pc:docMk/>
            <pc:sldMk cId="0" sldId="337"/>
            <ac:spMk id="138243" creationId="{00000000-0000-0000-0000-000000000000}"/>
          </ac:spMkLst>
        </pc:spChg>
        <pc:spChg chg="mod">
          <ac:chgData name="Ngo Lam Trung" userId="5c21be98-7fc3-4285-b292-e16c5e5e0000" providerId="ADAL" clId="{599A1139-23A9-489C-B2BB-5EC2C019A1E4}" dt="2020-12-29T09:27:39.040" v="2932" actId="20577"/>
          <ac:spMkLst>
            <pc:docMk/>
            <pc:sldMk cId="0" sldId="337"/>
            <ac:spMk id="138244" creationId="{00000000-0000-0000-0000-000000000000}"/>
          </ac:spMkLst>
        </pc:spChg>
        <pc:spChg chg="del">
          <ac:chgData name="Ngo Lam Trung" userId="5c21be98-7fc3-4285-b292-e16c5e5e0000" providerId="ADAL" clId="{599A1139-23A9-489C-B2BB-5EC2C019A1E4}" dt="2020-12-29T09:25:18.932" v="2824" actId="478"/>
          <ac:spMkLst>
            <pc:docMk/>
            <pc:sldMk cId="0" sldId="337"/>
            <ac:spMk id="469002" creationId="{00000000-0000-0000-0000-000000000000}"/>
          </ac:spMkLst>
        </pc:spChg>
        <pc:spChg chg="del mod">
          <ac:chgData name="Ngo Lam Trung" userId="5c21be98-7fc3-4285-b292-e16c5e5e0000" providerId="ADAL" clId="{599A1139-23A9-489C-B2BB-5EC2C019A1E4}" dt="2020-12-29T09:25:59.941" v="2869" actId="478"/>
          <ac:spMkLst>
            <pc:docMk/>
            <pc:sldMk cId="0" sldId="337"/>
            <ac:spMk id="469004" creationId="{00000000-0000-0000-0000-000000000000}"/>
          </ac:spMkLst>
        </pc:spChg>
        <pc:spChg chg="del">
          <ac:chgData name="Ngo Lam Trung" userId="5c21be98-7fc3-4285-b292-e16c5e5e0000" providerId="ADAL" clId="{599A1139-23A9-489C-B2BB-5EC2C019A1E4}" dt="2020-12-29T09:25:48.486" v="2866" actId="478"/>
          <ac:spMkLst>
            <pc:docMk/>
            <pc:sldMk cId="0" sldId="337"/>
            <ac:spMk id="469005" creationId="{00000000-0000-0000-0000-000000000000}"/>
          </ac:spMkLst>
        </pc:spChg>
        <pc:spChg chg="del">
          <ac:chgData name="Ngo Lam Trung" userId="5c21be98-7fc3-4285-b292-e16c5e5e0000" providerId="ADAL" clId="{599A1139-23A9-489C-B2BB-5EC2C019A1E4}" dt="2020-12-29T09:26:03.299" v="2870" actId="478"/>
          <ac:spMkLst>
            <pc:docMk/>
            <pc:sldMk cId="0" sldId="337"/>
            <ac:spMk id="469006" creationId="{00000000-0000-0000-0000-000000000000}"/>
          </ac:spMkLst>
        </pc:spChg>
      </pc:sldChg>
      <pc:sldChg chg="modSp mod">
        <pc:chgData name="Ngo Lam Trung" userId="5c21be98-7fc3-4285-b292-e16c5e5e0000" providerId="ADAL" clId="{599A1139-23A9-489C-B2BB-5EC2C019A1E4}" dt="2020-12-29T09:27:42.474" v="2933" actId="6549"/>
        <pc:sldMkLst>
          <pc:docMk/>
          <pc:sldMk cId="0" sldId="338"/>
        </pc:sldMkLst>
        <pc:spChg chg="mod">
          <ac:chgData name="Ngo Lam Trung" userId="5c21be98-7fc3-4285-b292-e16c5e5e0000" providerId="ADAL" clId="{599A1139-23A9-489C-B2BB-5EC2C019A1E4}" dt="2020-12-29T09:27:42.474" v="2933" actId="6549"/>
          <ac:spMkLst>
            <pc:docMk/>
            <pc:sldMk cId="0" sldId="338"/>
            <ac:spMk id="140291" creationId="{00000000-0000-0000-0000-000000000000}"/>
          </ac:spMkLst>
        </pc:spChg>
      </pc:sldChg>
      <pc:sldChg chg="delSp modSp mod modAnim">
        <pc:chgData name="Ngo Lam Trung" userId="5c21be98-7fc3-4285-b292-e16c5e5e0000" providerId="ADAL" clId="{599A1139-23A9-489C-B2BB-5EC2C019A1E4}" dt="2020-12-29T09:23:25.719" v="2818" actId="478"/>
        <pc:sldMkLst>
          <pc:docMk/>
          <pc:sldMk cId="0" sldId="339"/>
        </pc:sldMkLst>
        <pc:spChg chg="mod">
          <ac:chgData name="Ngo Lam Trung" userId="5c21be98-7fc3-4285-b292-e16c5e5e0000" providerId="ADAL" clId="{599A1139-23A9-489C-B2BB-5EC2C019A1E4}" dt="2020-12-29T09:23:14.617" v="2817" actId="20577"/>
          <ac:spMkLst>
            <pc:docMk/>
            <pc:sldMk cId="0" sldId="339"/>
            <ac:spMk id="132100" creationId="{00000000-0000-0000-0000-000000000000}"/>
          </ac:spMkLst>
        </pc:spChg>
        <pc:spChg chg="del">
          <ac:chgData name="Ngo Lam Trung" userId="5c21be98-7fc3-4285-b292-e16c5e5e0000" providerId="ADAL" clId="{599A1139-23A9-489C-B2BB-5EC2C019A1E4}" dt="2020-12-29T09:23:25.719" v="2818" actId="478"/>
          <ac:spMkLst>
            <pc:docMk/>
            <pc:sldMk cId="0" sldId="339"/>
            <ac:spMk id="473098" creationId="{00000000-0000-0000-0000-000000000000}"/>
          </ac:spMkLst>
        </pc:spChg>
      </pc:sldChg>
      <pc:sldChg chg="addSp delSp modSp mod">
        <pc:chgData name="Ngo Lam Trung" userId="5c21be98-7fc3-4285-b292-e16c5e5e0000" providerId="ADAL" clId="{599A1139-23A9-489C-B2BB-5EC2C019A1E4}" dt="2020-12-29T09:29:19.760" v="3060" actId="20577"/>
        <pc:sldMkLst>
          <pc:docMk/>
          <pc:sldMk cId="0" sldId="340"/>
        </pc:sldMkLst>
        <pc:spChg chg="add mod">
          <ac:chgData name="Ngo Lam Trung" userId="5c21be98-7fc3-4285-b292-e16c5e5e0000" providerId="ADAL" clId="{599A1139-23A9-489C-B2BB-5EC2C019A1E4}" dt="2020-12-29T09:28:41.206" v="2965" actId="2711"/>
          <ac:spMkLst>
            <pc:docMk/>
            <pc:sldMk cId="0" sldId="340"/>
            <ac:spMk id="7" creationId="{E35728B3-2DC7-4D54-A446-E4F4BBF038D7}"/>
          </ac:spMkLst>
        </pc:spChg>
        <pc:spChg chg="mod">
          <ac:chgData name="Ngo Lam Trung" userId="5c21be98-7fc3-4285-b292-e16c5e5e0000" providerId="ADAL" clId="{599A1139-23A9-489C-B2BB-5EC2C019A1E4}" dt="2020-12-29T09:29:19.760" v="3060" actId="20577"/>
          <ac:spMkLst>
            <pc:docMk/>
            <pc:sldMk cId="0" sldId="340"/>
            <ac:spMk id="144388" creationId="{00000000-0000-0000-0000-000000000000}"/>
          </ac:spMkLst>
        </pc:spChg>
        <pc:spChg chg="del mod">
          <ac:chgData name="Ngo Lam Trung" userId="5c21be98-7fc3-4285-b292-e16c5e5e0000" providerId="ADAL" clId="{599A1139-23A9-489C-B2BB-5EC2C019A1E4}" dt="2020-12-29T09:28:00.344" v="2948" actId="478"/>
          <ac:spMkLst>
            <pc:docMk/>
            <pc:sldMk cId="0" sldId="340"/>
            <ac:spMk id="144390" creationId="{00000000-0000-0000-0000-000000000000}"/>
          </ac:spMkLst>
        </pc:spChg>
      </pc:sldChg>
      <pc:sldChg chg="delSp modSp mod modAnim">
        <pc:chgData name="Ngo Lam Trung" userId="5c21be98-7fc3-4285-b292-e16c5e5e0000" providerId="ADAL" clId="{599A1139-23A9-489C-B2BB-5EC2C019A1E4}" dt="2020-12-29T09:31:46.248" v="3098" actId="20577"/>
        <pc:sldMkLst>
          <pc:docMk/>
          <pc:sldMk cId="0" sldId="341"/>
        </pc:sldMkLst>
        <pc:spChg chg="mod">
          <ac:chgData name="Ngo Lam Trung" userId="5c21be98-7fc3-4285-b292-e16c5e5e0000" providerId="ADAL" clId="{599A1139-23A9-489C-B2BB-5EC2C019A1E4}" dt="2020-12-29T09:30:12.482" v="3075"/>
          <ac:spMkLst>
            <pc:docMk/>
            <pc:sldMk cId="0" sldId="341"/>
            <ac:spMk id="148483" creationId="{00000000-0000-0000-0000-000000000000}"/>
          </ac:spMkLst>
        </pc:spChg>
        <pc:spChg chg="del">
          <ac:chgData name="Ngo Lam Trung" userId="5c21be98-7fc3-4285-b292-e16c5e5e0000" providerId="ADAL" clId="{599A1139-23A9-489C-B2BB-5EC2C019A1E4}" dt="2020-12-29T09:29:47.494" v="3061" actId="478"/>
          <ac:spMkLst>
            <pc:docMk/>
            <pc:sldMk cId="0" sldId="341"/>
            <ac:spMk id="148486" creationId="{00000000-0000-0000-0000-000000000000}"/>
          </ac:spMkLst>
        </pc:spChg>
        <pc:spChg chg="mod">
          <ac:chgData name="Ngo Lam Trung" userId="5c21be98-7fc3-4285-b292-e16c5e5e0000" providerId="ADAL" clId="{599A1139-23A9-489C-B2BB-5EC2C019A1E4}" dt="2020-12-29T09:31:46.248" v="3098" actId="20577"/>
          <ac:spMkLst>
            <pc:docMk/>
            <pc:sldMk cId="0" sldId="341"/>
            <ac:spMk id="477187" creationId="{00000000-0000-0000-0000-000000000000}"/>
          </ac:spMkLst>
        </pc:spChg>
        <pc:spChg chg="del mod">
          <ac:chgData name="Ngo Lam Trung" userId="5c21be98-7fc3-4285-b292-e16c5e5e0000" providerId="ADAL" clId="{599A1139-23A9-489C-B2BB-5EC2C019A1E4}" dt="2020-12-29T09:30:59.765" v="3086" actId="478"/>
          <ac:spMkLst>
            <pc:docMk/>
            <pc:sldMk cId="0" sldId="341"/>
            <ac:spMk id="477193" creationId="{00000000-0000-0000-0000-000000000000}"/>
          </ac:spMkLst>
        </pc:spChg>
        <pc:spChg chg="del mod">
          <ac:chgData name="Ngo Lam Trung" userId="5c21be98-7fc3-4285-b292-e16c5e5e0000" providerId="ADAL" clId="{599A1139-23A9-489C-B2BB-5EC2C019A1E4}" dt="2020-12-29T09:30:59.765" v="3086" actId="478"/>
          <ac:spMkLst>
            <pc:docMk/>
            <pc:sldMk cId="0" sldId="341"/>
            <ac:spMk id="477194" creationId="{00000000-0000-0000-0000-000000000000}"/>
          </ac:spMkLst>
        </pc:spChg>
      </pc:sldChg>
      <pc:sldChg chg="modSp mod">
        <pc:chgData name="Ngo Lam Trung" userId="5c21be98-7fc3-4285-b292-e16c5e5e0000" providerId="ADAL" clId="{599A1139-23A9-489C-B2BB-5EC2C019A1E4}" dt="2020-12-29T09:18:20.236" v="2760" actId="1076"/>
        <pc:sldMkLst>
          <pc:docMk/>
          <pc:sldMk cId="0" sldId="353"/>
        </pc:sldMkLst>
        <pc:spChg chg="mod">
          <ac:chgData name="Ngo Lam Trung" userId="5c21be98-7fc3-4285-b292-e16c5e5e0000" providerId="ADAL" clId="{599A1139-23A9-489C-B2BB-5EC2C019A1E4}" dt="2020-12-29T09:17:45.467" v="2757" actId="1076"/>
          <ac:spMkLst>
            <pc:docMk/>
            <pc:sldMk cId="0" sldId="353"/>
            <ac:spMk id="501763" creationId="{00000000-0000-0000-0000-000000000000}"/>
          </ac:spMkLst>
        </pc:spChg>
        <pc:picChg chg="mod">
          <ac:chgData name="Ngo Lam Trung" userId="5c21be98-7fc3-4285-b292-e16c5e5e0000" providerId="ADAL" clId="{599A1139-23A9-489C-B2BB-5EC2C019A1E4}" dt="2020-12-29T09:18:20.236" v="2760" actId="1076"/>
          <ac:picMkLst>
            <pc:docMk/>
            <pc:sldMk cId="0" sldId="353"/>
            <ac:picMk id="501768" creationId="{00000000-0000-0000-0000-000000000000}"/>
          </ac:picMkLst>
        </pc:picChg>
      </pc:sldChg>
      <pc:sldChg chg="modSp mod">
        <pc:chgData name="Ngo Lam Trung" userId="5c21be98-7fc3-4285-b292-e16c5e5e0000" providerId="ADAL" clId="{599A1139-23A9-489C-B2BB-5EC2C019A1E4}" dt="2020-12-29T09:18:36.817" v="2762" actId="6549"/>
        <pc:sldMkLst>
          <pc:docMk/>
          <pc:sldMk cId="0" sldId="354"/>
        </pc:sldMkLst>
        <pc:spChg chg="mod">
          <ac:chgData name="Ngo Lam Trung" userId="5c21be98-7fc3-4285-b292-e16c5e5e0000" providerId="ADAL" clId="{599A1139-23A9-489C-B2BB-5EC2C019A1E4}" dt="2020-12-29T09:18:36.817" v="2762" actId="6549"/>
          <ac:spMkLst>
            <pc:docMk/>
            <pc:sldMk cId="0" sldId="354"/>
            <ac:spMk id="503811" creationId="{00000000-0000-0000-0000-000000000000}"/>
          </ac:spMkLst>
        </pc:spChg>
      </pc:sldChg>
      <pc:sldChg chg="modSp">
        <pc:chgData name="Ngo Lam Trung" userId="5c21be98-7fc3-4285-b292-e16c5e5e0000" providerId="ADAL" clId="{599A1139-23A9-489C-B2BB-5EC2C019A1E4}" dt="2020-12-29T09:19:04.167" v="2763" actId="1076"/>
        <pc:sldMkLst>
          <pc:docMk/>
          <pc:sldMk cId="0" sldId="355"/>
        </pc:sldMkLst>
        <pc:picChg chg="mod">
          <ac:chgData name="Ngo Lam Trung" userId="5c21be98-7fc3-4285-b292-e16c5e5e0000" providerId="ADAL" clId="{599A1139-23A9-489C-B2BB-5EC2C019A1E4}" dt="2020-12-29T09:19:04.167" v="2763" actId="1076"/>
          <ac:picMkLst>
            <pc:docMk/>
            <pc:sldMk cId="0" sldId="355"/>
            <ac:picMk id="123909" creationId="{00000000-0000-0000-0000-000000000000}"/>
          </ac:picMkLst>
        </pc:picChg>
      </pc:sldChg>
      <pc:sldChg chg="modSp mod">
        <pc:chgData name="Ngo Lam Trung" userId="5c21be98-7fc3-4285-b292-e16c5e5e0000" providerId="ADAL" clId="{599A1139-23A9-489C-B2BB-5EC2C019A1E4}" dt="2020-12-29T09:17:20.772" v="2756" actId="20577"/>
        <pc:sldMkLst>
          <pc:docMk/>
          <pc:sldMk cId="0" sldId="357"/>
        </pc:sldMkLst>
        <pc:spChg chg="mod">
          <ac:chgData name="Ngo Lam Trung" userId="5c21be98-7fc3-4285-b292-e16c5e5e0000" providerId="ADAL" clId="{599A1139-23A9-489C-B2BB-5EC2C019A1E4}" dt="2020-12-29T09:17:20.772" v="2756" actId="20577"/>
          <ac:spMkLst>
            <pc:docMk/>
            <pc:sldMk cId="0" sldId="357"/>
            <ac:spMk id="113668" creationId="{00000000-0000-0000-0000-000000000000}"/>
          </ac:spMkLst>
        </pc:spChg>
      </pc:sldChg>
      <pc:sldChg chg="modSp mod">
        <pc:chgData name="Ngo Lam Trung" userId="5c21be98-7fc3-4285-b292-e16c5e5e0000" providerId="ADAL" clId="{599A1139-23A9-489C-B2BB-5EC2C019A1E4}" dt="2020-12-29T09:20:47.496" v="2776" actId="6549"/>
        <pc:sldMkLst>
          <pc:docMk/>
          <pc:sldMk cId="0" sldId="358"/>
        </pc:sldMkLst>
        <pc:spChg chg="mod">
          <ac:chgData name="Ngo Lam Trung" userId="5c21be98-7fc3-4285-b292-e16c5e5e0000" providerId="ADAL" clId="{599A1139-23A9-489C-B2BB-5EC2C019A1E4}" dt="2020-12-29T09:20:47.496" v="2776" actId="6549"/>
          <ac:spMkLst>
            <pc:docMk/>
            <pc:sldMk cId="0" sldId="358"/>
            <ac:spMk id="128004" creationId="{00000000-0000-0000-0000-000000000000}"/>
          </ac:spMkLst>
        </pc:spChg>
      </pc:sldChg>
      <pc:sldChg chg="modSp mod">
        <pc:chgData name="Ngo Lam Trung" userId="5c21be98-7fc3-4285-b292-e16c5e5e0000" providerId="ADAL" clId="{599A1139-23A9-489C-B2BB-5EC2C019A1E4}" dt="2020-12-29T09:24:27.136" v="2823" actId="20577"/>
        <pc:sldMkLst>
          <pc:docMk/>
          <pc:sldMk cId="0" sldId="359"/>
        </pc:sldMkLst>
        <pc:spChg chg="mod">
          <ac:chgData name="Ngo Lam Trung" userId="5c21be98-7fc3-4285-b292-e16c5e5e0000" providerId="ADAL" clId="{599A1139-23A9-489C-B2BB-5EC2C019A1E4}" dt="2020-12-29T09:24:27.136" v="2823" actId="20577"/>
          <ac:spMkLst>
            <pc:docMk/>
            <pc:sldMk cId="0" sldId="359"/>
            <ac:spMk id="515075" creationId="{00000000-0000-0000-0000-000000000000}"/>
          </ac:spMkLst>
        </pc:spChg>
      </pc:sldChg>
      <pc:sldChg chg="modSp mod">
        <pc:chgData name="Ngo Lam Trung" userId="5c21be98-7fc3-4285-b292-e16c5e5e0000" providerId="ADAL" clId="{599A1139-23A9-489C-B2BB-5EC2C019A1E4}" dt="2020-12-29T09:27:47.690" v="2946" actId="20577"/>
        <pc:sldMkLst>
          <pc:docMk/>
          <pc:sldMk cId="0" sldId="362"/>
        </pc:sldMkLst>
        <pc:spChg chg="mod">
          <ac:chgData name="Ngo Lam Trung" userId="5c21be98-7fc3-4285-b292-e16c5e5e0000" providerId="ADAL" clId="{599A1139-23A9-489C-B2BB-5EC2C019A1E4}" dt="2020-12-29T09:27:47.690" v="2946" actId="20577"/>
          <ac:spMkLst>
            <pc:docMk/>
            <pc:sldMk cId="0" sldId="362"/>
            <ac:spMk id="142339" creationId="{00000000-0000-0000-0000-000000000000}"/>
          </ac:spMkLst>
        </pc:spChg>
      </pc:sldChg>
      <pc:sldChg chg="delSp modSp mod">
        <pc:chgData name="Ngo Lam Trung" userId="5c21be98-7fc3-4285-b292-e16c5e5e0000" providerId="ADAL" clId="{599A1139-23A9-489C-B2BB-5EC2C019A1E4}" dt="2020-12-29T09:32:51.938" v="3130" actId="1076"/>
        <pc:sldMkLst>
          <pc:docMk/>
          <pc:sldMk cId="0" sldId="364"/>
        </pc:sldMkLst>
        <pc:spChg chg="del">
          <ac:chgData name="Ngo Lam Trung" userId="5c21be98-7fc3-4285-b292-e16c5e5e0000" providerId="ADAL" clId="{599A1139-23A9-489C-B2BB-5EC2C019A1E4}" dt="2020-12-29T09:32:47.671" v="3129" actId="478"/>
          <ac:spMkLst>
            <pc:docMk/>
            <pc:sldMk cId="0" sldId="364"/>
            <ac:spMk id="154630" creationId="{00000000-0000-0000-0000-000000000000}"/>
          </ac:spMkLst>
        </pc:spChg>
        <pc:spChg chg="mod">
          <ac:chgData name="Ngo Lam Trung" userId="5c21be98-7fc3-4285-b292-e16c5e5e0000" providerId="ADAL" clId="{599A1139-23A9-489C-B2BB-5EC2C019A1E4}" dt="2020-12-29T09:32:51.938" v="3130" actId="1076"/>
          <ac:spMkLst>
            <pc:docMk/>
            <pc:sldMk cId="0" sldId="364"/>
            <ac:spMk id="527363" creationId="{00000000-0000-0000-0000-000000000000}"/>
          </ac:spMkLst>
        </pc:spChg>
      </pc:sldChg>
      <pc:sldChg chg="delSp modSp mod modAnim">
        <pc:chgData name="Ngo Lam Trung" userId="5c21be98-7fc3-4285-b292-e16c5e5e0000" providerId="ADAL" clId="{599A1139-23A9-489C-B2BB-5EC2C019A1E4}" dt="2020-12-29T09:34:39.853" v="3162" actId="20577"/>
        <pc:sldMkLst>
          <pc:docMk/>
          <pc:sldMk cId="0" sldId="365"/>
        </pc:sldMkLst>
        <pc:spChg chg="mod">
          <ac:chgData name="Ngo Lam Trung" userId="5c21be98-7fc3-4285-b292-e16c5e5e0000" providerId="ADAL" clId="{599A1139-23A9-489C-B2BB-5EC2C019A1E4}" dt="2020-12-29T09:34:39.853" v="3162" actId="20577"/>
          <ac:spMkLst>
            <pc:docMk/>
            <pc:sldMk cId="0" sldId="365"/>
            <ac:spMk id="156676" creationId="{00000000-0000-0000-0000-000000000000}"/>
          </ac:spMkLst>
        </pc:spChg>
        <pc:spChg chg="mod">
          <ac:chgData name="Ngo Lam Trung" userId="5c21be98-7fc3-4285-b292-e16c5e5e0000" providerId="ADAL" clId="{599A1139-23A9-489C-B2BB-5EC2C019A1E4}" dt="2020-12-29T09:33:47.829" v="3137" actId="2711"/>
          <ac:spMkLst>
            <pc:docMk/>
            <pc:sldMk cId="0" sldId="365"/>
            <ac:spMk id="156678" creationId="{00000000-0000-0000-0000-000000000000}"/>
          </ac:spMkLst>
        </pc:spChg>
        <pc:spChg chg="del">
          <ac:chgData name="Ngo Lam Trung" userId="5c21be98-7fc3-4285-b292-e16c5e5e0000" providerId="ADAL" clId="{599A1139-23A9-489C-B2BB-5EC2C019A1E4}" dt="2020-12-29T09:33:15.361" v="3131" actId="478"/>
          <ac:spMkLst>
            <pc:docMk/>
            <pc:sldMk cId="0" sldId="365"/>
            <ac:spMk id="529419" creationId="{00000000-0000-0000-0000-000000000000}"/>
          </ac:spMkLst>
        </pc:spChg>
        <pc:graphicFrameChg chg="mod">
          <ac:chgData name="Ngo Lam Trung" userId="5c21be98-7fc3-4285-b292-e16c5e5e0000" providerId="ADAL" clId="{599A1139-23A9-489C-B2BB-5EC2C019A1E4}" dt="2020-12-29T09:34:12.148" v="3145" actId="1035"/>
          <ac:graphicFrameMkLst>
            <pc:docMk/>
            <pc:sldMk cId="0" sldId="365"/>
            <ac:graphicFrameMk id="156679" creationId="{00000000-0000-0000-0000-000000000000}"/>
          </ac:graphicFrameMkLst>
        </pc:graphicFrameChg>
      </pc:sldChg>
      <pc:sldChg chg="delSp modSp mod modAnim">
        <pc:chgData name="Ngo Lam Trung" userId="5c21be98-7fc3-4285-b292-e16c5e5e0000" providerId="ADAL" clId="{599A1139-23A9-489C-B2BB-5EC2C019A1E4}" dt="2020-12-29T09:35:53.105" v="3178" actId="1076"/>
        <pc:sldMkLst>
          <pc:docMk/>
          <pc:sldMk cId="0" sldId="366"/>
        </pc:sldMkLst>
        <pc:spChg chg="mod">
          <ac:chgData name="Ngo Lam Trung" userId="5c21be98-7fc3-4285-b292-e16c5e5e0000" providerId="ADAL" clId="{599A1139-23A9-489C-B2BB-5EC2C019A1E4}" dt="2020-12-29T09:35:09.725" v="3167" actId="14100"/>
          <ac:spMkLst>
            <pc:docMk/>
            <pc:sldMk cId="0" sldId="366"/>
            <ac:spMk id="158723" creationId="{00000000-0000-0000-0000-000000000000}"/>
          </ac:spMkLst>
        </pc:spChg>
        <pc:spChg chg="mod">
          <ac:chgData name="Ngo Lam Trung" userId="5c21be98-7fc3-4285-b292-e16c5e5e0000" providerId="ADAL" clId="{599A1139-23A9-489C-B2BB-5EC2C019A1E4}" dt="2020-12-29T09:35:53.105" v="3178" actId="1076"/>
          <ac:spMkLst>
            <pc:docMk/>
            <pc:sldMk cId="0" sldId="366"/>
            <ac:spMk id="158726" creationId="{00000000-0000-0000-0000-000000000000}"/>
          </ac:spMkLst>
        </pc:spChg>
        <pc:spChg chg="del mod">
          <ac:chgData name="Ngo Lam Trung" userId="5c21be98-7fc3-4285-b292-e16c5e5e0000" providerId="ADAL" clId="{599A1139-23A9-489C-B2BB-5EC2C019A1E4}" dt="2020-12-29T09:35:49.359" v="3177" actId="478"/>
          <ac:spMkLst>
            <pc:docMk/>
            <pc:sldMk cId="0" sldId="366"/>
            <ac:spMk id="531465" creationId="{00000000-0000-0000-0000-000000000000}"/>
          </ac:spMkLst>
        </pc:spChg>
      </pc:sldChg>
      <pc:sldChg chg="modSp mod">
        <pc:chgData name="Ngo Lam Trung" userId="5c21be98-7fc3-4285-b292-e16c5e5e0000" providerId="ADAL" clId="{599A1139-23A9-489C-B2BB-5EC2C019A1E4}" dt="2020-12-29T09:39:01.681" v="3201" actId="20577"/>
        <pc:sldMkLst>
          <pc:docMk/>
          <pc:sldMk cId="0" sldId="367"/>
        </pc:sldMkLst>
        <pc:spChg chg="mod">
          <ac:chgData name="Ngo Lam Trung" userId="5c21be98-7fc3-4285-b292-e16c5e5e0000" providerId="ADAL" clId="{599A1139-23A9-489C-B2BB-5EC2C019A1E4}" dt="2020-12-29T09:39:01.681" v="3201" actId="20577"/>
          <ac:spMkLst>
            <pc:docMk/>
            <pc:sldMk cId="0" sldId="367"/>
            <ac:spMk id="160771" creationId="{00000000-0000-0000-0000-000000000000}"/>
          </ac:spMkLst>
        </pc:spChg>
        <pc:spChg chg="mod">
          <ac:chgData name="Ngo Lam Trung" userId="5c21be98-7fc3-4285-b292-e16c5e5e0000" providerId="ADAL" clId="{599A1139-23A9-489C-B2BB-5EC2C019A1E4}" dt="2020-12-29T09:38:09.304" v="3180" actId="14100"/>
          <ac:spMkLst>
            <pc:docMk/>
            <pc:sldMk cId="0" sldId="367"/>
            <ac:spMk id="160772" creationId="{00000000-0000-0000-0000-000000000000}"/>
          </ac:spMkLst>
        </pc:spChg>
        <pc:spChg chg="mod">
          <ac:chgData name="Ngo Lam Trung" userId="5c21be98-7fc3-4285-b292-e16c5e5e0000" providerId="ADAL" clId="{599A1139-23A9-489C-B2BB-5EC2C019A1E4}" dt="2020-12-29T09:38:50.758" v="3186" actId="1076"/>
          <ac:spMkLst>
            <pc:docMk/>
            <pc:sldMk cId="0" sldId="367"/>
            <ac:spMk id="160774" creationId="{00000000-0000-0000-0000-000000000000}"/>
          </ac:spMkLst>
        </pc:spChg>
      </pc:sldChg>
      <pc:sldChg chg="modSp mod">
        <pc:chgData name="Ngo Lam Trung" userId="5c21be98-7fc3-4285-b292-e16c5e5e0000" providerId="ADAL" clId="{599A1139-23A9-489C-B2BB-5EC2C019A1E4}" dt="2020-12-29T09:40:24.238" v="3325" actId="20577"/>
        <pc:sldMkLst>
          <pc:docMk/>
          <pc:sldMk cId="0" sldId="368"/>
        </pc:sldMkLst>
        <pc:spChg chg="mod">
          <ac:chgData name="Ngo Lam Trung" userId="5c21be98-7fc3-4285-b292-e16c5e5e0000" providerId="ADAL" clId="{599A1139-23A9-489C-B2BB-5EC2C019A1E4}" dt="2020-12-29T09:39:26.533" v="3204" actId="14100"/>
          <ac:spMkLst>
            <pc:docMk/>
            <pc:sldMk cId="0" sldId="368"/>
            <ac:spMk id="162819" creationId="{00000000-0000-0000-0000-000000000000}"/>
          </ac:spMkLst>
        </pc:spChg>
        <pc:spChg chg="mod">
          <ac:chgData name="Ngo Lam Trung" userId="5c21be98-7fc3-4285-b292-e16c5e5e0000" providerId="ADAL" clId="{599A1139-23A9-489C-B2BB-5EC2C019A1E4}" dt="2020-12-29T09:39:31.502" v="3206" actId="1076"/>
          <ac:spMkLst>
            <pc:docMk/>
            <pc:sldMk cId="0" sldId="368"/>
            <ac:spMk id="162822" creationId="{00000000-0000-0000-0000-000000000000}"/>
          </ac:spMkLst>
        </pc:spChg>
        <pc:spChg chg="mod">
          <ac:chgData name="Ngo Lam Trung" userId="5c21be98-7fc3-4285-b292-e16c5e5e0000" providerId="ADAL" clId="{599A1139-23A9-489C-B2BB-5EC2C019A1E4}" dt="2020-12-29T09:40:24.238" v="3325" actId="20577"/>
          <ac:spMkLst>
            <pc:docMk/>
            <pc:sldMk cId="0" sldId="368"/>
            <ac:spMk id="535555" creationId="{00000000-0000-0000-0000-000000000000}"/>
          </ac:spMkLst>
        </pc:spChg>
      </pc:sldChg>
      <pc:sldChg chg="delSp modSp mod modAnim">
        <pc:chgData name="Ngo Lam Trung" userId="5c21be98-7fc3-4285-b292-e16c5e5e0000" providerId="ADAL" clId="{599A1139-23A9-489C-B2BB-5EC2C019A1E4}" dt="2020-12-29T09:41:02.370" v="3339" actId="14100"/>
        <pc:sldMkLst>
          <pc:docMk/>
          <pc:sldMk cId="0" sldId="369"/>
        </pc:sldMkLst>
        <pc:spChg chg="mod">
          <ac:chgData name="Ngo Lam Trung" userId="5c21be98-7fc3-4285-b292-e16c5e5e0000" providerId="ADAL" clId="{599A1139-23A9-489C-B2BB-5EC2C019A1E4}" dt="2020-12-29T09:41:02.370" v="3339" actId="14100"/>
          <ac:spMkLst>
            <pc:docMk/>
            <pc:sldMk cId="0" sldId="369"/>
            <ac:spMk id="164867" creationId="{00000000-0000-0000-0000-000000000000}"/>
          </ac:spMkLst>
        </pc:spChg>
        <pc:spChg chg="mod">
          <ac:chgData name="Ngo Lam Trung" userId="5c21be98-7fc3-4285-b292-e16c5e5e0000" providerId="ADAL" clId="{599A1139-23A9-489C-B2BB-5EC2C019A1E4}" dt="2020-12-29T09:40:56.929" v="3337" actId="1076"/>
          <ac:spMkLst>
            <pc:docMk/>
            <pc:sldMk cId="0" sldId="369"/>
            <ac:spMk id="164869" creationId="{00000000-0000-0000-0000-000000000000}"/>
          </ac:spMkLst>
        </pc:spChg>
        <pc:spChg chg="del">
          <ac:chgData name="Ngo Lam Trung" userId="5c21be98-7fc3-4285-b292-e16c5e5e0000" providerId="ADAL" clId="{599A1139-23A9-489C-B2BB-5EC2C019A1E4}" dt="2020-12-29T09:40:37.855" v="3334" actId="478"/>
          <ac:spMkLst>
            <pc:docMk/>
            <pc:sldMk cId="0" sldId="369"/>
            <ac:spMk id="539659" creationId="{00000000-0000-0000-0000-000000000000}"/>
          </ac:spMkLst>
        </pc:spChg>
      </pc:sldChg>
      <pc:sldChg chg="modSp mod">
        <pc:chgData name="Ngo Lam Trung" userId="5c21be98-7fc3-4285-b292-e16c5e5e0000" providerId="ADAL" clId="{599A1139-23A9-489C-B2BB-5EC2C019A1E4}" dt="2020-12-29T09:41:52.203" v="3340" actId="6549"/>
        <pc:sldMkLst>
          <pc:docMk/>
          <pc:sldMk cId="0" sldId="370"/>
        </pc:sldMkLst>
        <pc:spChg chg="mod">
          <ac:chgData name="Ngo Lam Trung" userId="5c21be98-7fc3-4285-b292-e16c5e5e0000" providerId="ADAL" clId="{599A1139-23A9-489C-B2BB-5EC2C019A1E4}" dt="2020-12-29T09:41:52.203" v="3340" actId="6549"/>
          <ac:spMkLst>
            <pc:docMk/>
            <pc:sldMk cId="0" sldId="370"/>
            <ac:spMk id="179204" creationId="{00000000-0000-0000-0000-000000000000}"/>
          </ac:spMkLst>
        </pc:spChg>
      </pc:sldChg>
      <pc:sldChg chg="modSp mod">
        <pc:chgData name="Ngo Lam Trung" userId="5c21be98-7fc3-4285-b292-e16c5e5e0000" providerId="ADAL" clId="{599A1139-23A9-489C-B2BB-5EC2C019A1E4}" dt="2020-12-29T06:57:19.790" v="58" actId="20577"/>
        <pc:sldMkLst>
          <pc:docMk/>
          <pc:sldMk cId="0" sldId="705"/>
        </pc:sldMkLst>
        <pc:spChg chg="mod">
          <ac:chgData name="Ngo Lam Trung" userId="5c21be98-7fc3-4285-b292-e16c5e5e0000" providerId="ADAL" clId="{599A1139-23A9-489C-B2BB-5EC2C019A1E4}" dt="2020-12-29T06:57:19.790" v="58" actId="20577"/>
          <ac:spMkLst>
            <pc:docMk/>
            <pc:sldMk cId="0" sldId="705"/>
            <ac:spMk id="15364" creationId="{00000000-0000-0000-0000-000000000000}"/>
          </ac:spMkLst>
        </pc:spChg>
      </pc:sldChg>
      <pc:sldChg chg="modSp mod">
        <pc:chgData name="Ngo Lam Trung" userId="5c21be98-7fc3-4285-b292-e16c5e5e0000" providerId="ADAL" clId="{599A1139-23A9-489C-B2BB-5EC2C019A1E4}" dt="2020-12-29T08:57:56.636" v="2382" actId="20577"/>
        <pc:sldMkLst>
          <pc:docMk/>
          <pc:sldMk cId="1688589631" sldId="776"/>
        </pc:sldMkLst>
        <pc:spChg chg="mod">
          <ac:chgData name="Ngo Lam Trung" userId="5c21be98-7fc3-4285-b292-e16c5e5e0000" providerId="ADAL" clId="{599A1139-23A9-489C-B2BB-5EC2C019A1E4}" dt="2020-12-29T08:55:10.135" v="2336" actId="1036"/>
          <ac:spMkLst>
            <pc:docMk/>
            <pc:sldMk cId="1688589631" sldId="776"/>
            <ac:spMk id="4" creationId="{4854FCD2-5BE4-415A-8931-90A709C92E0E}"/>
          </ac:spMkLst>
        </pc:spChg>
        <pc:spChg chg="mod">
          <ac:chgData name="Ngo Lam Trung" userId="5c21be98-7fc3-4285-b292-e16c5e5e0000" providerId="ADAL" clId="{599A1139-23A9-489C-B2BB-5EC2C019A1E4}" dt="2020-12-29T08:57:56.636" v="2382" actId="20577"/>
          <ac:spMkLst>
            <pc:docMk/>
            <pc:sldMk cId="1688589631" sldId="776"/>
            <ac:spMk id="91140" creationId="{00000000-0000-0000-0000-000000000000}"/>
          </ac:spMkLst>
        </pc:spChg>
      </pc:sldChg>
      <pc:sldChg chg="modSp mod">
        <pc:chgData name="Ngo Lam Trung" userId="5c21be98-7fc3-4285-b292-e16c5e5e0000" providerId="ADAL" clId="{599A1139-23A9-489C-B2BB-5EC2C019A1E4}" dt="2020-12-29T09:16:39.883" v="2734" actId="20577"/>
        <pc:sldMkLst>
          <pc:docMk/>
          <pc:sldMk cId="15120518" sldId="777"/>
        </pc:sldMkLst>
        <pc:spChg chg="mod">
          <ac:chgData name="Ngo Lam Trung" userId="5c21be98-7fc3-4285-b292-e16c5e5e0000" providerId="ADAL" clId="{599A1139-23A9-489C-B2BB-5EC2C019A1E4}" dt="2020-12-29T09:16:33.816" v="2723" actId="1076"/>
          <ac:spMkLst>
            <pc:docMk/>
            <pc:sldMk cId="15120518" sldId="777"/>
            <ac:spMk id="4" creationId="{4854FCD2-5BE4-415A-8931-90A709C92E0E}"/>
          </ac:spMkLst>
        </pc:spChg>
        <pc:spChg chg="mod">
          <ac:chgData name="Ngo Lam Trung" userId="5c21be98-7fc3-4285-b292-e16c5e5e0000" providerId="ADAL" clId="{599A1139-23A9-489C-B2BB-5EC2C019A1E4}" dt="2020-12-29T09:16:39.883" v="2734" actId="20577"/>
          <ac:spMkLst>
            <pc:docMk/>
            <pc:sldMk cId="15120518" sldId="777"/>
            <ac:spMk id="91140" creationId="{00000000-0000-0000-0000-000000000000}"/>
          </ac:spMkLst>
        </pc:spChg>
      </pc:sldChg>
      <pc:sldChg chg="modSp mod">
        <pc:chgData name="Ngo Lam Trung" userId="5c21be98-7fc3-4285-b292-e16c5e5e0000" providerId="ADAL" clId="{599A1139-23A9-489C-B2BB-5EC2C019A1E4}" dt="2020-12-29T09:19:42.688" v="2775" actId="1076"/>
        <pc:sldMkLst>
          <pc:docMk/>
          <pc:sldMk cId="4264956249" sldId="778"/>
        </pc:sldMkLst>
        <pc:spChg chg="mod">
          <ac:chgData name="Ngo Lam Trung" userId="5c21be98-7fc3-4285-b292-e16c5e5e0000" providerId="ADAL" clId="{599A1139-23A9-489C-B2BB-5EC2C019A1E4}" dt="2020-12-29T09:19:42.688" v="2775" actId="1076"/>
          <ac:spMkLst>
            <pc:docMk/>
            <pc:sldMk cId="4264956249" sldId="778"/>
            <ac:spMk id="4" creationId="{4854FCD2-5BE4-415A-8931-90A709C92E0E}"/>
          </ac:spMkLst>
        </pc:spChg>
        <pc:spChg chg="mod">
          <ac:chgData name="Ngo Lam Trung" userId="5c21be98-7fc3-4285-b292-e16c5e5e0000" providerId="ADAL" clId="{599A1139-23A9-489C-B2BB-5EC2C019A1E4}" dt="2020-12-29T09:19:14.913" v="2774" actId="20577"/>
          <ac:spMkLst>
            <pc:docMk/>
            <pc:sldMk cId="4264956249" sldId="778"/>
            <ac:spMk id="91140" creationId="{00000000-0000-0000-0000-000000000000}"/>
          </ac:spMkLst>
        </pc:spChg>
      </pc:sldChg>
      <pc:sldChg chg="modSp mod">
        <pc:chgData name="Ngo Lam Trung" userId="5c21be98-7fc3-4285-b292-e16c5e5e0000" providerId="ADAL" clId="{599A1139-23A9-489C-B2BB-5EC2C019A1E4}" dt="2020-12-29T09:32:27.015" v="3128" actId="20577"/>
        <pc:sldMkLst>
          <pc:docMk/>
          <pc:sldMk cId="3983279525" sldId="779"/>
        </pc:sldMkLst>
        <pc:spChg chg="mod">
          <ac:chgData name="Ngo Lam Trung" userId="5c21be98-7fc3-4285-b292-e16c5e5e0000" providerId="ADAL" clId="{599A1139-23A9-489C-B2BB-5EC2C019A1E4}" dt="2020-12-29T09:31:54.479" v="3099" actId="1076"/>
          <ac:spMkLst>
            <pc:docMk/>
            <pc:sldMk cId="3983279525" sldId="779"/>
            <ac:spMk id="4" creationId="{4854FCD2-5BE4-415A-8931-90A709C92E0E}"/>
          </ac:spMkLst>
        </pc:spChg>
        <pc:spChg chg="mod">
          <ac:chgData name="Ngo Lam Trung" userId="5c21be98-7fc3-4285-b292-e16c5e5e0000" providerId="ADAL" clId="{599A1139-23A9-489C-B2BB-5EC2C019A1E4}" dt="2020-12-29T09:32:27.015" v="3128" actId="20577"/>
          <ac:spMkLst>
            <pc:docMk/>
            <pc:sldMk cId="3983279525" sldId="779"/>
            <ac:spMk id="91140" creationId="{00000000-0000-0000-0000-000000000000}"/>
          </ac:spMkLst>
        </pc:spChg>
      </pc:sldChg>
    </pc:docChg>
  </pc:docChgLst>
  <pc:docChgLst>
    <pc:chgData name="Ngo Lam Trung" userId="5c21be98-7fc3-4285-b292-e16c5e5e0000" providerId="ADAL" clId="{C25FF742-2B52-441F-817B-98D7ABCFF5BE}"/>
    <pc:docChg chg="undo custSel addSld delSld modSld">
      <pc:chgData name="Ngo Lam Trung" userId="5c21be98-7fc3-4285-b292-e16c5e5e0000" providerId="ADAL" clId="{C25FF742-2B52-441F-817B-98D7ABCFF5BE}" dt="2021-01-04T17:53:29.768" v="327" actId="20577"/>
      <pc:docMkLst>
        <pc:docMk/>
      </pc:docMkLst>
      <pc:sldChg chg="add">
        <pc:chgData name="Ngo Lam Trung" userId="5c21be98-7fc3-4285-b292-e16c5e5e0000" providerId="ADAL" clId="{C25FF742-2B52-441F-817B-98D7ABCFF5BE}" dt="2021-01-04T17:27:23.132" v="0"/>
        <pc:sldMkLst>
          <pc:docMk/>
          <pc:sldMk cId="0" sldId="514"/>
        </pc:sldMkLst>
      </pc:sldChg>
      <pc:sldChg chg="add">
        <pc:chgData name="Ngo Lam Trung" userId="5c21be98-7fc3-4285-b292-e16c5e5e0000" providerId="ADAL" clId="{C25FF742-2B52-441F-817B-98D7ABCFF5BE}" dt="2021-01-04T17:27:23.132" v="0"/>
        <pc:sldMkLst>
          <pc:docMk/>
          <pc:sldMk cId="0" sldId="515"/>
        </pc:sldMkLst>
      </pc:sldChg>
      <pc:sldChg chg="add">
        <pc:chgData name="Ngo Lam Trung" userId="5c21be98-7fc3-4285-b292-e16c5e5e0000" providerId="ADAL" clId="{C25FF742-2B52-441F-817B-98D7ABCFF5BE}" dt="2021-01-04T17:27:23.132" v="0"/>
        <pc:sldMkLst>
          <pc:docMk/>
          <pc:sldMk cId="0" sldId="516"/>
        </pc:sldMkLst>
      </pc:sldChg>
      <pc:sldChg chg="add">
        <pc:chgData name="Ngo Lam Trung" userId="5c21be98-7fc3-4285-b292-e16c5e5e0000" providerId="ADAL" clId="{C25FF742-2B52-441F-817B-98D7ABCFF5BE}" dt="2021-01-04T17:27:23.132" v="0"/>
        <pc:sldMkLst>
          <pc:docMk/>
          <pc:sldMk cId="0" sldId="517"/>
        </pc:sldMkLst>
      </pc:sldChg>
      <pc:sldChg chg="modSp add">
        <pc:chgData name="Ngo Lam Trung" userId="5c21be98-7fc3-4285-b292-e16c5e5e0000" providerId="ADAL" clId="{C25FF742-2B52-441F-817B-98D7ABCFF5BE}" dt="2021-01-04T17:28:40.686" v="6" actId="20577"/>
        <pc:sldMkLst>
          <pc:docMk/>
          <pc:sldMk cId="0" sldId="518"/>
        </pc:sldMkLst>
        <pc:spChg chg="mod">
          <ac:chgData name="Ngo Lam Trung" userId="5c21be98-7fc3-4285-b292-e16c5e5e0000" providerId="ADAL" clId="{C25FF742-2B52-441F-817B-98D7ABCFF5BE}" dt="2021-01-04T17:28:40.686" v="6" actId="20577"/>
          <ac:spMkLst>
            <pc:docMk/>
            <pc:sldMk cId="0" sldId="518"/>
            <ac:spMk id="843808" creationId="{00000000-0000-0000-0000-000000000000}"/>
          </ac:spMkLst>
        </pc:spChg>
      </pc:sldChg>
      <pc:sldChg chg="modSp add mod">
        <pc:chgData name="Ngo Lam Trung" userId="5c21be98-7fc3-4285-b292-e16c5e5e0000" providerId="ADAL" clId="{C25FF742-2B52-441F-817B-98D7ABCFF5BE}" dt="2021-01-04T17:29:07.620" v="14" actId="20577"/>
        <pc:sldMkLst>
          <pc:docMk/>
          <pc:sldMk cId="0" sldId="519"/>
        </pc:sldMkLst>
        <pc:spChg chg="mod">
          <ac:chgData name="Ngo Lam Trung" userId="5c21be98-7fc3-4285-b292-e16c5e5e0000" providerId="ADAL" clId="{C25FF742-2B52-441F-817B-98D7ABCFF5BE}" dt="2021-01-04T17:29:07.620" v="14" actId="20577"/>
          <ac:spMkLst>
            <pc:docMk/>
            <pc:sldMk cId="0" sldId="519"/>
            <ac:spMk id="458755" creationId="{00000000-0000-0000-0000-000000000000}"/>
          </ac:spMkLst>
        </pc:spChg>
      </pc:sldChg>
      <pc:sldChg chg="modSp add mod">
        <pc:chgData name="Ngo Lam Trung" userId="5c21be98-7fc3-4285-b292-e16c5e5e0000" providerId="ADAL" clId="{C25FF742-2B52-441F-817B-98D7ABCFF5BE}" dt="2021-01-04T17:29:22.305" v="16" actId="27636"/>
        <pc:sldMkLst>
          <pc:docMk/>
          <pc:sldMk cId="0" sldId="520"/>
        </pc:sldMkLst>
        <pc:spChg chg="mod">
          <ac:chgData name="Ngo Lam Trung" userId="5c21be98-7fc3-4285-b292-e16c5e5e0000" providerId="ADAL" clId="{C25FF742-2B52-441F-817B-98D7ABCFF5BE}" dt="2021-01-04T17:29:22.305" v="16" actId="27636"/>
          <ac:spMkLst>
            <pc:docMk/>
            <pc:sldMk cId="0" sldId="520"/>
            <ac:spMk id="460803" creationId="{00000000-0000-0000-0000-000000000000}"/>
          </ac:spMkLst>
        </pc:spChg>
      </pc:sldChg>
      <pc:sldChg chg="delSp modSp add modAnim">
        <pc:chgData name="Ngo Lam Trung" userId="5c21be98-7fc3-4285-b292-e16c5e5e0000" providerId="ADAL" clId="{C25FF742-2B52-441F-817B-98D7ABCFF5BE}" dt="2021-01-04T17:38:12.403" v="110" actId="1076"/>
        <pc:sldMkLst>
          <pc:docMk/>
          <pc:sldMk cId="0" sldId="521"/>
        </pc:sldMkLst>
        <pc:spChg chg="mod">
          <ac:chgData name="Ngo Lam Trung" userId="5c21be98-7fc3-4285-b292-e16c5e5e0000" providerId="ADAL" clId="{C25FF742-2B52-441F-817B-98D7ABCFF5BE}" dt="2021-01-04T17:38:12.403" v="110" actId="1076"/>
          <ac:spMkLst>
            <pc:docMk/>
            <pc:sldMk cId="0" sldId="521"/>
            <ac:spMk id="849999" creationId="{00000000-0000-0000-0000-000000000000}"/>
          </ac:spMkLst>
        </pc:spChg>
        <pc:spChg chg="del mod">
          <ac:chgData name="Ngo Lam Trung" userId="5c21be98-7fc3-4285-b292-e16c5e5e0000" providerId="ADAL" clId="{C25FF742-2B52-441F-817B-98D7ABCFF5BE}" dt="2021-01-04T17:37:30.230" v="98" actId="478"/>
          <ac:spMkLst>
            <pc:docMk/>
            <pc:sldMk cId="0" sldId="521"/>
            <ac:spMk id="850000" creationId="{00000000-0000-0000-0000-000000000000}"/>
          </ac:spMkLst>
        </pc:spChg>
      </pc:sldChg>
      <pc:sldChg chg="add">
        <pc:chgData name="Ngo Lam Trung" userId="5c21be98-7fc3-4285-b292-e16c5e5e0000" providerId="ADAL" clId="{C25FF742-2B52-441F-817B-98D7ABCFF5BE}" dt="2021-01-04T17:27:23.132" v="0"/>
        <pc:sldMkLst>
          <pc:docMk/>
          <pc:sldMk cId="0" sldId="522"/>
        </pc:sldMkLst>
      </pc:sldChg>
      <pc:sldChg chg="add">
        <pc:chgData name="Ngo Lam Trung" userId="5c21be98-7fc3-4285-b292-e16c5e5e0000" providerId="ADAL" clId="{C25FF742-2B52-441F-817B-98D7ABCFF5BE}" dt="2021-01-04T17:27:23.132" v="0"/>
        <pc:sldMkLst>
          <pc:docMk/>
          <pc:sldMk cId="0" sldId="523"/>
        </pc:sldMkLst>
      </pc:sldChg>
      <pc:sldChg chg="add">
        <pc:chgData name="Ngo Lam Trung" userId="5c21be98-7fc3-4285-b292-e16c5e5e0000" providerId="ADAL" clId="{C25FF742-2B52-441F-817B-98D7ABCFF5BE}" dt="2021-01-04T17:27:23.132" v="0"/>
        <pc:sldMkLst>
          <pc:docMk/>
          <pc:sldMk cId="0" sldId="525"/>
        </pc:sldMkLst>
      </pc:sldChg>
      <pc:sldChg chg="add">
        <pc:chgData name="Ngo Lam Trung" userId="5c21be98-7fc3-4285-b292-e16c5e5e0000" providerId="ADAL" clId="{C25FF742-2B52-441F-817B-98D7ABCFF5BE}" dt="2021-01-04T17:27:23.132" v="0"/>
        <pc:sldMkLst>
          <pc:docMk/>
          <pc:sldMk cId="0" sldId="526"/>
        </pc:sldMkLst>
      </pc:sldChg>
      <pc:sldChg chg="add">
        <pc:chgData name="Ngo Lam Trung" userId="5c21be98-7fc3-4285-b292-e16c5e5e0000" providerId="ADAL" clId="{C25FF742-2B52-441F-817B-98D7ABCFF5BE}" dt="2021-01-04T17:27:23.132" v="0"/>
        <pc:sldMkLst>
          <pc:docMk/>
          <pc:sldMk cId="0" sldId="527"/>
        </pc:sldMkLst>
      </pc:sldChg>
      <pc:sldChg chg="add">
        <pc:chgData name="Ngo Lam Trung" userId="5c21be98-7fc3-4285-b292-e16c5e5e0000" providerId="ADAL" clId="{C25FF742-2B52-441F-817B-98D7ABCFF5BE}" dt="2021-01-04T17:27:23.132" v="0"/>
        <pc:sldMkLst>
          <pc:docMk/>
          <pc:sldMk cId="0" sldId="528"/>
        </pc:sldMkLst>
      </pc:sldChg>
      <pc:sldChg chg="add">
        <pc:chgData name="Ngo Lam Trung" userId="5c21be98-7fc3-4285-b292-e16c5e5e0000" providerId="ADAL" clId="{C25FF742-2B52-441F-817B-98D7ABCFF5BE}" dt="2021-01-04T17:27:23.132" v="0"/>
        <pc:sldMkLst>
          <pc:docMk/>
          <pc:sldMk cId="0" sldId="529"/>
        </pc:sldMkLst>
      </pc:sldChg>
      <pc:sldChg chg="add">
        <pc:chgData name="Ngo Lam Trung" userId="5c21be98-7fc3-4285-b292-e16c5e5e0000" providerId="ADAL" clId="{C25FF742-2B52-441F-817B-98D7ABCFF5BE}" dt="2021-01-04T17:27:23.132" v="0"/>
        <pc:sldMkLst>
          <pc:docMk/>
          <pc:sldMk cId="0" sldId="530"/>
        </pc:sldMkLst>
      </pc:sldChg>
      <pc:sldChg chg="modSp add mod">
        <pc:chgData name="Ngo Lam Trung" userId="5c21be98-7fc3-4285-b292-e16c5e5e0000" providerId="ADAL" clId="{C25FF742-2B52-441F-817B-98D7ABCFF5BE}" dt="2021-01-04T17:30:42.793" v="43" actId="20577"/>
        <pc:sldMkLst>
          <pc:docMk/>
          <pc:sldMk cId="0" sldId="531"/>
        </pc:sldMkLst>
        <pc:spChg chg="mod">
          <ac:chgData name="Ngo Lam Trung" userId="5c21be98-7fc3-4285-b292-e16c5e5e0000" providerId="ADAL" clId="{C25FF742-2B52-441F-817B-98D7ABCFF5BE}" dt="2021-01-04T17:30:42.793" v="43" actId="20577"/>
          <ac:spMkLst>
            <pc:docMk/>
            <pc:sldMk cId="0" sldId="531"/>
            <ac:spMk id="483333" creationId="{00000000-0000-0000-0000-000000000000}"/>
          </ac:spMkLst>
        </pc:spChg>
      </pc:sldChg>
      <pc:sldChg chg="modSp add mod">
        <pc:chgData name="Ngo Lam Trung" userId="5c21be98-7fc3-4285-b292-e16c5e5e0000" providerId="ADAL" clId="{C25FF742-2B52-441F-817B-98D7ABCFF5BE}" dt="2021-01-04T17:53:29.768" v="327" actId="20577"/>
        <pc:sldMkLst>
          <pc:docMk/>
          <pc:sldMk cId="0" sldId="532"/>
        </pc:sldMkLst>
        <pc:spChg chg="mod">
          <ac:chgData name="Ngo Lam Trung" userId="5c21be98-7fc3-4285-b292-e16c5e5e0000" providerId="ADAL" clId="{C25FF742-2B52-441F-817B-98D7ABCFF5BE}" dt="2021-01-04T17:53:29.768" v="327" actId="20577"/>
          <ac:spMkLst>
            <pc:docMk/>
            <pc:sldMk cId="0" sldId="532"/>
            <ac:spMk id="485379" creationId="{00000000-0000-0000-0000-000000000000}"/>
          </ac:spMkLst>
        </pc:spChg>
        <pc:spChg chg="mod">
          <ac:chgData name="Ngo Lam Trung" userId="5c21be98-7fc3-4285-b292-e16c5e5e0000" providerId="ADAL" clId="{C25FF742-2B52-441F-817B-98D7ABCFF5BE}" dt="2021-01-04T17:32:24.214" v="57" actId="20577"/>
          <ac:spMkLst>
            <pc:docMk/>
            <pc:sldMk cId="0" sldId="532"/>
            <ac:spMk id="485381" creationId="{00000000-0000-0000-0000-000000000000}"/>
          </ac:spMkLst>
        </pc:spChg>
      </pc:sldChg>
      <pc:sldChg chg="modSp add mod">
        <pc:chgData name="Ngo Lam Trung" userId="5c21be98-7fc3-4285-b292-e16c5e5e0000" providerId="ADAL" clId="{C25FF742-2B52-441F-817B-98D7ABCFF5BE}" dt="2021-01-04T17:32:43.914" v="62" actId="20577"/>
        <pc:sldMkLst>
          <pc:docMk/>
          <pc:sldMk cId="0" sldId="533"/>
        </pc:sldMkLst>
        <pc:spChg chg="mod">
          <ac:chgData name="Ngo Lam Trung" userId="5c21be98-7fc3-4285-b292-e16c5e5e0000" providerId="ADAL" clId="{C25FF742-2B52-441F-817B-98D7ABCFF5BE}" dt="2021-01-04T17:32:43.914" v="62" actId="20577"/>
          <ac:spMkLst>
            <pc:docMk/>
            <pc:sldMk cId="0" sldId="533"/>
            <ac:spMk id="487429" creationId="{00000000-0000-0000-0000-000000000000}"/>
          </ac:spMkLst>
        </pc:spChg>
      </pc:sldChg>
      <pc:sldChg chg="modSp add mod">
        <pc:chgData name="Ngo Lam Trung" userId="5c21be98-7fc3-4285-b292-e16c5e5e0000" providerId="ADAL" clId="{C25FF742-2B52-441F-817B-98D7ABCFF5BE}" dt="2021-01-04T17:32:58.597" v="78" actId="20577"/>
        <pc:sldMkLst>
          <pc:docMk/>
          <pc:sldMk cId="0" sldId="534"/>
        </pc:sldMkLst>
        <pc:spChg chg="mod">
          <ac:chgData name="Ngo Lam Trung" userId="5c21be98-7fc3-4285-b292-e16c5e5e0000" providerId="ADAL" clId="{C25FF742-2B52-441F-817B-98D7ABCFF5BE}" dt="2021-01-04T17:32:58.597" v="78" actId="20577"/>
          <ac:spMkLst>
            <pc:docMk/>
            <pc:sldMk cId="0" sldId="534"/>
            <ac:spMk id="489475" creationId="{00000000-0000-0000-0000-000000000000}"/>
          </ac:spMkLst>
        </pc:spChg>
      </pc:sldChg>
      <pc:sldChg chg="modSp add">
        <pc:chgData name="Ngo Lam Trung" userId="5c21be98-7fc3-4285-b292-e16c5e5e0000" providerId="ADAL" clId="{C25FF742-2B52-441F-817B-98D7ABCFF5BE}" dt="2021-01-04T17:33:06.257" v="83" actId="20577"/>
        <pc:sldMkLst>
          <pc:docMk/>
          <pc:sldMk cId="0" sldId="535"/>
        </pc:sldMkLst>
        <pc:spChg chg="mod">
          <ac:chgData name="Ngo Lam Trung" userId="5c21be98-7fc3-4285-b292-e16c5e5e0000" providerId="ADAL" clId="{C25FF742-2B52-441F-817B-98D7ABCFF5BE}" dt="2021-01-04T17:33:06.257" v="83" actId="20577"/>
          <ac:spMkLst>
            <pc:docMk/>
            <pc:sldMk cId="0" sldId="535"/>
            <ac:spMk id="878599" creationId="{00000000-0000-0000-0000-000000000000}"/>
          </ac:spMkLst>
        </pc:spChg>
      </pc:sldChg>
      <pc:sldChg chg="add">
        <pc:chgData name="Ngo Lam Trung" userId="5c21be98-7fc3-4285-b292-e16c5e5e0000" providerId="ADAL" clId="{C25FF742-2B52-441F-817B-98D7ABCFF5BE}" dt="2021-01-04T17:27:23.132" v="0"/>
        <pc:sldMkLst>
          <pc:docMk/>
          <pc:sldMk cId="0" sldId="536"/>
        </pc:sldMkLst>
      </pc:sldChg>
      <pc:sldChg chg="add">
        <pc:chgData name="Ngo Lam Trung" userId="5c21be98-7fc3-4285-b292-e16c5e5e0000" providerId="ADAL" clId="{C25FF742-2B52-441F-817B-98D7ABCFF5BE}" dt="2021-01-04T17:27:23.132" v="0"/>
        <pc:sldMkLst>
          <pc:docMk/>
          <pc:sldMk cId="0" sldId="537"/>
        </pc:sldMkLst>
      </pc:sldChg>
      <pc:sldChg chg="modSp add">
        <pc:chgData name="Ngo Lam Trung" userId="5c21be98-7fc3-4285-b292-e16c5e5e0000" providerId="ADAL" clId="{C25FF742-2B52-441F-817B-98D7ABCFF5BE}" dt="2021-01-04T17:33:17.687" v="88" actId="20577"/>
        <pc:sldMkLst>
          <pc:docMk/>
          <pc:sldMk cId="0" sldId="538"/>
        </pc:sldMkLst>
        <pc:spChg chg="mod">
          <ac:chgData name="Ngo Lam Trung" userId="5c21be98-7fc3-4285-b292-e16c5e5e0000" providerId="ADAL" clId="{C25FF742-2B52-441F-817B-98D7ABCFF5BE}" dt="2021-01-04T17:33:17.687" v="88" actId="20577"/>
          <ac:spMkLst>
            <pc:docMk/>
            <pc:sldMk cId="0" sldId="538"/>
            <ac:spMk id="884743" creationId="{00000000-0000-0000-0000-000000000000}"/>
          </ac:spMkLst>
        </pc:spChg>
      </pc:sldChg>
      <pc:sldChg chg="add">
        <pc:chgData name="Ngo Lam Trung" userId="5c21be98-7fc3-4285-b292-e16c5e5e0000" providerId="ADAL" clId="{C25FF742-2B52-441F-817B-98D7ABCFF5BE}" dt="2021-01-04T17:27:23.132" v="0"/>
        <pc:sldMkLst>
          <pc:docMk/>
          <pc:sldMk cId="0" sldId="539"/>
        </pc:sldMkLst>
      </pc:sldChg>
      <pc:sldChg chg="add">
        <pc:chgData name="Ngo Lam Trung" userId="5c21be98-7fc3-4285-b292-e16c5e5e0000" providerId="ADAL" clId="{C25FF742-2B52-441F-817B-98D7ABCFF5BE}" dt="2021-01-04T17:27:23.132" v="0"/>
        <pc:sldMkLst>
          <pc:docMk/>
          <pc:sldMk cId="0" sldId="540"/>
        </pc:sldMkLst>
      </pc:sldChg>
      <pc:sldChg chg="add">
        <pc:chgData name="Ngo Lam Trung" userId="5c21be98-7fc3-4285-b292-e16c5e5e0000" providerId="ADAL" clId="{C25FF742-2B52-441F-817B-98D7ABCFF5BE}" dt="2021-01-04T17:27:23.132" v="0"/>
        <pc:sldMkLst>
          <pc:docMk/>
          <pc:sldMk cId="0" sldId="541"/>
        </pc:sldMkLst>
      </pc:sldChg>
      <pc:sldChg chg="add">
        <pc:chgData name="Ngo Lam Trung" userId="5c21be98-7fc3-4285-b292-e16c5e5e0000" providerId="ADAL" clId="{C25FF742-2B52-441F-817B-98D7ABCFF5BE}" dt="2021-01-04T17:27:23.132" v="0"/>
        <pc:sldMkLst>
          <pc:docMk/>
          <pc:sldMk cId="0" sldId="542"/>
        </pc:sldMkLst>
      </pc:sldChg>
      <pc:sldChg chg="add">
        <pc:chgData name="Ngo Lam Trung" userId="5c21be98-7fc3-4285-b292-e16c5e5e0000" providerId="ADAL" clId="{C25FF742-2B52-441F-817B-98D7ABCFF5BE}" dt="2021-01-04T17:27:23.132" v="0"/>
        <pc:sldMkLst>
          <pc:docMk/>
          <pc:sldMk cId="0" sldId="543"/>
        </pc:sldMkLst>
      </pc:sldChg>
      <pc:sldChg chg="modSp add">
        <pc:chgData name="Ngo Lam Trung" userId="5c21be98-7fc3-4285-b292-e16c5e5e0000" providerId="ADAL" clId="{C25FF742-2B52-441F-817B-98D7ABCFF5BE}" dt="2021-01-04T17:30:06.507" v="38" actId="6549"/>
        <pc:sldMkLst>
          <pc:docMk/>
          <pc:sldMk cId="0" sldId="548"/>
        </pc:sldMkLst>
        <pc:spChg chg="mod">
          <ac:chgData name="Ngo Lam Trung" userId="5c21be98-7fc3-4285-b292-e16c5e5e0000" providerId="ADAL" clId="{C25FF742-2B52-441F-817B-98D7ABCFF5BE}" dt="2021-01-04T17:30:06.507" v="38" actId="6549"/>
          <ac:spMkLst>
            <pc:docMk/>
            <pc:sldMk cId="0" sldId="548"/>
            <ac:spMk id="905330" creationId="{00000000-0000-0000-0000-000000000000}"/>
          </ac:spMkLst>
        </pc:spChg>
      </pc:sldChg>
      <pc:sldChg chg="add">
        <pc:chgData name="Ngo Lam Trung" userId="5c21be98-7fc3-4285-b292-e16c5e5e0000" providerId="ADAL" clId="{C25FF742-2B52-441F-817B-98D7ABCFF5BE}" dt="2021-01-04T17:27:23.132" v="0"/>
        <pc:sldMkLst>
          <pc:docMk/>
          <pc:sldMk cId="0" sldId="549"/>
        </pc:sldMkLst>
      </pc:sldChg>
      <pc:sldChg chg="add">
        <pc:chgData name="Ngo Lam Trung" userId="5c21be98-7fc3-4285-b292-e16c5e5e0000" providerId="ADAL" clId="{C25FF742-2B52-441F-817B-98D7ABCFF5BE}" dt="2021-01-04T17:27:23.132" v="0"/>
        <pc:sldMkLst>
          <pc:docMk/>
          <pc:sldMk cId="0" sldId="550"/>
        </pc:sldMkLst>
      </pc:sldChg>
      <pc:sldChg chg="add">
        <pc:chgData name="Ngo Lam Trung" userId="5c21be98-7fc3-4285-b292-e16c5e5e0000" providerId="ADAL" clId="{C25FF742-2B52-441F-817B-98D7ABCFF5BE}" dt="2021-01-04T17:27:23.132" v="0"/>
        <pc:sldMkLst>
          <pc:docMk/>
          <pc:sldMk cId="0" sldId="552"/>
        </pc:sldMkLst>
      </pc:sldChg>
      <pc:sldChg chg="add">
        <pc:chgData name="Ngo Lam Trung" userId="5c21be98-7fc3-4285-b292-e16c5e5e0000" providerId="ADAL" clId="{C25FF742-2B52-441F-817B-98D7ABCFF5BE}" dt="2021-01-04T17:27:23.132" v="0"/>
        <pc:sldMkLst>
          <pc:docMk/>
          <pc:sldMk cId="0" sldId="553"/>
        </pc:sldMkLst>
      </pc:sldChg>
      <pc:sldChg chg="add">
        <pc:chgData name="Ngo Lam Trung" userId="5c21be98-7fc3-4285-b292-e16c5e5e0000" providerId="ADAL" clId="{C25FF742-2B52-441F-817B-98D7ABCFF5BE}" dt="2021-01-04T17:27:23.132" v="0"/>
        <pc:sldMkLst>
          <pc:docMk/>
          <pc:sldMk cId="0" sldId="555"/>
        </pc:sldMkLst>
      </pc:sldChg>
      <pc:sldChg chg="add">
        <pc:chgData name="Ngo Lam Trung" userId="5c21be98-7fc3-4285-b292-e16c5e5e0000" providerId="ADAL" clId="{C25FF742-2B52-441F-817B-98D7ABCFF5BE}" dt="2021-01-04T17:27:23.132" v="0"/>
        <pc:sldMkLst>
          <pc:docMk/>
          <pc:sldMk cId="0" sldId="556"/>
        </pc:sldMkLst>
      </pc:sldChg>
      <pc:sldChg chg="modSp add mod">
        <pc:chgData name="Ngo Lam Trung" userId="5c21be98-7fc3-4285-b292-e16c5e5e0000" providerId="ADAL" clId="{C25FF742-2B52-441F-817B-98D7ABCFF5BE}" dt="2021-01-04T17:38:58.978" v="115" actId="20577"/>
        <pc:sldMkLst>
          <pc:docMk/>
          <pc:sldMk cId="0" sldId="557"/>
        </pc:sldMkLst>
        <pc:spChg chg="mod">
          <ac:chgData name="Ngo Lam Trung" userId="5c21be98-7fc3-4285-b292-e16c5e5e0000" providerId="ADAL" clId="{C25FF742-2B52-441F-817B-98D7ABCFF5BE}" dt="2021-01-04T17:38:58.978" v="115" actId="20577"/>
          <ac:spMkLst>
            <pc:docMk/>
            <pc:sldMk cId="0" sldId="557"/>
            <ac:spMk id="522245" creationId="{00000000-0000-0000-0000-000000000000}"/>
          </ac:spMkLst>
        </pc:spChg>
      </pc:sldChg>
      <pc:sldChg chg="add">
        <pc:chgData name="Ngo Lam Trung" userId="5c21be98-7fc3-4285-b292-e16c5e5e0000" providerId="ADAL" clId="{C25FF742-2B52-441F-817B-98D7ABCFF5BE}" dt="2021-01-04T17:27:23.132" v="0"/>
        <pc:sldMkLst>
          <pc:docMk/>
          <pc:sldMk cId="0" sldId="558"/>
        </pc:sldMkLst>
      </pc:sldChg>
      <pc:sldChg chg="add">
        <pc:chgData name="Ngo Lam Trung" userId="5c21be98-7fc3-4285-b292-e16c5e5e0000" providerId="ADAL" clId="{C25FF742-2B52-441F-817B-98D7ABCFF5BE}" dt="2021-01-04T17:27:23.132" v="0"/>
        <pc:sldMkLst>
          <pc:docMk/>
          <pc:sldMk cId="0" sldId="559"/>
        </pc:sldMkLst>
      </pc:sldChg>
      <pc:sldChg chg="add">
        <pc:chgData name="Ngo Lam Trung" userId="5c21be98-7fc3-4285-b292-e16c5e5e0000" providerId="ADAL" clId="{C25FF742-2B52-441F-817B-98D7ABCFF5BE}" dt="2021-01-04T17:27:23.132" v="0"/>
        <pc:sldMkLst>
          <pc:docMk/>
          <pc:sldMk cId="0" sldId="560"/>
        </pc:sldMkLst>
      </pc:sldChg>
      <pc:sldChg chg="add">
        <pc:chgData name="Ngo Lam Trung" userId="5c21be98-7fc3-4285-b292-e16c5e5e0000" providerId="ADAL" clId="{C25FF742-2B52-441F-817B-98D7ABCFF5BE}" dt="2021-01-04T17:27:23.132" v="0"/>
        <pc:sldMkLst>
          <pc:docMk/>
          <pc:sldMk cId="0" sldId="562"/>
        </pc:sldMkLst>
      </pc:sldChg>
      <pc:sldChg chg="add">
        <pc:chgData name="Ngo Lam Trung" userId="5c21be98-7fc3-4285-b292-e16c5e5e0000" providerId="ADAL" clId="{C25FF742-2B52-441F-817B-98D7ABCFF5BE}" dt="2021-01-04T17:27:23.132" v="0"/>
        <pc:sldMkLst>
          <pc:docMk/>
          <pc:sldMk cId="0" sldId="563"/>
        </pc:sldMkLst>
      </pc:sldChg>
      <pc:sldChg chg="modSp add mod">
        <pc:chgData name="Ngo Lam Trung" userId="5c21be98-7fc3-4285-b292-e16c5e5e0000" providerId="ADAL" clId="{C25FF742-2B52-441F-817B-98D7ABCFF5BE}" dt="2021-01-04T17:39:15.200" v="120" actId="20577"/>
        <pc:sldMkLst>
          <pc:docMk/>
          <pc:sldMk cId="0" sldId="564"/>
        </pc:sldMkLst>
        <pc:spChg chg="mod">
          <ac:chgData name="Ngo Lam Trung" userId="5c21be98-7fc3-4285-b292-e16c5e5e0000" providerId="ADAL" clId="{C25FF742-2B52-441F-817B-98D7ABCFF5BE}" dt="2021-01-04T17:39:15.200" v="120" actId="20577"/>
          <ac:spMkLst>
            <pc:docMk/>
            <pc:sldMk cId="0" sldId="564"/>
            <ac:spMk id="534533" creationId="{00000000-0000-0000-0000-000000000000}"/>
          </ac:spMkLst>
        </pc:spChg>
      </pc:sldChg>
      <pc:sldChg chg="add">
        <pc:chgData name="Ngo Lam Trung" userId="5c21be98-7fc3-4285-b292-e16c5e5e0000" providerId="ADAL" clId="{C25FF742-2B52-441F-817B-98D7ABCFF5BE}" dt="2021-01-04T17:27:23.132" v="0"/>
        <pc:sldMkLst>
          <pc:docMk/>
          <pc:sldMk cId="0" sldId="565"/>
        </pc:sldMkLst>
      </pc:sldChg>
      <pc:sldChg chg="add">
        <pc:chgData name="Ngo Lam Trung" userId="5c21be98-7fc3-4285-b292-e16c5e5e0000" providerId="ADAL" clId="{C25FF742-2B52-441F-817B-98D7ABCFF5BE}" dt="2021-01-04T17:27:23.132" v="0"/>
        <pc:sldMkLst>
          <pc:docMk/>
          <pc:sldMk cId="0" sldId="566"/>
        </pc:sldMkLst>
      </pc:sldChg>
      <pc:sldChg chg="add">
        <pc:chgData name="Ngo Lam Trung" userId="5c21be98-7fc3-4285-b292-e16c5e5e0000" providerId="ADAL" clId="{C25FF742-2B52-441F-817B-98D7ABCFF5BE}" dt="2021-01-04T17:27:23.132" v="0"/>
        <pc:sldMkLst>
          <pc:docMk/>
          <pc:sldMk cId="0" sldId="567"/>
        </pc:sldMkLst>
      </pc:sldChg>
      <pc:sldChg chg="modSp add mod">
        <pc:chgData name="Ngo Lam Trung" userId="5c21be98-7fc3-4285-b292-e16c5e5e0000" providerId="ADAL" clId="{C25FF742-2B52-441F-817B-98D7ABCFF5BE}" dt="2021-01-04T17:39:32.059" v="125" actId="20577"/>
        <pc:sldMkLst>
          <pc:docMk/>
          <pc:sldMk cId="0" sldId="568"/>
        </pc:sldMkLst>
        <pc:spChg chg="mod">
          <ac:chgData name="Ngo Lam Trung" userId="5c21be98-7fc3-4285-b292-e16c5e5e0000" providerId="ADAL" clId="{C25FF742-2B52-441F-817B-98D7ABCFF5BE}" dt="2021-01-04T17:39:32.059" v="125" actId="20577"/>
          <ac:spMkLst>
            <pc:docMk/>
            <pc:sldMk cId="0" sldId="568"/>
            <ac:spMk id="546821" creationId="{00000000-0000-0000-0000-000000000000}"/>
          </ac:spMkLst>
        </pc:spChg>
      </pc:sldChg>
      <pc:sldChg chg="add">
        <pc:chgData name="Ngo Lam Trung" userId="5c21be98-7fc3-4285-b292-e16c5e5e0000" providerId="ADAL" clId="{C25FF742-2B52-441F-817B-98D7ABCFF5BE}" dt="2021-01-04T17:27:23.132" v="0"/>
        <pc:sldMkLst>
          <pc:docMk/>
          <pc:sldMk cId="0" sldId="569"/>
        </pc:sldMkLst>
      </pc:sldChg>
      <pc:sldChg chg="add">
        <pc:chgData name="Ngo Lam Trung" userId="5c21be98-7fc3-4285-b292-e16c5e5e0000" providerId="ADAL" clId="{C25FF742-2B52-441F-817B-98D7ABCFF5BE}" dt="2021-01-04T17:27:23.132" v="0"/>
        <pc:sldMkLst>
          <pc:docMk/>
          <pc:sldMk cId="0" sldId="570"/>
        </pc:sldMkLst>
      </pc:sldChg>
      <pc:sldChg chg="add">
        <pc:chgData name="Ngo Lam Trung" userId="5c21be98-7fc3-4285-b292-e16c5e5e0000" providerId="ADAL" clId="{C25FF742-2B52-441F-817B-98D7ABCFF5BE}" dt="2021-01-04T17:27:23.132" v="0"/>
        <pc:sldMkLst>
          <pc:docMk/>
          <pc:sldMk cId="0" sldId="571"/>
        </pc:sldMkLst>
      </pc:sldChg>
      <pc:sldChg chg="modSp mod">
        <pc:chgData name="Ngo Lam Trung" userId="5c21be98-7fc3-4285-b292-e16c5e5e0000" providerId="ADAL" clId="{C25FF742-2B52-441F-817B-98D7ABCFF5BE}" dt="2021-01-04T17:40:14.511" v="130" actId="20577"/>
        <pc:sldMkLst>
          <pc:docMk/>
          <pc:sldMk cId="0" sldId="574"/>
        </pc:sldMkLst>
        <pc:spChg chg="mod">
          <ac:chgData name="Ngo Lam Trung" userId="5c21be98-7fc3-4285-b292-e16c5e5e0000" providerId="ADAL" clId="{C25FF742-2B52-441F-817B-98D7ABCFF5BE}" dt="2021-01-04T17:40:14.511" v="130" actId="20577"/>
          <ac:spMkLst>
            <pc:docMk/>
            <pc:sldMk cId="0" sldId="574"/>
            <ac:spMk id="557061" creationId="{00000000-0000-0000-0000-000000000000}"/>
          </ac:spMkLst>
        </pc:spChg>
      </pc:sldChg>
      <pc:sldChg chg="addSp modSp mod addAnim delAnim modAnim">
        <pc:chgData name="Ngo Lam Trung" userId="5c21be98-7fc3-4285-b292-e16c5e5e0000" providerId="ADAL" clId="{C25FF742-2B52-441F-817B-98D7ABCFF5BE}" dt="2021-01-04T17:43:14.524" v="178" actId="1035"/>
        <pc:sldMkLst>
          <pc:docMk/>
          <pc:sldMk cId="0" sldId="575"/>
        </pc:sldMkLst>
        <pc:spChg chg="mod">
          <ac:chgData name="Ngo Lam Trung" userId="5c21be98-7fc3-4285-b292-e16c5e5e0000" providerId="ADAL" clId="{C25FF742-2B52-441F-817B-98D7ABCFF5BE}" dt="2021-01-04T17:43:14.524" v="178" actId="1035"/>
          <ac:spMkLst>
            <pc:docMk/>
            <pc:sldMk cId="0" sldId="575"/>
            <ac:spMk id="559215" creationId="{00000000-0000-0000-0000-000000000000}"/>
          </ac:spMkLst>
        </pc:spChg>
        <pc:spChg chg="mod">
          <ac:chgData name="Ngo Lam Trung" userId="5c21be98-7fc3-4285-b292-e16c5e5e0000" providerId="ADAL" clId="{C25FF742-2B52-441F-817B-98D7ABCFF5BE}" dt="2021-01-04T17:43:14.524" v="178" actId="1035"/>
          <ac:spMkLst>
            <pc:docMk/>
            <pc:sldMk cId="0" sldId="575"/>
            <ac:spMk id="559216" creationId="{00000000-0000-0000-0000-000000000000}"/>
          </ac:spMkLst>
        </pc:spChg>
        <pc:spChg chg="mod">
          <ac:chgData name="Ngo Lam Trung" userId="5c21be98-7fc3-4285-b292-e16c5e5e0000" providerId="ADAL" clId="{C25FF742-2B52-441F-817B-98D7ABCFF5BE}" dt="2021-01-04T17:43:11.469" v="177" actId="1035"/>
          <ac:spMkLst>
            <pc:docMk/>
            <pc:sldMk cId="0" sldId="575"/>
            <ac:spMk id="559217" creationId="{00000000-0000-0000-0000-000000000000}"/>
          </ac:spMkLst>
        </pc:spChg>
        <pc:spChg chg="mod">
          <ac:chgData name="Ngo Lam Trung" userId="5c21be98-7fc3-4285-b292-e16c5e5e0000" providerId="ADAL" clId="{C25FF742-2B52-441F-817B-98D7ABCFF5BE}" dt="2021-01-04T17:43:11.469" v="177" actId="1035"/>
          <ac:spMkLst>
            <pc:docMk/>
            <pc:sldMk cId="0" sldId="575"/>
            <ac:spMk id="559218" creationId="{00000000-0000-0000-0000-000000000000}"/>
          </ac:spMkLst>
        </pc:spChg>
        <pc:spChg chg="mod">
          <ac:chgData name="Ngo Lam Trung" userId="5c21be98-7fc3-4285-b292-e16c5e5e0000" providerId="ADAL" clId="{C25FF742-2B52-441F-817B-98D7ABCFF5BE}" dt="2021-01-04T17:40:46.584" v="138" actId="1035"/>
          <ac:spMkLst>
            <pc:docMk/>
            <pc:sldMk cId="0" sldId="575"/>
            <ac:spMk id="559219" creationId="{00000000-0000-0000-0000-000000000000}"/>
          </ac:spMkLst>
        </pc:spChg>
        <pc:spChg chg="mod">
          <ac:chgData name="Ngo Lam Trung" userId="5c21be98-7fc3-4285-b292-e16c5e5e0000" providerId="ADAL" clId="{C25FF742-2B52-441F-817B-98D7ABCFF5BE}" dt="2021-01-04T17:40:46.584" v="138" actId="1035"/>
          <ac:spMkLst>
            <pc:docMk/>
            <pc:sldMk cId="0" sldId="575"/>
            <ac:spMk id="559220" creationId="{00000000-0000-0000-0000-000000000000}"/>
          </ac:spMkLst>
        </pc:spChg>
        <pc:spChg chg="mod">
          <ac:chgData name="Ngo Lam Trung" userId="5c21be98-7fc3-4285-b292-e16c5e5e0000" providerId="ADAL" clId="{C25FF742-2B52-441F-817B-98D7ABCFF5BE}" dt="2021-01-04T17:42:46.260" v="175" actId="14100"/>
          <ac:spMkLst>
            <pc:docMk/>
            <pc:sldMk cId="0" sldId="575"/>
            <ac:spMk id="559221" creationId="{00000000-0000-0000-0000-000000000000}"/>
          </ac:spMkLst>
        </pc:spChg>
        <pc:spChg chg="mod">
          <ac:chgData name="Ngo Lam Trung" userId="5c21be98-7fc3-4285-b292-e16c5e5e0000" providerId="ADAL" clId="{C25FF742-2B52-441F-817B-98D7ABCFF5BE}" dt="2021-01-04T17:42:46.260" v="175" actId="14100"/>
          <ac:spMkLst>
            <pc:docMk/>
            <pc:sldMk cId="0" sldId="575"/>
            <ac:spMk id="559222" creationId="{00000000-0000-0000-0000-000000000000}"/>
          </ac:spMkLst>
        </pc:spChg>
        <pc:spChg chg="mod">
          <ac:chgData name="Ngo Lam Trung" userId="5c21be98-7fc3-4285-b292-e16c5e5e0000" providerId="ADAL" clId="{C25FF742-2B52-441F-817B-98D7ABCFF5BE}" dt="2021-01-04T17:42:36.500" v="173" actId="14100"/>
          <ac:spMkLst>
            <pc:docMk/>
            <pc:sldMk cId="0" sldId="575"/>
            <ac:spMk id="559223" creationId="{00000000-0000-0000-0000-000000000000}"/>
          </ac:spMkLst>
        </pc:spChg>
        <pc:spChg chg="mod">
          <ac:chgData name="Ngo Lam Trung" userId="5c21be98-7fc3-4285-b292-e16c5e5e0000" providerId="ADAL" clId="{C25FF742-2B52-441F-817B-98D7ABCFF5BE}" dt="2021-01-04T17:42:36.500" v="173" actId="14100"/>
          <ac:spMkLst>
            <pc:docMk/>
            <pc:sldMk cId="0" sldId="575"/>
            <ac:spMk id="559224" creationId="{00000000-0000-0000-0000-000000000000}"/>
          </ac:spMkLst>
        </pc:spChg>
        <pc:spChg chg="mod">
          <ac:chgData name="Ngo Lam Trung" userId="5c21be98-7fc3-4285-b292-e16c5e5e0000" providerId="ADAL" clId="{C25FF742-2B52-441F-817B-98D7ABCFF5BE}" dt="2021-01-04T17:42:32.503" v="172" actId="14100"/>
          <ac:spMkLst>
            <pc:docMk/>
            <pc:sldMk cId="0" sldId="575"/>
            <ac:spMk id="559225" creationId="{00000000-0000-0000-0000-000000000000}"/>
          </ac:spMkLst>
        </pc:spChg>
        <pc:spChg chg="mod">
          <ac:chgData name="Ngo Lam Trung" userId="5c21be98-7fc3-4285-b292-e16c5e5e0000" providerId="ADAL" clId="{C25FF742-2B52-441F-817B-98D7ABCFF5BE}" dt="2021-01-04T17:42:32.503" v="172" actId="14100"/>
          <ac:spMkLst>
            <pc:docMk/>
            <pc:sldMk cId="0" sldId="575"/>
            <ac:spMk id="559226" creationId="{00000000-0000-0000-0000-000000000000}"/>
          </ac:spMkLst>
        </pc:spChg>
        <pc:grpChg chg="mod">
          <ac:chgData name="Ngo Lam Trung" userId="5c21be98-7fc3-4285-b292-e16c5e5e0000" providerId="ADAL" clId="{C25FF742-2B52-441F-817B-98D7ABCFF5BE}" dt="2021-01-04T17:42:32.503" v="172" actId="14100"/>
          <ac:grpSpMkLst>
            <pc:docMk/>
            <pc:sldMk cId="0" sldId="575"/>
            <ac:grpSpMk id="962637" creationId="{00000000-0000-0000-0000-000000000000}"/>
          </ac:grpSpMkLst>
        </pc:grpChg>
        <pc:grpChg chg="mod">
          <ac:chgData name="Ngo Lam Trung" userId="5c21be98-7fc3-4285-b292-e16c5e5e0000" providerId="ADAL" clId="{C25FF742-2B52-441F-817B-98D7ABCFF5BE}" dt="2021-01-04T17:42:36.500" v="173" actId="14100"/>
          <ac:grpSpMkLst>
            <pc:docMk/>
            <pc:sldMk cId="0" sldId="575"/>
            <ac:grpSpMk id="962640" creationId="{00000000-0000-0000-0000-000000000000}"/>
          </ac:grpSpMkLst>
        </pc:grpChg>
        <pc:grpChg chg="mod">
          <ac:chgData name="Ngo Lam Trung" userId="5c21be98-7fc3-4285-b292-e16c5e5e0000" providerId="ADAL" clId="{C25FF742-2B52-441F-817B-98D7ABCFF5BE}" dt="2021-01-04T17:42:46.260" v="175" actId="14100"/>
          <ac:grpSpMkLst>
            <pc:docMk/>
            <pc:sldMk cId="0" sldId="575"/>
            <ac:grpSpMk id="962643" creationId="{00000000-0000-0000-0000-000000000000}"/>
          </ac:grpSpMkLst>
        </pc:grpChg>
        <pc:grpChg chg="mod">
          <ac:chgData name="Ngo Lam Trung" userId="5c21be98-7fc3-4285-b292-e16c5e5e0000" providerId="ADAL" clId="{C25FF742-2B52-441F-817B-98D7ABCFF5BE}" dt="2021-01-04T17:40:46.584" v="138" actId="1035"/>
          <ac:grpSpMkLst>
            <pc:docMk/>
            <pc:sldMk cId="0" sldId="575"/>
            <ac:grpSpMk id="962678" creationId="{00000000-0000-0000-0000-000000000000}"/>
          </ac:grpSpMkLst>
        </pc:grpChg>
        <pc:grpChg chg="mod">
          <ac:chgData name="Ngo Lam Trung" userId="5c21be98-7fc3-4285-b292-e16c5e5e0000" providerId="ADAL" clId="{C25FF742-2B52-441F-817B-98D7ABCFF5BE}" dt="2021-01-04T17:43:11.469" v="177" actId="1035"/>
          <ac:grpSpMkLst>
            <pc:docMk/>
            <pc:sldMk cId="0" sldId="575"/>
            <ac:grpSpMk id="962681" creationId="{00000000-0000-0000-0000-000000000000}"/>
          </ac:grpSpMkLst>
        </pc:grpChg>
        <pc:grpChg chg="mod">
          <ac:chgData name="Ngo Lam Trung" userId="5c21be98-7fc3-4285-b292-e16c5e5e0000" providerId="ADAL" clId="{C25FF742-2B52-441F-817B-98D7ABCFF5BE}" dt="2021-01-04T17:43:14.524" v="178" actId="1035"/>
          <ac:grpSpMkLst>
            <pc:docMk/>
            <pc:sldMk cId="0" sldId="575"/>
            <ac:grpSpMk id="962684" creationId="{00000000-0000-0000-0000-000000000000}"/>
          </ac:grpSpMkLst>
        </pc:grpChg>
        <pc:graphicFrameChg chg="add mod modGraphic">
          <ac:chgData name="Ngo Lam Trung" userId="5c21be98-7fc3-4285-b292-e16c5e5e0000" providerId="ADAL" clId="{C25FF742-2B52-441F-817B-98D7ABCFF5BE}" dt="2021-01-04T17:42:10.363" v="171" actId="1036"/>
          <ac:graphicFrameMkLst>
            <pc:docMk/>
            <pc:sldMk cId="0" sldId="575"/>
            <ac:graphicFrameMk id="32" creationId="{9C55EF94-CFEB-403B-8E78-E525127FC029}"/>
          </ac:graphicFrameMkLst>
        </pc:graphicFrameChg>
        <pc:graphicFrameChg chg="mod">
          <ac:chgData name="Ngo Lam Trung" userId="5c21be98-7fc3-4285-b292-e16c5e5e0000" providerId="ADAL" clId="{C25FF742-2B52-441F-817B-98D7ABCFF5BE}" dt="2021-01-04T17:40:59.936" v="148" actId="1036"/>
          <ac:graphicFrameMkLst>
            <pc:docMk/>
            <pc:sldMk cId="0" sldId="575"/>
            <ac:graphicFrameMk id="962646" creationId="{00000000-0000-0000-0000-000000000000}"/>
          </ac:graphicFrameMkLst>
        </pc:graphicFrameChg>
      </pc:sldChg>
      <pc:sldChg chg="modSp mod">
        <pc:chgData name="Ngo Lam Trung" userId="5c21be98-7fc3-4285-b292-e16c5e5e0000" providerId="ADAL" clId="{C25FF742-2B52-441F-817B-98D7ABCFF5BE}" dt="2021-01-04T17:46:02.040" v="211" actId="20577"/>
        <pc:sldMkLst>
          <pc:docMk/>
          <pc:sldMk cId="0" sldId="578"/>
        </pc:sldMkLst>
        <pc:spChg chg="mod">
          <ac:chgData name="Ngo Lam Trung" userId="5c21be98-7fc3-4285-b292-e16c5e5e0000" providerId="ADAL" clId="{C25FF742-2B52-441F-817B-98D7ABCFF5BE}" dt="2021-01-04T17:46:02.040" v="211" actId="20577"/>
          <ac:spMkLst>
            <pc:docMk/>
            <pc:sldMk cId="0" sldId="578"/>
            <ac:spMk id="965634" creationId="{00000000-0000-0000-0000-000000000000}"/>
          </ac:spMkLst>
        </pc:spChg>
      </pc:sldChg>
      <pc:sldChg chg="modSp mod">
        <pc:chgData name="Ngo Lam Trung" userId="5c21be98-7fc3-4285-b292-e16c5e5e0000" providerId="ADAL" clId="{C25FF742-2B52-441F-817B-98D7ABCFF5BE}" dt="2021-01-04T17:44:28.972" v="210" actId="5793"/>
        <pc:sldMkLst>
          <pc:docMk/>
          <pc:sldMk cId="0" sldId="579"/>
        </pc:sldMkLst>
        <pc:spChg chg="mod">
          <ac:chgData name="Ngo Lam Trung" userId="5c21be98-7fc3-4285-b292-e16c5e5e0000" providerId="ADAL" clId="{C25FF742-2B52-441F-817B-98D7ABCFF5BE}" dt="2021-01-04T17:44:28.972" v="210" actId="5793"/>
          <ac:spMkLst>
            <pc:docMk/>
            <pc:sldMk cId="0" sldId="579"/>
            <ac:spMk id="966658" creationId="{00000000-0000-0000-0000-000000000000}"/>
          </ac:spMkLst>
        </pc:spChg>
      </pc:sldChg>
      <pc:sldChg chg="modSp mod">
        <pc:chgData name="Ngo Lam Trung" userId="5c21be98-7fc3-4285-b292-e16c5e5e0000" providerId="ADAL" clId="{C25FF742-2B52-441F-817B-98D7ABCFF5BE}" dt="2021-01-04T17:47:16.501" v="223" actId="20577"/>
        <pc:sldMkLst>
          <pc:docMk/>
          <pc:sldMk cId="0" sldId="581"/>
        </pc:sldMkLst>
        <pc:spChg chg="mod">
          <ac:chgData name="Ngo Lam Trung" userId="5c21be98-7fc3-4285-b292-e16c5e5e0000" providerId="ADAL" clId="{C25FF742-2B52-441F-817B-98D7ABCFF5BE}" dt="2021-01-04T17:47:13.673" v="218"/>
          <ac:spMkLst>
            <pc:docMk/>
            <pc:sldMk cId="0" sldId="581"/>
            <ac:spMk id="565251" creationId="{00000000-0000-0000-0000-000000000000}"/>
          </ac:spMkLst>
        </pc:spChg>
        <pc:spChg chg="mod">
          <ac:chgData name="Ngo Lam Trung" userId="5c21be98-7fc3-4285-b292-e16c5e5e0000" providerId="ADAL" clId="{C25FF742-2B52-441F-817B-98D7ABCFF5BE}" dt="2021-01-04T17:47:16.501" v="223" actId="20577"/>
          <ac:spMkLst>
            <pc:docMk/>
            <pc:sldMk cId="0" sldId="581"/>
            <ac:spMk id="968712" creationId="{00000000-0000-0000-0000-000000000000}"/>
          </ac:spMkLst>
        </pc:spChg>
      </pc:sldChg>
      <pc:sldChg chg="modSp mod">
        <pc:chgData name="Ngo Lam Trung" userId="5c21be98-7fc3-4285-b292-e16c5e5e0000" providerId="ADAL" clId="{C25FF742-2B52-441F-817B-98D7ABCFF5BE}" dt="2021-01-04T17:47:24.913" v="228" actId="20577"/>
        <pc:sldMkLst>
          <pc:docMk/>
          <pc:sldMk cId="0" sldId="582"/>
        </pc:sldMkLst>
        <pc:spChg chg="mod">
          <ac:chgData name="Ngo Lam Trung" userId="5c21be98-7fc3-4285-b292-e16c5e5e0000" providerId="ADAL" clId="{C25FF742-2B52-441F-817B-98D7ABCFF5BE}" dt="2021-01-04T17:47:24.913" v="228" actId="20577"/>
          <ac:spMkLst>
            <pc:docMk/>
            <pc:sldMk cId="0" sldId="582"/>
            <ac:spMk id="566275" creationId="{00000000-0000-0000-0000-000000000000}"/>
          </ac:spMkLst>
        </pc:spChg>
      </pc:sldChg>
      <pc:sldChg chg="modSp mod">
        <pc:chgData name="Ngo Lam Trung" userId="5c21be98-7fc3-4285-b292-e16c5e5e0000" providerId="ADAL" clId="{C25FF742-2B52-441F-817B-98D7ABCFF5BE}" dt="2021-01-04T17:47:32.411" v="233" actId="20577"/>
        <pc:sldMkLst>
          <pc:docMk/>
          <pc:sldMk cId="0" sldId="583"/>
        </pc:sldMkLst>
        <pc:spChg chg="mod">
          <ac:chgData name="Ngo Lam Trung" userId="5c21be98-7fc3-4285-b292-e16c5e5e0000" providerId="ADAL" clId="{C25FF742-2B52-441F-817B-98D7ABCFF5BE}" dt="2021-01-04T17:47:32.411" v="233" actId="20577"/>
          <ac:spMkLst>
            <pc:docMk/>
            <pc:sldMk cId="0" sldId="583"/>
            <ac:spMk id="567299" creationId="{00000000-0000-0000-0000-000000000000}"/>
          </ac:spMkLst>
        </pc:spChg>
      </pc:sldChg>
      <pc:sldChg chg="modSp">
        <pc:chgData name="Ngo Lam Trung" userId="5c21be98-7fc3-4285-b292-e16c5e5e0000" providerId="ADAL" clId="{C25FF742-2B52-441F-817B-98D7ABCFF5BE}" dt="2021-01-04T17:34:39.578" v="96" actId="20577"/>
        <pc:sldMkLst>
          <pc:docMk/>
          <pc:sldMk cId="0" sldId="585"/>
        </pc:sldMkLst>
        <pc:spChg chg="mod">
          <ac:chgData name="Ngo Lam Trung" userId="5c21be98-7fc3-4285-b292-e16c5e5e0000" providerId="ADAL" clId="{C25FF742-2B52-441F-817B-98D7ABCFF5BE}" dt="2021-01-04T17:34:39.578" v="96" actId="20577"/>
          <ac:spMkLst>
            <pc:docMk/>
            <pc:sldMk cId="0" sldId="585"/>
            <ac:spMk id="972922" creationId="{00000000-0000-0000-0000-000000000000}"/>
          </ac:spMkLst>
        </pc:spChg>
      </pc:sldChg>
      <pc:sldChg chg="modSp mod">
        <pc:chgData name="Ngo Lam Trung" userId="5c21be98-7fc3-4285-b292-e16c5e5e0000" providerId="ADAL" clId="{C25FF742-2B52-441F-817B-98D7ABCFF5BE}" dt="2021-01-04T17:52:00.965" v="305" actId="20577"/>
        <pc:sldMkLst>
          <pc:docMk/>
          <pc:sldMk cId="0" sldId="588"/>
        </pc:sldMkLst>
        <pc:spChg chg="mod">
          <ac:chgData name="Ngo Lam Trung" userId="5c21be98-7fc3-4285-b292-e16c5e5e0000" providerId="ADAL" clId="{C25FF742-2B52-441F-817B-98D7ABCFF5BE}" dt="2021-01-04T17:52:00.965" v="305" actId="20577"/>
          <ac:spMkLst>
            <pc:docMk/>
            <pc:sldMk cId="0" sldId="588"/>
            <ac:spMk id="572419" creationId="{00000000-0000-0000-0000-000000000000}"/>
          </ac:spMkLst>
        </pc:spChg>
      </pc:sldChg>
      <pc:sldChg chg="add">
        <pc:chgData name="Ngo Lam Trung" userId="5c21be98-7fc3-4285-b292-e16c5e5e0000" providerId="ADAL" clId="{C25FF742-2B52-441F-817B-98D7ABCFF5BE}" dt="2021-01-04T17:27:23.132" v="0"/>
        <pc:sldMkLst>
          <pc:docMk/>
          <pc:sldMk cId="0" sldId="715"/>
        </pc:sldMkLst>
      </pc:sldChg>
      <pc:sldChg chg="add del">
        <pc:chgData name="Ngo Lam Trung" userId="5c21be98-7fc3-4285-b292-e16c5e5e0000" providerId="ADAL" clId="{C25FF742-2B52-441F-817B-98D7ABCFF5BE}" dt="2021-01-04T17:33:52.259" v="89" actId="47"/>
        <pc:sldMkLst>
          <pc:docMk/>
          <pc:sldMk cId="0" sldId="738"/>
        </pc:sldMkLst>
      </pc:sldChg>
      <pc:sldChg chg="add">
        <pc:chgData name="Ngo Lam Trung" userId="5c21be98-7fc3-4285-b292-e16c5e5e0000" providerId="ADAL" clId="{C25FF742-2B52-441F-817B-98D7ABCFF5BE}" dt="2021-01-04T17:27:23.132" v="0"/>
        <pc:sldMkLst>
          <pc:docMk/>
          <pc:sldMk cId="3090677294" sldId="786"/>
        </pc:sldMkLst>
      </pc:sldChg>
    </pc:docChg>
  </pc:docChgLst>
  <pc:docChgLst>
    <pc:chgData name="Ngo Lam Trung" userId="5c21be98-7fc3-4285-b292-e16c5e5e0000" providerId="ADAL" clId="{035BD748-0211-4242-9A0F-BEB9C2156EC7}"/>
    <pc:docChg chg="custSel modSld">
      <pc:chgData name="Ngo Lam Trung" userId="5c21be98-7fc3-4285-b292-e16c5e5e0000" providerId="ADAL" clId="{035BD748-0211-4242-9A0F-BEB9C2156EC7}" dt="2020-12-24T08:40:13.825" v="44" actId="6549"/>
      <pc:docMkLst>
        <pc:docMk/>
      </pc:docMkLst>
      <pc:sldChg chg="modSp mod">
        <pc:chgData name="Ngo Lam Trung" userId="5c21be98-7fc3-4285-b292-e16c5e5e0000" providerId="ADAL" clId="{035BD748-0211-4242-9A0F-BEB9C2156EC7}" dt="2020-12-24T06:28:44.533" v="4"/>
        <pc:sldMkLst>
          <pc:docMk/>
          <pc:sldMk cId="0" sldId="256"/>
        </pc:sldMkLst>
        <pc:spChg chg="mod">
          <ac:chgData name="Ngo Lam Trung" userId="5c21be98-7fc3-4285-b292-e16c5e5e0000" providerId="ADAL" clId="{035BD748-0211-4242-9A0F-BEB9C2156EC7}" dt="2020-12-24T06:28:38.944" v="3" actId="404"/>
          <ac:spMkLst>
            <pc:docMk/>
            <pc:sldMk cId="0" sldId="256"/>
            <ac:spMk id="5122" creationId="{00000000-0000-0000-0000-000000000000}"/>
          </ac:spMkLst>
        </pc:spChg>
        <pc:spChg chg="mod">
          <ac:chgData name="Ngo Lam Trung" userId="5c21be98-7fc3-4285-b292-e16c5e5e0000" providerId="ADAL" clId="{035BD748-0211-4242-9A0F-BEB9C2156EC7}" dt="2020-12-24T06:28:44.533" v="4"/>
          <ac:spMkLst>
            <pc:docMk/>
            <pc:sldMk cId="0" sldId="256"/>
            <ac:spMk id="5123" creationId="{00000000-0000-0000-0000-000000000000}"/>
          </ac:spMkLst>
        </pc:spChg>
      </pc:sldChg>
      <pc:sldChg chg="modSp mod">
        <pc:chgData name="Ngo Lam Trung" userId="5c21be98-7fc3-4285-b292-e16c5e5e0000" providerId="ADAL" clId="{035BD748-0211-4242-9A0F-BEB9C2156EC7}" dt="2020-12-24T08:40:13.825" v="44" actId="6549"/>
        <pc:sldMkLst>
          <pc:docMk/>
          <pc:sldMk cId="0" sldId="277"/>
        </pc:sldMkLst>
        <pc:spChg chg="mod">
          <ac:chgData name="Ngo Lam Trung" userId="5c21be98-7fc3-4285-b292-e16c5e5e0000" providerId="ADAL" clId="{035BD748-0211-4242-9A0F-BEB9C2156EC7}" dt="2020-12-24T08:40:13.825" v="44" actId="6549"/>
          <ac:spMkLst>
            <pc:docMk/>
            <pc:sldMk cId="0" sldId="277"/>
            <ac:spMk id="25604" creationId="{00000000-0000-0000-0000-000000000000}"/>
          </ac:spMkLst>
        </pc:spChg>
      </pc:sldChg>
      <pc:sldChg chg="modSp mod">
        <pc:chgData name="Ngo Lam Trung" userId="5c21be98-7fc3-4285-b292-e16c5e5e0000" providerId="ADAL" clId="{035BD748-0211-4242-9A0F-BEB9C2156EC7}" dt="2020-12-24T08:39:46.018" v="43" actId="20577"/>
        <pc:sldMkLst>
          <pc:docMk/>
          <pc:sldMk cId="0" sldId="705"/>
        </pc:sldMkLst>
        <pc:spChg chg="mod">
          <ac:chgData name="Ngo Lam Trung" userId="5c21be98-7fc3-4285-b292-e16c5e5e0000" providerId="ADAL" clId="{035BD748-0211-4242-9A0F-BEB9C2156EC7}" dt="2020-12-24T08:39:46.018" v="43" actId="20577"/>
          <ac:spMkLst>
            <pc:docMk/>
            <pc:sldMk cId="0" sldId="705"/>
            <ac:spMk id="15364" creationId="{00000000-0000-0000-0000-000000000000}"/>
          </ac:spMkLst>
        </pc:sp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1-01-12T11:34:16.932" idx="1">
    <p:pos x="1377" y="2167"/>
    <p:text>Slide này nhiều animation thế này thì khi đưa lên hệ thống (dưới dạng pdf?) liệu có hợp lý hay không? Vì nếu không có animation thì slide này rất khó hiểu.</p:text>
    <p:extLst>
      <p:ext uri="{C676402C-5697-4E1C-873F-D02D1690AC5C}">
        <p15:threadingInfo xmlns:p15="http://schemas.microsoft.com/office/powerpoint/2012/main" timeZoneBias="-420"/>
      </p:ext>
    </p:extLst>
  </p:cm>
</p:cmLst>
</file>

<file path=ppt/comments/comment10.xml><?xml version="1.0" encoding="utf-8"?>
<p:cmLst xmlns:a="http://schemas.openxmlformats.org/drawingml/2006/main" xmlns:r="http://schemas.openxmlformats.org/officeDocument/2006/relationships" xmlns:p="http://schemas.openxmlformats.org/presentationml/2006/main">
  <p:cm authorId="1" dt="2021-01-12T12:06:00.629" idx="12">
    <p:pos x="10" y="10"/>
    <p:text>Đã sửa các kí tự "</p:text>
    <p:extLst>
      <p:ext uri="{C676402C-5697-4E1C-873F-D02D1690AC5C}">
        <p15:threadingInfo xmlns:p15="http://schemas.microsoft.com/office/powerpoint/2012/main" timeZoneBias="-420"/>
      </p:ext>
    </p:extLst>
  </p:cm>
</p:cmLst>
</file>

<file path=ppt/comments/comment11.xml><?xml version="1.0" encoding="utf-8"?>
<p:cmLst xmlns:a="http://schemas.openxmlformats.org/drawingml/2006/main" xmlns:r="http://schemas.openxmlformats.org/officeDocument/2006/relationships" xmlns:p="http://schemas.openxmlformats.org/presentationml/2006/main">
  <p:cm authorId="1" dt="2021-01-12T12:05:37.299" idx="11">
    <p:pos x="3577" y="2216"/>
    <p:text>Đã sửa các kí tự "</p:text>
    <p:extLst>
      <p:ext uri="{C676402C-5697-4E1C-873F-D02D1690AC5C}">
        <p15:threadingInfo xmlns:p15="http://schemas.microsoft.com/office/powerpoint/2012/main" timeZoneBias="-420"/>
      </p:ext>
    </p:extLst>
  </p:cm>
</p:cmLst>
</file>

<file path=ppt/comments/comment12.xml><?xml version="1.0" encoding="utf-8"?>
<p:cmLst xmlns:a="http://schemas.openxmlformats.org/drawingml/2006/main" xmlns:r="http://schemas.openxmlformats.org/officeDocument/2006/relationships" xmlns:p="http://schemas.openxmlformats.org/presentationml/2006/main">
  <p:cm authorId="1" dt="2021-01-12T12:05:15.685" idx="10">
    <p:pos x="10" y="10"/>
    <p:text>Đã sửa các kí tự ""</p:text>
    <p:extLst>
      <p:ext uri="{C676402C-5697-4E1C-873F-D02D1690AC5C}">
        <p15:threadingInfo xmlns:p15="http://schemas.microsoft.com/office/powerpoint/2012/main" timeZoneBias="-420"/>
      </p:ext>
    </p:extLst>
  </p:cm>
</p:cmLst>
</file>

<file path=ppt/comments/comment13.xml><?xml version="1.0" encoding="utf-8"?>
<p:cmLst xmlns:a="http://schemas.openxmlformats.org/drawingml/2006/main" xmlns:r="http://schemas.openxmlformats.org/officeDocument/2006/relationships" xmlns:p="http://schemas.openxmlformats.org/presentationml/2006/main">
  <p:cm authorId="1" dt="2021-01-12T12:05:02.736" idx="9">
    <p:pos x="10" y="10"/>
    <p:text>Đã sửa các kí tự ""</p:text>
    <p:extLst>
      <p:ext uri="{C676402C-5697-4E1C-873F-D02D1690AC5C}">
        <p15:threadingInfo xmlns:p15="http://schemas.microsoft.com/office/powerpoint/2012/main" timeZoneBias="-420"/>
      </p:ext>
    </p:extLst>
  </p:cm>
</p:cmLst>
</file>

<file path=ppt/comments/comment14.xml><?xml version="1.0" encoding="utf-8"?>
<p:cmLst xmlns:a="http://schemas.openxmlformats.org/drawingml/2006/main" xmlns:r="http://schemas.openxmlformats.org/officeDocument/2006/relationships" xmlns:p="http://schemas.openxmlformats.org/presentationml/2006/main">
  <p:cm authorId="1" dt="2021-01-12T12:04:49.541" idx="8">
    <p:pos x="2644" y="1783"/>
    <p:text>Đã sửa các kí tự ""</p:text>
    <p:extLst>
      <p:ext uri="{C676402C-5697-4E1C-873F-D02D1690AC5C}">
        <p15:threadingInfo xmlns:p15="http://schemas.microsoft.com/office/powerpoint/2012/main" timeZoneBias="-420"/>
      </p:ext>
    </p:extLst>
  </p:cm>
</p:cmLst>
</file>

<file path=ppt/comments/comment15.xml><?xml version="1.0" encoding="utf-8"?>
<p:cmLst xmlns:a="http://schemas.openxmlformats.org/drawingml/2006/main" xmlns:r="http://schemas.openxmlformats.org/officeDocument/2006/relationships" xmlns:p="http://schemas.openxmlformats.org/presentationml/2006/main">
  <p:cm authorId="1" dt="2021-01-12T12:06:36.207" idx="14">
    <p:pos x="10" y="10"/>
    <p:text>Đã sửa các kí tự "</p:text>
    <p:extLst>
      <p:ext uri="{C676402C-5697-4E1C-873F-D02D1690AC5C}">
        <p15:threadingInfo xmlns:p15="http://schemas.microsoft.com/office/powerpoint/2012/main" timeZoneBias="-420"/>
      </p:ext>
    </p:extLst>
  </p:cm>
</p:cmLst>
</file>

<file path=ppt/comments/comment16.xml><?xml version="1.0" encoding="utf-8"?>
<p:cmLst xmlns:a="http://schemas.openxmlformats.org/drawingml/2006/main" xmlns:r="http://schemas.openxmlformats.org/officeDocument/2006/relationships" xmlns:p="http://schemas.openxmlformats.org/presentationml/2006/main">
  <p:cm authorId="1" dt="2021-01-12T12:07:24.639" idx="15">
    <p:pos x="3319" y="2024"/>
    <p:text>Đã sửa các xâu kí tư "</p:text>
    <p:extLst>
      <p:ext uri="{C676402C-5697-4E1C-873F-D02D1690AC5C}">
        <p15:threadingInfo xmlns:p15="http://schemas.microsoft.com/office/powerpoint/2012/main" timeZoneBias="-420"/>
      </p:ext>
    </p:extLst>
  </p:cm>
</p:cmLst>
</file>

<file path=ppt/comments/comment17.xml><?xml version="1.0" encoding="utf-8"?>
<p:cmLst xmlns:a="http://schemas.openxmlformats.org/drawingml/2006/main" xmlns:r="http://schemas.openxmlformats.org/officeDocument/2006/relationships" xmlns:p="http://schemas.openxmlformats.org/presentationml/2006/main">
  <p:cm authorId="1" dt="2021-01-12T12:08:20.532" idx="16">
    <p:pos x="10" y="10"/>
    <p:text>Đã sửa các kí tự " và mô tả hàm</p:text>
    <p:extLst>
      <p:ext uri="{C676402C-5697-4E1C-873F-D02D1690AC5C}">
        <p15:threadingInfo xmlns:p15="http://schemas.microsoft.com/office/powerpoint/2012/main" timeZoneBias="-420"/>
      </p:ext>
    </p:extLst>
  </p:cm>
</p:cmLst>
</file>

<file path=ppt/comments/comment18.xml><?xml version="1.0" encoding="utf-8"?>
<p:cmLst xmlns:a="http://schemas.openxmlformats.org/drawingml/2006/main" xmlns:r="http://schemas.openxmlformats.org/officeDocument/2006/relationships" xmlns:p="http://schemas.openxmlformats.org/presentationml/2006/main">
  <p:cm authorId="1" dt="2021-01-12T12:08:32.984" idx="17">
    <p:pos x="10" y="10"/>
    <p:text>Đã sửa các kí tự "</p:text>
    <p:extLst>
      <p:ext uri="{C676402C-5697-4E1C-873F-D02D1690AC5C}">
        <p15:threadingInfo xmlns:p15="http://schemas.microsoft.com/office/powerpoint/2012/main" timeZoneBias="-420"/>
      </p:ext>
    </p:extLst>
  </p:cm>
</p:cmLst>
</file>

<file path=ppt/comments/comment19.xml><?xml version="1.0" encoding="utf-8"?>
<p:cmLst xmlns:a="http://schemas.openxmlformats.org/drawingml/2006/main" xmlns:r="http://schemas.openxmlformats.org/officeDocument/2006/relationships" xmlns:p="http://schemas.openxmlformats.org/presentationml/2006/main">
  <p:cm authorId="1" dt="2021-01-12T12:10:01.616" idx="18">
    <p:pos x="3143" y="2907"/>
    <p:text>Đã sửa các kí tự ", sửa lại mô tả hàm</p:text>
    <p:extLst>
      <p:ext uri="{C676402C-5697-4E1C-873F-D02D1690AC5C}">
        <p15:threadingInfo xmlns:p15="http://schemas.microsoft.com/office/powerpoint/2012/main" timeZoneBias="-4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1-01-12T11:36:25.601" idx="2">
    <p:pos x="10" y="10"/>
    <p:text>Tương tự slide số 12, nếu không có animation thì slide sẽ khó hiểu</p:text>
    <p:extLst>
      <p:ext uri="{C676402C-5697-4E1C-873F-D02D1690AC5C}">
        <p15:threadingInfo xmlns:p15="http://schemas.microsoft.com/office/powerpoint/2012/main" timeZoneBias="-420"/>
      </p:ext>
    </p:extLst>
  </p:cm>
</p:cmLst>
</file>

<file path=ppt/comments/comment20.xml><?xml version="1.0" encoding="utf-8"?>
<p:cmLst xmlns:a="http://schemas.openxmlformats.org/drawingml/2006/main" xmlns:r="http://schemas.openxmlformats.org/officeDocument/2006/relationships" xmlns:p="http://schemas.openxmlformats.org/presentationml/2006/main">
  <p:cm authorId="1" dt="2021-01-12T12:10:29.429" idx="19">
    <p:pos x="3363" y="3088"/>
    <p:text>Đã sửa các kí tự "</p:text>
    <p:extLst>
      <p:ext uri="{C676402C-5697-4E1C-873F-D02D1690AC5C}">
        <p15:threadingInfo xmlns:p15="http://schemas.microsoft.com/office/powerpoint/2012/main" timeZoneBias="-420"/>
      </p:ext>
    </p:extLst>
  </p:cm>
</p:cmLst>
</file>

<file path=ppt/comments/comment21.xml><?xml version="1.0" encoding="utf-8"?>
<p:cmLst xmlns:a="http://schemas.openxmlformats.org/drawingml/2006/main" xmlns:r="http://schemas.openxmlformats.org/officeDocument/2006/relationships" xmlns:p="http://schemas.openxmlformats.org/presentationml/2006/main">
  <p:cm authorId="1" dt="2021-01-12T12:12:56.812" idx="20">
    <p:pos x="2282" y="3121"/>
    <p:text>Đã sửa các kí tự "</p:text>
    <p:extLst>
      <p:ext uri="{C676402C-5697-4E1C-873F-D02D1690AC5C}">
        <p15:threadingInfo xmlns:p15="http://schemas.microsoft.com/office/powerpoint/2012/main" timeZoneBias="-42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1-01-12T11:37:52.955" idx="3">
    <p:pos x="10" y="10"/>
    <p:text>Kí tự phân biệt "xâu kí tự" không đồng nhất (đã bôi đỏ)</p:text>
    <p:extLst>
      <p:ext uri="{C676402C-5697-4E1C-873F-D02D1690AC5C}">
        <p15:threadingInfo xmlns:p15="http://schemas.microsoft.com/office/powerpoint/2012/main" timeZoneBias="-42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1-01-12T11:37:52.955" idx="3">
    <p:pos x="10" y="10"/>
    <p:text>Đã sửa lại kí tự</p:text>
    <p:extLst>
      <p:ext uri="{C676402C-5697-4E1C-873F-D02D1690AC5C}">
        <p15:threadingInfo xmlns:p15="http://schemas.microsoft.com/office/powerpoint/2012/main" timeZoneBias="-42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21-01-12T11:41:50.757" idx="4">
    <p:pos x="10" y="10"/>
    <p:text>Không đồng nhất</p:text>
    <p:extLst>
      <p:ext uri="{C676402C-5697-4E1C-873F-D02D1690AC5C}">
        <p15:threadingInfo xmlns:p15="http://schemas.microsoft.com/office/powerpoint/2012/main" timeZoneBias="-42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21-01-12T11:45:47.462" idx="5">
    <p:pos x="1487" y="2968"/>
    <p:text>Đã sửa</p:text>
    <p:extLst>
      <p:ext uri="{C676402C-5697-4E1C-873F-D02D1690AC5C}">
        <p15:threadingInfo xmlns:p15="http://schemas.microsoft.com/office/powerpoint/2012/main" timeZoneBias="-42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21-01-12T11:46:42.841" idx="6">
    <p:pos x="1701" y="3056"/>
    <p:text>Đã sửa lại kí tự "xâu kí tự"</p:text>
    <p:extLst>
      <p:ext uri="{C676402C-5697-4E1C-873F-D02D1690AC5C}">
        <p15:threadingInfo xmlns:p15="http://schemas.microsoft.com/office/powerpoint/2012/main" timeZoneBias="-42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1" dt="2021-01-12T11:47:55.926" idx="7">
    <p:pos x="10" y="10"/>
    <p:text>Đã sửa lại các kí tự ""</p:text>
    <p:extLst>
      <p:ext uri="{C676402C-5697-4E1C-873F-D02D1690AC5C}">
        <p15:threadingInfo xmlns:p15="http://schemas.microsoft.com/office/powerpoint/2012/main" timeZoneBias="-420"/>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1" dt="2021-01-12T12:06:09.624" idx="13">
    <p:pos x="10" y="10"/>
    <p:text>Đã sửa các kí tự "</p:text>
    <p:extLst>
      <p:ext uri="{C676402C-5697-4E1C-873F-D02D1690AC5C}">
        <p15:threadingInfo xmlns:p15="http://schemas.microsoft.com/office/powerpoint/2012/main" timeZoneBias="-42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defTabSz="966788" eaLnBrk="1" hangingPunct="1">
              <a:defRPr sz="1300" b="0"/>
            </a:lvl1pPr>
          </a:lstStyle>
          <a:p>
            <a:pPr>
              <a:defRPr/>
            </a:pPr>
            <a:endParaRPr lang="en-US" altLang="en-US"/>
          </a:p>
        </p:txBody>
      </p:sp>
      <p:sp>
        <p:nvSpPr>
          <p:cNvPr id="25603" name="Rectangle 3"/>
          <p:cNvSpPr>
            <a:spLocks noGrp="1" noChangeArrowheads="1"/>
          </p:cNvSpPr>
          <p:nvPr>
            <p:ph type="dt" sz="quarter" idx="1"/>
          </p:nvPr>
        </p:nvSpPr>
        <p:spPr bwMode="auto">
          <a:xfrm>
            <a:off x="4143375"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algn="r" defTabSz="966788" eaLnBrk="1" hangingPunct="1">
              <a:defRPr sz="1300" b="0"/>
            </a:lvl1pPr>
          </a:lstStyle>
          <a:p>
            <a:pPr>
              <a:defRPr/>
            </a:pPr>
            <a:endParaRPr lang="en-US" altLang="en-US"/>
          </a:p>
        </p:txBody>
      </p:sp>
      <p:sp>
        <p:nvSpPr>
          <p:cNvPr id="25604" name="Rectangle 4"/>
          <p:cNvSpPr>
            <a:spLocks noGrp="1" noChangeArrowheads="1"/>
          </p:cNvSpPr>
          <p:nvPr>
            <p:ph type="ftr" sz="quarter" idx="2"/>
          </p:nvPr>
        </p:nvSpPr>
        <p:spPr bwMode="auto">
          <a:xfrm>
            <a:off x="0" y="9120188"/>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defTabSz="966788" eaLnBrk="1" hangingPunct="1">
              <a:defRPr sz="1300" b="0"/>
            </a:lvl1pPr>
          </a:lstStyle>
          <a:p>
            <a:pPr>
              <a:defRPr/>
            </a:pPr>
            <a:endParaRPr lang="en-US" altLang="en-US"/>
          </a:p>
        </p:txBody>
      </p:sp>
      <p:sp>
        <p:nvSpPr>
          <p:cNvPr id="25605" name="Rectangle 5"/>
          <p:cNvSpPr>
            <a:spLocks noGrp="1" noChangeArrowheads="1"/>
          </p:cNvSpPr>
          <p:nvPr>
            <p:ph type="sldNum" sz="quarter" idx="3"/>
          </p:nvPr>
        </p:nvSpPr>
        <p:spPr bwMode="auto">
          <a:xfrm>
            <a:off x="4143375" y="9120188"/>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algn="r" defTabSz="966788" eaLnBrk="1" hangingPunct="1">
              <a:defRPr sz="1300" b="0"/>
            </a:lvl1pPr>
          </a:lstStyle>
          <a:p>
            <a:pPr>
              <a:defRPr/>
            </a:pPr>
            <a:fld id="{2939EE1D-03F2-451E-B640-742574D05F9D}" type="slidenum">
              <a:rPr lang="en-US" altLang="en-US"/>
              <a:pPr>
                <a:defRPr/>
              </a:pPr>
              <a:t>‹#›</a:t>
            </a:fld>
            <a:endParaRPr lang="en-US" altLang="en-US"/>
          </a:p>
        </p:txBody>
      </p:sp>
    </p:spTree>
    <p:extLst>
      <p:ext uri="{BB962C8B-B14F-4D97-AF65-F5344CB8AC3E}">
        <p14:creationId xmlns:p14="http://schemas.microsoft.com/office/powerpoint/2010/main" val="12760652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5458" name="Rectangle 2"/>
          <p:cNvSpPr>
            <a:spLocks noGrp="1" noChangeArrowheads="1"/>
          </p:cNvSpPr>
          <p:nvPr>
            <p:ph type="hdr" sz="quarter"/>
          </p:nvPr>
        </p:nvSpPr>
        <p:spPr bwMode="auto">
          <a:xfrm>
            <a:off x="0"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defTabSz="966788" eaLnBrk="1" hangingPunct="1">
              <a:defRPr sz="1300" b="0"/>
            </a:lvl1pPr>
          </a:lstStyle>
          <a:p>
            <a:pPr>
              <a:defRPr/>
            </a:pPr>
            <a:endParaRPr lang="en-US" altLang="en-US"/>
          </a:p>
        </p:txBody>
      </p:sp>
      <p:sp>
        <p:nvSpPr>
          <p:cNvPr id="275459" name="Rectangle 3"/>
          <p:cNvSpPr>
            <a:spLocks noGrp="1" noChangeArrowheads="1"/>
          </p:cNvSpPr>
          <p:nvPr>
            <p:ph type="dt" idx="1"/>
          </p:nvPr>
        </p:nvSpPr>
        <p:spPr bwMode="auto">
          <a:xfrm>
            <a:off x="4143375"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algn="r" defTabSz="966788" eaLnBrk="1" hangingPunct="1">
              <a:defRPr sz="1300" b="0"/>
            </a:lvl1pPr>
          </a:lstStyle>
          <a:p>
            <a:pPr>
              <a:defRPr/>
            </a:pPr>
            <a:endParaRPr lang="en-US" altLang="en-US"/>
          </a:p>
        </p:txBody>
      </p:sp>
      <p:sp>
        <p:nvSpPr>
          <p:cNvPr id="3076"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75461" name="Rectangle 5"/>
          <p:cNvSpPr>
            <a:spLocks noGrp="1" noChangeArrowheads="1"/>
          </p:cNvSpPr>
          <p:nvPr>
            <p:ph type="body" sz="quarter" idx="3"/>
          </p:nvPr>
        </p:nvSpPr>
        <p:spPr bwMode="auto">
          <a:xfrm>
            <a:off x="731838" y="4560888"/>
            <a:ext cx="5851525" cy="4319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275462" name="Rectangle 6"/>
          <p:cNvSpPr>
            <a:spLocks noGrp="1" noChangeArrowheads="1"/>
          </p:cNvSpPr>
          <p:nvPr>
            <p:ph type="ftr" sz="quarter" idx="4"/>
          </p:nvPr>
        </p:nvSpPr>
        <p:spPr bwMode="auto">
          <a:xfrm>
            <a:off x="0" y="9120188"/>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defTabSz="966788" eaLnBrk="1" hangingPunct="1">
              <a:defRPr sz="1300" b="0"/>
            </a:lvl1pPr>
          </a:lstStyle>
          <a:p>
            <a:pPr>
              <a:defRPr/>
            </a:pPr>
            <a:endParaRPr lang="en-US" altLang="en-US"/>
          </a:p>
        </p:txBody>
      </p:sp>
      <p:sp>
        <p:nvSpPr>
          <p:cNvPr id="275463" name="Rectangle 7"/>
          <p:cNvSpPr>
            <a:spLocks noGrp="1" noChangeArrowheads="1"/>
          </p:cNvSpPr>
          <p:nvPr>
            <p:ph type="sldNum" sz="quarter" idx="5"/>
          </p:nvPr>
        </p:nvSpPr>
        <p:spPr bwMode="auto">
          <a:xfrm>
            <a:off x="4143375" y="9120188"/>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algn="r" defTabSz="966788" eaLnBrk="1" hangingPunct="1">
              <a:defRPr sz="1300" b="0"/>
            </a:lvl1pPr>
          </a:lstStyle>
          <a:p>
            <a:pPr>
              <a:defRPr/>
            </a:pPr>
            <a:fld id="{D137D36C-F1B5-4994-81A6-876042D30F25}" type="slidenum">
              <a:rPr lang="en-US" altLang="en-US"/>
              <a:pPr>
                <a:defRPr/>
              </a:pPr>
              <a:t>‹#›</a:t>
            </a:fld>
            <a:endParaRPr lang="en-US" altLang="en-US"/>
          </a:p>
        </p:txBody>
      </p:sp>
    </p:spTree>
    <p:extLst>
      <p:ext uri="{BB962C8B-B14F-4D97-AF65-F5344CB8AC3E}">
        <p14:creationId xmlns:p14="http://schemas.microsoft.com/office/powerpoint/2010/main" val="40591225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lvl1pPr defTabSz="966788">
              <a:defRPr sz="1600" b="1">
                <a:solidFill>
                  <a:schemeClr val="tx1"/>
                </a:solidFill>
                <a:latin typeface="Arial" panose="020B0604020202020204" pitchFamily="34" charset="0"/>
              </a:defRPr>
            </a:lvl1pPr>
            <a:lvl2pPr marL="742950" indent="-285750" defTabSz="966788">
              <a:defRPr sz="1600" b="1">
                <a:solidFill>
                  <a:schemeClr val="tx1"/>
                </a:solidFill>
                <a:latin typeface="Arial" panose="020B0604020202020204" pitchFamily="34" charset="0"/>
              </a:defRPr>
            </a:lvl2pPr>
            <a:lvl3pPr marL="1143000" indent="-228600" defTabSz="966788">
              <a:defRPr sz="1600" b="1">
                <a:solidFill>
                  <a:schemeClr val="tx1"/>
                </a:solidFill>
                <a:latin typeface="Arial" panose="020B0604020202020204" pitchFamily="34" charset="0"/>
              </a:defRPr>
            </a:lvl3pPr>
            <a:lvl4pPr marL="1600200" indent="-228600" defTabSz="966788">
              <a:defRPr sz="1600" b="1">
                <a:solidFill>
                  <a:schemeClr val="tx1"/>
                </a:solidFill>
                <a:latin typeface="Arial" panose="020B0604020202020204" pitchFamily="34" charset="0"/>
              </a:defRPr>
            </a:lvl4pPr>
            <a:lvl5pPr marL="2057400" indent="-228600" defTabSz="966788">
              <a:defRPr sz="1600" b="1">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1600" b="1">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1600" b="1">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1600" b="1">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1600" b="1">
                <a:solidFill>
                  <a:schemeClr val="tx1"/>
                </a:solidFill>
                <a:latin typeface="Arial" panose="020B0604020202020204" pitchFamily="34" charset="0"/>
              </a:defRPr>
            </a:lvl9pPr>
          </a:lstStyle>
          <a:p>
            <a:fld id="{23AB8482-9D7A-43F7-A7B5-3B6BC80782E0}" type="slidenum">
              <a:rPr lang="en-US" altLang="en-US" sz="1300" b="0" smtClean="0"/>
              <a:pPr/>
              <a:t>1</a:t>
            </a:fld>
            <a:endParaRPr lang="en-US" altLang="en-US" sz="1300" b="0"/>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p:spPr>
        <p:txBody>
          <a:bodyPr/>
          <a:lstStyle/>
          <a:p>
            <a:pPr eaLnBrk="1" hangingPunct="1"/>
            <a:endParaRPr lang="fr-FR" altLang="en-US"/>
          </a:p>
        </p:txBody>
      </p:sp>
    </p:spTree>
    <p:extLst>
      <p:ext uri="{BB962C8B-B14F-4D97-AF65-F5344CB8AC3E}">
        <p14:creationId xmlns:p14="http://schemas.microsoft.com/office/powerpoint/2010/main" val="32021703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778" name="Rectangle 7"/>
          <p:cNvSpPr>
            <a:spLocks noGrp="1" noChangeArrowheads="1"/>
          </p:cNvSpPr>
          <p:nvPr>
            <p:ph type="sldNum" sz="quarter" idx="5"/>
          </p:nvPr>
        </p:nvSpPr>
        <p:spPr>
          <a:noFill/>
        </p:spPr>
        <p:txBody>
          <a:bodyPr/>
          <a:lstStyle>
            <a:lvl1pPr defTabSz="966788">
              <a:defRPr sz="1600" b="1">
                <a:solidFill>
                  <a:schemeClr val="tx1"/>
                </a:solidFill>
                <a:latin typeface="Arial" panose="020B0604020202020204" pitchFamily="34" charset="0"/>
              </a:defRPr>
            </a:lvl1pPr>
            <a:lvl2pPr marL="742950" indent="-285750" defTabSz="966788">
              <a:defRPr sz="1600" b="1">
                <a:solidFill>
                  <a:schemeClr val="tx1"/>
                </a:solidFill>
                <a:latin typeface="Arial" panose="020B0604020202020204" pitchFamily="34" charset="0"/>
              </a:defRPr>
            </a:lvl2pPr>
            <a:lvl3pPr marL="1143000" indent="-228600" defTabSz="966788">
              <a:defRPr sz="1600" b="1">
                <a:solidFill>
                  <a:schemeClr val="tx1"/>
                </a:solidFill>
                <a:latin typeface="Arial" panose="020B0604020202020204" pitchFamily="34" charset="0"/>
              </a:defRPr>
            </a:lvl3pPr>
            <a:lvl4pPr marL="1600200" indent="-228600" defTabSz="966788">
              <a:defRPr sz="1600" b="1">
                <a:solidFill>
                  <a:schemeClr val="tx1"/>
                </a:solidFill>
                <a:latin typeface="Arial" panose="020B0604020202020204" pitchFamily="34" charset="0"/>
              </a:defRPr>
            </a:lvl4pPr>
            <a:lvl5pPr marL="2057400" indent="-228600" defTabSz="966788">
              <a:defRPr sz="1600" b="1">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1600" b="1">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1600" b="1">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1600" b="1">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1600" b="1">
                <a:solidFill>
                  <a:schemeClr val="tx1"/>
                </a:solidFill>
                <a:latin typeface="Arial" panose="020B0604020202020204" pitchFamily="34" charset="0"/>
              </a:defRPr>
            </a:lvl9pPr>
          </a:lstStyle>
          <a:p>
            <a:fld id="{C35A5634-F5BE-45A4-830E-2DB32F1CA7DA}" type="slidenum">
              <a:rPr lang="en-US" altLang="en-US" sz="1300" b="0" smtClean="0"/>
              <a:pPr/>
              <a:t>10</a:t>
            </a:fld>
            <a:endParaRPr lang="en-US" altLang="en-US" sz="1300" b="0"/>
          </a:p>
        </p:txBody>
      </p:sp>
      <p:sp>
        <p:nvSpPr>
          <p:cNvPr id="459779" name="Rectangle 2"/>
          <p:cNvSpPr>
            <a:spLocks noGrp="1" noRot="1" noChangeAspect="1" noChangeArrowheads="1" noTextEdit="1"/>
          </p:cNvSpPr>
          <p:nvPr>
            <p:ph type="sldImg"/>
          </p:nvPr>
        </p:nvSpPr>
        <p:spPr>
          <a:ln/>
        </p:spPr>
      </p:sp>
      <p:sp>
        <p:nvSpPr>
          <p:cNvPr id="459780" name="Rectangle 3"/>
          <p:cNvSpPr>
            <a:spLocks noGrp="1" noChangeArrowheads="1"/>
          </p:cNvSpPr>
          <p:nvPr>
            <p:ph type="body" idx="1"/>
          </p:nvPr>
        </p:nvSpPr>
        <p:spPr>
          <a:noFill/>
        </p:spPr>
        <p:txBody>
          <a:bodyPr/>
          <a:lstStyle/>
          <a:p>
            <a:pPr eaLnBrk="1" hangingPunct="1"/>
            <a:endParaRPr lang="fr-FR" altLang="en-US"/>
          </a:p>
        </p:txBody>
      </p:sp>
    </p:spTree>
    <p:extLst>
      <p:ext uri="{BB962C8B-B14F-4D97-AF65-F5344CB8AC3E}">
        <p14:creationId xmlns:p14="http://schemas.microsoft.com/office/powerpoint/2010/main" val="27762725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826" name="Rectangle 7"/>
          <p:cNvSpPr>
            <a:spLocks noGrp="1" noChangeArrowheads="1"/>
          </p:cNvSpPr>
          <p:nvPr>
            <p:ph type="sldNum" sz="quarter" idx="5"/>
          </p:nvPr>
        </p:nvSpPr>
        <p:spPr>
          <a:noFill/>
        </p:spPr>
        <p:txBody>
          <a:bodyPr/>
          <a:lstStyle>
            <a:lvl1pPr defTabSz="966788">
              <a:defRPr sz="1600" b="1">
                <a:solidFill>
                  <a:schemeClr val="tx1"/>
                </a:solidFill>
                <a:latin typeface="Arial" panose="020B0604020202020204" pitchFamily="34" charset="0"/>
              </a:defRPr>
            </a:lvl1pPr>
            <a:lvl2pPr marL="742950" indent="-285750" defTabSz="966788">
              <a:defRPr sz="1600" b="1">
                <a:solidFill>
                  <a:schemeClr val="tx1"/>
                </a:solidFill>
                <a:latin typeface="Arial" panose="020B0604020202020204" pitchFamily="34" charset="0"/>
              </a:defRPr>
            </a:lvl2pPr>
            <a:lvl3pPr marL="1143000" indent="-228600" defTabSz="966788">
              <a:defRPr sz="1600" b="1">
                <a:solidFill>
                  <a:schemeClr val="tx1"/>
                </a:solidFill>
                <a:latin typeface="Arial" panose="020B0604020202020204" pitchFamily="34" charset="0"/>
              </a:defRPr>
            </a:lvl3pPr>
            <a:lvl4pPr marL="1600200" indent="-228600" defTabSz="966788">
              <a:defRPr sz="1600" b="1">
                <a:solidFill>
                  <a:schemeClr val="tx1"/>
                </a:solidFill>
                <a:latin typeface="Arial" panose="020B0604020202020204" pitchFamily="34" charset="0"/>
              </a:defRPr>
            </a:lvl4pPr>
            <a:lvl5pPr marL="2057400" indent="-228600" defTabSz="966788">
              <a:defRPr sz="1600" b="1">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1600" b="1">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1600" b="1">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1600" b="1">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1600" b="1">
                <a:solidFill>
                  <a:schemeClr val="tx1"/>
                </a:solidFill>
                <a:latin typeface="Arial" panose="020B0604020202020204" pitchFamily="34" charset="0"/>
              </a:defRPr>
            </a:lvl9pPr>
          </a:lstStyle>
          <a:p>
            <a:fld id="{AC586597-5157-4210-9A9C-6C4299CB4B86}" type="slidenum">
              <a:rPr lang="en-US" altLang="en-US" sz="1300" b="0" smtClean="0"/>
              <a:pPr/>
              <a:t>11</a:t>
            </a:fld>
            <a:endParaRPr lang="en-US" altLang="en-US" sz="1300" b="0"/>
          </a:p>
        </p:txBody>
      </p:sp>
      <p:sp>
        <p:nvSpPr>
          <p:cNvPr id="461827" name="Rectangle 2"/>
          <p:cNvSpPr>
            <a:spLocks noGrp="1" noRot="1" noChangeAspect="1" noChangeArrowheads="1" noTextEdit="1"/>
          </p:cNvSpPr>
          <p:nvPr>
            <p:ph type="sldImg"/>
          </p:nvPr>
        </p:nvSpPr>
        <p:spPr>
          <a:ln/>
        </p:spPr>
      </p:sp>
      <p:sp>
        <p:nvSpPr>
          <p:cNvPr id="461828" name="Rectangle 3"/>
          <p:cNvSpPr>
            <a:spLocks noGrp="1" noChangeArrowheads="1"/>
          </p:cNvSpPr>
          <p:nvPr>
            <p:ph type="body" idx="1"/>
          </p:nvPr>
        </p:nvSpPr>
        <p:spPr>
          <a:noFill/>
        </p:spPr>
        <p:txBody>
          <a:bodyPr/>
          <a:lstStyle/>
          <a:p>
            <a:pPr eaLnBrk="1" hangingPunct="1"/>
            <a:endParaRPr lang="fr-FR" altLang="en-US"/>
          </a:p>
        </p:txBody>
      </p:sp>
    </p:spTree>
    <p:extLst>
      <p:ext uri="{BB962C8B-B14F-4D97-AF65-F5344CB8AC3E}">
        <p14:creationId xmlns:p14="http://schemas.microsoft.com/office/powerpoint/2010/main" val="4873294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874" name="Rectangle 7"/>
          <p:cNvSpPr>
            <a:spLocks noGrp="1" noChangeArrowheads="1"/>
          </p:cNvSpPr>
          <p:nvPr>
            <p:ph type="sldNum" sz="quarter" idx="5"/>
          </p:nvPr>
        </p:nvSpPr>
        <p:spPr>
          <a:noFill/>
        </p:spPr>
        <p:txBody>
          <a:bodyPr/>
          <a:lstStyle>
            <a:lvl1pPr defTabSz="966788">
              <a:defRPr sz="1600" b="1">
                <a:solidFill>
                  <a:schemeClr val="tx1"/>
                </a:solidFill>
                <a:latin typeface="Arial" panose="020B0604020202020204" pitchFamily="34" charset="0"/>
              </a:defRPr>
            </a:lvl1pPr>
            <a:lvl2pPr marL="742950" indent="-285750" defTabSz="966788">
              <a:defRPr sz="1600" b="1">
                <a:solidFill>
                  <a:schemeClr val="tx1"/>
                </a:solidFill>
                <a:latin typeface="Arial" panose="020B0604020202020204" pitchFamily="34" charset="0"/>
              </a:defRPr>
            </a:lvl2pPr>
            <a:lvl3pPr marL="1143000" indent="-228600" defTabSz="966788">
              <a:defRPr sz="1600" b="1">
                <a:solidFill>
                  <a:schemeClr val="tx1"/>
                </a:solidFill>
                <a:latin typeface="Arial" panose="020B0604020202020204" pitchFamily="34" charset="0"/>
              </a:defRPr>
            </a:lvl3pPr>
            <a:lvl4pPr marL="1600200" indent="-228600" defTabSz="966788">
              <a:defRPr sz="1600" b="1">
                <a:solidFill>
                  <a:schemeClr val="tx1"/>
                </a:solidFill>
                <a:latin typeface="Arial" panose="020B0604020202020204" pitchFamily="34" charset="0"/>
              </a:defRPr>
            </a:lvl4pPr>
            <a:lvl5pPr marL="2057400" indent="-228600" defTabSz="966788">
              <a:defRPr sz="1600" b="1">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1600" b="1">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1600" b="1">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1600" b="1">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1600" b="1">
                <a:solidFill>
                  <a:schemeClr val="tx1"/>
                </a:solidFill>
                <a:latin typeface="Arial" panose="020B0604020202020204" pitchFamily="34" charset="0"/>
              </a:defRPr>
            </a:lvl9pPr>
          </a:lstStyle>
          <a:p>
            <a:fld id="{8FB8759B-118C-40DB-BB3D-63F2F974352E}" type="slidenum">
              <a:rPr lang="en-US" altLang="en-US" sz="1300" b="0" smtClean="0"/>
              <a:pPr/>
              <a:t>12</a:t>
            </a:fld>
            <a:endParaRPr lang="en-US" altLang="en-US" sz="1300" b="0"/>
          </a:p>
        </p:txBody>
      </p:sp>
      <p:sp>
        <p:nvSpPr>
          <p:cNvPr id="463875" name="Rectangle 2"/>
          <p:cNvSpPr>
            <a:spLocks noGrp="1" noRot="1" noChangeAspect="1" noChangeArrowheads="1" noTextEdit="1"/>
          </p:cNvSpPr>
          <p:nvPr>
            <p:ph type="sldImg"/>
          </p:nvPr>
        </p:nvSpPr>
        <p:spPr>
          <a:ln/>
        </p:spPr>
      </p:sp>
      <p:sp>
        <p:nvSpPr>
          <p:cNvPr id="463876" name="Rectangle 3"/>
          <p:cNvSpPr>
            <a:spLocks noGrp="1" noChangeArrowheads="1"/>
          </p:cNvSpPr>
          <p:nvPr>
            <p:ph type="body" idx="1"/>
          </p:nvPr>
        </p:nvSpPr>
        <p:spPr>
          <a:noFill/>
        </p:spPr>
        <p:txBody>
          <a:bodyPr/>
          <a:lstStyle/>
          <a:p>
            <a:pPr eaLnBrk="1" hangingPunct="1"/>
            <a:endParaRPr lang="fr-FR" altLang="en-US"/>
          </a:p>
        </p:txBody>
      </p:sp>
    </p:spTree>
    <p:extLst>
      <p:ext uri="{BB962C8B-B14F-4D97-AF65-F5344CB8AC3E}">
        <p14:creationId xmlns:p14="http://schemas.microsoft.com/office/powerpoint/2010/main" val="31516587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22" name="Rectangle 7"/>
          <p:cNvSpPr>
            <a:spLocks noGrp="1" noChangeArrowheads="1"/>
          </p:cNvSpPr>
          <p:nvPr>
            <p:ph type="sldNum" sz="quarter" idx="5"/>
          </p:nvPr>
        </p:nvSpPr>
        <p:spPr>
          <a:noFill/>
        </p:spPr>
        <p:txBody>
          <a:bodyPr/>
          <a:lstStyle>
            <a:lvl1pPr defTabSz="966788">
              <a:defRPr sz="1600" b="1">
                <a:solidFill>
                  <a:schemeClr val="tx1"/>
                </a:solidFill>
                <a:latin typeface="Arial" panose="020B0604020202020204" pitchFamily="34" charset="0"/>
              </a:defRPr>
            </a:lvl1pPr>
            <a:lvl2pPr marL="742950" indent="-285750" defTabSz="966788">
              <a:defRPr sz="1600" b="1">
                <a:solidFill>
                  <a:schemeClr val="tx1"/>
                </a:solidFill>
                <a:latin typeface="Arial" panose="020B0604020202020204" pitchFamily="34" charset="0"/>
              </a:defRPr>
            </a:lvl2pPr>
            <a:lvl3pPr marL="1143000" indent="-228600" defTabSz="966788">
              <a:defRPr sz="1600" b="1">
                <a:solidFill>
                  <a:schemeClr val="tx1"/>
                </a:solidFill>
                <a:latin typeface="Arial" panose="020B0604020202020204" pitchFamily="34" charset="0"/>
              </a:defRPr>
            </a:lvl3pPr>
            <a:lvl4pPr marL="1600200" indent="-228600" defTabSz="966788">
              <a:defRPr sz="1600" b="1">
                <a:solidFill>
                  <a:schemeClr val="tx1"/>
                </a:solidFill>
                <a:latin typeface="Arial" panose="020B0604020202020204" pitchFamily="34" charset="0"/>
              </a:defRPr>
            </a:lvl4pPr>
            <a:lvl5pPr marL="2057400" indent="-228600" defTabSz="966788">
              <a:defRPr sz="1600" b="1">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1600" b="1">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1600" b="1">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1600" b="1">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1600" b="1">
                <a:solidFill>
                  <a:schemeClr val="tx1"/>
                </a:solidFill>
                <a:latin typeface="Arial" panose="020B0604020202020204" pitchFamily="34" charset="0"/>
              </a:defRPr>
            </a:lvl9pPr>
          </a:lstStyle>
          <a:p>
            <a:fld id="{54D08B28-9CEA-4616-AAFC-F07DB591481C}" type="slidenum">
              <a:rPr lang="en-US" altLang="en-US" sz="1300" b="0" smtClean="0"/>
              <a:pPr/>
              <a:t>13</a:t>
            </a:fld>
            <a:endParaRPr lang="en-US" altLang="en-US" sz="1300" b="0"/>
          </a:p>
        </p:txBody>
      </p:sp>
      <p:sp>
        <p:nvSpPr>
          <p:cNvPr id="465923" name="Rectangle 2"/>
          <p:cNvSpPr>
            <a:spLocks noGrp="1" noRot="1" noChangeAspect="1" noChangeArrowheads="1" noTextEdit="1"/>
          </p:cNvSpPr>
          <p:nvPr>
            <p:ph type="sldImg"/>
          </p:nvPr>
        </p:nvSpPr>
        <p:spPr>
          <a:ln/>
        </p:spPr>
      </p:sp>
      <p:sp>
        <p:nvSpPr>
          <p:cNvPr id="465924" name="Rectangle 3"/>
          <p:cNvSpPr>
            <a:spLocks noGrp="1" noChangeArrowheads="1"/>
          </p:cNvSpPr>
          <p:nvPr>
            <p:ph type="body" idx="1"/>
          </p:nvPr>
        </p:nvSpPr>
        <p:spPr>
          <a:noFill/>
        </p:spPr>
        <p:txBody>
          <a:bodyPr/>
          <a:lstStyle/>
          <a:p>
            <a:pPr eaLnBrk="1" hangingPunct="1"/>
            <a:endParaRPr lang="fr-FR" altLang="en-US"/>
          </a:p>
        </p:txBody>
      </p:sp>
    </p:spTree>
    <p:extLst>
      <p:ext uri="{BB962C8B-B14F-4D97-AF65-F5344CB8AC3E}">
        <p14:creationId xmlns:p14="http://schemas.microsoft.com/office/powerpoint/2010/main" val="28350048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970" name="Rectangle 7"/>
          <p:cNvSpPr>
            <a:spLocks noGrp="1" noChangeArrowheads="1"/>
          </p:cNvSpPr>
          <p:nvPr>
            <p:ph type="sldNum" sz="quarter" idx="5"/>
          </p:nvPr>
        </p:nvSpPr>
        <p:spPr>
          <a:noFill/>
        </p:spPr>
        <p:txBody>
          <a:bodyPr/>
          <a:lstStyle>
            <a:lvl1pPr defTabSz="966788">
              <a:defRPr sz="1600" b="1">
                <a:solidFill>
                  <a:schemeClr val="tx1"/>
                </a:solidFill>
                <a:latin typeface="Arial" panose="020B0604020202020204" pitchFamily="34" charset="0"/>
              </a:defRPr>
            </a:lvl1pPr>
            <a:lvl2pPr marL="742950" indent="-285750" defTabSz="966788">
              <a:defRPr sz="1600" b="1">
                <a:solidFill>
                  <a:schemeClr val="tx1"/>
                </a:solidFill>
                <a:latin typeface="Arial" panose="020B0604020202020204" pitchFamily="34" charset="0"/>
              </a:defRPr>
            </a:lvl2pPr>
            <a:lvl3pPr marL="1143000" indent="-228600" defTabSz="966788">
              <a:defRPr sz="1600" b="1">
                <a:solidFill>
                  <a:schemeClr val="tx1"/>
                </a:solidFill>
                <a:latin typeface="Arial" panose="020B0604020202020204" pitchFamily="34" charset="0"/>
              </a:defRPr>
            </a:lvl3pPr>
            <a:lvl4pPr marL="1600200" indent="-228600" defTabSz="966788">
              <a:defRPr sz="1600" b="1">
                <a:solidFill>
                  <a:schemeClr val="tx1"/>
                </a:solidFill>
                <a:latin typeface="Arial" panose="020B0604020202020204" pitchFamily="34" charset="0"/>
              </a:defRPr>
            </a:lvl4pPr>
            <a:lvl5pPr marL="2057400" indent="-228600" defTabSz="966788">
              <a:defRPr sz="1600" b="1">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1600" b="1">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1600" b="1">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1600" b="1">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1600" b="1">
                <a:solidFill>
                  <a:schemeClr val="tx1"/>
                </a:solidFill>
                <a:latin typeface="Arial" panose="020B0604020202020204" pitchFamily="34" charset="0"/>
              </a:defRPr>
            </a:lvl9pPr>
          </a:lstStyle>
          <a:p>
            <a:fld id="{CB2A942E-E3B2-4349-B81A-DBBD1D750BAC}" type="slidenum">
              <a:rPr lang="en-US" altLang="en-US" sz="1300" b="0" smtClean="0"/>
              <a:pPr/>
              <a:t>14</a:t>
            </a:fld>
            <a:endParaRPr lang="en-US" altLang="en-US" sz="1300" b="0"/>
          </a:p>
        </p:txBody>
      </p:sp>
      <p:sp>
        <p:nvSpPr>
          <p:cNvPr id="467971" name="Rectangle 2"/>
          <p:cNvSpPr>
            <a:spLocks noGrp="1" noRot="1" noChangeAspect="1" noChangeArrowheads="1" noTextEdit="1"/>
          </p:cNvSpPr>
          <p:nvPr>
            <p:ph type="sldImg"/>
          </p:nvPr>
        </p:nvSpPr>
        <p:spPr>
          <a:ln/>
        </p:spPr>
      </p:sp>
      <p:sp>
        <p:nvSpPr>
          <p:cNvPr id="467972" name="Rectangle 3"/>
          <p:cNvSpPr>
            <a:spLocks noGrp="1" noChangeArrowheads="1"/>
          </p:cNvSpPr>
          <p:nvPr>
            <p:ph type="body" idx="1"/>
          </p:nvPr>
        </p:nvSpPr>
        <p:spPr>
          <a:noFill/>
        </p:spPr>
        <p:txBody>
          <a:bodyPr/>
          <a:lstStyle/>
          <a:p>
            <a:pPr eaLnBrk="1" hangingPunct="1"/>
            <a:endParaRPr lang="fr-FR" altLang="en-US"/>
          </a:p>
        </p:txBody>
      </p:sp>
    </p:spTree>
    <p:extLst>
      <p:ext uri="{BB962C8B-B14F-4D97-AF65-F5344CB8AC3E}">
        <p14:creationId xmlns:p14="http://schemas.microsoft.com/office/powerpoint/2010/main" val="20523599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018" name="Rectangle 7"/>
          <p:cNvSpPr>
            <a:spLocks noGrp="1" noChangeArrowheads="1"/>
          </p:cNvSpPr>
          <p:nvPr>
            <p:ph type="sldNum" sz="quarter" idx="5"/>
          </p:nvPr>
        </p:nvSpPr>
        <p:spPr>
          <a:noFill/>
        </p:spPr>
        <p:txBody>
          <a:bodyPr/>
          <a:lstStyle>
            <a:lvl1pPr defTabSz="966788">
              <a:defRPr sz="1600" b="1">
                <a:solidFill>
                  <a:schemeClr val="tx1"/>
                </a:solidFill>
                <a:latin typeface="Arial" panose="020B0604020202020204" pitchFamily="34" charset="0"/>
              </a:defRPr>
            </a:lvl1pPr>
            <a:lvl2pPr marL="742950" indent="-285750" defTabSz="966788">
              <a:defRPr sz="1600" b="1">
                <a:solidFill>
                  <a:schemeClr val="tx1"/>
                </a:solidFill>
                <a:latin typeface="Arial" panose="020B0604020202020204" pitchFamily="34" charset="0"/>
              </a:defRPr>
            </a:lvl2pPr>
            <a:lvl3pPr marL="1143000" indent="-228600" defTabSz="966788">
              <a:defRPr sz="1600" b="1">
                <a:solidFill>
                  <a:schemeClr val="tx1"/>
                </a:solidFill>
                <a:latin typeface="Arial" panose="020B0604020202020204" pitchFamily="34" charset="0"/>
              </a:defRPr>
            </a:lvl3pPr>
            <a:lvl4pPr marL="1600200" indent="-228600" defTabSz="966788">
              <a:defRPr sz="1600" b="1">
                <a:solidFill>
                  <a:schemeClr val="tx1"/>
                </a:solidFill>
                <a:latin typeface="Arial" panose="020B0604020202020204" pitchFamily="34" charset="0"/>
              </a:defRPr>
            </a:lvl4pPr>
            <a:lvl5pPr marL="2057400" indent="-228600" defTabSz="966788">
              <a:defRPr sz="1600" b="1">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1600" b="1">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1600" b="1">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1600" b="1">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1600" b="1">
                <a:solidFill>
                  <a:schemeClr val="tx1"/>
                </a:solidFill>
                <a:latin typeface="Arial" panose="020B0604020202020204" pitchFamily="34" charset="0"/>
              </a:defRPr>
            </a:lvl9pPr>
          </a:lstStyle>
          <a:p>
            <a:fld id="{524F7B21-B02F-4A61-B5CE-F7912EDB19FF}" type="slidenum">
              <a:rPr lang="en-US" altLang="en-US" sz="1300" b="0" smtClean="0"/>
              <a:pPr/>
              <a:t>15</a:t>
            </a:fld>
            <a:endParaRPr lang="en-US" altLang="en-US" sz="1300" b="0"/>
          </a:p>
        </p:txBody>
      </p:sp>
      <p:sp>
        <p:nvSpPr>
          <p:cNvPr id="470019" name="Rectangle 2"/>
          <p:cNvSpPr>
            <a:spLocks noGrp="1" noRot="1" noChangeAspect="1" noChangeArrowheads="1" noTextEdit="1"/>
          </p:cNvSpPr>
          <p:nvPr>
            <p:ph type="sldImg"/>
          </p:nvPr>
        </p:nvSpPr>
        <p:spPr>
          <a:ln/>
        </p:spPr>
      </p:sp>
      <p:sp>
        <p:nvSpPr>
          <p:cNvPr id="470020" name="Rectangle 3"/>
          <p:cNvSpPr>
            <a:spLocks noGrp="1" noChangeArrowheads="1"/>
          </p:cNvSpPr>
          <p:nvPr>
            <p:ph type="body" idx="1"/>
          </p:nvPr>
        </p:nvSpPr>
        <p:spPr>
          <a:noFill/>
        </p:spPr>
        <p:txBody>
          <a:bodyPr/>
          <a:lstStyle/>
          <a:p>
            <a:pPr eaLnBrk="1" hangingPunct="1"/>
            <a:endParaRPr lang="fr-FR" altLang="en-US"/>
          </a:p>
        </p:txBody>
      </p:sp>
    </p:spTree>
    <p:extLst>
      <p:ext uri="{BB962C8B-B14F-4D97-AF65-F5344CB8AC3E}">
        <p14:creationId xmlns:p14="http://schemas.microsoft.com/office/powerpoint/2010/main" val="20058359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066" name="Rectangle 7"/>
          <p:cNvSpPr>
            <a:spLocks noGrp="1" noChangeArrowheads="1"/>
          </p:cNvSpPr>
          <p:nvPr>
            <p:ph type="sldNum" sz="quarter" idx="5"/>
          </p:nvPr>
        </p:nvSpPr>
        <p:spPr>
          <a:noFill/>
        </p:spPr>
        <p:txBody>
          <a:bodyPr/>
          <a:lstStyle>
            <a:lvl1pPr defTabSz="966788">
              <a:defRPr sz="1600" b="1">
                <a:solidFill>
                  <a:schemeClr val="tx1"/>
                </a:solidFill>
                <a:latin typeface="Arial" panose="020B0604020202020204" pitchFamily="34" charset="0"/>
              </a:defRPr>
            </a:lvl1pPr>
            <a:lvl2pPr marL="742950" indent="-285750" defTabSz="966788">
              <a:defRPr sz="1600" b="1">
                <a:solidFill>
                  <a:schemeClr val="tx1"/>
                </a:solidFill>
                <a:latin typeface="Arial" panose="020B0604020202020204" pitchFamily="34" charset="0"/>
              </a:defRPr>
            </a:lvl2pPr>
            <a:lvl3pPr marL="1143000" indent="-228600" defTabSz="966788">
              <a:defRPr sz="1600" b="1">
                <a:solidFill>
                  <a:schemeClr val="tx1"/>
                </a:solidFill>
                <a:latin typeface="Arial" panose="020B0604020202020204" pitchFamily="34" charset="0"/>
              </a:defRPr>
            </a:lvl3pPr>
            <a:lvl4pPr marL="1600200" indent="-228600" defTabSz="966788">
              <a:defRPr sz="1600" b="1">
                <a:solidFill>
                  <a:schemeClr val="tx1"/>
                </a:solidFill>
                <a:latin typeface="Arial" panose="020B0604020202020204" pitchFamily="34" charset="0"/>
              </a:defRPr>
            </a:lvl4pPr>
            <a:lvl5pPr marL="2057400" indent="-228600" defTabSz="966788">
              <a:defRPr sz="1600" b="1">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1600" b="1">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1600" b="1">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1600" b="1">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1600" b="1">
                <a:solidFill>
                  <a:schemeClr val="tx1"/>
                </a:solidFill>
                <a:latin typeface="Arial" panose="020B0604020202020204" pitchFamily="34" charset="0"/>
              </a:defRPr>
            </a:lvl9pPr>
          </a:lstStyle>
          <a:p>
            <a:fld id="{3C1A2A04-57F9-429D-8E8A-AD984BB8569A}" type="slidenum">
              <a:rPr lang="en-US" altLang="en-US" sz="1300" b="0" smtClean="0"/>
              <a:pPr/>
              <a:t>16</a:t>
            </a:fld>
            <a:endParaRPr lang="en-US" altLang="en-US" sz="1300" b="0"/>
          </a:p>
        </p:txBody>
      </p:sp>
      <p:sp>
        <p:nvSpPr>
          <p:cNvPr id="472067" name="Rectangle 2"/>
          <p:cNvSpPr>
            <a:spLocks noGrp="1" noRot="1" noChangeAspect="1" noChangeArrowheads="1" noTextEdit="1"/>
          </p:cNvSpPr>
          <p:nvPr>
            <p:ph type="sldImg"/>
          </p:nvPr>
        </p:nvSpPr>
        <p:spPr>
          <a:ln/>
        </p:spPr>
      </p:sp>
      <p:sp>
        <p:nvSpPr>
          <p:cNvPr id="472068" name="Rectangle 3"/>
          <p:cNvSpPr>
            <a:spLocks noGrp="1" noChangeArrowheads="1"/>
          </p:cNvSpPr>
          <p:nvPr>
            <p:ph type="body" idx="1"/>
          </p:nvPr>
        </p:nvSpPr>
        <p:spPr>
          <a:noFill/>
        </p:spPr>
        <p:txBody>
          <a:bodyPr/>
          <a:lstStyle/>
          <a:p>
            <a:pPr eaLnBrk="1" hangingPunct="1"/>
            <a:endParaRPr lang="fr-FR" altLang="en-US"/>
          </a:p>
        </p:txBody>
      </p:sp>
    </p:spTree>
    <p:extLst>
      <p:ext uri="{BB962C8B-B14F-4D97-AF65-F5344CB8AC3E}">
        <p14:creationId xmlns:p14="http://schemas.microsoft.com/office/powerpoint/2010/main" val="10383556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114" name="Rectangle 7"/>
          <p:cNvSpPr>
            <a:spLocks noGrp="1" noChangeArrowheads="1"/>
          </p:cNvSpPr>
          <p:nvPr>
            <p:ph type="sldNum" sz="quarter" idx="5"/>
          </p:nvPr>
        </p:nvSpPr>
        <p:spPr>
          <a:noFill/>
        </p:spPr>
        <p:txBody>
          <a:bodyPr/>
          <a:lstStyle>
            <a:lvl1pPr defTabSz="966788">
              <a:defRPr sz="1600" b="1">
                <a:solidFill>
                  <a:schemeClr val="tx1"/>
                </a:solidFill>
                <a:latin typeface="Arial" panose="020B0604020202020204" pitchFamily="34" charset="0"/>
              </a:defRPr>
            </a:lvl1pPr>
            <a:lvl2pPr marL="742950" indent="-285750" defTabSz="966788">
              <a:defRPr sz="1600" b="1">
                <a:solidFill>
                  <a:schemeClr val="tx1"/>
                </a:solidFill>
                <a:latin typeface="Arial" panose="020B0604020202020204" pitchFamily="34" charset="0"/>
              </a:defRPr>
            </a:lvl2pPr>
            <a:lvl3pPr marL="1143000" indent="-228600" defTabSz="966788">
              <a:defRPr sz="1600" b="1">
                <a:solidFill>
                  <a:schemeClr val="tx1"/>
                </a:solidFill>
                <a:latin typeface="Arial" panose="020B0604020202020204" pitchFamily="34" charset="0"/>
              </a:defRPr>
            </a:lvl3pPr>
            <a:lvl4pPr marL="1600200" indent="-228600" defTabSz="966788">
              <a:defRPr sz="1600" b="1">
                <a:solidFill>
                  <a:schemeClr val="tx1"/>
                </a:solidFill>
                <a:latin typeface="Arial" panose="020B0604020202020204" pitchFamily="34" charset="0"/>
              </a:defRPr>
            </a:lvl4pPr>
            <a:lvl5pPr marL="2057400" indent="-228600" defTabSz="966788">
              <a:defRPr sz="1600" b="1">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1600" b="1">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1600" b="1">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1600" b="1">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1600" b="1">
                <a:solidFill>
                  <a:schemeClr val="tx1"/>
                </a:solidFill>
                <a:latin typeface="Arial" panose="020B0604020202020204" pitchFamily="34" charset="0"/>
              </a:defRPr>
            </a:lvl9pPr>
          </a:lstStyle>
          <a:p>
            <a:fld id="{EA905CC9-2720-4FF7-B0D4-BA9F99B22C4B}" type="slidenum">
              <a:rPr lang="en-US" altLang="en-US" sz="1300" b="0" smtClean="0"/>
              <a:pPr/>
              <a:t>17</a:t>
            </a:fld>
            <a:endParaRPr lang="en-US" altLang="en-US" sz="1300" b="0"/>
          </a:p>
        </p:txBody>
      </p:sp>
      <p:sp>
        <p:nvSpPr>
          <p:cNvPr id="474115" name="Rectangle 2"/>
          <p:cNvSpPr>
            <a:spLocks noGrp="1" noRot="1" noChangeAspect="1" noChangeArrowheads="1" noTextEdit="1"/>
          </p:cNvSpPr>
          <p:nvPr>
            <p:ph type="sldImg"/>
          </p:nvPr>
        </p:nvSpPr>
        <p:spPr>
          <a:ln/>
        </p:spPr>
      </p:sp>
      <p:sp>
        <p:nvSpPr>
          <p:cNvPr id="474116" name="Rectangle 3"/>
          <p:cNvSpPr>
            <a:spLocks noGrp="1" noChangeArrowheads="1"/>
          </p:cNvSpPr>
          <p:nvPr>
            <p:ph type="body" idx="1"/>
          </p:nvPr>
        </p:nvSpPr>
        <p:spPr>
          <a:noFill/>
        </p:spPr>
        <p:txBody>
          <a:bodyPr/>
          <a:lstStyle/>
          <a:p>
            <a:pPr eaLnBrk="1" hangingPunct="1"/>
            <a:endParaRPr lang="fr-FR" altLang="en-US"/>
          </a:p>
        </p:txBody>
      </p:sp>
    </p:spTree>
    <p:extLst>
      <p:ext uri="{BB962C8B-B14F-4D97-AF65-F5344CB8AC3E}">
        <p14:creationId xmlns:p14="http://schemas.microsoft.com/office/powerpoint/2010/main" val="20411579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162" name="Rectangle 7"/>
          <p:cNvSpPr>
            <a:spLocks noGrp="1" noChangeArrowheads="1"/>
          </p:cNvSpPr>
          <p:nvPr>
            <p:ph type="sldNum" sz="quarter" idx="5"/>
          </p:nvPr>
        </p:nvSpPr>
        <p:spPr>
          <a:noFill/>
        </p:spPr>
        <p:txBody>
          <a:bodyPr/>
          <a:lstStyle>
            <a:lvl1pPr defTabSz="966788">
              <a:defRPr sz="1600" b="1">
                <a:solidFill>
                  <a:schemeClr val="tx1"/>
                </a:solidFill>
                <a:latin typeface="Arial" panose="020B0604020202020204" pitchFamily="34" charset="0"/>
              </a:defRPr>
            </a:lvl1pPr>
            <a:lvl2pPr marL="742950" indent="-285750" defTabSz="966788">
              <a:defRPr sz="1600" b="1">
                <a:solidFill>
                  <a:schemeClr val="tx1"/>
                </a:solidFill>
                <a:latin typeface="Arial" panose="020B0604020202020204" pitchFamily="34" charset="0"/>
              </a:defRPr>
            </a:lvl2pPr>
            <a:lvl3pPr marL="1143000" indent="-228600" defTabSz="966788">
              <a:defRPr sz="1600" b="1">
                <a:solidFill>
                  <a:schemeClr val="tx1"/>
                </a:solidFill>
                <a:latin typeface="Arial" panose="020B0604020202020204" pitchFamily="34" charset="0"/>
              </a:defRPr>
            </a:lvl3pPr>
            <a:lvl4pPr marL="1600200" indent="-228600" defTabSz="966788">
              <a:defRPr sz="1600" b="1">
                <a:solidFill>
                  <a:schemeClr val="tx1"/>
                </a:solidFill>
                <a:latin typeface="Arial" panose="020B0604020202020204" pitchFamily="34" charset="0"/>
              </a:defRPr>
            </a:lvl4pPr>
            <a:lvl5pPr marL="2057400" indent="-228600" defTabSz="966788">
              <a:defRPr sz="1600" b="1">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1600" b="1">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1600" b="1">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1600" b="1">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1600" b="1">
                <a:solidFill>
                  <a:schemeClr val="tx1"/>
                </a:solidFill>
                <a:latin typeface="Arial" panose="020B0604020202020204" pitchFamily="34" charset="0"/>
              </a:defRPr>
            </a:lvl9pPr>
          </a:lstStyle>
          <a:p>
            <a:fld id="{ED201BBB-F503-44D4-A187-5534BB5BD49E}" type="slidenum">
              <a:rPr lang="en-US" altLang="en-US" sz="1300" b="0" smtClean="0"/>
              <a:pPr/>
              <a:t>18</a:t>
            </a:fld>
            <a:endParaRPr lang="en-US" altLang="en-US" sz="1300" b="0"/>
          </a:p>
        </p:txBody>
      </p:sp>
      <p:sp>
        <p:nvSpPr>
          <p:cNvPr id="476163" name="Rectangle 2"/>
          <p:cNvSpPr>
            <a:spLocks noGrp="1" noRot="1" noChangeAspect="1" noChangeArrowheads="1" noTextEdit="1"/>
          </p:cNvSpPr>
          <p:nvPr>
            <p:ph type="sldImg"/>
          </p:nvPr>
        </p:nvSpPr>
        <p:spPr>
          <a:ln/>
        </p:spPr>
      </p:sp>
      <p:sp>
        <p:nvSpPr>
          <p:cNvPr id="476164" name="Rectangle 3"/>
          <p:cNvSpPr>
            <a:spLocks noGrp="1" noChangeArrowheads="1"/>
          </p:cNvSpPr>
          <p:nvPr>
            <p:ph type="body" idx="1"/>
          </p:nvPr>
        </p:nvSpPr>
        <p:spPr>
          <a:noFill/>
        </p:spPr>
        <p:txBody>
          <a:bodyPr/>
          <a:lstStyle/>
          <a:p>
            <a:pPr eaLnBrk="1" hangingPunct="1"/>
            <a:endParaRPr lang="fr-FR" altLang="en-US"/>
          </a:p>
        </p:txBody>
      </p:sp>
    </p:spTree>
    <p:extLst>
      <p:ext uri="{BB962C8B-B14F-4D97-AF65-F5344CB8AC3E}">
        <p14:creationId xmlns:p14="http://schemas.microsoft.com/office/powerpoint/2010/main" val="42654333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8210" name="Rectangle 7"/>
          <p:cNvSpPr>
            <a:spLocks noGrp="1" noChangeArrowheads="1"/>
          </p:cNvSpPr>
          <p:nvPr>
            <p:ph type="sldNum" sz="quarter" idx="5"/>
          </p:nvPr>
        </p:nvSpPr>
        <p:spPr>
          <a:noFill/>
        </p:spPr>
        <p:txBody>
          <a:bodyPr/>
          <a:lstStyle>
            <a:lvl1pPr defTabSz="966788">
              <a:defRPr sz="1600" b="1">
                <a:solidFill>
                  <a:schemeClr val="tx1"/>
                </a:solidFill>
                <a:latin typeface="Arial" panose="020B0604020202020204" pitchFamily="34" charset="0"/>
              </a:defRPr>
            </a:lvl1pPr>
            <a:lvl2pPr marL="742950" indent="-285750" defTabSz="966788">
              <a:defRPr sz="1600" b="1">
                <a:solidFill>
                  <a:schemeClr val="tx1"/>
                </a:solidFill>
                <a:latin typeface="Arial" panose="020B0604020202020204" pitchFamily="34" charset="0"/>
              </a:defRPr>
            </a:lvl2pPr>
            <a:lvl3pPr marL="1143000" indent="-228600" defTabSz="966788">
              <a:defRPr sz="1600" b="1">
                <a:solidFill>
                  <a:schemeClr val="tx1"/>
                </a:solidFill>
                <a:latin typeface="Arial" panose="020B0604020202020204" pitchFamily="34" charset="0"/>
              </a:defRPr>
            </a:lvl3pPr>
            <a:lvl4pPr marL="1600200" indent="-228600" defTabSz="966788">
              <a:defRPr sz="1600" b="1">
                <a:solidFill>
                  <a:schemeClr val="tx1"/>
                </a:solidFill>
                <a:latin typeface="Arial" panose="020B0604020202020204" pitchFamily="34" charset="0"/>
              </a:defRPr>
            </a:lvl4pPr>
            <a:lvl5pPr marL="2057400" indent="-228600" defTabSz="966788">
              <a:defRPr sz="1600" b="1">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1600" b="1">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1600" b="1">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1600" b="1">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1600" b="1">
                <a:solidFill>
                  <a:schemeClr val="tx1"/>
                </a:solidFill>
                <a:latin typeface="Arial" panose="020B0604020202020204" pitchFamily="34" charset="0"/>
              </a:defRPr>
            </a:lvl9pPr>
          </a:lstStyle>
          <a:p>
            <a:fld id="{A8BA5080-959C-4848-904E-06715E2D899C}" type="slidenum">
              <a:rPr lang="en-US" altLang="en-US" sz="1300" b="0" smtClean="0"/>
              <a:pPr/>
              <a:t>19</a:t>
            </a:fld>
            <a:endParaRPr lang="en-US" altLang="en-US" sz="1300" b="0"/>
          </a:p>
        </p:txBody>
      </p:sp>
      <p:sp>
        <p:nvSpPr>
          <p:cNvPr id="478211" name="Rectangle 2"/>
          <p:cNvSpPr>
            <a:spLocks noGrp="1" noRot="1" noChangeAspect="1" noChangeArrowheads="1" noTextEdit="1"/>
          </p:cNvSpPr>
          <p:nvPr>
            <p:ph type="sldImg"/>
          </p:nvPr>
        </p:nvSpPr>
        <p:spPr>
          <a:ln/>
        </p:spPr>
      </p:sp>
      <p:sp>
        <p:nvSpPr>
          <p:cNvPr id="478212" name="Rectangle 3"/>
          <p:cNvSpPr>
            <a:spLocks noGrp="1" noChangeArrowheads="1"/>
          </p:cNvSpPr>
          <p:nvPr>
            <p:ph type="body" idx="1"/>
          </p:nvPr>
        </p:nvSpPr>
        <p:spPr>
          <a:noFill/>
        </p:spPr>
        <p:txBody>
          <a:bodyPr/>
          <a:lstStyle/>
          <a:p>
            <a:pPr eaLnBrk="1" hangingPunct="1"/>
            <a:endParaRPr lang="fr-FR" altLang="en-US"/>
          </a:p>
        </p:txBody>
      </p:sp>
    </p:spTree>
    <p:extLst>
      <p:ext uri="{BB962C8B-B14F-4D97-AF65-F5344CB8AC3E}">
        <p14:creationId xmlns:p14="http://schemas.microsoft.com/office/powerpoint/2010/main" val="3828759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p:spPr>
        <p:txBody>
          <a:bodyPr/>
          <a:lstStyle>
            <a:lvl1pPr defTabSz="966788">
              <a:defRPr sz="1600" b="1">
                <a:solidFill>
                  <a:schemeClr val="tx1"/>
                </a:solidFill>
                <a:latin typeface="Arial" panose="020B0604020202020204" pitchFamily="34" charset="0"/>
              </a:defRPr>
            </a:lvl1pPr>
            <a:lvl2pPr marL="742950" indent="-285750" defTabSz="966788">
              <a:defRPr sz="1600" b="1">
                <a:solidFill>
                  <a:schemeClr val="tx1"/>
                </a:solidFill>
                <a:latin typeface="Arial" panose="020B0604020202020204" pitchFamily="34" charset="0"/>
              </a:defRPr>
            </a:lvl2pPr>
            <a:lvl3pPr marL="1143000" indent="-228600" defTabSz="966788">
              <a:defRPr sz="1600" b="1">
                <a:solidFill>
                  <a:schemeClr val="tx1"/>
                </a:solidFill>
                <a:latin typeface="Arial" panose="020B0604020202020204" pitchFamily="34" charset="0"/>
              </a:defRPr>
            </a:lvl3pPr>
            <a:lvl4pPr marL="1600200" indent="-228600" defTabSz="966788">
              <a:defRPr sz="1600" b="1">
                <a:solidFill>
                  <a:schemeClr val="tx1"/>
                </a:solidFill>
                <a:latin typeface="Arial" panose="020B0604020202020204" pitchFamily="34" charset="0"/>
              </a:defRPr>
            </a:lvl4pPr>
            <a:lvl5pPr marL="2057400" indent="-228600" defTabSz="966788">
              <a:defRPr sz="1600" b="1">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1600" b="1">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1600" b="1">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1600" b="1">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1600" b="1">
                <a:solidFill>
                  <a:schemeClr val="tx1"/>
                </a:solidFill>
                <a:latin typeface="Arial" panose="020B0604020202020204" pitchFamily="34" charset="0"/>
              </a:defRPr>
            </a:lvl9pPr>
          </a:lstStyle>
          <a:p>
            <a:fld id="{2B45E365-4FC6-42E0-9EEA-53CB0AA9BBC7}" type="slidenum">
              <a:rPr lang="en-US" altLang="en-US" sz="1300" b="0" smtClean="0"/>
              <a:pPr/>
              <a:t>2</a:t>
            </a:fld>
            <a:endParaRPr lang="en-US" altLang="en-US" sz="1300" b="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p:spPr>
        <p:txBody>
          <a:bodyPr/>
          <a:lstStyle/>
          <a:p>
            <a:pPr eaLnBrk="1" hangingPunct="1"/>
            <a:endParaRPr lang="fr-FR" altLang="en-US"/>
          </a:p>
        </p:txBody>
      </p:sp>
    </p:spTree>
    <p:extLst>
      <p:ext uri="{BB962C8B-B14F-4D97-AF65-F5344CB8AC3E}">
        <p14:creationId xmlns:p14="http://schemas.microsoft.com/office/powerpoint/2010/main" val="39619559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258" name="Rectangle 7"/>
          <p:cNvSpPr>
            <a:spLocks noGrp="1" noChangeArrowheads="1"/>
          </p:cNvSpPr>
          <p:nvPr>
            <p:ph type="sldNum" sz="quarter" idx="5"/>
          </p:nvPr>
        </p:nvSpPr>
        <p:spPr>
          <a:noFill/>
        </p:spPr>
        <p:txBody>
          <a:bodyPr/>
          <a:lstStyle>
            <a:lvl1pPr defTabSz="966788">
              <a:defRPr sz="1600" b="1">
                <a:solidFill>
                  <a:schemeClr val="tx1"/>
                </a:solidFill>
                <a:latin typeface="Arial" panose="020B0604020202020204" pitchFamily="34" charset="0"/>
              </a:defRPr>
            </a:lvl1pPr>
            <a:lvl2pPr marL="742950" indent="-285750" defTabSz="966788">
              <a:defRPr sz="1600" b="1">
                <a:solidFill>
                  <a:schemeClr val="tx1"/>
                </a:solidFill>
                <a:latin typeface="Arial" panose="020B0604020202020204" pitchFamily="34" charset="0"/>
              </a:defRPr>
            </a:lvl2pPr>
            <a:lvl3pPr marL="1143000" indent="-228600" defTabSz="966788">
              <a:defRPr sz="1600" b="1">
                <a:solidFill>
                  <a:schemeClr val="tx1"/>
                </a:solidFill>
                <a:latin typeface="Arial" panose="020B0604020202020204" pitchFamily="34" charset="0"/>
              </a:defRPr>
            </a:lvl3pPr>
            <a:lvl4pPr marL="1600200" indent="-228600" defTabSz="966788">
              <a:defRPr sz="1600" b="1">
                <a:solidFill>
                  <a:schemeClr val="tx1"/>
                </a:solidFill>
                <a:latin typeface="Arial" panose="020B0604020202020204" pitchFamily="34" charset="0"/>
              </a:defRPr>
            </a:lvl4pPr>
            <a:lvl5pPr marL="2057400" indent="-228600" defTabSz="966788">
              <a:defRPr sz="1600" b="1">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1600" b="1">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1600" b="1">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1600" b="1">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1600" b="1">
                <a:solidFill>
                  <a:schemeClr val="tx1"/>
                </a:solidFill>
                <a:latin typeface="Arial" panose="020B0604020202020204" pitchFamily="34" charset="0"/>
              </a:defRPr>
            </a:lvl9pPr>
          </a:lstStyle>
          <a:p>
            <a:fld id="{CD1AEE39-581A-4AB3-A987-D96FF204EF43}" type="slidenum">
              <a:rPr lang="en-US" altLang="en-US" sz="1300" b="0" smtClean="0"/>
              <a:pPr/>
              <a:t>20</a:t>
            </a:fld>
            <a:endParaRPr lang="en-US" altLang="en-US" sz="1300" b="0"/>
          </a:p>
        </p:txBody>
      </p:sp>
      <p:sp>
        <p:nvSpPr>
          <p:cNvPr id="480259" name="Rectangle 2"/>
          <p:cNvSpPr>
            <a:spLocks noGrp="1" noRot="1" noChangeAspect="1" noChangeArrowheads="1" noTextEdit="1"/>
          </p:cNvSpPr>
          <p:nvPr>
            <p:ph type="sldImg"/>
          </p:nvPr>
        </p:nvSpPr>
        <p:spPr>
          <a:ln/>
        </p:spPr>
      </p:sp>
      <p:sp>
        <p:nvSpPr>
          <p:cNvPr id="480260" name="Rectangle 3"/>
          <p:cNvSpPr>
            <a:spLocks noGrp="1" noChangeArrowheads="1"/>
          </p:cNvSpPr>
          <p:nvPr>
            <p:ph type="body" idx="1"/>
          </p:nvPr>
        </p:nvSpPr>
        <p:spPr>
          <a:noFill/>
        </p:spPr>
        <p:txBody>
          <a:bodyPr/>
          <a:lstStyle/>
          <a:p>
            <a:pPr eaLnBrk="1" hangingPunct="1"/>
            <a:endParaRPr lang="fr-FR" altLang="en-US"/>
          </a:p>
        </p:txBody>
      </p:sp>
    </p:spTree>
    <p:extLst>
      <p:ext uri="{BB962C8B-B14F-4D97-AF65-F5344CB8AC3E}">
        <p14:creationId xmlns:p14="http://schemas.microsoft.com/office/powerpoint/2010/main" val="16605447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258" name="Rectangle 7"/>
          <p:cNvSpPr>
            <a:spLocks noGrp="1" noChangeArrowheads="1"/>
          </p:cNvSpPr>
          <p:nvPr>
            <p:ph type="sldNum" sz="quarter" idx="5"/>
          </p:nvPr>
        </p:nvSpPr>
        <p:spPr>
          <a:noFill/>
        </p:spPr>
        <p:txBody>
          <a:bodyPr/>
          <a:lstStyle>
            <a:lvl1pPr defTabSz="966788">
              <a:defRPr sz="1600" b="1">
                <a:solidFill>
                  <a:schemeClr val="tx1"/>
                </a:solidFill>
                <a:latin typeface="Arial" panose="020B0604020202020204" pitchFamily="34" charset="0"/>
              </a:defRPr>
            </a:lvl1pPr>
            <a:lvl2pPr marL="742950" indent="-285750" defTabSz="966788">
              <a:defRPr sz="1600" b="1">
                <a:solidFill>
                  <a:schemeClr val="tx1"/>
                </a:solidFill>
                <a:latin typeface="Arial" panose="020B0604020202020204" pitchFamily="34" charset="0"/>
              </a:defRPr>
            </a:lvl2pPr>
            <a:lvl3pPr marL="1143000" indent="-228600" defTabSz="966788">
              <a:defRPr sz="1600" b="1">
                <a:solidFill>
                  <a:schemeClr val="tx1"/>
                </a:solidFill>
                <a:latin typeface="Arial" panose="020B0604020202020204" pitchFamily="34" charset="0"/>
              </a:defRPr>
            </a:lvl3pPr>
            <a:lvl4pPr marL="1600200" indent="-228600" defTabSz="966788">
              <a:defRPr sz="1600" b="1">
                <a:solidFill>
                  <a:schemeClr val="tx1"/>
                </a:solidFill>
                <a:latin typeface="Arial" panose="020B0604020202020204" pitchFamily="34" charset="0"/>
              </a:defRPr>
            </a:lvl4pPr>
            <a:lvl5pPr marL="2057400" indent="-228600" defTabSz="966788">
              <a:defRPr sz="1600" b="1">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1600" b="1">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1600" b="1">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1600" b="1">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1600" b="1">
                <a:solidFill>
                  <a:schemeClr val="tx1"/>
                </a:solidFill>
                <a:latin typeface="Arial" panose="020B0604020202020204" pitchFamily="34" charset="0"/>
              </a:defRPr>
            </a:lvl9pPr>
          </a:lstStyle>
          <a:p>
            <a:fld id="{CD1AEE39-581A-4AB3-A987-D96FF204EF43}" type="slidenum">
              <a:rPr lang="en-US" altLang="en-US" sz="1300" b="0" smtClean="0"/>
              <a:pPr/>
              <a:t>21</a:t>
            </a:fld>
            <a:endParaRPr lang="en-US" altLang="en-US" sz="1300" b="0"/>
          </a:p>
        </p:txBody>
      </p:sp>
      <p:sp>
        <p:nvSpPr>
          <p:cNvPr id="480259" name="Rectangle 2"/>
          <p:cNvSpPr>
            <a:spLocks noGrp="1" noRot="1" noChangeAspect="1" noChangeArrowheads="1" noTextEdit="1"/>
          </p:cNvSpPr>
          <p:nvPr>
            <p:ph type="sldImg"/>
          </p:nvPr>
        </p:nvSpPr>
        <p:spPr>
          <a:ln/>
        </p:spPr>
      </p:sp>
      <p:sp>
        <p:nvSpPr>
          <p:cNvPr id="480260" name="Rectangle 3"/>
          <p:cNvSpPr>
            <a:spLocks noGrp="1" noChangeArrowheads="1"/>
          </p:cNvSpPr>
          <p:nvPr>
            <p:ph type="body" idx="1"/>
          </p:nvPr>
        </p:nvSpPr>
        <p:spPr>
          <a:noFill/>
        </p:spPr>
        <p:txBody>
          <a:bodyPr/>
          <a:lstStyle/>
          <a:p>
            <a:pPr eaLnBrk="1" hangingPunct="1"/>
            <a:endParaRPr lang="fr-FR" altLang="en-US"/>
          </a:p>
        </p:txBody>
      </p:sp>
    </p:spTree>
    <p:extLst>
      <p:ext uri="{BB962C8B-B14F-4D97-AF65-F5344CB8AC3E}">
        <p14:creationId xmlns:p14="http://schemas.microsoft.com/office/powerpoint/2010/main" val="12099828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306" name="Rectangle 7"/>
          <p:cNvSpPr>
            <a:spLocks noGrp="1" noChangeArrowheads="1"/>
          </p:cNvSpPr>
          <p:nvPr>
            <p:ph type="sldNum" sz="quarter" idx="5"/>
          </p:nvPr>
        </p:nvSpPr>
        <p:spPr>
          <a:noFill/>
        </p:spPr>
        <p:txBody>
          <a:bodyPr/>
          <a:lstStyle>
            <a:lvl1pPr defTabSz="966788">
              <a:defRPr sz="1600" b="1">
                <a:solidFill>
                  <a:schemeClr val="tx1"/>
                </a:solidFill>
                <a:latin typeface="Arial" panose="020B0604020202020204" pitchFamily="34" charset="0"/>
              </a:defRPr>
            </a:lvl1pPr>
            <a:lvl2pPr marL="742950" indent="-285750" defTabSz="966788">
              <a:defRPr sz="1600" b="1">
                <a:solidFill>
                  <a:schemeClr val="tx1"/>
                </a:solidFill>
                <a:latin typeface="Arial" panose="020B0604020202020204" pitchFamily="34" charset="0"/>
              </a:defRPr>
            </a:lvl2pPr>
            <a:lvl3pPr marL="1143000" indent="-228600" defTabSz="966788">
              <a:defRPr sz="1600" b="1">
                <a:solidFill>
                  <a:schemeClr val="tx1"/>
                </a:solidFill>
                <a:latin typeface="Arial" panose="020B0604020202020204" pitchFamily="34" charset="0"/>
              </a:defRPr>
            </a:lvl3pPr>
            <a:lvl4pPr marL="1600200" indent="-228600" defTabSz="966788">
              <a:defRPr sz="1600" b="1">
                <a:solidFill>
                  <a:schemeClr val="tx1"/>
                </a:solidFill>
                <a:latin typeface="Arial" panose="020B0604020202020204" pitchFamily="34" charset="0"/>
              </a:defRPr>
            </a:lvl4pPr>
            <a:lvl5pPr marL="2057400" indent="-228600" defTabSz="966788">
              <a:defRPr sz="1600" b="1">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1600" b="1">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1600" b="1">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1600" b="1">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1600" b="1">
                <a:solidFill>
                  <a:schemeClr val="tx1"/>
                </a:solidFill>
                <a:latin typeface="Arial" panose="020B0604020202020204" pitchFamily="34" charset="0"/>
              </a:defRPr>
            </a:lvl9pPr>
          </a:lstStyle>
          <a:p>
            <a:fld id="{3FDF89EF-1CC5-41E5-9A71-ECA4F25A6FA8}" type="slidenum">
              <a:rPr lang="en-US" altLang="en-US" sz="1300" b="0" smtClean="0"/>
              <a:pPr/>
              <a:t>22</a:t>
            </a:fld>
            <a:endParaRPr lang="en-US" altLang="en-US" sz="1300" b="0"/>
          </a:p>
        </p:txBody>
      </p:sp>
      <p:sp>
        <p:nvSpPr>
          <p:cNvPr id="482307" name="Rectangle 2"/>
          <p:cNvSpPr>
            <a:spLocks noGrp="1" noRot="1" noChangeAspect="1" noChangeArrowheads="1" noTextEdit="1"/>
          </p:cNvSpPr>
          <p:nvPr>
            <p:ph type="sldImg"/>
          </p:nvPr>
        </p:nvSpPr>
        <p:spPr>
          <a:ln/>
        </p:spPr>
      </p:sp>
      <p:sp>
        <p:nvSpPr>
          <p:cNvPr id="482308" name="Rectangle 3"/>
          <p:cNvSpPr>
            <a:spLocks noGrp="1" noChangeArrowheads="1"/>
          </p:cNvSpPr>
          <p:nvPr>
            <p:ph type="body" idx="1"/>
          </p:nvPr>
        </p:nvSpPr>
        <p:spPr>
          <a:noFill/>
        </p:spPr>
        <p:txBody>
          <a:bodyPr/>
          <a:lstStyle/>
          <a:p>
            <a:pPr eaLnBrk="1" hangingPunct="1"/>
            <a:endParaRPr lang="fr-FR" altLang="en-US"/>
          </a:p>
        </p:txBody>
      </p:sp>
    </p:spTree>
    <p:extLst>
      <p:ext uri="{BB962C8B-B14F-4D97-AF65-F5344CB8AC3E}">
        <p14:creationId xmlns:p14="http://schemas.microsoft.com/office/powerpoint/2010/main" val="36065912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354" name="Rectangle 7"/>
          <p:cNvSpPr>
            <a:spLocks noGrp="1" noChangeArrowheads="1"/>
          </p:cNvSpPr>
          <p:nvPr>
            <p:ph type="sldNum" sz="quarter" idx="5"/>
          </p:nvPr>
        </p:nvSpPr>
        <p:spPr>
          <a:noFill/>
        </p:spPr>
        <p:txBody>
          <a:bodyPr/>
          <a:lstStyle>
            <a:lvl1pPr defTabSz="966788">
              <a:defRPr sz="1600" b="1">
                <a:solidFill>
                  <a:schemeClr val="tx1"/>
                </a:solidFill>
                <a:latin typeface="Arial" panose="020B0604020202020204" pitchFamily="34" charset="0"/>
              </a:defRPr>
            </a:lvl1pPr>
            <a:lvl2pPr marL="742950" indent="-285750" defTabSz="966788">
              <a:defRPr sz="1600" b="1">
                <a:solidFill>
                  <a:schemeClr val="tx1"/>
                </a:solidFill>
                <a:latin typeface="Arial" panose="020B0604020202020204" pitchFamily="34" charset="0"/>
              </a:defRPr>
            </a:lvl2pPr>
            <a:lvl3pPr marL="1143000" indent="-228600" defTabSz="966788">
              <a:defRPr sz="1600" b="1">
                <a:solidFill>
                  <a:schemeClr val="tx1"/>
                </a:solidFill>
                <a:latin typeface="Arial" panose="020B0604020202020204" pitchFamily="34" charset="0"/>
              </a:defRPr>
            </a:lvl3pPr>
            <a:lvl4pPr marL="1600200" indent="-228600" defTabSz="966788">
              <a:defRPr sz="1600" b="1">
                <a:solidFill>
                  <a:schemeClr val="tx1"/>
                </a:solidFill>
                <a:latin typeface="Arial" panose="020B0604020202020204" pitchFamily="34" charset="0"/>
              </a:defRPr>
            </a:lvl4pPr>
            <a:lvl5pPr marL="2057400" indent="-228600" defTabSz="966788">
              <a:defRPr sz="1600" b="1">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1600" b="1">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1600" b="1">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1600" b="1">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1600" b="1">
                <a:solidFill>
                  <a:schemeClr val="tx1"/>
                </a:solidFill>
                <a:latin typeface="Arial" panose="020B0604020202020204" pitchFamily="34" charset="0"/>
              </a:defRPr>
            </a:lvl9pPr>
          </a:lstStyle>
          <a:p>
            <a:fld id="{C6C239D3-5C97-4DE0-8068-B28DC182CDA4}" type="slidenum">
              <a:rPr lang="en-US" altLang="en-US" sz="1300" b="0" smtClean="0"/>
              <a:pPr/>
              <a:t>23</a:t>
            </a:fld>
            <a:endParaRPr lang="en-US" altLang="en-US" sz="1300" b="0"/>
          </a:p>
        </p:txBody>
      </p:sp>
      <p:sp>
        <p:nvSpPr>
          <p:cNvPr id="484355" name="Rectangle 2"/>
          <p:cNvSpPr>
            <a:spLocks noGrp="1" noRot="1" noChangeAspect="1" noChangeArrowheads="1" noTextEdit="1"/>
          </p:cNvSpPr>
          <p:nvPr>
            <p:ph type="sldImg"/>
          </p:nvPr>
        </p:nvSpPr>
        <p:spPr>
          <a:ln/>
        </p:spPr>
      </p:sp>
      <p:sp>
        <p:nvSpPr>
          <p:cNvPr id="484356" name="Rectangle 3"/>
          <p:cNvSpPr>
            <a:spLocks noGrp="1" noChangeArrowheads="1"/>
          </p:cNvSpPr>
          <p:nvPr>
            <p:ph type="body" idx="1"/>
          </p:nvPr>
        </p:nvSpPr>
        <p:spPr>
          <a:noFill/>
        </p:spPr>
        <p:txBody>
          <a:bodyPr/>
          <a:lstStyle/>
          <a:p>
            <a:pPr eaLnBrk="1" hangingPunct="1"/>
            <a:endParaRPr lang="fr-FR" altLang="en-US"/>
          </a:p>
        </p:txBody>
      </p:sp>
    </p:spTree>
    <p:extLst>
      <p:ext uri="{BB962C8B-B14F-4D97-AF65-F5344CB8AC3E}">
        <p14:creationId xmlns:p14="http://schemas.microsoft.com/office/powerpoint/2010/main" val="17336234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354" name="Rectangle 7"/>
          <p:cNvSpPr>
            <a:spLocks noGrp="1" noChangeArrowheads="1"/>
          </p:cNvSpPr>
          <p:nvPr>
            <p:ph type="sldNum" sz="quarter" idx="5"/>
          </p:nvPr>
        </p:nvSpPr>
        <p:spPr>
          <a:noFill/>
        </p:spPr>
        <p:txBody>
          <a:bodyPr/>
          <a:lstStyle>
            <a:lvl1pPr defTabSz="966788">
              <a:defRPr sz="1600" b="1">
                <a:solidFill>
                  <a:schemeClr val="tx1"/>
                </a:solidFill>
                <a:latin typeface="Arial" panose="020B0604020202020204" pitchFamily="34" charset="0"/>
              </a:defRPr>
            </a:lvl1pPr>
            <a:lvl2pPr marL="742950" indent="-285750" defTabSz="966788">
              <a:defRPr sz="1600" b="1">
                <a:solidFill>
                  <a:schemeClr val="tx1"/>
                </a:solidFill>
                <a:latin typeface="Arial" panose="020B0604020202020204" pitchFamily="34" charset="0"/>
              </a:defRPr>
            </a:lvl2pPr>
            <a:lvl3pPr marL="1143000" indent="-228600" defTabSz="966788">
              <a:defRPr sz="1600" b="1">
                <a:solidFill>
                  <a:schemeClr val="tx1"/>
                </a:solidFill>
                <a:latin typeface="Arial" panose="020B0604020202020204" pitchFamily="34" charset="0"/>
              </a:defRPr>
            </a:lvl3pPr>
            <a:lvl4pPr marL="1600200" indent="-228600" defTabSz="966788">
              <a:defRPr sz="1600" b="1">
                <a:solidFill>
                  <a:schemeClr val="tx1"/>
                </a:solidFill>
                <a:latin typeface="Arial" panose="020B0604020202020204" pitchFamily="34" charset="0"/>
              </a:defRPr>
            </a:lvl4pPr>
            <a:lvl5pPr marL="2057400" indent="-228600" defTabSz="966788">
              <a:defRPr sz="1600" b="1">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1600" b="1">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1600" b="1">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1600" b="1">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1600" b="1">
                <a:solidFill>
                  <a:schemeClr val="tx1"/>
                </a:solidFill>
                <a:latin typeface="Arial" panose="020B0604020202020204" pitchFamily="34" charset="0"/>
              </a:defRPr>
            </a:lvl9pPr>
          </a:lstStyle>
          <a:p>
            <a:fld id="{C6C239D3-5C97-4DE0-8068-B28DC182CDA4}" type="slidenum">
              <a:rPr lang="en-US" altLang="en-US" sz="1300" b="0" smtClean="0"/>
              <a:pPr/>
              <a:t>24</a:t>
            </a:fld>
            <a:endParaRPr lang="en-US" altLang="en-US" sz="1300" b="0"/>
          </a:p>
        </p:txBody>
      </p:sp>
      <p:sp>
        <p:nvSpPr>
          <p:cNvPr id="484355" name="Rectangle 2"/>
          <p:cNvSpPr>
            <a:spLocks noGrp="1" noRot="1" noChangeAspect="1" noChangeArrowheads="1" noTextEdit="1"/>
          </p:cNvSpPr>
          <p:nvPr>
            <p:ph type="sldImg"/>
          </p:nvPr>
        </p:nvSpPr>
        <p:spPr>
          <a:ln/>
        </p:spPr>
      </p:sp>
      <p:sp>
        <p:nvSpPr>
          <p:cNvPr id="484356" name="Rectangle 3"/>
          <p:cNvSpPr>
            <a:spLocks noGrp="1" noChangeArrowheads="1"/>
          </p:cNvSpPr>
          <p:nvPr>
            <p:ph type="body" idx="1"/>
          </p:nvPr>
        </p:nvSpPr>
        <p:spPr>
          <a:noFill/>
        </p:spPr>
        <p:txBody>
          <a:bodyPr/>
          <a:lstStyle/>
          <a:p>
            <a:pPr eaLnBrk="1" hangingPunct="1"/>
            <a:endParaRPr lang="fr-FR" altLang="en-US"/>
          </a:p>
        </p:txBody>
      </p:sp>
    </p:spTree>
    <p:extLst>
      <p:ext uri="{BB962C8B-B14F-4D97-AF65-F5344CB8AC3E}">
        <p14:creationId xmlns:p14="http://schemas.microsoft.com/office/powerpoint/2010/main" val="15063695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402" name="Rectangle 7"/>
          <p:cNvSpPr>
            <a:spLocks noGrp="1" noChangeArrowheads="1"/>
          </p:cNvSpPr>
          <p:nvPr>
            <p:ph type="sldNum" sz="quarter" idx="5"/>
          </p:nvPr>
        </p:nvSpPr>
        <p:spPr>
          <a:noFill/>
        </p:spPr>
        <p:txBody>
          <a:bodyPr/>
          <a:lstStyle>
            <a:lvl1pPr defTabSz="966788">
              <a:defRPr sz="1600" b="1">
                <a:solidFill>
                  <a:schemeClr val="tx1"/>
                </a:solidFill>
                <a:latin typeface="Arial" panose="020B0604020202020204" pitchFamily="34" charset="0"/>
              </a:defRPr>
            </a:lvl1pPr>
            <a:lvl2pPr marL="742950" indent="-285750" defTabSz="966788">
              <a:defRPr sz="1600" b="1">
                <a:solidFill>
                  <a:schemeClr val="tx1"/>
                </a:solidFill>
                <a:latin typeface="Arial" panose="020B0604020202020204" pitchFamily="34" charset="0"/>
              </a:defRPr>
            </a:lvl2pPr>
            <a:lvl3pPr marL="1143000" indent="-228600" defTabSz="966788">
              <a:defRPr sz="1600" b="1">
                <a:solidFill>
                  <a:schemeClr val="tx1"/>
                </a:solidFill>
                <a:latin typeface="Arial" panose="020B0604020202020204" pitchFamily="34" charset="0"/>
              </a:defRPr>
            </a:lvl3pPr>
            <a:lvl4pPr marL="1600200" indent="-228600" defTabSz="966788">
              <a:defRPr sz="1600" b="1">
                <a:solidFill>
                  <a:schemeClr val="tx1"/>
                </a:solidFill>
                <a:latin typeface="Arial" panose="020B0604020202020204" pitchFamily="34" charset="0"/>
              </a:defRPr>
            </a:lvl4pPr>
            <a:lvl5pPr marL="2057400" indent="-228600" defTabSz="966788">
              <a:defRPr sz="1600" b="1">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1600" b="1">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1600" b="1">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1600" b="1">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1600" b="1">
                <a:solidFill>
                  <a:schemeClr val="tx1"/>
                </a:solidFill>
                <a:latin typeface="Arial" panose="020B0604020202020204" pitchFamily="34" charset="0"/>
              </a:defRPr>
            </a:lvl9pPr>
          </a:lstStyle>
          <a:p>
            <a:fld id="{0AAD088B-BF82-4239-B7BE-82CACE2956FF}" type="slidenum">
              <a:rPr lang="en-US" altLang="en-US" sz="1300" b="0" smtClean="0"/>
              <a:pPr/>
              <a:t>25</a:t>
            </a:fld>
            <a:endParaRPr lang="en-US" altLang="en-US" sz="1300" b="0"/>
          </a:p>
        </p:txBody>
      </p:sp>
      <p:sp>
        <p:nvSpPr>
          <p:cNvPr id="486403" name="Rectangle 2"/>
          <p:cNvSpPr>
            <a:spLocks noGrp="1" noRot="1" noChangeAspect="1" noChangeArrowheads="1" noTextEdit="1"/>
          </p:cNvSpPr>
          <p:nvPr>
            <p:ph type="sldImg"/>
          </p:nvPr>
        </p:nvSpPr>
        <p:spPr>
          <a:ln/>
        </p:spPr>
      </p:sp>
      <p:sp>
        <p:nvSpPr>
          <p:cNvPr id="486404" name="Rectangle 3"/>
          <p:cNvSpPr>
            <a:spLocks noGrp="1" noChangeArrowheads="1"/>
          </p:cNvSpPr>
          <p:nvPr>
            <p:ph type="body" idx="1"/>
          </p:nvPr>
        </p:nvSpPr>
        <p:spPr>
          <a:noFill/>
        </p:spPr>
        <p:txBody>
          <a:bodyPr/>
          <a:lstStyle/>
          <a:p>
            <a:pPr eaLnBrk="1" hangingPunct="1"/>
            <a:endParaRPr lang="fr-FR" altLang="en-US"/>
          </a:p>
        </p:txBody>
      </p:sp>
    </p:spTree>
    <p:extLst>
      <p:ext uri="{BB962C8B-B14F-4D97-AF65-F5344CB8AC3E}">
        <p14:creationId xmlns:p14="http://schemas.microsoft.com/office/powerpoint/2010/main" val="29621448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450" name="Rectangle 7"/>
          <p:cNvSpPr>
            <a:spLocks noGrp="1" noChangeArrowheads="1"/>
          </p:cNvSpPr>
          <p:nvPr>
            <p:ph type="sldNum" sz="quarter" idx="5"/>
          </p:nvPr>
        </p:nvSpPr>
        <p:spPr>
          <a:noFill/>
        </p:spPr>
        <p:txBody>
          <a:bodyPr/>
          <a:lstStyle>
            <a:lvl1pPr defTabSz="966788">
              <a:defRPr sz="1600" b="1">
                <a:solidFill>
                  <a:schemeClr val="tx1"/>
                </a:solidFill>
                <a:latin typeface="Arial" panose="020B0604020202020204" pitchFamily="34" charset="0"/>
              </a:defRPr>
            </a:lvl1pPr>
            <a:lvl2pPr marL="742950" indent="-285750" defTabSz="966788">
              <a:defRPr sz="1600" b="1">
                <a:solidFill>
                  <a:schemeClr val="tx1"/>
                </a:solidFill>
                <a:latin typeface="Arial" panose="020B0604020202020204" pitchFamily="34" charset="0"/>
              </a:defRPr>
            </a:lvl2pPr>
            <a:lvl3pPr marL="1143000" indent="-228600" defTabSz="966788">
              <a:defRPr sz="1600" b="1">
                <a:solidFill>
                  <a:schemeClr val="tx1"/>
                </a:solidFill>
                <a:latin typeface="Arial" panose="020B0604020202020204" pitchFamily="34" charset="0"/>
              </a:defRPr>
            </a:lvl3pPr>
            <a:lvl4pPr marL="1600200" indent="-228600" defTabSz="966788">
              <a:defRPr sz="1600" b="1">
                <a:solidFill>
                  <a:schemeClr val="tx1"/>
                </a:solidFill>
                <a:latin typeface="Arial" panose="020B0604020202020204" pitchFamily="34" charset="0"/>
              </a:defRPr>
            </a:lvl4pPr>
            <a:lvl5pPr marL="2057400" indent="-228600" defTabSz="966788">
              <a:defRPr sz="1600" b="1">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1600" b="1">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1600" b="1">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1600" b="1">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1600" b="1">
                <a:solidFill>
                  <a:schemeClr val="tx1"/>
                </a:solidFill>
                <a:latin typeface="Arial" panose="020B0604020202020204" pitchFamily="34" charset="0"/>
              </a:defRPr>
            </a:lvl9pPr>
          </a:lstStyle>
          <a:p>
            <a:fld id="{410C4AF6-7C0E-4A22-8D72-B48E7E6B00EF}" type="slidenum">
              <a:rPr lang="en-US" altLang="en-US" sz="1300" b="0" smtClean="0"/>
              <a:pPr/>
              <a:t>26</a:t>
            </a:fld>
            <a:endParaRPr lang="en-US" altLang="en-US" sz="1300" b="0"/>
          </a:p>
        </p:txBody>
      </p:sp>
      <p:sp>
        <p:nvSpPr>
          <p:cNvPr id="488451" name="Rectangle 2"/>
          <p:cNvSpPr>
            <a:spLocks noGrp="1" noRot="1" noChangeAspect="1" noChangeArrowheads="1" noTextEdit="1"/>
          </p:cNvSpPr>
          <p:nvPr>
            <p:ph type="sldImg"/>
          </p:nvPr>
        </p:nvSpPr>
        <p:spPr>
          <a:ln/>
        </p:spPr>
      </p:sp>
      <p:sp>
        <p:nvSpPr>
          <p:cNvPr id="488452" name="Rectangle 3"/>
          <p:cNvSpPr>
            <a:spLocks noGrp="1" noChangeArrowheads="1"/>
          </p:cNvSpPr>
          <p:nvPr>
            <p:ph type="body" idx="1"/>
          </p:nvPr>
        </p:nvSpPr>
        <p:spPr>
          <a:noFill/>
        </p:spPr>
        <p:txBody>
          <a:bodyPr/>
          <a:lstStyle/>
          <a:p>
            <a:pPr eaLnBrk="1" hangingPunct="1"/>
            <a:endParaRPr lang="fr-FR" altLang="en-US"/>
          </a:p>
        </p:txBody>
      </p:sp>
    </p:spTree>
    <p:extLst>
      <p:ext uri="{BB962C8B-B14F-4D97-AF65-F5344CB8AC3E}">
        <p14:creationId xmlns:p14="http://schemas.microsoft.com/office/powerpoint/2010/main" val="57331338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498" name="Rectangle 7"/>
          <p:cNvSpPr>
            <a:spLocks noGrp="1" noChangeArrowheads="1"/>
          </p:cNvSpPr>
          <p:nvPr>
            <p:ph type="sldNum" sz="quarter" idx="5"/>
          </p:nvPr>
        </p:nvSpPr>
        <p:spPr>
          <a:noFill/>
        </p:spPr>
        <p:txBody>
          <a:bodyPr/>
          <a:lstStyle>
            <a:lvl1pPr defTabSz="966788">
              <a:defRPr sz="1600" b="1">
                <a:solidFill>
                  <a:schemeClr val="tx1"/>
                </a:solidFill>
                <a:latin typeface="Arial" panose="020B0604020202020204" pitchFamily="34" charset="0"/>
              </a:defRPr>
            </a:lvl1pPr>
            <a:lvl2pPr marL="742950" indent="-285750" defTabSz="966788">
              <a:defRPr sz="1600" b="1">
                <a:solidFill>
                  <a:schemeClr val="tx1"/>
                </a:solidFill>
                <a:latin typeface="Arial" panose="020B0604020202020204" pitchFamily="34" charset="0"/>
              </a:defRPr>
            </a:lvl2pPr>
            <a:lvl3pPr marL="1143000" indent="-228600" defTabSz="966788">
              <a:defRPr sz="1600" b="1">
                <a:solidFill>
                  <a:schemeClr val="tx1"/>
                </a:solidFill>
                <a:latin typeface="Arial" panose="020B0604020202020204" pitchFamily="34" charset="0"/>
              </a:defRPr>
            </a:lvl3pPr>
            <a:lvl4pPr marL="1600200" indent="-228600" defTabSz="966788">
              <a:defRPr sz="1600" b="1">
                <a:solidFill>
                  <a:schemeClr val="tx1"/>
                </a:solidFill>
                <a:latin typeface="Arial" panose="020B0604020202020204" pitchFamily="34" charset="0"/>
              </a:defRPr>
            </a:lvl4pPr>
            <a:lvl5pPr marL="2057400" indent="-228600" defTabSz="966788">
              <a:defRPr sz="1600" b="1">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1600" b="1">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1600" b="1">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1600" b="1">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1600" b="1">
                <a:solidFill>
                  <a:schemeClr val="tx1"/>
                </a:solidFill>
                <a:latin typeface="Arial" panose="020B0604020202020204" pitchFamily="34" charset="0"/>
              </a:defRPr>
            </a:lvl9pPr>
          </a:lstStyle>
          <a:p>
            <a:fld id="{F92005B5-8CDB-4236-ACBF-378F180561D0}" type="slidenum">
              <a:rPr lang="en-US" altLang="en-US" sz="1300" b="0" smtClean="0"/>
              <a:pPr/>
              <a:t>27</a:t>
            </a:fld>
            <a:endParaRPr lang="en-US" altLang="en-US" sz="1300" b="0"/>
          </a:p>
        </p:txBody>
      </p:sp>
      <p:sp>
        <p:nvSpPr>
          <p:cNvPr id="490499" name="Rectangle 2"/>
          <p:cNvSpPr>
            <a:spLocks noGrp="1" noRot="1" noChangeAspect="1" noChangeArrowheads="1" noTextEdit="1"/>
          </p:cNvSpPr>
          <p:nvPr>
            <p:ph type="sldImg"/>
          </p:nvPr>
        </p:nvSpPr>
        <p:spPr>
          <a:ln/>
        </p:spPr>
      </p:sp>
      <p:sp>
        <p:nvSpPr>
          <p:cNvPr id="490500" name="Rectangle 3"/>
          <p:cNvSpPr>
            <a:spLocks noGrp="1" noChangeArrowheads="1"/>
          </p:cNvSpPr>
          <p:nvPr>
            <p:ph type="body" idx="1"/>
          </p:nvPr>
        </p:nvSpPr>
        <p:spPr>
          <a:noFill/>
        </p:spPr>
        <p:txBody>
          <a:bodyPr/>
          <a:lstStyle/>
          <a:p>
            <a:pPr eaLnBrk="1" hangingPunct="1"/>
            <a:endParaRPr lang="fr-FR" altLang="en-US"/>
          </a:p>
        </p:txBody>
      </p:sp>
    </p:spTree>
    <p:extLst>
      <p:ext uri="{BB962C8B-B14F-4D97-AF65-F5344CB8AC3E}">
        <p14:creationId xmlns:p14="http://schemas.microsoft.com/office/powerpoint/2010/main" val="2572944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2546" name="Rectangle 7"/>
          <p:cNvSpPr>
            <a:spLocks noGrp="1" noChangeArrowheads="1"/>
          </p:cNvSpPr>
          <p:nvPr>
            <p:ph type="sldNum" sz="quarter" idx="5"/>
          </p:nvPr>
        </p:nvSpPr>
        <p:spPr>
          <a:noFill/>
        </p:spPr>
        <p:txBody>
          <a:bodyPr/>
          <a:lstStyle>
            <a:lvl1pPr defTabSz="966788">
              <a:defRPr sz="1600" b="1">
                <a:solidFill>
                  <a:schemeClr val="tx1"/>
                </a:solidFill>
                <a:latin typeface="Arial" panose="020B0604020202020204" pitchFamily="34" charset="0"/>
              </a:defRPr>
            </a:lvl1pPr>
            <a:lvl2pPr marL="742950" indent="-285750" defTabSz="966788">
              <a:defRPr sz="1600" b="1">
                <a:solidFill>
                  <a:schemeClr val="tx1"/>
                </a:solidFill>
                <a:latin typeface="Arial" panose="020B0604020202020204" pitchFamily="34" charset="0"/>
              </a:defRPr>
            </a:lvl2pPr>
            <a:lvl3pPr marL="1143000" indent="-228600" defTabSz="966788">
              <a:defRPr sz="1600" b="1">
                <a:solidFill>
                  <a:schemeClr val="tx1"/>
                </a:solidFill>
                <a:latin typeface="Arial" panose="020B0604020202020204" pitchFamily="34" charset="0"/>
              </a:defRPr>
            </a:lvl3pPr>
            <a:lvl4pPr marL="1600200" indent="-228600" defTabSz="966788">
              <a:defRPr sz="1600" b="1">
                <a:solidFill>
                  <a:schemeClr val="tx1"/>
                </a:solidFill>
                <a:latin typeface="Arial" panose="020B0604020202020204" pitchFamily="34" charset="0"/>
              </a:defRPr>
            </a:lvl4pPr>
            <a:lvl5pPr marL="2057400" indent="-228600" defTabSz="966788">
              <a:defRPr sz="1600" b="1">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1600" b="1">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1600" b="1">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1600" b="1">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1600" b="1">
                <a:solidFill>
                  <a:schemeClr val="tx1"/>
                </a:solidFill>
                <a:latin typeface="Arial" panose="020B0604020202020204" pitchFamily="34" charset="0"/>
              </a:defRPr>
            </a:lvl9pPr>
          </a:lstStyle>
          <a:p>
            <a:fld id="{A3CE5E65-CA80-4688-B2B9-92746EE0DF51}" type="slidenum">
              <a:rPr lang="en-US" altLang="en-US" sz="1300" b="0" smtClean="0"/>
              <a:pPr/>
              <a:t>28</a:t>
            </a:fld>
            <a:endParaRPr lang="en-US" altLang="en-US" sz="1300" b="0"/>
          </a:p>
        </p:txBody>
      </p:sp>
      <p:sp>
        <p:nvSpPr>
          <p:cNvPr id="492547" name="Rectangle 2"/>
          <p:cNvSpPr>
            <a:spLocks noGrp="1" noRot="1" noChangeAspect="1" noChangeArrowheads="1" noTextEdit="1"/>
          </p:cNvSpPr>
          <p:nvPr>
            <p:ph type="sldImg"/>
          </p:nvPr>
        </p:nvSpPr>
        <p:spPr>
          <a:ln/>
        </p:spPr>
      </p:sp>
      <p:sp>
        <p:nvSpPr>
          <p:cNvPr id="492548" name="Rectangle 3"/>
          <p:cNvSpPr>
            <a:spLocks noGrp="1" noChangeArrowheads="1"/>
          </p:cNvSpPr>
          <p:nvPr>
            <p:ph type="body" idx="1"/>
          </p:nvPr>
        </p:nvSpPr>
        <p:spPr>
          <a:noFill/>
        </p:spPr>
        <p:txBody>
          <a:bodyPr/>
          <a:lstStyle/>
          <a:p>
            <a:pPr eaLnBrk="1" hangingPunct="1"/>
            <a:endParaRPr lang="fr-FR" altLang="en-US"/>
          </a:p>
        </p:txBody>
      </p:sp>
    </p:spTree>
    <p:extLst>
      <p:ext uri="{BB962C8B-B14F-4D97-AF65-F5344CB8AC3E}">
        <p14:creationId xmlns:p14="http://schemas.microsoft.com/office/powerpoint/2010/main" val="350433834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4594" name="Rectangle 7"/>
          <p:cNvSpPr>
            <a:spLocks noGrp="1" noChangeArrowheads="1"/>
          </p:cNvSpPr>
          <p:nvPr>
            <p:ph type="sldNum" sz="quarter" idx="5"/>
          </p:nvPr>
        </p:nvSpPr>
        <p:spPr>
          <a:noFill/>
        </p:spPr>
        <p:txBody>
          <a:bodyPr/>
          <a:lstStyle>
            <a:lvl1pPr defTabSz="966788">
              <a:defRPr sz="1600" b="1">
                <a:solidFill>
                  <a:schemeClr val="tx1"/>
                </a:solidFill>
                <a:latin typeface="Arial" panose="020B0604020202020204" pitchFamily="34" charset="0"/>
              </a:defRPr>
            </a:lvl1pPr>
            <a:lvl2pPr marL="742950" indent="-285750" defTabSz="966788">
              <a:defRPr sz="1600" b="1">
                <a:solidFill>
                  <a:schemeClr val="tx1"/>
                </a:solidFill>
                <a:latin typeface="Arial" panose="020B0604020202020204" pitchFamily="34" charset="0"/>
              </a:defRPr>
            </a:lvl2pPr>
            <a:lvl3pPr marL="1143000" indent="-228600" defTabSz="966788">
              <a:defRPr sz="1600" b="1">
                <a:solidFill>
                  <a:schemeClr val="tx1"/>
                </a:solidFill>
                <a:latin typeface="Arial" panose="020B0604020202020204" pitchFamily="34" charset="0"/>
              </a:defRPr>
            </a:lvl3pPr>
            <a:lvl4pPr marL="1600200" indent="-228600" defTabSz="966788">
              <a:defRPr sz="1600" b="1">
                <a:solidFill>
                  <a:schemeClr val="tx1"/>
                </a:solidFill>
                <a:latin typeface="Arial" panose="020B0604020202020204" pitchFamily="34" charset="0"/>
              </a:defRPr>
            </a:lvl4pPr>
            <a:lvl5pPr marL="2057400" indent="-228600" defTabSz="966788">
              <a:defRPr sz="1600" b="1">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1600" b="1">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1600" b="1">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1600" b="1">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1600" b="1">
                <a:solidFill>
                  <a:schemeClr val="tx1"/>
                </a:solidFill>
                <a:latin typeface="Arial" panose="020B0604020202020204" pitchFamily="34" charset="0"/>
              </a:defRPr>
            </a:lvl9pPr>
          </a:lstStyle>
          <a:p>
            <a:fld id="{5728B879-3005-4037-A2A8-BEC319481723}" type="slidenum">
              <a:rPr lang="en-US" altLang="en-US" sz="1300" b="0" smtClean="0"/>
              <a:pPr/>
              <a:t>29</a:t>
            </a:fld>
            <a:endParaRPr lang="en-US" altLang="en-US" sz="1300" b="0"/>
          </a:p>
        </p:txBody>
      </p:sp>
      <p:sp>
        <p:nvSpPr>
          <p:cNvPr id="494595" name="Rectangle 2"/>
          <p:cNvSpPr>
            <a:spLocks noGrp="1" noRot="1" noChangeAspect="1" noChangeArrowheads="1" noTextEdit="1"/>
          </p:cNvSpPr>
          <p:nvPr>
            <p:ph type="sldImg"/>
          </p:nvPr>
        </p:nvSpPr>
        <p:spPr>
          <a:ln/>
        </p:spPr>
      </p:sp>
      <p:sp>
        <p:nvSpPr>
          <p:cNvPr id="494596" name="Rectangle 3"/>
          <p:cNvSpPr>
            <a:spLocks noGrp="1" noChangeArrowheads="1"/>
          </p:cNvSpPr>
          <p:nvPr>
            <p:ph type="body" idx="1"/>
          </p:nvPr>
        </p:nvSpPr>
        <p:spPr>
          <a:noFill/>
        </p:spPr>
        <p:txBody>
          <a:bodyPr/>
          <a:lstStyle/>
          <a:p>
            <a:pPr eaLnBrk="1" hangingPunct="1"/>
            <a:endParaRPr lang="fr-FR" altLang="en-US"/>
          </a:p>
        </p:txBody>
      </p:sp>
    </p:spTree>
    <p:extLst>
      <p:ext uri="{BB962C8B-B14F-4D97-AF65-F5344CB8AC3E}">
        <p14:creationId xmlns:p14="http://schemas.microsoft.com/office/powerpoint/2010/main" val="4659257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490" name="Rectangle 7"/>
          <p:cNvSpPr>
            <a:spLocks noGrp="1" noChangeArrowheads="1"/>
          </p:cNvSpPr>
          <p:nvPr>
            <p:ph type="sldNum" sz="quarter" idx="5"/>
          </p:nvPr>
        </p:nvSpPr>
        <p:spPr>
          <a:noFill/>
        </p:spPr>
        <p:txBody>
          <a:bodyPr/>
          <a:lstStyle>
            <a:lvl1pPr defTabSz="966788">
              <a:defRPr sz="1600" b="1">
                <a:solidFill>
                  <a:schemeClr val="tx1"/>
                </a:solidFill>
                <a:latin typeface="Arial" panose="020B0604020202020204" pitchFamily="34" charset="0"/>
              </a:defRPr>
            </a:lvl1pPr>
            <a:lvl2pPr marL="742950" indent="-285750" defTabSz="966788">
              <a:defRPr sz="1600" b="1">
                <a:solidFill>
                  <a:schemeClr val="tx1"/>
                </a:solidFill>
                <a:latin typeface="Arial" panose="020B0604020202020204" pitchFamily="34" charset="0"/>
              </a:defRPr>
            </a:lvl2pPr>
            <a:lvl3pPr marL="1143000" indent="-228600" defTabSz="966788">
              <a:defRPr sz="1600" b="1">
                <a:solidFill>
                  <a:schemeClr val="tx1"/>
                </a:solidFill>
                <a:latin typeface="Arial" panose="020B0604020202020204" pitchFamily="34" charset="0"/>
              </a:defRPr>
            </a:lvl3pPr>
            <a:lvl4pPr marL="1600200" indent="-228600" defTabSz="966788">
              <a:defRPr sz="1600" b="1">
                <a:solidFill>
                  <a:schemeClr val="tx1"/>
                </a:solidFill>
                <a:latin typeface="Arial" panose="020B0604020202020204" pitchFamily="34" charset="0"/>
              </a:defRPr>
            </a:lvl4pPr>
            <a:lvl5pPr marL="2057400" indent="-228600" defTabSz="966788">
              <a:defRPr sz="1600" b="1">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1600" b="1">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1600" b="1">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1600" b="1">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1600" b="1">
                <a:solidFill>
                  <a:schemeClr val="tx1"/>
                </a:solidFill>
                <a:latin typeface="Arial" panose="020B0604020202020204" pitchFamily="34" charset="0"/>
              </a:defRPr>
            </a:lvl9pPr>
          </a:lstStyle>
          <a:p>
            <a:fld id="{96CF40F3-7918-4928-9B36-877340EB7A65}" type="slidenum">
              <a:rPr lang="en-US" altLang="en-US" sz="1300" b="0" smtClean="0"/>
              <a:pPr/>
              <a:t>3</a:t>
            </a:fld>
            <a:endParaRPr lang="en-US" altLang="en-US" sz="1300" b="0"/>
          </a:p>
        </p:txBody>
      </p:sp>
      <p:sp>
        <p:nvSpPr>
          <p:cNvPr id="447491" name="Rectangle 2"/>
          <p:cNvSpPr>
            <a:spLocks noGrp="1" noRot="1" noChangeAspect="1" noChangeArrowheads="1" noTextEdit="1"/>
          </p:cNvSpPr>
          <p:nvPr>
            <p:ph type="sldImg"/>
          </p:nvPr>
        </p:nvSpPr>
        <p:spPr>
          <a:ln/>
        </p:spPr>
      </p:sp>
      <p:sp>
        <p:nvSpPr>
          <p:cNvPr id="447492" name="Rectangle 3"/>
          <p:cNvSpPr>
            <a:spLocks noGrp="1" noChangeArrowheads="1"/>
          </p:cNvSpPr>
          <p:nvPr>
            <p:ph type="body" idx="1"/>
          </p:nvPr>
        </p:nvSpPr>
        <p:spPr>
          <a:noFill/>
        </p:spPr>
        <p:txBody>
          <a:bodyPr/>
          <a:lstStyle/>
          <a:p>
            <a:pPr eaLnBrk="1" hangingPunct="1"/>
            <a:endParaRPr lang="fr-FR" altLang="en-US"/>
          </a:p>
        </p:txBody>
      </p:sp>
    </p:spTree>
    <p:extLst>
      <p:ext uri="{BB962C8B-B14F-4D97-AF65-F5344CB8AC3E}">
        <p14:creationId xmlns:p14="http://schemas.microsoft.com/office/powerpoint/2010/main" val="88897389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642" name="Rectangle 7"/>
          <p:cNvSpPr>
            <a:spLocks noGrp="1" noChangeArrowheads="1"/>
          </p:cNvSpPr>
          <p:nvPr>
            <p:ph type="sldNum" sz="quarter" idx="5"/>
          </p:nvPr>
        </p:nvSpPr>
        <p:spPr>
          <a:noFill/>
        </p:spPr>
        <p:txBody>
          <a:bodyPr/>
          <a:lstStyle>
            <a:lvl1pPr defTabSz="966788">
              <a:defRPr sz="1600" b="1">
                <a:solidFill>
                  <a:schemeClr val="tx1"/>
                </a:solidFill>
                <a:latin typeface="Arial" panose="020B0604020202020204" pitchFamily="34" charset="0"/>
              </a:defRPr>
            </a:lvl1pPr>
            <a:lvl2pPr marL="742950" indent="-285750" defTabSz="966788">
              <a:defRPr sz="1600" b="1">
                <a:solidFill>
                  <a:schemeClr val="tx1"/>
                </a:solidFill>
                <a:latin typeface="Arial" panose="020B0604020202020204" pitchFamily="34" charset="0"/>
              </a:defRPr>
            </a:lvl2pPr>
            <a:lvl3pPr marL="1143000" indent="-228600" defTabSz="966788">
              <a:defRPr sz="1600" b="1">
                <a:solidFill>
                  <a:schemeClr val="tx1"/>
                </a:solidFill>
                <a:latin typeface="Arial" panose="020B0604020202020204" pitchFamily="34" charset="0"/>
              </a:defRPr>
            </a:lvl3pPr>
            <a:lvl4pPr marL="1600200" indent="-228600" defTabSz="966788">
              <a:defRPr sz="1600" b="1">
                <a:solidFill>
                  <a:schemeClr val="tx1"/>
                </a:solidFill>
                <a:latin typeface="Arial" panose="020B0604020202020204" pitchFamily="34" charset="0"/>
              </a:defRPr>
            </a:lvl4pPr>
            <a:lvl5pPr marL="2057400" indent="-228600" defTabSz="966788">
              <a:defRPr sz="1600" b="1">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1600" b="1">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1600" b="1">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1600" b="1">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1600" b="1">
                <a:solidFill>
                  <a:schemeClr val="tx1"/>
                </a:solidFill>
                <a:latin typeface="Arial" panose="020B0604020202020204" pitchFamily="34" charset="0"/>
              </a:defRPr>
            </a:lvl9pPr>
          </a:lstStyle>
          <a:p>
            <a:fld id="{E3CEBE65-A9CC-4338-B394-2686CC5B7756}" type="slidenum">
              <a:rPr lang="en-US" altLang="en-US" sz="1300" b="0" smtClean="0"/>
              <a:pPr/>
              <a:t>30</a:t>
            </a:fld>
            <a:endParaRPr lang="en-US" altLang="en-US" sz="1300" b="0"/>
          </a:p>
        </p:txBody>
      </p:sp>
      <p:sp>
        <p:nvSpPr>
          <p:cNvPr id="496643" name="Rectangle 2"/>
          <p:cNvSpPr>
            <a:spLocks noGrp="1" noRot="1" noChangeAspect="1" noChangeArrowheads="1" noTextEdit="1"/>
          </p:cNvSpPr>
          <p:nvPr>
            <p:ph type="sldImg"/>
          </p:nvPr>
        </p:nvSpPr>
        <p:spPr>
          <a:ln/>
        </p:spPr>
      </p:sp>
      <p:sp>
        <p:nvSpPr>
          <p:cNvPr id="496644" name="Rectangle 3"/>
          <p:cNvSpPr>
            <a:spLocks noGrp="1" noChangeArrowheads="1"/>
          </p:cNvSpPr>
          <p:nvPr>
            <p:ph type="body" idx="1"/>
          </p:nvPr>
        </p:nvSpPr>
        <p:spPr>
          <a:noFill/>
        </p:spPr>
        <p:txBody>
          <a:bodyPr/>
          <a:lstStyle/>
          <a:p>
            <a:pPr eaLnBrk="1" hangingPunct="1"/>
            <a:endParaRPr lang="fr-FR" altLang="en-US"/>
          </a:p>
        </p:txBody>
      </p:sp>
    </p:spTree>
    <p:extLst>
      <p:ext uri="{BB962C8B-B14F-4D97-AF65-F5344CB8AC3E}">
        <p14:creationId xmlns:p14="http://schemas.microsoft.com/office/powerpoint/2010/main" val="343730354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8690" name="Rectangle 7"/>
          <p:cNvSpPr>
            <a:spLocks noGrp="1" noChangeArrowheads="1"/>
          </p:cNvSpPr>
          <p:nvPr>
            <p:ph type="sldNum" sz="quarter" idx="5"/>
          </p:nvPr>
        </p:nvSpPr>
        <p:spPr>
          <a:noFill/>
        </p:spPr>
        <p:txBody>
          <a:bodyPr/>
          <a:lstStyle>
            <a:lvl1pPr defTabSz="966788">
              <a:defRPr sz="1600" b="1">
                <a:solidFill>
                  <a:schemeClr val="tx1"/>
                </a:solidFill>
                <a:latin typeface="Arial" panose="020B0604020202020204" pitchFamily="34" charset="0"/>
              </a:defRPr>
            </a:lvl1pPr>
            <a:lvl2pPr marL="742950" indent="-285750" defTabSz="966788">
              <a:defRPr sz="1600" b="1">
                <a:solidFill>
                  <a:schemeClr val="tx1"/>
                </a:solidFill>
                <a:latin typeface="Arial" panose="020B0604020202020204" pitchFamily="34" charset="0"/>
              </a:defRPr>
            </a:lvl2pPr>
            <a:lvl3pPr marL="1143000" indent="-228600" defTabSz="966788">
              <a:defRPr sz="1600" b="1">
                <a:solidFill>
                  <a:schemeClr val="tx1"/>
                </a:solidFill>
                <a:latin typeface="Arial" panose="020B0604020202020204" pitchFamily="34" charset="0"/>
              </a:defRPr>
            </a:lvl3pPr>
            <a:lvl4pPr marL="1600200" indent="-228600" defTabSz="966788">
              <a:defRPr sz="1600" b="1">
                <a:solidFill>
                  <a:schemeClr val="tx1"/>
                </a:solidFill>
                <a:latin typeface="Arial" panose="020B0604020202020204" pitchFamily="34" charset="0"/>
              </a:defRPr>
            </a:lvl4pPr>
            <a:lvl5pPr marL="2057400" indent="-228600" defTabSz="966788">
              <a:defRPr sz="1600" b="1">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1600" b="1">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1600" b="1">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1600" b="1">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1600" b="1">
                <a:solidFill>
                  <a:schemeClr val="tx1"/>
                </a:solidFill>
                <a:latin typeface="Arial" panose="020B0604020202020204" pitchFamily="34" charset="0"/>
              </a:defRPr>
            </a:lvl9pPr>
          </a:lstStyle>
          <a:p>
            <a:fld id="{DDE8282D-3AE7-48A6-877D-D2A177F88D25}" type="slidenum">
              <a:rPr lang="en-US" altLang="en-US" sz="1300" b="0" smtClean="0"/>
              <a:pPr/>
              <a:t>31</a:t>
            </a:fld>
            <a:endParaRPr lang="en-US" altLang="en-US" sz="1300" b="0"/>
          </a:p>
        </p:txBody>
      </p:sp>
      <p:sp>
        <p:nvSpPr>
          <p:cNvPr id="498691" name="Rectangle 2"/>
          <p:cNvSpPr>
            <a:spLocks noGrp="1" noRot="1" noChangeAspect="1" noChangeArrowheads="1" noTextEdit="1"/>
          </p:cNvSpPr>
          <p:nvPr>
            <p:ph type="sldImg"/>
          </p:nvPr>
        </p:nvSpPr>
        <p:spPr>
          <a:ln/>
        </p:spPr>
      </p:sp>
      <p:sp>
        <p:nvSpPr>
          <p:cNvPr id="498692" name="Rectangle 3"/>
          <p:cNvSpPr>
            <a:spLocks noGrp="1" noChangeArrowheads="1"/>
          </p:cNvSpPr>
          <p:nvPr>
            <p:ph type="body" idx="1"/>
          </p:nvPr>
        </p:nvSpPr>
        <p:spPr>
          <a:noFill/>
        </p:spPr>
        <p:txBody>
          <a:bodyPr/>
          <a:lstStyle/>
          <a:p>
            <a:pPr eaLnBrk="1" hangingPunct="1"/>
            <a:endParaRPr lang="fr-FR" altLang="en-US"/>
          </a:p>
        </p:txBody>
      </p:sp>
    </p:spTree>
    <p:extLst>
      <p:ext uri="{BB962C8B-B14F-4D97-AF65-F5344CB8AC3E}">
        <p14:creationId xmlns:p14="http://schemas.microsoft.com/office/powerpoint/2010/main" val="330612109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738" name="Rectangle 7"/>
          <p:cNvSpPr>
            <a:spLocks noGrp="1" noChangeArrowheads="1"/>
          </p:cNvSpPr>
          <p:nvPr>
            <p:ph type="sldNum" sz="quarter" idx="5"/>
          </p:nvPr>
        </p:nvSpPr>
        <p:spPr>
          <a:noFill/>
        </p:spPr>
        <p:txBody>
          <a:bodyPr/>
          <a:lstStyle>
            <a:lvl1pPr defTabSz="966788">
              <a:defRPr sz="1600" b="1">
                <a:solidFill>
                  <a:schemeClr val="tx1"/>
                </a:solidFill>
                <a:latin typeface="Arial" panose="020B0604020202020204" pitchFamily="34" charset="0"/>
              </a:defRPr>
            </a:lvl1pPr>
            <a:lvl2pPr marL="742950" indent="-285750" defTabSz="966788">
              <a:defRPr sz="1600" b="1">
                <a:solidFill>
                  <a:schemeClr val="tx1"/>
                </a:solidFill>
                <a:latin typeface="Arial" panose="020B0604020202020204" pitchFamily="34" charset="0"/>
              </a:defRPr>
            </a:lvl2pPr>
            <a:lvl3pPr marL="1143000" indent="-228600" defTabSz="966788">
              <a:defRPr sz="1600" b="1">
                <a:solidFill>
                  <a:schemeClr val="tx1"/>
                </a:solidFill>
                <a:latin typeface="Arial" panose="020B0604020202020204" pitchFamily="34" charset="0"/>
              </a:defRPr>
            </a:lvl3pPr>
            <a:lvl4pPr marL="1600200" indent="-228600" defTabSz="966788">
              <a:defRPr sz="1600" b="1">
                <a:solidFill>
                  <a:schemeClr val="tx1"/>
                </a:solidFill>
                <a:latin typeface="Arial" panose="020B0604020202020204" pitchFamily="34" charset="0"/>
              </a:defRPr>
            </a:lvl4pPr>
            <a:lvl5pPr marL="2057400" indent="-228600" defTabSz="966788">
              <a:defRPr sz="1600" b="1">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1600" b="1">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1600" b="1">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1600" b="1">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1600" b="1">
                <a:solidFill>
                  <a:schemeClr val="tx1"/>
                </a:solidFill>
                <a:latin typeface="Arial" panose="020B0604020202020204" pitchFamily="34" charset="0"/>
              </a:defRPr>
            </a:lvl9pPr>
          </a:lstStyle>
          <a:p>
            <a:fld id="{B504930D-53E6-405C-8408-1C5E3127137C}" type="slidenum">
              <a:rPr lang="en-US" altLang="en-US" sz="1300" b="0" smtClean="0"/>
              <a:pPr/>
              <a:t>32</a:t>
            </a:fld>
            <a:endParaRPr lang="en-US" altLang="en-US" sz="1300" b="0"/>
          </a:p>
        </p:txBody>
      </p:sp>
      <p:sp>
        <p:nvSpPr>
          <p:cNvPr id="500739" name="Rectangle 2"/>
          <p:cNvSpPr>
            <a:spLocks noGrp="1" noRot="1" noChangeAspect="1" noChangeArrowheads="1" noTextEdit="1"/>
          </p:cNvSpPr>
          <p:nvPr>
            <p:ph type="sldImg"/>
          </p:nvPr>
        </p:nvSpPr>
        <p:spPr>
          <a:ln/>
        </p:spPr>
      </p:sp>
      <p:sp>
        <p:nvSpPr>
          <p:cNvPr id="500740" name="Rectangle 3"/>
          <p:cNvSpPr>
            <a:spLocks noGrp="1" noChangeArrowheads="1"/>
          </p:cNvSpPr>
          <p:nvPr>
            <p:ph type="body" idx="1"/>
          </p:nvPr>
        </p:nvSpPr>
        <p:spPr>
          <a:noFill/>
        </p:spPr>
        <p:txBody>
          <a:bodyPr/>
          <a:lstStyle/>
          <a:p>
            <a:pPr eaLnBrk="1" hangingPunct="1"/>
            <a:endParaRPr lang="fr-FR" altLang="en-US"/>
          </a:p>
        </p:txBody>
      </p:sp>
    </p:spTree>
    <p:extLst>
      <p:ext uri="{BB962C8B-B14F-4D97-AF65-F5344CB8AC3E}">
        <p14:creationId xmlns:p14="http://schemas.microsoft.com/office/powerpoint/2010/main" val="109522326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786" name="Rectangle 7"/>
          <p:cNvSpPr>
            <a:spLocks noGrp="1" noChangeArrowheads="1"/>
          </p:cNvSpPr>
          <p:nvPr>
            <p:ph type="sldNum" sz="quarter" idx="5"/>
          </p:nvPr>
        </p:nvSpPr>
        <p:spPr>
          <a:noFill/>
        </p:spPr>
        <p:txBody>
          <a:bodyPr/>
          <a:lstStyle>
            <a:lvl1pPr defTabSz="966788">
              <a:defRPr sz="1600" b="1">
                <a:solidFill>
                  <a:schemeClr val="tx1"/>
                </a:solidFill>
                <a:latin typeface="Arial" panose="020B0604020202020204" pitchFamily="34" charset="0"/>
              </a:defRPr>
            </a:lvl1pPr>
            <a:lvl2pPr marL="742950" indent="-285750" defTabSz="966788">
              <a:defRPr sz="1600" b="1">
                <a:solidFill>
                  <a:schemeClr val="tx1"/>
                </a:solidFill>
                <a:latin typeface="Arial" panose="020B0604020202020204" pitchFamily="34" charset="0"/>
              </a:defRPr>
            </a:lvl2pPr>
            <a:lvl3pPr marL="1143000" indent="-228600" defTabSz="966788">
              <a:defRPr sz="1600" b="1">
                <a:solidFill>
                  <a:schemeClr val="tx1"/>
                </a:solidFill>
                <a:latin typeface="Arial" panose="020B0604020202020204" pitchFamily="34" charset="0"/>
              </a:defRPr>
            </a:lvl3pPr>
            <a:lvl4pPr marL="1600200" indent="-228600" defTabSz="966788">
              <a:defRPr sz="1600" b="1">
                <a:solidFill>
                  <a:schemeClr val="tx1"/>
                </a:solidFill>
                <a:latin typeface="Arial" panose="020B0604020202020204" pitchFamily="34" charset="0"/>
              </a:defRPr>
            </a:lvl4pPr>
            <a:lvl5pPr marL="2057400" indent="-228600" defTabSz="966788">
              <a:defRPr sz="1600" b="1">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1600" b="1">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1600" b="1">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1600" b="1">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1600" b="1">
                <a:solidFill>
                  <a:schemeClr val="tx1"/>
                </a:solidFill>
                <a:latin typeface="Arial" panose="020B0604020202020204" pitchFamily="34" charset="0"/>
              </a:defRPr>
            </a:lvl9pPr>
          </a:lstStyle>
          <a:p>
            <a:fld id="{A01E8A56-8F7A-4E07-A4DB-7BC60A9DF7F4}" type="slidenum">
              <a:rPr lang="en-US" altLang="en-US" sz="1300" b="0" smtClean="0"/>
              <a:pPr/>
              <a:t>33</a:t>
            </a:fld>
            <a:endParaRPr lang="en-US" altLang="en-US" sz="1300" b="0"/>
          </a:p>
        </p:txBody>
      </p:sp>
      <p:sp>
        <p:nvSpPr>
          <p:cNvPr id="502787" name="Rectangle 2"/>
          <p:cNvSpPr>
            <a:spLocks noGrp="1" noRot="1" noChangeAspect="1" noChangeArrowheads="1" noTextEdit="1"/>
          </p:cNvSpPr>
          <p:nvPr>
            <p:ph type="sldImg"/>
          </p:nvPr>
        </p:nvSpPr>
        <p:spPr>
          <a:ln/>
        </p:spPr>
      </p:sp>
      <p:sp>
        <p:nvSpPr>
          <p:cNvPr id="502788" name="Rectangle 3"/>
          <p:cNvSpPr>
            <a:spLocks noGrp="1" noChangeArrowheads="1"/>
          </p:cNvSpPr>
          <p:nvPr>
            <p:ph type="body" idx="1"/>
          </p:nvPr>
        </p:nvSpPr>
        <p:spPr>
          <a:noFill/>
        </p:spPr>
        <p:txBody>
          <a:bodyPr/>
          <a:lstStyle/>
          <a:p>
            <a:pPr eaLnBrk="1" hangingPunct="1"/>
            <a:endParaRPr lang="fr-FR" altLang="en-US"/>
          </a:p>
        </p:txBody>
      </p:sp>
    </p:spTree>
    <p:extLst>
      <p:ext uri="{BB962C8B-B14F-4D97-AF65-F5344CB8AC3E}">
        <p14:creationId xmlns:p14="http://schemas.microsoft.com/office/powerpoint/2010/main" val="281788453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834" name="Rectangle 7"/>
          <p:cNvSpPr>
            <a:spLocks noGrp="1" noChangeArrowheads="1"/>
          </p:cNvSpPr>
          <p:nvPr>
            <p:ph type="sldNum" sz="quarter" idx="5"/>
          </p:nvPr>
        </p:nvSpPr>
        <p:spPr>
          <a:noFill/>
        </p:spPr>
        <p:txBody>
          <a:bodyPr/>
          <a:lstStyle>
            <a:lvl1pPr defTabSz="966788">
              <a:defRPr sz="1600" b="1">
                <a:solidFill>
                  <a:schemeClr val="tx1"/>
                </a:solidFill>
                <a:latin typeface="Arial" panose="020B0604020202020204" pitchFamily="34" charset="0"/>
              </a:defRPr>
            </a:lvl1pPr>
            <a:lvl2pPr marL="742950" indent="-285750" defTabSz="966788">
              <a:defRPr sz="1600" b="1">
                <a:solidFill>
                  <a:schemeClr val="tx1"/>
                </a:solidFill>
                <a:latin typeface="Arial" panose="020B0604020202020204" pitchFamily="34" charset="0"/>
              </a:defRPr>
            </a:lvl2pPr>
            <a:lvl3pPr marL="1143000" indent="-228600" defTabSz="966788">
              <a:defRPr sz="1600" b="1">
                <a:solidFill>
                  <a:schemeClr val="tx1"/>
                </a:solidFill>
                <a:latin typeface="Arial" panose="020B0604020202020204" pitchFamily="34" charset="0"/>
              </a:defRPr>
            </a:lvl3pPr>
            <a:lvl4pPr marL="1600200" indent="-228600" defTabSz="966788">
              <a:defRPr sz="1600" b="1">
                <a:solidFill>
                  <a:schemeClr val="tx1"/>
                </a:solidFill>
                <a:latin typeface="Arial" panose="020B0604020202020204" pitchFamily="34" charset="0"/>
              </a:defRPr>
            </a:lvl4pPr>
            <a:lvl5pPr marL="2057400" indent="-228600" defTabSz="966788">
              <a:defRPr sz="1600" b="1">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1600" b="1">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1600" b="1">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1600" b="1">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1600" b="1">
                <a:solidFill>
                  <a:schemeClr val="tx1"/>
                </a:solidFill>
                <a:latin typeface="Arial" panose="020B0604020202020204" pitchFamily="34" charset="0"/>
              </a:defRPr>
            </a:lvl9pPr>
          </a:lstStyle>
          <a:p>
            <a:fld id="{40F38F06-C216-42EB-8BF3-C6F29D43074C}" type="slidenum">
              <a:rPr lang="en-US" altLang="en-US" sz="1300" b="0" smtClean="0"/>
              <a:pPr/>
              <a:t>34</a:t>
            </a:fld>
            <a:endParaRPr lang="en-US" altLang="en-US" sz="1300" b="0"/>
          </a:p>
        </p:txBody>
      </p:sp>
      <p:sp>
        <p:nvSpPr>
          <p:cNvPr id="504835" name="Rectangle 2"/>
          <p:cNvSpPr>
            <a:spLocks noGrp="1" noRot="1" noChangeAspect="1" noChangeArrowheads="1" noTextEdit="1"/>
          </p:cNvSpPr>
          <p:nvPr>
            <p:ph type="sldImg"/>
          </p:nvPr>
        </p:nvSpPr>
        <p:spPr>
          <a:ln/>
        </p:spPr>
      </p:sp>
      <p:sp>
        <p:nvSpPr>
          <p:cNvPr id="504836" name="Rectangle 3"/>
          <p:cNvSpPr>
            <a:spLocks noGrp="1" noChangeArrowheads="1"/>
          </p:cNvSpPr>
          <p:nvPr>
            <p:ph type="body" idx="1"/>
          </p:nvPr>
        </p:nvSpPr>
        <p:spPr>
          <a:noFill/>
        </p:spPr>
        <p:txBody>
          <a:bodyPr/>
          <a:lstStyle/>
          <a:p>
            <a:pPr eaLnBrk="1" hangingPunct="1"/>
            <a:endParaRPr lang="fr-FR" altLang="en-US"/>
          </a:p>
        </p:txBody>
      </p:sp>
    </p:spTree>
    <p:extLst>
      <p:ext uri="{BB962C8B-B14F-4D97-AF65-F5344CB8AC3E}">
        <p14:creationId xmlns:p14="http://schemas.microsoft.com/office/powerpoint/2010/main" val="169757030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882" name="Rectangle 7"/>
          <p:cNvSpPr>
            <a:spLocks noGrp="1" noChangeArrowheads="1"/>
          </p:cNvSpPr>
          <p:nvPr>
            <p:ph type="sldNum" sz="quarter" idx="5"/>
          </p:nvPr>
        </p:nvSpPr>
        <p:spPr>
          <a:noFill/>
        </p:spPr>
        <p:txBody>
          <a:bodyPr/>
          <a:lstStyle>
            <a:lvl1pPr defTabSz="966788">
              <a:defRPr sz="1600" b="1">
                <a:solidFill>
                  <a:schemeClr val="tx1"/>
                </a:solidFill>
                <a:latin typeface="Arial" panose="020B0604020202020204" pitchFamily="34" charset="0"/>
              </a:defRPr>
            </a:lvl1pPr>
            <a:lvl2pPr marL="742950" indent="-285750" defTabSz="966788">
              <a:defRPr sz="1600" b="1">
                <a:solidFill>
                  <a:schemeClr val="tx1"/>
                </a:solidFill>
                <a:latin typeface="Arial" panose="020B0604020202020204" pitchFamily="34" charset="0"/>
              </a:defRPr>
            </a:lvl2pPr>
            <a:lvl3pPr marL="1143000" indent="-228600" defTabSz="966788">
              <a:defRPr sz="1600" b="1">
                <a:solidFill>
                  <a:schemeClr val="tx1"/>
                </a:solidFill>
                <a:latin typeface="Arial" panose="020B0604020202020204" pitchFamily="34" charset="0"/>
              </a:defRPr>
            </a:lvl3pPr>
            <a:lvl4pPr marL="1600200" indent="-228600" defTabSz="966788">
              <a:defRPr sz="1600" b="1">
                <a:solidFill>
                  <a:schemeClr val="tx1"/>
                </a:solidFill>
                <a:latin typeface="Arial" panose="020B0604020202020204" pitchFamily="34" charset="0"/>
              </a:defRPr>
            </a:lvl4pPr>
            <a:lvl5pPr marL="2057400" indent="-228600" defTabSz="966788">
              <a:defRPr sz="1600" b="1">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1600" b="1">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1600" b="1">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1600" b="1">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1600" b="1">
                <a:solidFill>
                  <a:schemeClr val="tx1"/>
                </a:solidFill>
                <a:latin typeface="Arial" panose="020B0604020202020204" pitchFamily="34" charset="0"/>
              </a:defRPr>
            </a:lvl9pPr>
          </a:lstStyle>
          <a:p>
            <a:fld id="{57C55C30-0EC9-4A2D-B781-64B028ED05C0}" type="slidenum">
              <a:rPr lang="en-US" altLang="en-US" sz="1300" b="0" smtClean="0"/>
              <a:pPr/>
              <a:t>35</a:t>
            </a:fld>
            <a:endParaRPr lang="en-US" altLang="en-US" sz="1300" b="0"/>
          </a:p>
        </p:txBody>
      </p:sp>
      <p:sp>
        <p:nvSpPr>
          <p:cNvPr id="506883" name="Rectangle 2"/>
          <p:cNvSpPr>
            <a:spLocks noGrp="1" noRot="1" noChangeAspect="1" noChangeArrowheads="1" noTextEdit="1"/>
          </p:cNvSpPr>
          <p:nvPr>
            <p:ph type="sldImg"/>
          </p:nvPr>
        </p:nvSpPr>
        <p:spPr>
          <a:ln/>
        </p:spPr>
      </p:sp>
      <p:sp>
        <p:nvSpPr>
          <p:cNvPr id="506884" name="Rectangle 3"/>
          <p:cNvSpPr>
            <a:spLocks noGrp="1" noChangeArrowheads="1"/>
          </p:cNvSpPr>
          <p:nvPr>
            <p:ph type="body" idx="1"/>
          </p:nvPr>
        </p:nvSpPr>
        <p:spPr>
          <a:noFill/>
        </p:spPr>
        <p:txBody>
          <a:bodyPr/>
          <a:lstStyle/>
          <a:p>
            <a:pPr eaLnBrk="1" hangingPunct="1"/>
            <a:endParaRPr lang="fr-FR" altLang="en-US"/>
          </a:p>
        </p:txBody>
      </p:sp>
    </p:spTree>
    <p:extLst>
      <p:ext uri="{BB962C8B-B14F-4D97-AF65-F5344CB8AC3E}">
        <p14:creationId xmlns:p14="http://schemas.microsoft.com/office/powerpoint/2010/main" val="392520407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930" name="Rectangle 7"/>
          <p:cNvSpPr>
            <a:spLocks noGrp="1" noChangeArrowheads="1"/>
          </p:cNvSpPr>
          <p:nvPr>
            <p:ph type="sldNum" sz="quarter" idx="5"/>
          </p:nvPr>
        </p:nvSpPr>
        <p:spPr>
          <a:noFill/>
        </p:spPr>
        <p:txBody>
          <a:bodyPr/>
          <a:lstStyle>
            <a:lvl1pPr defTabSz="966788">
              <a:defRPr sz="1600" b="1">
                <a:solidFill>
                  <a:schemeClr val="tx1"/>
                </a:solidFill>
                <a:latin typeface="Arial" panose="020B0604020202020204" pitchFamily="34" charset="0"/>
              </a:defRPr>
            </a:lvl1pPr>
            <a:lvl2pPr marL="742950" indent="-285750" defTabSz="966788">
              <a:defRPr sz="1600" b="1">
                <a:solidFill>
                  <a:schemeClr val="tx1"/>
                </a:solidFill>
                <a:latin typeface="Arial" panose="020B0604020202020204" pitchFamily="34" charset="0"/>
              </a:defRPr>
            </a:lvl2pPr>
            <a:lvl3pPr marL="1143000" indent="-228600" defTabSz="966788">
              <a:defRPr sz="1600" b="1">
                <a:solidFill>
                  <a:schemeClr val="tx1"/>
                </a:solidFill>
                <a:latin typeface="Arial" panose="020B0604020202020204" pitchFamily="34" charset="0"/>
              </a:defRPr>
            </a:lvl3pPr>
            <a:lvl4pPr marL="1600200" indent="-228600" defTabSz="966788">
              <a:defRPr sz="1600" b="1">
                <a:solidFill>
                  <a:schemeClr val="tx1"/>
                </a:solidFill>
                <a:latin typeface="Arial" panose="020B0604020202020204" pitchFamily="34" charset="0"/>
              </a:defRPr>
            </a:lvl4pPr>
            <a:lvl5pPr marL="2057400" indent="-228600" defTabSz="966788">
              <a:defRPr sz="1600" b="1">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1600" b="1">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1600" b="1">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1600" b="1">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1600" b="1">
                <a:solidFill>
                  <a:schemeClr val="tx1"/>
                </a:solidFill>
                <a:latin typeface="Arial" panose="020B0604020202020204" pitchFamily="34" charset="0"/>
              </a:defRPr>
            </a:lvl9pPr>
          </a:lstStyle>
          <a:p>
            <a:fld id="{1A0D4B71-C93D-4EA3-A63D-5310E44D330E}" type="slidenum">
              <a:rPr lang="en-US" altLang="en-US" sz="1300" b="0" smtClean="0"/>
              <a:pPr/>
              <a:t>36</a:t>
            </a:fld>
            <a:endParaRPr lang="en-US" altLang="en-US" sz="1300" b="0"/>
          </a:p>
        </p:txBody>
      </p:sp>
      <p:sp>
        <p:nvSpPr>
          <p:cNvPr id="508931" name="Rectangle 2"/>
          <p:cNvSpPr>
            <a:spLocks noGrp="1" noRot="1" noChangeAspect="1" noChangeArrowheads="1" noTextEdit="1"/>
          </p:cNvSpPr>
          <p:nvPr>
            <p:ph type="sldImg"/>
          </p:nvPr>
        </p:nvSpPr>
        <p:spPr>
          <a:ln/>
        </p:spPr>
      </p:sp>
      <p:sp>
        <p:nvSpPr>
          <p:cNvPr id="508932" name="Rectangle 3"/>
          <p:cNvSpPr>
            <a:spLocks noGrp="1" noChangeArrowheads="1"/>
          </p:cNvSpPr>
          <p:nvPr>
            <p:ph type="body" idx="1"/>
          </p:nvPr>
        </p:nvSpPr>
        <p:spPr>
          <a:noFill/>
        </p:spPr>
        <p:txBody>
          <a:bodyPr/>
          <a:lstStyle/>
          <a:p>
            <a:pPr eaLnBrk="1" hangingPunct="1"/>
            <a:endParaRPr lang="fr-FR" altLang="en-US"/>
          </a:p>
        </p:txBody>
      </p:sp>
    </p:spTree>
    <p:extLst>
      <p:ext uri="{BB962C8B-B14F-4D97-AF65-F5344CB8AC3E}">
        <p14:creationId xmlns:p14="http://schemas.microsoft.com/office/powerpoint/2010/main" val="246229338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026" name="Rectangle 7"/>
          <p:cNvSpPr>
            <a:spLocks noGrp="1" noChangeArrowheads="1"/>
          </p:cNvSpPr>
          <p:nvPr>
            <p:ph type="sldNum" sz="quarter" idx="5"/>
          </p:nvPr>
        </p:nvSpPr>
        <p:spPr>
          <a:noFill/>
        </p:spPr>
        <p:txBody>
          <a:bodyPr/>
          <a:lstStyle>
            <a:lvl1pPr defTabSz="966788">
              <a:defRPr sz="1600" b="1">
                <a:solidFill>
                  <a:schemeClr val="tx1"/>
                </a:solidFill>
                <a:latin typeface="Arial" panose="020B0604020202020204" pitchFamily="34" charset="0"/>
              </a:defRPr>
            </a:lvl1pPr>
            <a:lvl2pPr marL="742950" indent="-285750" defTabSz="966788">
              <a:defRPr sz="1600" b="1">
                <a:solidFill>
                  <a:schemeClr val="tx1"/>
                </a:solidFill>
                <a:latin typeface="Arial" panose="020B0604020202020204" pitchFamily="34" charset="0"/>
              </a:defRPr>
            </a:lvl2pPr>
            <a:lvl3pPr marL="1143000" indent="-228600" defTabSz="966788">
              <a:defRPr sz="1600" b="1">
                <a:solidFill>
                  <a:schemeClr val="tx1"/>
                </a:solidFill>
                <a:latin typeface="Arial" panose="020B0604020202020204" pitchFamily="34" charset="0"/>
              </a:defRPr>
            </a:lvl3pPr>
            <a:lvl4pPr marL="1600200" indent="-228600" defTabSz="966788">
              <a:defRPr sz="1600" b="1">
                <a:solidFill>
                  <a:schemeClr val="tx1"/>
                </a:solidFill>
                <a:latin typeface="Arial" panose="020B0604020202020204" pitchFamily="34" charset="0"/>
              </a:defRPr>
            </a:lvl4pPr>
            <a:lvl5pPr marL="2057400" indent="-228600" defTabSz="966788">
              <a:defRPr sz="1600" b="1">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1600" b="1">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1600" b="1">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1600" b="1">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1600" b="1">
                <a:solidFill>
                  <a:schemeClr val="tx1"/>
                </a:solidFill>
                <a:latin typeface="Arial" panose="020B0604020202020204" pitchFamily="34" charset="0"/>
              </a:defRPr>
            </a:lvl9pPr>
          </a:lstStyle>
          <a:p>
            <a:fld id="{68835CF8-54EB-4FE9-B734-A830572DDDF6}" type="slidenum">
              <a:rPr lang="en-US" altLang="en-US" sz="1300" b="0" smtClean="0"/>
              <a:pPr/>
              <a:t>37</a:t>
            </a:fld>
            <a:endParaRPr lang="en-US" altLang="en-US" sz="1300" b="0"/>
          </a:p>
        </p:txBody>
      </p:sp>
      <p:sp>
        <p:nvSpPr>
          <p:cNvPr id="513027" name="Rectangle 2"/>
          <p:cNvSpPr>
            <a:spLocks noGrp="1" noRot="1" noChangeAspect="1" noChangeArrowheads="1" noTextEdit="1"/>
          </p:cNvSpPr>
          <p:nvPr>
            <p:ph type="sldImg"/>
          </p:nvPr>
        </p:nvSpPr>
        <p:spPr>
          <a:ln/>
        </p:spPr>
      </p:sp>
      <p:sp>
        <p:nvSpPr>
          <p:cNvPr id="513028" name="Rectangle 3"/>
          <p:cNvSpPr>
            <a:spLocks noGrp="1" noChangeArrowheads="1"/>
          </p:cNvSpPr>
          <p:nvPr>
            <p:ph type="body" idx="1"/>
          </p:nvPr>
        </p:nvSpPr>
        <p:spPr>
          <a:noFill/>
        </p:spPr>
        <p:txBody>
          <a:bodyPr/>
          <a:lstStyle/>
          <a:p>
            <a:pPr eaLnBrk="1" hangingPunct="1"/>
            <a:endParaRPr lang="fr-FR" altLang="en-US"/>
          </a:p>
        </p:txBody>
      </p:sp>
    </p:spTree>
    <p:extLst>
      <p:ext uri="{BB962C8B-B14F-4D97-AF65-F5344CB8AC3E}">
        <p14:creationId xmlns:p14="http://schemas.microsoft.com/office/powerpoint/2010/main" val="327076293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074" name="Rectangle 7"/>
          <p:cNvSpPr>
            <a:spLocks noGrp="1" noChangeArrowheads="1"/>
          </p:cNvSpPr>
          <p:nvPr>
            <p:ph type="sldNum" sz="quarter" idx="5"/>
          </p:nvPr>
        </p:nvSpPr>
        <p:spPr>
          <a:noFill/>
        </p:spPr>
        <p:txBody>
          <a:bodyPr/>
          <a:lstStyle>
            <a:lvl1pPr defTabSz="966788">
              <a:defRPr sz="1600" b="1">
                <a:solidFill>
                  <a:schemeClr val="tx1"/>
                </a:solidFill>
                <a:latin typeface="Arial" panose="020B0604020202020204" pitchFamily="34" charset="0"/>
              </a:defRPr>
            </a:lvl1pPr>
            <a:lvl2pPr marL="742950" indent="-285750" defTabSz="966788">
              <a:defRPr sz="1600" b="1">
                <a:solidFill>
                  <a:schemeClr val="tx1"/>
                </a:solidFill>
                <a:latin typeface="Arial" panose="020B0604020202020204" pitchFamily="34" charset="0"/>
              </a:defRPr>
            </a:lvl2pPr>
            <a:lvl3pPr marL="1143000" indent="-228600" defTabSz="966788">
              <a:defRPr sz="1600" b="1">
                <a:solidFill>
                  <a:schemeClr val="tx1"/>
                </a:solidFill>
                <a:latin typeface="Arial" panose="020B0604020202020204" pitchFamily="34" charset="0"/>
              </a:defRPr>
            </a:lvl3pPr>
            <a:lvl4pPr marL="1600200" indent="-228600" defTabSz="966788">
              <a:defRPr sz="1600" b="1">
                <a:solidFill>
                  <a:schemeClr val="tx1"/>
                </a:solidFill>
                <a:latin typeface="Arial" panose="020B0604020202020204" pitchFamily="34" charset="0"/>
              </a:defRPr>
            </a:lvl4pPr>
            <a:lvl5pPr marL="2057400" indent="-228600" defTabSz="966788">
              <a:defRPr sz="1600" b="1">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1600" b="1">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1600" b="1">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1600" b="1">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1600" b="1">
                <a:solidFill>
                  <a:schemeClr val="tx1"/>
                </a:solidFill>
                <a:latin typeface="Arial" panose="020B0604020202020204" pitchFamily="34" charset="0"/>
              </a:defRPr>
            </a:lvl9pPr>
          </a:lstStyle>
          <a:p>
            <a:fld id="{457CEEDE-762B-451A-ACDB-4BC7F97184EB}" type="slidenum">
              <a:rPr lang="en-US" altLang="en-US" sz="1300" b="0" smtClean="0"/>
              <a:pPr/>
              <a:t>38</a:t>
            </a:fld>
            <a:endParaRPr lang="en-US" altLang="en-US" sz="1300" b="0"/>
          </a:p>
        </p:txBody>
      </p:sp>
      <p:sp>
        <p:nvSpPr>
          <p:cNvPr id="515075" name="Rectangle 2"/>
          <p:cNvSpPr>
            <a:spLocks noGrp="1" noRot="1" noChangeAspect="1" noChangeArrowheads="1" noTextEdit="1"/>
          </p:cNvSpPr>
          <p:nvPr>
            <p:ph type="sldImg"/>
          </p:nvPr>
        </p:nvSpPr>
        <p:spPr>
          <a:ln/>
        </p:spPr>
      </p:sp>
      <p:sp>
        <p:nvSpPr>
          <p:cNvPr id="515076" name="Rectangle 3"/>
          <p:cNvSpPr>
            <a:spLocks noGrp="1" noChangeArrowheads="1"/>
          </p:cNvSpPr>
          <p:nvPr>
            <p:ph type="body" idx="1"/>
          </p:nvPr>
        </p:nvSpPr>
        <p:spPr>
          <a:noFill/>
        </p:spPr>
        <p:txBody>
          <a:bodyPr/>
          <a:lstStyle/>
          <a:p>
            <a:pPr eaLnBrk="1" hangingPunct="1"/>
            <a:endParaRPr lang="fr-FR" altLang="en-US"/>
          </a:p>
        </p:txBody>
      </p:sp>
    </p:spTree>
    <p:extLst>
      <p:ext uri="{BB962C8B-B14F-4D97-AF65-F5344CB8AC3E}">
        <p14:creationId xmlns:p14="http://schemas.microsoft.com/office/powerpoint/2010/main" val="246085675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7122" name="Rectangle 7"/>
          <p:cNvSpPr>
            <a:spLocks noGrp="1" noChangeArrowheads="1"/>
          </p:cNvSpPr>
          <p:nvPr>
            <p:ph type="sldNum" sz="quarter" idx="5"/>
          </p:nvPr>
        </p:nvSpPr>
        <p:spPr>
          <a:noFill/>
        </p:spPr>
        <p:txBody>
          <a:bodyPr/>
          <a:lstStyle>
            <a:lvl1pPr defTabSz="966788">
              <a:defRPr sz="1600" b="1">
                <a:solidFill>
                  <a:schemeClr val="tx1"/>
                </a:solidFill>
                <a:latin typeface="Arial" panose="020B0604020202020204" pitchFamily="34" charset="0"/>
              </a:defRPr>
            </a:lvl1pPr>
            <a:lvl2pPr marL="742950" indent="-285750" defTabSz="966788">
              <a:defRPr sz="1600" b="1">
                <a:solidFill>
                  <a:schemeClr val="tx1"/>
                </a:solidFill>
                <a:latin typeface="Arial" panose="020B0604020202020204" pitchFamily="34" charset="0"/>
              </a:defRPr>
            </a:lvl2pPr>
            <a:lvl3pPr marL="1143000" indent="-228600" defTabSz="966788">
              <a:defRPr sz="1600" b="1">
                <a:solidFill>
                  <a:schemeClr val="tx1"/>
                </a:solidFill>
                <a:latin typeface="Arial" panose="020B0604020202020204" pitchFamily="34" charset="0"/>
              </a:defRPr>
            </a:lvl3pPr>
            <a:lvl4pPr marL="1600200" indent="-228600" defTabSz="966788">
              <a:defRPr sz="1600" b="1">
                <a:solidFill>
                  <a:schemeClr val="tx1"/>
                </a:solidFill>
                <a:latin typeface="Arial" panose="020B0604020202020204" pitchFamily="34" charset="0"/>
              </a:defRPr>
            </a:lvl4pPr>
            <a:lvl5pPr marL="2057400" indent="-228600" defTabSz="966788">
              <a:defRPr sz="1600" b="1">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1600" b="1">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1600" b="1">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1600" b="1">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1600" b="1">
                <a:solidFill>
                  <a:schemeClr val="tx1"/>
                </a:solidFill>
                <a:latin typeface="Arial" panose="020B0604020202020204" pitchFamily="34" charset="0"/>
              </a:defRPr>
            </a:lvl9pPr>
          </a:lstStyle>
          <a:p>
            <a:fld id="{13240E1C-DEBB-4020-812A-FD0AEFA932F5}" type="slidenum">
              <a:rPr lang="en-US" altLang="en-US" sz="1300" b="0" smtClean="0"/>
              <a:pPr/>
              <a:t>39</a:t>
            </a:fld>
            <a:endParaRPr lang="en-US" altLang="en-US" sz="1300" b="0"/>
          </a:p>
        </p:txBody>
      </p:sp>
      <p:sp>
        <p:nvSpPr>
          <p:cNvPr id="517123" name="Rectangle 2"/>
          <p:cNvSpPr>
            <a:spLocks noGrp="1" noRot="1" noChangeAspect="1" noChangeArrowheads="1" noTextEdit="1"/>
          </p:cNvSpPr>
          <p:nvPr>
            <p:ph type="sldImg"/>
          </p:nvPr>
        </p:nvSpPr>
        <p:spPr>
          <a:ln/>
        </p:spPr>
      </p:sp>
      <p:sp>
        <p:nvSpPr>
          <p:cNvPr id="517124" name="Rectangle 3"/>
          <p:cNvSpPr>
            <a:spLocks noGrp="1" noChangeArrowheads="1"/>
          </p:cNvSpPr>
          <p:nvPr>
            <p:ph type="body" idx="1"/>
          </p:nvPr>
        </p:nvSpPr>
        <p:spPr>
          <a:noFill/>
        </p:spPr>
        <p:txBody>
          <a:bodyPr/>
          <a:lstStyle/>
          <a:p>
            <a:pPr eaLnBrk="1" hangingPunct="1"/>
            <a:endParaRPr lang="fr-FR" altLang="en-US"/>
          </a:p>
        </p:txBody>
      </p:sp>
    </p:spTree>
    <p:extLst>
      <p:ext uri="{BB962C8B-B14F-4D97-AF65-F5344CB8AC3E}">
        <p14:creationId xmlns:p14="http://schemas.microsoft.com/office/powerpoint/2010/main" val="11357549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490" name="Rectangle 7"/>
          <p:cNvSpPr>
            <a:spLocks noGrp="1" noChangeArrowheads="1"/>
          </p:cNvSpPr>
          <p:nvPr>
            <p:ph type="sldNum" sz="quarter" idx="5"/>
          </p:nvPr>
        </p:nvSpPr>
        <p:spPr>
          <a:noFill/>
        </p:spPr>
        <p:txBody>
          <a:bodyPr/>
          <a:lstStyle>
            <a:lvl1pPr defTabSz="966788">
              <a:defRPr sz="1600" b="1">
                <a:solidFill>
                  <a:schemeClr val="tx1"/>
                </a:solidFill>
                <a:latin typeface="Arial" panose="020B0604020202020204" pitchFamily="34" charset="0"/>
              </a:defRPr>
            </a:lvl1pPr>
            <a:lvl2pPr marL="742950" indent="-285750" defTabSz="966788">
              <a:defRPr sz="1600" b="1">
                <a:solidFill>
                  <a:schemeClr val="tx1"/>
                </a:solidFill>
                <a:latin typeface="Arial" panose="020B0604020202020204" pitchFamily="34" charset="0"/>
              </a:defRPr>
            </a:lvl2pPr>
            <a:lvl3pPr marL="1143000" indent="-228600" defTabSz="966788">
              <a:defRPr sz="1600" b="1">
                <a:solidFill>
                  <a:schemeClr val="tx1"/>
                </a:solidFill>
                <a:latin typeface="Arial" panose="020B0604020202020204" pitchFamily="34" charset="0"/>
              </a:defRPr>
            </a:lvl3pPr>
            <a:lvl4pPr marL="1600200" indent="-228600" defTabSz="966788">
              <a:defRPr sz="1600" b="1">
                <a:solidFill>
                  <a:schemeClr val="tx1"/>
                </a:solidFill>
                <a:latin typeface="Arial" panose="020B0604020202020204" pitchFamily="34" charset="0"/>
              </a:defRPr>
            </a:lvl4pPr>
            <a:lvl5pPr marL="2057400" indent="-228600" defTabSz="966788">
              <a:defRPr sz="1600" b="1">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1600" b="1">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1600" b="1">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1600" b="1">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1600" b="1">
                <a:solidFill>
                  <a:schemeClr val="tx1"/>
                </a:solidFill>
                <a:latin typeface="Arial" panose="020B0604020202020204" pitchFamily="34" charset="0"/>
              </a:defRPr>
            </a:lvl9pPr>
          </a:lstStyle>
          <a:p>
            <a:fld id="{96CF40F3-7918-4928-9B36-877340EB7A65}" type="slidenum">
              <a:rPr lang="en-US" altLang="en-US" sz="1300" b="0" smtClean="0"/>
              <a:pPr/>
              <a:t>4</a:t>
            </a:fld>
            <a:endParaRPr lang="en-US" altLang="en-US" sz="1300" b="0"/>
          </a:p>
        </p:txBody>
      </p:sp>
      <p:sp>
        <p:nvSpPr>
          <p:cNvPr id="447491" name="Rectangle 2"/>
          <p:cNvSpPr>
            <a:spLocks noGrp="1" noRot="1" noChangeAspect="1" noChangeArrowheads="1" noTextEdit="1"/>
          </p:cNvSpPr>
          <p:nvPr>
            <p:ph type="sldImg"/>
          </p:nvPr>
        </p:nvSpPr>
        <p:spPr>
          <a:ln/>
        </p:spPr>
      </p:sp>
      <p:sp>
        <p:nvSpPr>
          <p:cNvPr id="447492" name="Rectangle 3"/>
          <p:cNvSpPr>
            <a:spLocks noGrp="1" noChangeArrowheads="1"/>
          </p:cNvSpPr>
          <p:nvPr>
            <p:ph type="body" idx="1"/>
          </p:nvPr>
        </p:nvSpPr>
        <p:spPr>
          <a:noFill/>
        </p:spPr>
        <p:txBody>
          <a:bodyPr/>
          <a:lstStyle/>
          <a:p>
            <a:pPr eaLnBrk="1" hangingPunct="1"/>
            <a:endParaRPr lang="fr-FR" altLang="en-US"/>
          </a:p>
        </p:txBody>
      </p:sp>
    </p:spTree>
    <p:extLst>
      <p:ext uri="{BB962C8B-B14F-4D97-AF65-F5344CB8AC3E}">
        <p14:creationId xmlns:p14="http://schemas.microsoft.com/office/powerpoint/2010/main" val="71177962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9170" name="Rectangle 7"/>
          <p:cNvSpPr>
            <a:spLocks noGrp="1" noChangeArrowheads="1"/>
          </p:cNvSpPr>
          <p:nvPr>
            <p:ph type="sldNum" sz="quarter" idx="5"/>
          </p:nvPr>
        </p:nvSpPr>
        <p:spPr>
          <a:noFill/>
        </p:spPr>
        <p:txBody>
          <a:bodyPr/>
          <a:lstStyle>
            <a:lvl1pPr defTabSz="966788">
              <a:defRPr sz="1600" b="1">
                <a:solidFill>
                  <a:schemeClr val="tx1"/>
                </a:solidFill>
                <a:latin typeface="Arial" panose="020B0604020202020204" pitchFamily="34" charset="0"/>
              </a:defRPr>
            </a:lvl1pPr>
            <a:lvl2pPr marL="742950" indent="-285750" defTabSz="966788">
              <a:defRPr sz="1600" b="1">
                <a:solidFill>
                  <a:schemeClr val="tx1"/>
                </a:solidFill>
                <a:latin typeface="Arial" panose="020B0604020202020204" pitchFamily="34" charset="0"/>
              </a:defRPr>
            </a:lvl2pPr>
            <a:lvl3pPr marL="1143000" indent="-228600" defTabSz="966788">
              <a:defRPr sz="1600" b="1">
                <a:solidFill>
                  <a:schemeClr val="tx1"/>
                </a:solidFill>
                <a:latin typeface="Arial" panose="020B0604020202020204" pitchFamily="34" charset="0"/>
              </a:defRPr>
            </a:lvl3pPr>
            <a:lvl4pPr marL="1600200" indent="-228600" defTabSz="966788">
              <a:defRPr sz="1600" b="1">
                <a:solidFill>
                  <a:schemeClr val="tx1"/>
                </a:solidFill>
                <a:latin typeface="Arial" panose="020B0604020202020204" pitchFamily="34" charset="0"/>
              </a:defRPr>
            </a:lvl4pPr>
            <a:lvl5pPr marL="2057400" indent="-228600" defTabSz="966788">
              <a:defRPr sz="1600" b="1">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1600" b="1">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1600" b="1">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1600" b="1">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1600" b="1">
                <a:solidFill>
                  <a:schemeClr val="tx1"/>
                </a:solidFill>
                <a:latin typeface="Arial" panose="020B0604020202020204" pitchFamily="34" charset="0"/>
              </a:defRPr>
            </a:lvl9pPr>
          </a:lstStyle>
          <a:p>
            <a:fld id="{48E6164C-8DA9-4A97-8322-A0EA902209FC}" type="slidenum">
              <a:rPr lang="en-US" altLang="en-US" sz="1300" b="0" smtClean="0"/>
              <a:pPr/>
              <a:t>40</a:t>
            </a:fld>
            <a:endParaRPr lang="en-US" altLang="en-US" sz="1300" b="0"/>
          </a:p>
        </p:txBody>
      </p:sp>
      <p:sp>
        <p:nvSpPr>
          <p:cNvPr id="519171" name="Rectangle 2"/>
          <p:cNvSpPr>
            <a:spLocks noGrp="1" noRot="1" noChangeAspect="1" noChangeArrowheads="1" noTextEdit="1"/>
          </p:cNvSpPr>
          <p:nvPr>
            <p:ph type="sldImg"/>
          </p:nvPr>
        </p:nvSpPr>
        <p:spPr>
          <a:ln/>
        </p:spPr>
      </p:sp>
      <p:sp>
        <p:nvSpPr>
          <p:cNvPr id="519172" name="Rectangle 3"/>
          <p:cNvSpPr>
            <a:spLocks noGrp="1" noChangeArrowheads="1"/>
          </p:cNvSpPr>
          <p:nvPr>
            <p:ph type="body" idx="1"/>
          </p:nvPr>
        </p:nvSpPr>
        <p:spPr>
          <a:noFill/>
        </p:spPr>
        <p:txBody>
          <a:bodyPr/>
          <a:lstStyle/>
          <a:p>
            <a:pPr eaLnBrk="1" hangingPunct="1"/>
            <a:endParaRPr lang="fr-FR" altLang="en-US"/>
          </a:p>
        </p:txBody>
      </p:sp>
    </p:spTree>
    <p:extLst>
      <p:ext uri="{BB962C8B-B14F-4D97-AF65-F5344CB8AC3E}">
        <p14:creationId xmlns:p14="http://schemas.microsoft.com/office/powerpoint/2010/main" val="250999205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218" name="Rectangle 7"/>
          <p:cNvSpPr>
            <a:spLocks noGrp="1" noChangeArrowheads="1"/>
          </p:cNvSpPr>
          <p:nvPr>
            <p:ph type="sldNum" sz="quarter" idx="5"/>
          </p:nvPr>
        </p:nvSpPr>
        <p:spPr>
          <a:noFill/>
        </p:spPr>
        <p:txBody>
          <a:bodyPr/>
          <a:lstStyle>
            <a:lvl1pPr defTabSz="966788">
              <a:defRPr sz="1600" b="1">
                <a:solidFill>
                  <a:schemeClr val="tx1"/>
                </a:solidFill>
                <a:latin typeface="Arial" panose="020B0604020202020204" pitchFamily="34" charset="0"/>
              </a:defRPr>
            </a:lvl1pPr>
            <a:lvl2pPr marL="742950" indent="-285750" defTabSz="966788">
              <a:defRPr sz="1600" b="1">
                <a:solidFill>
                  <a:schemeClr val="tx1"/>
                </a:solidFill>
                <a:latin typeface="Arial" panose="020B0604020202020204" pitchFamily="34" charset="0"/>
              </a:defRPr>
            </a:lvl2pPr>
            <a:lvl3pPr marL="1143000" indent="-228600" defTabSz="966788">
              <a:defRPr sz="1600" b="1">
                <a:solidFill>
                  <a:schemeClr val="tx1"/>
                </a:solidFill>
                <a:latin typeface="Arial" panose="020B0604020202020204" pitchFamily="34" charset="0"/>
              </a:defRPr>
            </a:lvl3pPr>
            <a:lvl4pPr marL="1600200" indent="-228600" defTabSz="966788">
              <a:defRPr sz="1600" b="1">
                <a:solidFill>
                  <a:schemeClr val="tx1"/>
                </a:solidFill>
                <a:latin typeface="Arial" panose="020B0604020202020204" pitchFamily="34" charset="0"/>
              </a:defRPr>
            </a:lvl4pPr>
            <a:lvl5pPr marL="2057400" indent="-228600" defTabSz="966788">
              <a:defRPr sz="1600" b="1">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1600" b="1">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1600" b="1">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1600" b="1">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1600" b="1">
                <a:solidFill>
                  <a:schemeClr val="tx1"/>
                </a:solidFill>
                <a:latin typeface="Arial" panose="020B0604020202020204" pitchFamily="34" charset="0"/>
              </a:defRPr>
            </a:lvl9pPr>
          </a:lstStyle>
          <a:p>
            <a:fld id="{22904E43-C3F3-40E0-85E6-A3CB2C8FB740}" type="slidenum">
              <a:rPr lang="en-US" altLang="en-US" sz="1300" b="0" smtClean="0"/>
              <a:pPr/>
              <a:t>41</a:t>
            </a:fld>
            <a:endParaRPr lang="en-US" altLang="en-US" sz="1300" b="0"/>
          </a:p>
        </p:txBody>
      </p:sp>
      <p:sp>
        <p:nvSpPr>
          <p:cNvPr id="521219" name="Rectangle 2"/>
          <p:cNvSpPr>
            <a:spLocks noGrp="1" noRot="1" noChangeAspect="1" noChangeArrowheads="1" noTextEdit="1"/>
          </p:cNvSpPr>
          <p:nvPr>
            <p:ph type="sldImg"/>
          </p:nvPr>
        </p:nvSpPr>
        <p:spPr>
          <a:ln/>
        </p:spPr>
      </p:sp>
      <p:sp>
        <p:nvSpPr>
          <p:cNvPr id="521220" name="Rectangle 3"/>
          <p:cNvSpPr>
            <a:spLocks noGrp="1" noChangeArrowheads="1"/>
          </p:cNvSpPr>
          <p:nvPr>
            <p:ph type="body" idx="1"/>
          </p:nvPr>
        </p:nvSpPr>
        <p:spPr>
          <a:noFill/>
        </p:spPr>
        <p:txBody>
          <a:bodyPr/>
          <a:lstStyle/>
          <a:p>
            <a:pPr eaLnBrk="1" hangingPunct="1"/>
            <a:endParaRPr lang="fr-FR" altLang="en-US"/>
          </a:p>
        </p:txBody>
      </p:sp>
    </p:spTree>
    <p:extLst>
      <p:ext uri="{BB962C8B-B14F-4D97-AF65-F5344CB8AC3E}">
        <p14:creationId xmlns:p14="http://schemas.microsoft.com/office/powerpoint/2010/main" val="168547947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3266" name="Rectangle 7"/>
          <p:cNvSpPr>
            <a:spLocks noGrp="1" noChangeArrowheads="1"/>
          </p:cNvSpPr>
          <p:nvPr>
            <p:ph type="sldNum" sz="quarter" idx="5"/>
          </p:nvPr>
        </p:nvSpPr>
        <p:spPr>
          <a:noFill/>
        </p:spPr>
        <p:txBody>
          <a:bodyPr/>
          <a:lstStyle>
            <a:lvl1pPr defTabSz="966788">
              <a:defRPr sz="1600" b="1">
                <a:solidFill>
                  <a:schemeClr val="tx1"/>
                </a:solidFill>
                <a:latin typeface="Arial" panose="020B0604020202020204" pitchFamily="34" charset="0"/>
              </a:defRPr>
            </a:lvl1pPr>
            <a:lvl2pPr marL="742950" indent="-285750" defTabSz="966788">
              <a:defRPr sz="1600" b="1">
                <a:solidFill>
                  <a:schemeClr val="tx1"/>
                </a:solidFill>
                <a:latin typeface="Arial" panose="020B0604020202020204" pitchFamily="34" charset="0"/>
              </a:defRPr>
            </a:lvl2pPr>
            <a:lvl3pPr marL="1143000" indent="-228600" defTabSz="966788">
              <a:defRPr sz="1600" b="1">
                <a:solidFill>
                  <a:schemeClr val="tx1"/>
                </a:solidFill>
                <a:latin typeface="Arial" panose="020B0604020202020204" pitchFamily="34" charset="0"/>
              </a:defRPr>
            </a:lvl3pPr>
            <a:lvl4pPr marL="1600200" indent="-228600" defTabSz="966788">
              <a:defRPr sz="1600" b="1">
                <a:solidFill>
                  <a:schemeClr val="tx1"/>
                </a:solidFill>
                <a:latin typeface="Arial" panose="020B0604020202020204" pitchFamily="34" charset="0"/>
              </a:defRPr>
            </a:lvl4pPr>
            <a:lvl5pPr marL="2057400" indent="-228600" defTabSz="966788">
              <a:defRPr sz="1600" b="1">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1600" b="1">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1600" b="1">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1600" b="1">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1600" b="1">
                <a:solidFill>
                  <a:schemeClr val="tx1"/>
                </a:solidFill>
                <a:latin typeface="Arial" panose="020B0604020202020204" pitchFamily="34" charset="0"/>
              </a:defRPr>
            </a:lvl9pPr>
          </a:lstStyle>
          <a:p>
            <a:fld id="{1DB02821-C55C-4BAA-B3FA-E173AC513F14}" type="slidenum">
              <a:rPr lang="en-US" altLang="en-US" sz="1300" b="0" smtClean="0"/>
              <a:pPr/>
              <a:t>42</a:t>
            </a:fld>
            <a:endParaRPr lang="en-US" altLang="en-US" sz="1300" b="0"/>
          </a:p>
        </p:txBody>
      </p:sp>
      <p:sp>
        <p:nvSpPr>
          <p:cNvPr id="523267" name="Rectangle 2"/>
          <p:cNvSpPr>
            <a:spLocks noGrp="1" noRot="1" noChangeAspect="1" noChangeArrowheads="1" noTextEdit="1"/>
          </p:cNvSpPr>
          <p:nvPr>
            <p:ph type="sldImg"/>
          </p:nvPr>
        </p:nvSpPr>
        <p:spPr>
          <a:ln/>
        </p:spPr>
      </p:sp>
      <p:sp>
        <p:nvSpPr>
          <p:cNvPr id="523268" name="Rectangle 3"/>
          <p:cNvSpPr>
            <a:spLocks noGrp="1" noChangeArrowheads="1"/>
          </p:cNvSpPr>
          <p:nvPr>
            <p:ph type="body" idx="1"/>
          </p:nvPr>
        </p:nvSpPr>
        <p:spPr>
          <a:noFill/>
        </p:spPr>
        <p:txBody>
          <a:bodyPr/>
          <a:lstStyle/>
          <a:p>
            <a:pPr eaLnBrk="1" hangingPunct="1"/>
            <a:endParaRPr lang="fr-FR" altLang="en-US"/>
          </a:p>
        </p:txBody>
      </p:sp>
    </p:spTree>
    <p:extLst>
      <p:ext uri="{BB962C8B-B14F-4D97-AF65-F5344CB8AC3E}">
        <p14:creationId xmlns:p14="http://schemas.microsoft.com/office/powerpoint/2010/main" val="20817271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314" name="Rectangle 7"/>
          <p:cNvSpPr>
            <a:spLocks noGrp="1" noChangeArrowheads="1"/>
          </p:cNvSpPr>
          <p:nvPr>
            <p:ph type="sldNum" sz="quarter" idx="5"/>
          </p:nvPr>
        </p:nvSpPr>
        <p:spPr>
          <a:noFill/>
        </p:spPr>
        <p:txBody>
          <a:bodyPr/>
          <a:lstStyle>
            <a:lvl1pPr defTabSz="966788">
              <a:defRPr sz="1600" b="1">
                <a:solidFill>
                  <a:schemeClr val="tx1"/>
                </a:solidFill>
                <a:latin typeface="Arial" panose="020B0604020202020204" pitchFamily="34" charset="0"/>
              </a:defRPr>
            </a:lvl1pPr>
            <a:lvl2pPr marL="742950" indent="-285750" defTabSz="966788">
              <a:defRPr sz="1600" b="1">
                <a:solidFill>
                  <a:schemeClr val="tx1"/>
                </a:solidFill>
                <a:latin typeface="Arial" panose="020B0604020202020204" pitchFamily="34" charset="0"/>
              </a:defRPr>
            </a:lvl2pPr>
            <a:lvl3pPr marL="1143000" indent="-228600" defTabSz="966788">
              <a:defRPr sz="1600" b="1">
                <a:solidFill>
                  <a:schemeClr val="tx1"/>
                </a:solidFill>
                <a:latin typeface="Arial" panose="020B0604020202020204" pitchFamily="34" charset="0"/>
              </a:defRPr>
            </a:lvl3pPr>
            <a:lvl4pPr marL="1600200" indent="-228600" defTabSz="966788">
              <a:defRPr sz="1600" b="1">
                <a:solidFill>
                  <a:schemeClr val="tx1"/>
                </a:solidFill>
                <a:latin typeface="Arial" panose="020B0604020202020204" pitchFamily="34" charset="0"/>
              </a:defRPr>
            </a:lvl4pPr>
            <a:lvl5pPr marL="2057400" indent="-228600" defTabSz="966788">
              <a:defRPr sz="1600" b="1">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1600" b="1">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1600" b="1">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1600" b="1">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1600" b="1">
                <a:solidFill>
                  <a:schemeClr val="tx1"/>
                </a:solidFill>
                <a:latin typeface="Arial" panose="020B0604020202020204" pitchFamily="34" charset="0"/>
              </a:defRPr>
            </a:lvl9pPr>
          </a:lstStyle>
          <a:p>
            <a:fld id="{82AEA068-BB51-42B9-930C-C0B8552A8A3B}" type="slidenum">
              <a:rPr lang="en-US" altLang="en-US" sz="1300" b="0" smtClean="0"/>
              <a:pPr/>
              <a:t>43</a:t>
            </a:fld>
            <a:endParaRPr lang="en-US" altLang="en-US" sz="1300" b="0"/>
          </a:p>
        </p:txBody>
      </p:sp>
      <p:sp>
        <p:nvSpPr>
          <p:cNvPr id="525315" name="Rectangle 2"/>
          <p:cNvSpPr>
            <a:spLocks noGrp="1" noRot="1" noChangeAspect="1" noChangeArrowheads="1" noTextEdit="1"/>
          </p:cNvSpPr>
          <p:nvPr>
            <p:ph type="sldImg"/>
          </p:nvPr>
        </p:nvSpPr>
        <p:spPr>
          <a:ln/>
        </p:spPr>
      </p:sp>
      <p:sp>
        <p:nvSpPr>
          <p:cNvPr id="525316" name="Rectangle 3"/>
          <p:cNvSpPr>
            <a:spLocks noGrp="1" noChangeArrowheads="1"/>
          </p:cNvSpPr>
          <p:nvPr>
            <p:ph type="body" idx="1"/>
          </p:nvPr>
        </p:nvSpPr>
        <p:spPr>
          <a:noFill/>
        </p:spPr>
        <p:txBody>
          <a:bodyPr/>
          <a:lstStyle/>
          <a:p>
            <a:pPr eaLnBrk="1" hangingPunct="1"/>
            <a:endParaRPr lang="fr-FR" altLang="en-US"/>
          </a:p>
        </p:txBody>
      </p:sp>
    </p:spTree>
    <p:extLst>
      <p:ext uri="{BB962C8B-B14F-4D97-AF65-F5344CB8AC3E}">
        <p14:creationId xmlns:p14="http://schemas.microsoft.com/office/powerpoint/2010/main" val="130780755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362" name="Rectangle 7"/>
          <p:cNvSpPr>
            <a:spLocks noGrp="1" noChangeArrowheads="1"/>
          </p:cNvSpPr>
          <p:nvPr>
            <p:ph type="sldNum" sz="quarter" idx="5"/>
          </p:nvPr>
        </p:nvSpPr>
        <p:spPr>
          <a:noFill/>
        </p:spPr>
        <p:txBody>
          <a:bodyPr/>
          <a:lstStyle>
            <a:lvl1pPr defTabSz="966788">
              <a:defRPr sz="1600" b="1">
                <a:solidFill>
                  <a:schemeClr val="tx1"/>
                </a:solidFill>
                <a:latin typeface="Arial" panose="020B0604020202020204" pitchFamily="34" charset="0"/>
              </a:defRPr>
            </a:lvl1pPr>
            <a:lvl2pPr marL="742950" indent="-285750" defTabSz="966788">
              <a:defRPr sz="1600" b="1">
                <a:solidFill>
                  <a:schemeClr val="tx1"/>
                </a:solidFill>
                <a:latin typeface="Arial" panose="020B0604020202020204" pitchFamily="34" charset="0"/>
              </a:defRPr>
            </a:lvl2pPr>
            <a:lvl3pPr marL="1143000" indent="-228600" defTabSz="966788">
              <a:defRPr sz="1600" b="1">
                <a:solidFill>
                  <a:schemeClr val="tx1"/>
                </a:solidFill>
                <a:latin typeface="Arial" panose="020B0604020202020204" pitchFamily="34" charset="0"/>
              </a:defRPr>
            </a:lvl3pPr>
            <a:lvl4pPr marL="1600200" indent="-228600" defTabSz="966788">
              <a:defRPr sz="1600" b="1">
                <a:solidFill>
                  <a:schemeClr val="tx1"/>
                </a:solidFill>
                <a:latin typeface="Arial" panose="020B0604020202020204" pitchFamily="34" charset="0"/>
              </a:defRPr>
            </a:lvl4pPr>
            <a:lvl5pPr marL="2057400" indent="-228600" defTabSz="966788">
              <a:defRPr sz="1600" b="1">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1600" b="1">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1600" b="1">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1600" b="1">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1600" b="1">
                <a:solidFill>
                  <a:schemeClr val="tx1"/>
                </a:solidFill>
                <a:latin typeface="Arial" panose="020B0604020202020204" pitchFamily="34" charset="0"/>
              </a:defRPr>
            </a:lvl9pPr>
          </a:lstStyle>
          <a:p>
            <a:fld id="{A30E8794-83DE-4767-8B6B-1103011E6421}" type="slidenum">
              <a:rPr lang="en-US" altLang="en-US" sz="1300" b="0" smtClean="0"/>
              <a:pPr/>
              <a:t>44</a:t>
            </a:fld>
            <a:endParaRPr lang="en-US" altLang="en-US" sz="1300" b="0"/>
          </a:p>
        </p:txBody>
      </p:sp>
      <p:sp>
        <p:nvSpPr>
          <p:cNvPr id="527363" name="Rectangle 2"/>
          <p:cNvSpPr>
            <a:spLocks noGrp="1" noRot="1" noChangeAspect="1" noChangeArrowheads="1" noTextEdit="1"/>
          </p:cNvSpPr>
          <p:nvPr>
            <p:ph type="sldImg"/>
          </p:nvPr>
        </p:nvSpPr>
        <p:spPr>
          <a:ln/>
        </p:spPr>
      </p:sp>
      <p:sp>
        <p:nvSpPr>
          <p:cNvPr id="527364" name="Rectangle 3"/>
          <p:cNvSpPr>
            <a:spLocks noGrp="1" noChangeArrowheads="1"/>
          </p:cNvSpPr>
          <p:nvPr>
            <p:ph type="body" idx="1"/>
          </p:nvPr>
        </p:nvSpPr>
        <p:spPr>
          <a:noFill/>
        </p:spPr>
        <p:txBody>
          <a:bodyPr/>
          <a:lstStyle/>
          <a:p>
            <a:pPr eaLnBrk="1" hangingPunct="1"/>
            <a:endParaRPr lang="fr-FR" altLang="en-US"/>
          </a:p>
        </p:txBody>
      </p:sp>
    </p:spTree>
    <p:extLst>
      <p:ext uri="{BB962C8B-B14F-4D97-AF65-F5344CB8AC3E}">
        <p14:creationId xmlns:p14="http://schemas.microsoft.com/office/powerpoint/2010/main" val="396128386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410" name="Rectangle 7"/>
          <p:cNvSpPr>
            <a:spLocks noGrp="1" noChangeArrowheads="1"/>
          </p:cNvSpPr>
          <p:nvPr>
            <p:ph type="sldNum" sz="quarter" idx="5"/>
          </p:nvPr>
        </p:nvSpPr>
        <p:spPr>
          <a:noFill/>
        </p:spPr>
        <p:txBody>
          <a:bodyPr/>
          <a:lstStyle>
            <a:lvl1pPr defTabSz="966788">
              <a:defRPr sz="1600" b="1">
                <a:solidFill>
                  <a:schemeClr val="tx1"/>
                </a:solidFill>
                <a:latin typeface="Arial" panose="020B0604020202020204" pitchFamily="34" charset="0"/>
              </a:defRPr>
            </a:lvl1pPr>
            <a:lvl2pPr marL="742950" indent="-285750" defTabSz="966788">
              <a:defRPr sz="1600" b="1">
                <a:solidFill>
                  <a:schemeClr val="tx1"/>
                </a:solidFill>
                <a:latin typeface="Arial" panose="020B0604020202020204" pitchFamily="34" charset="0"/>
              </a:defRPr>
            </a:lvl2pPr>
            <a:lvl3pPr marL="1143000" indent="-228600" defTabSz="966788">
              <a:defRPr sz="1600" b="1">
                <a:solidFill>
                  <a:schemeClr val="tx1"/>
                </a:solidFill>
                <a:latin typeface="Arial" panose="020B0604020202020204" pitchFamily="34" charset="0"/>
              </a:defRPr>
            </a:lvl3pPr>
            <a:lvl4pPr marL="1600200" indent="-228600" defTabSz="966788">
              <a:defRPr sz="1600" b="1">
                <a:solidFill>
                  <a:schemeClr val="tx1"/>
                </a:solidFill>
                <a:latin typeface="Arial" panose="020B0604020202020204" pitchFamily="34" charset="0"/>
              </a:defRPr>
            </a:lvl4pPr>
            <a:lvl5pPr marL="2057400" indent="-228600" defTabSz="966788">
              <a:defRPr sz="1600" b="1">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1600" b="1">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1600" b="1">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1600" b="1">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1600" b="1">
                <a:solidFill>
                  <a:schemeClr val="tx1"/>
                </a:solidFill>
                <a:latin typeface="Arial" panose="020B0604020202020204" pitchFamily="34" charset="0"/>
              </a:defRPr>
            </a:lvl9pPr>
          </a:lstStyle>
          <a:p>
            <a:fld id="{D6418A71-0E53-4A84-A21E-78E6FEEDC913}" type="slidenum">
              <a:rPr lang="en-US" altLang="en-US" sz="1300" b="0" smtClean="0"/>
              <a:pPr/>
              <a:t>45</a:t>
            </a:fld>
            <a:endParaRPr lang="en-US" altLang="en-US" sz="1300" b="0"/>
          </a:p>
        </p:txBody>
      </p:sp>
      <p:sp>
        <p:nvSpPr>
          <p:cNvPr id="529411" name="Rectangle 2"/>
          <p:cNvSpPr>
            <a:spLocks noGrp="1" noRot="1" noChangeAspect="1" noChangeArrowheads="1" noTextEdit="1"/>
          </p:cNvSpPr>
          <p:nvPr>
            <p:ph type="sldImg"/>
          </p:nvPr>
        </p:nvSpPr>
        <p:spPr>
          <a:ln/>
        </p:spPr>
      </p:sp>
      <p:sp>
        <p:nvSpPr>
          <p:cNvPr id="529412" name="Rectangle 3"/>
          <p:cNvSpPr>
            <a:spLocks noGrp="1" noChangeArrowheads="1"/>
          </p:cNvSpPr>
          <p:nvPr>
            <p:ph type="body" idx="1"/>
          </p:nvPr>
        </p:nvSpPr>
        <p:spPr>
          <a:noFill/>
        </p:spPr>
        <p:txBody>
          <a:bodyPr/>
          <a:lstStyle/>
          <a:p>
            <a:pPr eaLnBrk="1" hangingPunct="1"/>
            <a:endParaRPr lang="fr-FR" altLang="en-US"/>
          </a:p>
        </p:txBody>
      </p:sp>
    </p:spTree>
    <p:extLst>
      <p:ext uri="{BB962C8B-B14F-4D97-AF65-F5344CB8AC3E}">
        <p14:creationId xmlns:p14="http://schemas.microsoft.com/office/powerpoint/2010/main" val="360413889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458" name="Rectangle 7"/>
          <p:cNvSpPr>
            <a:spLocks noGrp="1" noChangeArrowheads="1"/>
          </p:cNvSpPr>
          <p:nvPr>
            <p:ph type="sldNum" sz="quarter" idx="5"/>
          </p:nvPr>
        </p:nvSpPr>
        <p:spPr>
          <a:noFill/>
        </p:spPr>
        <p:txBody>
          <a:bodyPr/>
          <a:lstStyle>
            <a:lvl1pPr defTabSz="966788">
              <a:defRPr sz="1600" b="1">
                <a:solidFill>
                  <a:schemeClr val="tx1"/>
                </a:solidFill>
                <a:latin typeface="Arial" panose="020B0604020202020204" pitchFamily="34" charset="0"/>
              </a:defRPr>
            </a:lvl1pPr>
            <a:lvl2pPr marL="742950" indent="-285750" defTabSz="966788">
              <a:defRPr sz="1600" b="1">
                <a:solidFill>
                  <a:schemeClr val="tx1"/>
                </a:solidFill>
                <a:latin typeface="Arial" panose="020B0604020202020204" pitchFamily="34" charset="0"/>
              </a:defRPr>
            </a:lvl2pPr>
            <a:lvl3pPr marL="1143000" indent="-228600" defTabSz="966788">
              <a:defRPr sz="1600" b="1">
                <a:solidFill>
                  <a:schemeClr val="tx1"/>
                </a:solidFill>
                <a:latin typeface="Arial" panose="020B0604020202020204" pitchFamily="34" charset="0"/>
              </a:defRPr>
            </a:lvl3pPr>
            <a:lvl4pPr marL="1600200" indent="-228600" defTabSz="966788">
              <a:defRPr sz="1600" b="1">
                <a:solidFill>
                  <a:schemeClr val="tx1"/>
                </a:solidFill>
                <a:latin typeface="Arial" panose="020B0604020202020204" pitchFamily="34" charset="0"/>
              </a:defRPr>
            </a:lvl4pPr>
            <a:lvl5pPr marL="2057400" indent="-228600" defTabSz="966788">
              <a:defRPr sz="1600" b="1">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1600" b="1">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1600" b="1">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1600" b="1">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1600" b="1">
                <a:solidFill>
                  <a:schemeClr val="tx1"/>
                </a:solidFill>
                <a:latin typeface="Arial" panose="020B0604020202020204" pitchFamily="34" charset="0"/>
              </a:defRPr>
            </a:lvl9pPr>
          </a:lstStyle>
          <a:p>
            <a:fld id="{05361832-99EE-46E4-9103-F4A5972810B0}" type="slidenum">
              <a:rPr lang="en-US" altLang="en-US" sz="1300" b="0" smtClean="0"/>
              <a:pPr/>
              <a:t>46</a:t>
            </a:fld>
            <a:endParaRPr lang="en-US" altLang="en-US" sz="1300" b="0"/>
          </a:p>
        </p:txBody>
      </p:sp>
      <p:sp>
        <p:nvSpPr>
          <p:cNvPr id="531459" name="Rectangle 2"/>
          <p:cNvSpPr>
            <a:spLocks noGrp="1" noRot="1" noChangeAspect="1" noChangeArrowheads="1" noTextEdit="1"/>
          </p:cNvSpPr>
          <p:nvPr>
            <p:ph type="sldImg"/>
          </p:nvPr>
        </p:nvSpPr>
        <p:spPr>
          <a:ln/>
        </p:spPr>
      </p:sp>
      <p:sp>
        <p:nvSpPr>
          <p:cNvPr id="531460" name="Rectangle 3"/>
          <p:cNvSpPr>
            <a:spLocks noGrp="1" noChangeArrowheads="1"/>
          </p:cNvSpPr>
          <p:nvPr>
            <p:ph type="body" idx="1"/>
          </p:nvPr>
        </p:nvSpPr>
        <p:spPr>
          <a:noFill/>
        </p:spPr>
        <p:txBody>
          <a:bodyPr/>
          <a:lstStyle/>
          <a:p>
            <a:pPr eaLnBrk="1" hangingPunct="1"/>
            <a:endParaRPr lang="fr-FR" altLang="en-US"/>
          </a:p>
        </p:txBody>
      </p:sp>
    </p:spTree>
    <p:extLst>
      <p:ext uri="{BB962C8B-B14F-4D97-AF65-F5344CB8AC3E}">
        <p14:creationId xmlns:p14="http://schemas.microsoft.com/office/powerpoint/2010/main" val="146971795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506" name="Rectangle 7"/>
          <p:cNvSpPr>
            <a:spLocks noGrp="1" noChangeArrowheads="1"/>
          </p:cNvSpPr>
          <p:nvPr>
            <p:ph type="sldNum" sz="quarter" idx="5"/>
          </p:nvPr>
        </p:nvSpPr>
        <p:spPr>
          <a:noFill/>
        </p:spPr>
        <p:txBody>
          <a:bodyPr/>
          <a:lstStyle>
            <a:lvl1pPr defTabSz="966788">
              <a:defRPr sz="1600" b="1">
                <a:solidFill>
                  <a:schemeClr val="tx1"/>
                </a:solidFill>
                <a:latin typeface="Arial" panose="020B0604020202020204" pitchFamily="34" charset="0"/>
              </a:defRPr>
            </a:lvl1pPr>
            <a:lvl2pPr marL="742950" indent="-285750" defTabSz="966788">
              <a:defRPr sz="1600" b="1">
                <a:solidFill>
                  <a:schemeClr val="tx1"/>
                </a:solidFill>
                <a:latin typeface="Arial" panose="020B0604020202020204" pitchFamily="34" charset="0"/>
              </a:defRPr>
            </a:lvl2pPr>
            <a:lvl3pPr marL="1143000" indent="-228600" defTabSz="966788">
              <a:defRPr sz="1600" b="1">
                <a:solidFill>
                  <a:schemeClr val="tx1"/>
                </a:solidFill>
                <a:latin typeface="Arial" panose="020B0604020202020204" pitchFamily="34" charset="0"/>
              </a:defRPr>
            </a:lvl3pPr>
            <a:lvl4pPr marL="1600200" indent="-228600" defTabSz="966788">
              <a:defRPr sz="1600" b="1">
                <a:solidFill>
                  <a:schemeClr val="tx1"/>
                </a:solidFill>
                <a:latin typeface="Arial" panose="020B0604020202020204" pitchFamily="34" charset="0"/>
              </a:defRPr>
            </a:lvl4pPr>
            <a:lvl5pPr marL="2057400" indent="-228600" defTabSz="966788">
              <a:defRPr sz="1600" b="1">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1600" b="1">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1600" b="1">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1600" b="1">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1600" b="1">
                <a:solidFill>
                  <a:schemeClr val="tx1"/>
                </a:solidFill>
                <a:latin typeface="Arial" panose="020B0604020202020204" pitchFamily="34" charset="0"/>
              </a:defRPr>
            </a:lvl9pPr>
          </a:lstStyle>
          <a:p>
            <a:fld id="{E353D51B-D810-4039-8138-B8FA30DBE994}" type="slidenum">
              <a:rPr lang="en-US" altLang="en-US" sz="1300" b="0" smtClean="0"/>
              <a:pPr/>
              <a:t>47</a:t>
            </a:fld>
            <a:endParaRPr lang="en-US" altLang="en-US" sz="1300" b="0"/>
          </a:p>
        </p:txBody>
      </p:sp>
      <p:sp>
        <p:nvSpPr>
          <p:cNvPr id="533507" name="Rectangle 2"/>
          <p:cNvSpPr>
            <a:spLocks noGrp="1" noRot="1" noChangeAspect="1" noChangeArrowheads="1" noTextEdit="1"/>
          </p:cNvSpPr>
          <p:nvPr>
            <p:ph type="sldImg"/>
          </p:nvPr>
        </p:nvSpPr>
        <p:spPr>
          <a:ln/>
        </p:spPr>
      </p:sp>
      <p:sp>
        <p:nvSpPr>
          <p:cNvPr id="533508" name="Rectangle 3"/>
          <p:cNvSpPr>
            <a:spLocks noGrp="1" noChangeArrowheads="1"/>
          </p:cNvSpPr>
          <p:nvPr>
            <p:ph type="body" idx="1"/>
          </p:nvPr>
        </p:nvSpPr>
        <p:spPr>
          <a:noFill/>
        </p:spPr>
        <p:txBody>
          <a:bodyPr/>
          <a:lstStyle/>
          <a:p>
            <a:pPr eaLnBrk="1" hangingPunct="1"/>
            <a:r>
              <a:rPr lang="en-US" altLang="en-US"/>
              <a:t>Phần này sẽ được chữa dưới dạng hàm</a:t>
            </a:r>
          </a:p>
        </p:txBody>
      </p:sp>
    </p:spTree>
    <p:extLst>
      <p:ext uri="{BB962C8B-B14F-4D97-AF65-F5344CB8AC3E}">
        <p14:creationId xmlns:p14="http://schemas.microsoft.com/office/powerpoint/2010/main" val="237955408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5554" name="Rectangle 7"/>
          <p:cNvSpPr>
            <a:spLocks noGrp="1" noChangeArrowheads="1"/>
          </p:cNvSpPr>
          <p:nvPr>
            <p:ph type="sldNum" sz="quarter" idx="5"/>
          </p:nvPr>
        </p:nvSpPr>
        <p:spPr>
          <a:noFill/>
        </p:spPr>
        <p:txBody>
          <a:bodyPr/>
          <a:lstStyle>
            <a:lvl1pPr defTabSz="966788">
              <a:defRPr sz="1600" b="1">
                <a:solidFill>
                  <a:schemeClr val="tx1"/>
                </a:solidFill>
                <a:latin typeface="Arial" panose="020B0604020202020204" pitchFamily="34" charset="0"/>
              </a:defRPr>
            </a:lvl1pPr>
            <a:lvl2pPr marL="742950" indent="-285750" defTabSz="966788">
              <a:defRPr sz="1600" b="1">
                <a:solidFill>
                  <a:schemeClr val="tx1"/>
                </a:solidFill>
                <a:latin typeface="Arial" panose="020B0604020202020204" pitchFamily="34" charset="0"/>
              </a:defRPr>
            </a:lvl2pPr>
            <a:lvl3pPr marL="1143000" indent="-228600" defTabSz="966788">
              <a:defRPr sz="1600" b="1">
                <a:solidFill>
                  <a:schemeClr val="tx1"/>
                </a:solidFill>
                <a:latin typeface="Arial" panose="020B0604020202020204" pitchFamily="34" charset="0"/>
              </a:defRPr>
            </a:lvl3pPr>
            <a:lvl4pPr marL="1600200" indent="-228600" defTabSz="966788">
              <a:defRPr sz="1600" b="1">
                <a:solidFill>
                  <a:schemeClr val="tx1"/>
                </a:solidFill>
                <a:latin typeface="Arial" panose="020B0604020202020204" pitchFamily="34" charset="0"/>
              </a:defRPr>
            </a:lvl4pPr>
            <a:lvl5pPr marL="2057400" indent="-228600" defTabSz="966788">
              <a:defRPr sz="1600" b="1">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1600" b="1">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1600" b="1">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1600" b="1">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1600" b="1">
                <a:solidFill>
                  <a:schemeClr val="tx1"/>
                </a:solidFill>
                <a:latin typeface="Arial" panose="020B0604020202020204" pitchFamily="34" charset="0"/>
              </a:defRPr>
            </a:lvl9pPr>
          </a:lstStyle>
          <a:p>
            <a:fld id="{8299BFB7-1A90-4121-BCFC-37E09CEE1012}" type="slidenum">
              <a:rPr lang="en-US" altLang="en-US" sz="1300" b="0" smtClean="0"/>
              <a:pPr/>
              <a:t>48</a:t>
            </a:fld>
            <a:endParaRPr lang="en-US" altLang="en-US" sz="1300" b="0"/>
          </a:p>
        </p:txBody>
      </p:sp>
      <p:sp>
        <p:nvSpPr>
          <p:cNvPr id="535555" name="Rectangle 2"/>
          <p:cNvSpPr>
            <a:spLocks noGrp="1" noRot="1" noChangeAspect="1" noChangeArrowheads="1" noTextEdit="1"/>
          </p:cNvSpPr>
          <p:nvPr>
            <p:ph type="sldImg"/>
          </p:nvPr>
        </p:nvSpPr>
        <p:spPr>
          <a:ln/>
        </p:spPr>
      </p:sp>
      <p:sp>
        <p:nvSpPr>
          <p:cNvPr id="535556" name="Rectangle 3"/>
          <p:cNvSpPr>
            <a:spLocks noGrp="1" noChangeArrowheads="1"/>
          </p:cNvSpPr>
          <p:nvPr>
            <p:ph type="body" idx="1"/>
          </p:nvPr>
        </p:nvSpPr>
        <p:spPr>
          <a:noFill/>
        </p:spPr>
        <p:txBody>
          <a:bodyPr/>
          <a:lstStyle/>
          <a:p>
            <a:pPr eaLnBrk="1" hangingPunct="1"/>
            <a:endParaRPr lang="fr-FR" altLang="en-US"/>
          </a:p>
        </p:txBody>
      </p:sp>
    </p:spTree>
    <p:extLst>
      <p:ext uri="{BB962C8B-B14F-4D97-AF65-F5344CB8AC3E}">
        <p14:creationId xmlns:p14="http://schemas.microsoft.com/office/powerpoint/2010/main" val="276854987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7602" name="Rectangle 7"/>
          <p:cNvSpPr>
            <a:spLocks noGrp="1" noChangeArrowheads="1"/>
          </p:cNvSpPr>
          <p:nvPr>
            <p:ph type="sldNum" sz="quarter" idx="5"/>
          </p:nvPr>
        </p:nvSpPr>
        <p:spPr>
          <a:noFill/>
        </p:spPr>
        <p:txBody>
          <a:bodyPr/>
          <a:lstStyle>
            <a:lvl1pPr defTabSz="966788">
              <a:defRPr sz="1600" b="1">
                <a:solidFill>
                  <a:schemeClr val="tx1"/>
                </a:solidFill>
                <a:latin typeface="Arial" panose="020B0604020202020204" pitchFamily="34" charset="0"/>
              </a:defRPr>
            </a:lvl1pPr>
            <a:lvl2pPr marL="742950" indent="-285750" defTabSz="966788">
              <a:defRPr sz="1600" b="1">
                <a:solidFill>
                  <a:schemeClr val="tx1"/>
                </a:solidFill>
                <a:latin typeface="Arial" panose="020B0604020202020204" pitchFamily="34" charset="0"/>
              </a:defRPr>
            </a:lvl2pPr>
            <a:lvl3pPr marL="1143000" indent="-228600" defTabSz="966788">
              <a:defRPr sz="1600" b="1">
                <a:solidFill>
                  <a:schemeClr val="tx1"/>
                </a:solidFill>
                <a:latin typeface="Arial" panose="020B0604020202020204" pitchFamily="34" charset="0"/>
              </a:defRPr>
            </a:lvl3pPr>
            <a:lvl4pPr marL="1600200" indent="-228600" defTabSz="966788">
              <a:defRPr sz="1600" b="1">
                <a:solidFill>
                  <a:schemeClr val="tx1"/>
                </a:solidFill>
                <a:latin typeface="Arial" panose="020B0604020202020204" pitchFamily="34" charset="0"/>
              </a:defRPr>
            </a:lvl4pPr>
            <a:lvl5pPr marL="2057400" indent="-228600" defTabSz="966788">
              <a:defRPr sz="1600" b="1">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1600" b="1">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1600" b="1">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1600" b="1">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1600" b="1">
                <a:solidFill>
                  <a:schemeClr val="tx1"/>
                </a:solidFill>
                <a:latin typeface="Arial" panose="020B0604020202020204" pitchFamily="34" charset="0"/>
              </a:defRPr>
            </a:lvl9pPr>
          </a:lstStyle>
          <a:p>
            <a:fld id="{34418B78-5063-47CB-9908-E9EBBD2E260A}" type="slidenum">
              <a:rPr lang="en-US" altLang="en-US" sz="1300" b="0" smtClean="0"/>
              <a:pPr/>
              <a:t>49</a:t>
            </a:fld>
            <a:endParaRPr lang="en-US" altLang="en-US" sz="1300" b="0"/>
          </a:p>
        </p:txBody>
      </p:sp>
      <p:sp>
        <p:nvSpPr>
          <p:cNvPr id="537603" name="Rectangle 2"/>
          <p:cNvSpPr>
            <a:spLocks noGrp="1" noRot="1" noChangeAspect="1" noChangeArrowheads="1" noTextEdit="1"/>
          </p:cNvSpPr>
          <p:nvPr>
            <p:ph type="sldImg"/>
          </p:nvPr>
        </p:nvSpPr>
        <p:spPr>
          <a:ln/>
        </p:spPr>
      </p:sp>
      <p:sp>
        <p:nvSpPr>
          <p:cNvPr id="537604" name="Rectangle 3"/>
          <p:cNvSpPr>
            <a:spLocks noGrp="1" noChangeArrowheads="1"/>
          </p:cNvSpPr>
          <p:nvPr>
            <p:ph type="body" idx="1"/>
          </p:nvPr>
        </p:nvSpPr>
        <p:spPr>
          <a:noFill/>
        </p:spPr>
        <p:txBody>
          <a:bodyPr/>
          <a:lstStyle/>
          <a:p>
            <a:pPr eaLnBrk="1" hangingPunct="1"/>
            <a:endParaRPr lang="fr-FR" altLang="en-US"/>
          </a:p>
        </p:txBody>
      </p:sp>
    </p:spTree>
    <p:extLst>
      <p:ext uri="{BB962C8B-B14F-4D97-AF65-F5344CB8AC3E}">
        <p14:creationId xmlns:p14="http://schemas.microsoft.com/office/powerpoint/2010/main" val="21074336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538" name="Rectangle 7"/>
          <p:cNvSpPr>
            <a:spLocks noGrp="1" noChangeArrowheads="1"/>
          </p:cNvSpPr>
          <p:nvPr>
            <p:ph type="sldNum" sz="quarter" idx="5"/>
          </p:nvPr>
        </p:nvSpPr>
        <p:spPr>
          <a:noFill/>
        </p:spPr>
        <p:txBody>
          <a:bodyPr/>
          <a:lstStyle>
            <a:lvl1pPr defTabSz="966788">
              <a:defRPr sz="1600" b="1">
                <a:solidFill>
                  <a:schemeClr val="tx1"/>
                </a:solidFill>
                <a:latin typeface="Arial" panose="020B0604020202020204" pitchFamily="34" charset="0"/>
              </a:defRPr>
            </a:lvl1pPr>
            <a:lvl2pPr marL="742950" indent="-285750" defTabSz="966788">
              <a:defRPr sz="1600" b="1">
                <a:solidFill>
                  <a:schemeClr val="tx1"/>
                </a:solidFill>
                <a:latin typeface="Arial" panose="020B0604020202020204" pitchFamily="34" charset="0"/>
              </a:defRPr>
            </a:lvl2pPr>
            <a:lvl3pPr marL="1143000" indent="-228600" defTabSz="966788">
              <a:defRPr sz="1600" b="1">
                <a:solidFill>
                  <a:schemeClr val="tx1"/>
                </a:solidFill>
                <a:latin typeface="Arial" panose="020B0604020202020204" pitchFamily="34" charset="0"/>
              </a:defRPr>
            </a:lvl3pPr>
            <a:lvl4pPr marL="1600200" indent="-228600" defTabSz="966788">
              <a:defRPr sz="1600" b="1">
                <a:solidFill>
                  <a:schemeClr val="tx1"/>
                </a:solidFill>
                <a:latin typeface="Arial" panose="020B0604020202020204" pitchFamily="34" charset="0"/>
              </a:defRPr>
            </a:lvl4pPr>
            <a:lvl5pPr marL="2057400" indent="-228600" defTabSz="966788">
              <a:defRPr sz="1600" b="1">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1600" b="1">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1600" b="1">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1600" b="1">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1600" b="1">
                <a:solidFill>
                  <a:schemeClr val="tx1"/>
                </a:solidFill>
                <a:latin typeface="Arial" panose="020B0604020202020204" pitchFamily="34" charset="0"/>
              </a:defRPr>
            </a:lvl9pPr>
          </a:lstStyle>
          <a:p>
            <a:fld id="{EAF5AEF0-8EF0-4FC6-AD2F-23CFFF1ACBA5}" type="slidenum">
              <a:rPr lang="en-US" altLang="en-US" sz="1300" b="0" smtClean="0"/>
              <a:pPr/>
              <a:t>5</a:t>
            </a:fld>
            <a:endParaRPr lang="en-US" altLang="en-US" sz="1300" b="0"/>
          </a:p>
        </p:txBody>
      </p:sp>
      <p:sp>
        <p:nvSpPr>
          <p:cNvPr id="449539" name="Rectangle 2"/>
          <p:cNvSpPr>
            <a:spLocks noGrp="1" noRot="1" noChangeAspect="1" noChangeArrowheads="1" noTextEdit="1"/>
          </p:cNvSpPr>
          <p:nvPr>
            <p:ph type="sldImg"/>
          </p:nvPr>
        </p:nvSpPr>
        <p:spPr>
          <a:ln/>
        </p:spPr>
      </p:sp>
      <p:sp>
        <p:nvSpPr>
          <p:cNvPr id="449540" name="Rectangle 3"/>
          <p:cNvSpPr>
            <a:spLocks noGrp="1" noChangeArrowheads="1"/>
          </p:cNvSpPr>
          <p:nvPr>
            <p:ph type="body" idx="1"/>
          </p:nvPr>
        </p:nvSpPr>
        <p:spPr>
          <a:noFill/>
        </p:spPr>
        <p:txBody>
          <a:bodyPr/>
          <a:lstStyle/>
          <a:p>
            <a:pPr eaLnBrk="1" hangingPunct="1"/>
            <a:r>
              <a:rPr lang="en-US" altLang="en-US"/>
              <a:t>Lay vi du diem thi tin dai cuong</a:t>
            </a:r>
          </a:p>
        </p:txBody>
      </p:sp>
    </p:spTree>
    <p:extLst>
      <p:ext uri="{BB962C8B-B14F-4D97-AF65-F5344CB8AC3E}">
        <p14:creationId xmlns:p14="http://schemas.microsoft.com/office/powerpoint/2010/main" val="278822129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9650" name="Rectangle 7"/>
          <p:cNvSpPr>
            <a:spLocks noGrp="1" noChangeArrowheads="1"/>
          </p:cNvSpPr>
          <p:nvPr>
            <p:ph type="sldNum" sz="quarter" idx="5"/>
          </p:nvPr>
        </p:nvSpPr>
        <p:spPr>
          <a:noFill/>
        </p:spPr>
        <p:txBody>
          <a:bodyPr/>
          <a:lstStyle>
            <a:lvl1pPr defTabSz="966788">
              <a:defRPr sz="1600" b="1">
                <a:solidFill>
                  <a:schemeClr val="tx1"/>
                </a:solidFill>
                <a:latin typeface="Arial" panose="020B0604020202020204" pitchFamily="34" charset="0"/>
              </a:defRPr>
            </a:lvl1pPr>
            <a:lvl2pPr marL="742950" indent="-285750" defTabSz="966788">
              <a:defRPr sz="1600" b="1">
                <a:solidFill>
                  <a:schemeClr val="tx1"/>
                </a:solidFill>
                <a:latin typeface="Arial" panose="020B0604020202020204" pitchFamily="34" charset="0"/>
              </a:defRPr>
            </a:lvl2pPr>
            <a:lvl3pPr marL="1143000" indent="-228600" defTabSz="966788">
              <a:defRPr sz="1600" b="1">
                <a:solidFill>
                  <a:schemeClr val="tx1"/>
                </a:solidFill>
                <a:latin typeface="Arial" panose="020B0604020202020204" pitchFamily="34" charset="0"/>
              </a:defRPr>
            </a:lvl3pPr>
            <a:lvl4pPr marL="1600200" indent="-228600" defTabSz="966788">
              <a:defRPr sz="1600" b="1">
                <a:solidFill>
                  <a:schemeClr val="tx1"/>
                </a:solidFill>
                <a:latin typeface="Arial" panose="020B0604020202020204" pitchFamily="34" charset="0"/>
              </a:defRPr>
            </a:lvl4pPr>
            <a:lvl5pPr marL="2057400" indent="-228600" defTabSz="966788">
              <a:defRPr sz="1600" b="1">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1600" b="1">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1600" b="1">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1600" b="1">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1600" b="1">
                <a:solidFill>
                  <a:schemeClr val="tx1"/>
                </a:solidFill>
                <a:latin typeface="Arial" panose="020B0604020202020204" pitchFamily="34" charset="0"/>
              </a:defRPr>
            </a:lvl9pPr>
          </a:lstStyle>
          <a:p>
            <a:fld id="{1830E9A3-90D3-45CD-AA1C-996055DA1C2A}" type="slidenum">
              <a:rPr lang="en-US" altLang="en-US" sz="1300" b="0" smtClean="0"/>
              <a:pPr/>
              <a:t>50</a:t>
            </a:fld>
            <a:endParaRPr lang="en-US" altLang="en-US" sz="1300" b="0"/>
          </a:p>
        </p:txBody>
      </p:sp>
      <p:sp>
        <p:nvSpPr>
          <p:cNvPr id="539651" name="Rectangle 2"/>
          <p:cNvSpPr>
            <a:spLocks noGrp="1" noRot="1" noChangeAspect="1" noChangeArrowheads="1" noTextEdit="1"/>
          </p:cNvSpPr>
          <p:nvPr>
            <p:ph type="sldImg"/>
          </p:nvPr>
        </p:nvSpPr>
        <p:spPr>
          <a:ln/>
        </p:spPr>
      </p:sp>
      <p:sp>
        <p:nvSpPr>
          <p:cNvPr id="539652" name="Rectangle 3"/>
          <p:cNvSpPr>
            <a:spLocks noGrp="1" noChangeArrowheads="1"/>
          </p:cNvSpPr>
          <p:nvPr>
            <p:ph type="body" idx="1"/>
          </p:nvPr>
        </p:nvSpPr>
        <p:spPr>
          <a:noFill/>
        </p:spPr>
        <p:txBody>
          <a:bodyPr/>
          <a:lstStyle/>
          <a:p>
            <a:pPr eaLnBrk="1" hangingPunct="1"/>
            <a:endParaRPr lang="fr-FR" altLang="en-US"/>
          </a:p>
        </p:txBody>
      </p:sp>
    </p:spTree>
    <p:extLst>
      <p:ext uri="{BB962C8B-B14F-4D97-AF65-F5344CB8AC3E}">
        <p14:creationId xmlns:p14="http://schemas.microsoft.com/office/powerpoint/2010/main" val="410523789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1698" name="Rectangle 7"/>
          <p:cNvSpPr>
            <a:spLocks noGrp="1" noChangeArrowheads="1"/>
          </p:cNvSpPr>
          <p:nvPr>
            <p:ph type="sldNum" sz="quarter" idx="5"/>
          </p:nvPr>
        </p:nvSpPr>
        <p:spPr>
          <a:noFill/>
        </p:spPr>
        <p:txBody>
          <a:bodyPr/>
          <a:lstStyle>
            <a:lvl1pPr defTabSz="966788">
              <a:defRPr sz="1600" b="1">
                <a:solidFill>
                  <a:schemeClr val="tx1"/>
                </a:solidFill>
                <a:latin typeface="Arial" panose="020B0604020202020204" pitchFamily="34" charset="0"/>
              </a:defRPr>
            </a:lvl1pPr>
            <a:lvl2pPr marL="742950" indent="-285750" defTabSz="966788">
              <a:defRPr sz="1600" b="1">
                <a:solidFill>
                  <a:schemeClr val="tx1"/>
                </a:solidFill>
                <a:latin typeface="Arial" panose="020B0604020202020204" pitchFamily="34" charset="0"/>
              </a:defRPr>
            </a:lvl2pPr>
            <a:lvl3pPr marL="1143000" indent="-228600" defTabSz="966788">
              <a:defRPr sz="1600" b="1">
                <a:solidFill>
                  <a:schemeClr val="tx1"/>
                </a:solidFill>
                <a:latin typeface="Arial" panose="020B0604020202020204" pitchFamily="34" charset="0"/>
              </a:defRPr>
            </a:lvl3pPr>
            <a:lvl4pPr marL="1600200" indent="-228600" defTabSz="966788">
              <a:defRPr sz="1600" b="1">
                <a:solidFill>
                  <a:schemeClr val="tx1"/>
                </a:solidFill>
                <a:latin typeface="Arial" panose="020B0604020202020204" pitchFamily="34" charset="0"/>
              </a:defRPr>
            </a:lvl4pPr>
            <a:lvl5pPr marL="2057400" indent="-228600" defTabSz="966788">
              <a:defRPr sz="1600" b="1">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1600" b="1">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1600" b="1">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1600" b="1">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1600" b="1">
                <a:solidFill>
                  <a:schemeClr val="tx1"/>
                </a:solidFill>
                <a:latin typeface="Arial" panose="020B0604020202020204" pitchFamily="34" charset="0"/>
              </a:defRPr>
            </a:lvl9pPr>
          </a:lstStyle>
          <a:p>
            <a:fld id="{39254066-8331-432E-A79D-55DD212634B1}" type="slidenum">
              <a:rPr lang="en-US" altLang="en-US" sz="1300" b="0" smtClean="0"/>
              <a:pPr/>
              <a:t>51</a:t>
            </a:fld>
            <a:endParaRPr lang="en-US" altLang="en-US" sz="1300" b="0"/>
          </a:p>
        </p:txBody>
      </p:sp>
      <p:sp>
        <p:nvSpPr>
          <p:cNvPr id="541699" name="Rectangle 2"/>
          <p:cNvSpPr>
            <a:spLocks noGrp="1" noRot="1" noChangeAspect="1" noChangeArrowheads="1" noTextEdit="1"/>
          </p:cNvSpPr>
          <p:nvPr>
            <p:ph type="sldImg"/>
          </p:nvPr>
        </p:nvSpPr>
        <p:spPr>
          <a:ln/>
        </p:spPr>
      </p:sp>
      <p:sp>
        <p:nvSpPr>
          <p:cNvPr id="541700" name="Rectangle 3"/>
          <p:cNvSpPr>
            <a:spLocks noGrp="1" noChangeArrowheads="1"/>
          </p:cNvSpPr>
          <p:nvPr>
            <p:ph type="body" idx="1"/>
          </p:nvPr>
        </p:nvSpPr>
        <p:spPr>
          <a:noFill/>
        </p:spPr>
        <p:txBody>
          <a:bodyPr/>
          <a:lstStyle/>
          <a:p>
            <a:pPr eaLnBrk="1" hangingPunct="1"/>
            <a:endParaRPr lang="fr-FR" altLang="en-US"/>
          </a:p>
        </p:txBody>
      </p:sp>
    </p:spTree>
    <p:extLst>
      <p:ext uri="{BB962C8B-B14F-4D97-AF65-F5344CB8AC3E}">
        <p14:creationId xmlns:p14="http://schemas.microsoft.com/office/powerpoint/2010/main" val="427827000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746" name="Rectangle 7"/>
          <p:cNvSpPr>
            <a:spLocks noGrp="1" noChangeArrowheads="1"/>
          </p:cNvSpPr>
          <p:nvPr>
            <p:ph type="sldNum" sz="quarter" idx="5"/>
          </p:nvPr>
        </p:nvSpPr>
        <p:spPr>
          <a:noFill/>
        </p:spPr>
        <p:txBody>
          <a:bodyPr/>
          <a:lstStyle>
            <a:lvl1pPr defTabSz="966788">
              <a:defRPr sz="1600" b="1">
                <a:solidFill>
                  <a:schemeClr val="tx1"/>
                </a:solidFill>
                <a:latin typeface="Arial" panose="020B0604020202020204" pitchFamily="34" charset="0"/>
              </a:defRPr>
            </a:lvl1pPr>
            <a:lvl2pPr marL="742950" indent="-285750" defTabSz="966788">
              <a:defRPr sz="1600" b="1">
                <a:solidFill>
                  <a:schemeClr val="tx1"/>
                </a:solidFill>
                <a:latin typeface="Arial" panose="020B0604020202020204" pitchFamily="34" charset="0"/>
              </a:defRPr>
            </a:lvl2pPr>
            <a:lvl3pPr marL="1143000" indent="-228600" defTabSz="966788">
              <a:defRPr sz="1600" b="1">
                <a:solidFill>
                  <a:schemeClr val="tx1"/>
                </a:solidFill>
                <a:latin typeface="Arial" panose="020B0604020202020204" pitchFamily="34" charset="0"/>
              </a:defRPr>
            </a:lvl3pPr>
            <a:lvl4pPr marL="1600200" indent="-228600" defTabSz="966788">
              <a:defRPr sz="1600" b="1">
                <a:solidFill>
                  <a:schemeClr val="tx1"/>
                </a:solidFill>
                <a:latin typeface="Arial" panose="020B0604020202020204" pitchFamily="34" charset="0"/>
              </a:defRPr>
            </a:lvl4pPr>
            <a:lvl5pPr marL="2057400" indent="-228600" defTabSz="966788">
              <a:defRPr sz="1600" b="1">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1600" b="1">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1600" b="1">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1600" b="1">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1600" b="1">
                <a:solidFill>
                  <a:schemeClr val="tx1"/>
                </a:solidFill>
                <a:latin typeface="Arial" panose="020B0604020202020204" pitchFamily="34" charset="0"/>
              </a:defRPr>
            </a:lvl9pPr>
          </a:lstStyle>
          <a:p>
            <a:fld id="{B1F29423-A2EA-4A81-9031-D3318709BC6B}" type="slidenum">
              <a:rPr lang="en-US" altLang="en-US" sz="1300" b="0" smtClean="0"/>
              <a:pPr/>
              <a:t>52</a:t>
            </a:fld>
            <a:endParaRPr lang="en-US" altLang="en-US" sz="1300" b="0"/>
          </a:p>
        </p:txBody>
      </p:sp>
      <p:sp>
        <p:nvSpPr>
          <p:cNvPr id="543747" name="Rectangle 2"/>
          <p:cNvSpPr>
            <a:spLocks noGrp="1" noRot="1" noChangeAspect="1" noChangeArrowheads="1" noTextEdit="1"/>
          </p:cNvSpPr>
          <p:nvPr>
            <p:ph type="sldImg"/>
          </p:nvPr>
        </p:nvSpPr>
        <p:spPr>
          <a:ln/>
        </p:spPr>
      </p:sp>
      <p:sp>
        <p:nvSpPr>
          <p:cNvPr id="543748" name="Rectangle 3"/>
          <p:cNvSpPr>
            <a:spLocks noGrp="1" noChangeArrowheads="1"/>
          </p:cNvSpPr>
          <p:nvPr>
            <p:ph type="body" idx="1"/>
          </p:nvPr>
        </p:nvSpPr>
        <p:spPr>
          <a:noFill/>
        </p:spPr>
        <p:txBody>
          <a:bodyPr/>
          <a:lstStyle/>
          <a:p>
            <a:pPr eaLnBrk="1" hangingPunct="1"/>
            <a:endParaRPr lang="fr-FR" altLang="en-US"/>
          </a:p>
        </p:txBody>
      </p:sp>
    </p:spTree>
    <p:extLst>
      <p:ext uri="{BB962C8B-B14F-4D97-AF65-F5344CB8AC3E}">
        <p14:creationId xmlns:p14="http://schemas.microsoft.com/office/powerpoint/2010/main" val="407225965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794" name="Rectangle 7"/>
          <p:cNvSpPr>
            <a:spLocks noGrp="1" noChangeArrowheads="1"/>
          </p:cNvSpPr>
          <p:nvPr>
            <p:ph type="sldNum" sz="quarter" idx="5"/>
          </p:nvPr>
        </p:nvSpPr>
        <p:spPr>
          <a:noFill/>
        </p:spPr>
        <p:txBody>
          <a:bodyPr/>
          <a:lstStyle>
            <a:lvl1pPr defTabSz="966788">
              <a:defRPr sz="1600" b="1">
                <a:solidFill>
                  <a:schemeClr val="tx1"/>
                </a:solidFill>
                <a:latin typeface="Arial" panose="020B0604020202020204" pitchFamily="34" charset="0"/>
              </a:defRPr>
            </a:lvl1pPr>
            <a:lvl2pPr marL="742950" indent="-285750" defTabSz="966788">
              <a:defRPr sz="1600" b="1">
                <a:solidFill>
                  <a:schemeClr val="tx1"/>
                </a:solidFill>
                <a:latin typeface="Arial" panose="020B0604020202020204" pitchFamily="34" charset="0"/>
              </a:defRPr>
            </a:lvl2pPr>
            <a:lvl3pPr marL="1143000" indent="-228600" defTabSz="966788">
              <a:defRPr sz="1600" b="1">
                <a:solidFill>
                  <a:schemeClr val="tx1"/>
                </a:solidFill>
                <a:latin typeface="Arial" panose="020B0604020202020204" pitchFamily="34" charset="0"/>
              </a:defRPr>
            </a:lvl3pPr>
            <a:lvl4pPr marL="1600200" indent="-228600" defTabSz="966788">
              <a:defRPr sz="1600" b="1">
                <a:solidFill>
                  <a:schemeClr val="tx1"/>
                </a:solidFill>
                <a:latin typeface="Arial" panose="020B0604020202020204" pitchFamily="34" charset="0"/>
              </a:defRPr>
            </a:lvl4pPr>
            <a:lvl5pPr marL="2057400" indent="-228600" defTabSz="966788">
              <a:defRPr sz="1600" b="1">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1600" b="1">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1600" b="1">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1600" b="1">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1600" b="1">
                <a:solidFill>
                  <a:schemeClr val="tx1"/>
                </a:solidFill>
                <a:latin typeface="Arial" panose="020B0604020202020204" pitchFamily="34" charset="0"/>
              </a:defRPr>
            </a:lvl9pPr>
          </a:lstStyle>
          <a:p>
            <a:fld id="{8D3FF543-CD6E-4913-A0A0-E00F7C9F8112}" type="slidenum">
              <a:rPr lang="en-US" altLang="en-US" sz="1300" b="0" smtClean="0"/>
              <a:pPr/>
              <a:t>53</a:t>
            </a:fld>
            <a:endParaRPr lang="en-US" altLang="en-US" sz="1300" b="0"/>
          </a:p>
        </p:txBody>
      </p:sp>
      <p:sp>
        <p:nvSpPr>
          <p:cNvPr id="545795" name="Rectangle 2"/>
          <p:cNvSpPr>
            <a:spLocks noGrp="1" noRot="1" noChangeAspect="1" noChangeArrowheads="1" noTextEdit="1"/>
          </p:cNvSpPr>
          <p:nvPr>
            <p:ph type="sldImg"/>
          </p:nvPr>
        </p:nvSpPr>
        <p:spPr>
          <a:ln/>
        </p:spPr>
      </p:sp>
      <p:sp>
        <p:nvSpPr>
          <p:cNvPr id="545796" name="Rectangle 3"/>
          <p:cNvSpPr>
            <a:spLocks noGrp="1" noChangeArrowheads="1"/>
          </p:cNvSpPr>
          <p:nvPr>
            <p:ph type="body" idx="1"/>
          </p:nvPr>
        </p:nvSpPr>
        <p:spPr>
          <a:noFill/>
        </p:spPr>
        <p:txBody>
          <a:bodyPr/>
          <a:lstStyle/>
          <a:p>
            <a:pPr eaLnBrk="1" hangingPunct="1"/>
            <a:r>
              <a:rPr lang="en-US" altLang="en-US"/>
              <a:t>Bài tập: Nhập vào 2 ma trận, đưa ra tổng, tích của chúng</a:t>
            </a:r>
          </a:p>
        </p:txBody>
      </p:sp>
    </p:spTree>
    <p:extLst>
      <p:ext uri="{BB962C8B-B14F-4D97-AF65-F5344CB8AC3E}">
        <p14:creationId xmlns:p14="http://schemas.microsoft.com/office/powerpoint/2010/main" val="131235521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7842" name="Rectangle 7"/>
          <p:cNvSpPr>
            <a:spLocks noGrp="1" noChangeArrowheads="1"/>
          </p:cNvSpPr>
          <p:nvPr>
            <p:ph type="sldNum" sz="quarter" idx="5"/>
          </p:nvPr>
        </p:nvSpPr>
        <p:spPr>
          <a:noFill/>
        </p:spPr>
        <p:txBody>
          <a:bodyPr/>
          <a:lstStyle>
            <a:lvl1pPr defTabSz="966788">
              <a:defRPr sz="1600" b="1">
                <a:solidFill>
                  <a:schemeClr val="tx1"/>
                </a:solidFill>
                <a:latin typeface="Arial" panose="020B0604020202020204" pitchFamily="34" charset="0"/>
              </a:defRPr>
            </a:lvl1pPr>
            <a:lvl2pPr marL="742950" indent="-285750" defTabSz="966788">
              <a:defRPr sz="1600" b="1">
                <a:solidFill>
                  <a:schemeClr val="tx1"/>
                </a:solidFill>
                <a:latin typeface="Arial" panose="020B0604020202020204" pitchFamily="34" charset="0"/>
              </a:defRPr>
            </a:lvl2pPr>
            <a:lvl3pPr marL="1143000" indent="-228600" defTabSz="966788">
              <a:defRPr sz="1600" b="1">
                <a:solidFill>
                  <a:schemeClr val="tx1"/>
                </a:solidFill>
                <a:latin typeface="Arial" panose="020B0604020202020204" pitchFamily="34" charset="0"/>
              </a:defRPr>
            </a:lvl3pPr>
            <a:lvl4pPr marL="1600200" indent="-228600" defTabSz="966788">
              <a:defRPr sz="1600" b="1">
                <a:solidFill>
                  <a:schemeClr val="tx1"/>
                </a:solidFill>
                <a:latin typeface="Arial" panose="020B0604020202020204" pitchFamily="34" charset="0"/>
              </a:defRPr>
            </a:lvl4pPr>
            <a:lvl5pPr marL="2057400" indent="-228600" defTabSz="966788">
              <a:defRPr sz="1600" b="1">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1600" b="1">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1600" b="1">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1600" b="1">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1600" b="1">
                <a:solidFill>
                  <a:schemeClr val="tx1"/>
                </a:solidFill>
                <a:latin typeface="Arial" panose="020B0604020202020204" pitchFamily="34" charset="0"/>
              </a:defRPr>
            </a:lvl9pPr>
          </a:lstStyle>
          <a:p>
            <a:fld id="{2C1D062B-F166-4180-9899-14CF82FB36AC}" type="slidenum">
              <a:rPr lang="en-US" altLang="en-US" sz="1300" b="0" smtClean="0"/>
              <a:pPr/>
              <a:t>54</a:t>
            </a:fld>
            <a:endParaRPr lang="en-US" altLang="en-US" sz="1300" b="0"/>
          </a:p>
        </p:txBody>
      </p:sp>
      <p:sp>
        <p:nvSpPr>
          <p:cNvPr id="547843" name="Rectangle 2"/>
          <p:cNvSpPr>
            <a:spLocks noGrp="1" noRot="1" noChangeAspect="1" noChangeArrowheads="1" noTextEdit="1"/>
          </p:cNvSpPr>
          <p:nvPr>
            <p:ph type="sldImg"/>
          </p:nvPr>
        </p:nvSpPr>
        <p:spPr>
          <a:ln/>
        </p:spPr>
      </p:sp>
      <p:sp>
        <p:nvSpPr>
          <p:cNvPr id="547844" name="Rectangle 3"/>
          <p:cNvSpPr>
            <a:spLocks noGrp="1" noChangeArrowheads="1"/>
          </p:cNvSpPr>
          <p:nvPr>
            <p:ph type="body" idx="1"/>
          </p:nvPr>
        </p:nvSpPr>
        <p:spPr>
          <a:noFill/>
        </p:spPr>
        <p:txBody>
          <a:bodyPr/>
          <a:lstStyle/>
          <a:p>
            <a:pPr eaLnBrk="1" hangingPunct="1"/>
            <a:r>
              <a:rPr lang="en-US" altLang="en-US"/>
              <a:t>Nhập 2 ma trận vuông, đưa ra tổng và tích của chúng</a:t>
            </a:r>
          </a:p>
          <a:p>
            <a:pPr eaLnBrk="1" hangingPunct="1"/>
            <a:r>
              <a:rPr lang="en-US" altLang="en-US"/>
              <a:t>Nhập ma trận 3x3, tính định thức</a:t>
            </a:r>
          </a:p>
        </p:txBody>
      </p:sp>
    </p:spTree>
    <p:extLst>
      <p:ext uri="{BB962C8B-B14F-4D97-AF65-F5344CB8AC3E}">
        <p14:creationId xmlns:p14="http://schemas.microsoft.com/office/powerpoint/2010/main" val="228784627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890" name="Rectangle 7"/>
          <p:cNvSpPr>
            <a:spLocks noGrp="1" noChangeArrowheads="1"/>
          </p:cNvSpPr>
          <p:nvPr>
            <p:ph type="sldNum" sz="quarter" idx="5"/>
          </p:nvPr>
        </p:nvSpPr>
        <p:spPr>
          <a:noFill/>
        </p:spPr>
        <p:txBody>
          <a:bodyPr/>
          <a:lstStyle>
            <a:lvl1pPr defTabSz="966788">
              <a:defRPr sz="1600" b="1">
                <a:solidFill>
                  <a:schemeClr val="tx1"/>
                </a:solidFill>
                <a:latin typeface="Arial" panose="020B0604020202020204" pitchFamily="34" charset="0"/>
              </a:defRPr>
            </a:lvl1pPr>
            <a:lvl2pPr marL="742950" indent="-285750" defTabSz="966788">
              <a:defRPr sz="1600" b="1">
                <a:solidFill>
                  <a:schemeClr val="tx1"/>
                </a:solidFill>
                <a:latin typeface="Arial" panose="020B0604020202020204" pitchFamily="34" charset="0"/>
              </a:defRPr>
            </a:lvl2pPr>
            <a:lvl3pPr marL="1143000" indent="-228600" defTabSz="966788">
              <a:defRPr sz="1600" b="1">
                <a:solidFill>
                  <a:schemeClr val="tx1"/>
                </a:solidFill>
                <a:latin typeface="Arial" panose="020B0604020202020204" pitchFamily="34" charset="0"/>
              </a:defRPr>
            </a:lvl3pPr>
            <a:lvl4pPr marL="1600200" indent="-228600" defTabSz="966788">
              <a:defRPr sz="1600" b="1">
                <a:solidFill>
                  <a:schemeClr val="tx1"/>
                </a:solidFill>
                <a:latin typeface="Arial" panose="020B0604020202020204" pitchFamily="34" charset="0"/>
              </a:defRPr>
            </a:lvl4pPr>
            <a:lvl5pPr marL="2057400" indent="-228600" defTabSz="966788">
              <a:defRPr sz="1600" b="1">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1600" b="1">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1600" b="1">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1600" b="1">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1600" b="1">
                <a:solidFill>
                  <a:schemeClr val="tx1"/>
                </a:solidFill>
                <a:latin typeface="Arial" panose="020B0604020202020204" pitchFamily="34" charset="0"/>
              </a:defRPr>
            </a:lvl9pPr>
          </a:lstStyle>
          <a:p>
            <a:fld id="{D700D7DE-0A64-41FC-9D53-FCC721B0306E}" type="slidenum">
              <a:rPr lang="en-US" altLang="en-US" sz="1300" b="0" smtClean="0"/>
              <a:pPr/>
              <a:t>55</a:t>
            </a:fld>
            <a:endParaRPr lang="en-US" altLang="en-US" sz="1300" b="0"/>
          </a:p>
        </p:txBody>
      </p:sp>
      <p:sp>
        <p:nvSpPr>
          <p:cNvPr id="549891" name="Rectangle 2"/>
          <p:cNvSpPr>
            <a:spLocks noGrp="1" noRot="1" noChangeAspect="1" noChangeArrowheads="1" noTextEdit="1"/>
          </p:cNvSpPr>
          <p:nvPr>
            <p:ph type="sldImg"/>
          </p:nvPr>
        </p:nvSpPr>
        <p:spPr>
          <a:ln/>
        </p:spPr>
      </p:sp>
      <p:sp>
        <p:nvSpPr>
          <p:cNvPr id="549892" name="Rectangle 3"/>
          <p:cNvSpPr>
            <a:spLocks noGrp="1" noChangeArrowheads="1"/>
          </p:cNvSpPr>
          <p:nvPr>
            <p:ph type="body" idx="1"/>
          </p:nvPr>
        </p:nvSpPr>
        <p:spPr>
          <a:noFill/>
        </p:spPr>
        <p:txBody>
          <a:bodyPr/>
          <a:lstStyle/>
          <a:p>
            <a:pPr eaLnBrk="1" hangingPunct="1"/>
            <a:endParaRPr lang="fr-FR" altLang="en-US"/>
          </a:p>
        </p:txBody>
      </p:sp>
    </p:spTree>
    <p:extLst>
      <p:ext uri="{BB962C8B-B14F-4D97-AF65-F5344CB8AC3E}">
        <p14:creationId xmlns:p14="http://schemas.microsoft.com/office/powerpoint/2010/main" val="6012832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938" name="Rectangle 7"/>
          <p:cNvSpPr>
            <a:spLocks noGrp="1" noChangeArrowheads="1"/>
          </p:cNvSpPr>
          <p:nvPr>
            <p:ph type="sldNum" sz="quarter" idx="5"/>
          </p:nvPr>
        </p:nvSpPr>
        <p:spPr>
          <a:noFill/>
        </p:spPr>
        <p:txBody>
          <a:bodyPr/>
          <a:lstStyle>
            <a:lvl1pPr defTabSz="966788">
              <a:defRPr sz="1600" b="1">
                <a:solidFill>
                  <a:schemeClr val="tx1"/>
                </a:solidFill>
                <a:latin typeface="Arial" panose="020B0604020202020204" pitchFamily="34" charset="0"/>
              </a:defRPr>
            </a:lvl1pPr>
            <a:lvl2pPr marL="742950" indent="-285750" defTabSz="966788">
              <a:defRPr sz="1600" b="1">
                <a:solidFill>
                  <a:schemeClr val="tx1"/>
                </a:solidFill>
                <a:latin typeface="Arial" panose="020B0604020202020204" pitchFamily="34" charset="0"/>
              </a:defRPr>
            </a:lvl2pPr>
            <a:lvl3pPr marL="1143000" indent="-228600" defTabSz="966788">
              <a:defRPr sz="1600" b="1">
                <a:solidFill>
                  <a:schemeClr val="tx1"/>
                </a:solidFill>
                <a:latin typeface="Arial" panose="020B0604020202020204" pitchFamily="34" charset="0"/>
              </a:defRPr>
            </a:lvl3pPr>
            <a:lvl4pPr marL="1600200" indent="-228600" defTabSz="966788">
              <a:defRPr sz="1600" b="1">
                <a:solidFill>
                  <a:schemeClr val="tx1"/>
                </a:solidFill>
                <a:latin typeface="Arial" panose="020B0604020202020204" pitchFamily="34" charset="0"/>
              </a:defRPr>
            </a:lvl4pPr>
            <a:lvl5pPr marL="2057400" indent="-228600" defTabSz="966788">
              <a:defRPr sz="1600" b="1">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1600" b="1">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1600" b="1">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1600" b="1">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1600" b="1">
                <a:solidFill>
                  <a:schemeClr val="tx1"/>
                </a:solidFill>
                <a:latin typeface="Arial" panose="020B0604020202020204" pitchFamily="34" charset="0"/>
              </a:defRPr>
            </a:lvl9pPr>
          </a:lstStyle>
          <a:p>
            <a:fld id="{B5D49347-C14C-40D9-865D-DF458F728CF0}" type="slidenum">
              <a:rPr lang="en-US" altLang="en-US" sz="1300" b="0" smtClean="0"/>
              <a:pPr/>
              <a:t>56</a:t>
            </a:fld>
            <a:endParaRPr lang="en-US" altLang="en-US" sz="1300" b="0"/>
          </a:p>
        </p:txBody>
      </p:sp>
      <p:sp>
        <p:nvSpPr>
          <p:cNvPr id="551939" name="Rectangle 2"/>
          <p:cNvSpPr>
            <a:spLocks noGrp="1" noRot="1" noChangeAspect="1" noChangeArrowheads="1" noTextEdit="1"/>
          </p:cNvSpPr>
          <p:nvPr>
            <p:ph type="sldImg"/>
          </p:nvPr>
        </p:nvSpPr>
        <p:spPr>
          <a:ln/>
        </p:spPr>
      </p:sp>
      <p:sp>
        <p:nvSpPr>
          <p:cNvPr id="551940" name="Rectangle 3"/>
          <p:cNvSpPr>
            <a:spLocks noGrp="1" noChangeArrowheads="1"/>
          </p:cNvSpPr>
          <p:nvPr>
            <p:ph type="body" idx="1"/>
          </p:nvPr>
        </p:nvSpPr>
        <p:spPr>
          <a:noFill/>
        </p:spPr>
        <p:txBody>
          <a:bodyPr/>
          <a:lstStyle/>
          <a:p>
            <a:pPr eaLnBrk="1" hangingPunct="1"/>
            <a:endParaRPr lang="fr-FR" altLang="en-US"/>
          </a:p>
        </p:txBody>
      </p:sp>
    </p:spTree>
    <p:extLst>
      <p:ext uri="{BB962C8B-B14F-4D97-AF65-F5344CB8AC3E}">
        <p14:creationId xmlns:p14="http://schemas.microsoft.com/office/powerpoint/2010/main" val="425672619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986" name="Rectangle 7"/>
          <p:cNvSpPr>
            <a:spLocks noGrp="1" noChangeArrowheads="1"/>
          </p:cNvSpPr>
          <p:nvPr>
            <p:ph type="sldNum" sz="quarter" idx="5"/>
          </p:nvPr>
        </p:nvSpPr>
        <p:spPr>
          <a:noFill/>
        </p:spPr>
        <p:txBody>
          <a:bodyPr/>
          <a:lstStyle>
            <a:lvl1pPr defTabSz="966788">
              <a:defRPr sz="1600" b="1">
                <a:solidFill>
                  <a:schemeClr val="tx1"/>
                </a:solidFill>
                <a:latin typeface="Arial" panose="020B0604020202020204" pitchFamily="34" charset="0"/>
              </a:defRPr>
            </a:lvl1pPr>
            <a:lvl2pPr marL="742950" indent="-285750" defTabSz="966788">
              <a:defRPr sz="1600" b="1">
                <a:solidFill>
                  <a:schemeClr val="tx1"/>
                </a:solidFill>
                <a:latin typeface="Arial" panose="020B0604020202020204" pitchFamily="34" charset="0"/>
              </a:defRPr>
            </a:lvl2pPr>
            <a:lvl3pPr marL="1143000" indent="-228600" defTabSz="966788">
              <a:defRPr sz="1600" b="1">
                <a:solidFill>
                  <a:schemeClr val="tx1"/>
                </a:solidFill>
                <a:latin typeface="Arial" panose="020B0604020202020204" pitchFamily="34" charset="0"/>
              </a:defRPr>
            </a:lvl3pPr>
            <a:lvl4pPr marL="1600200" indent="-228600" defTabSz="966788">
              <a:defRPr sz="1600" b="1">
                <a:solidFill>
                  <a:schemeClr val="tx1"/>
                </a:solidFill>
                <a:latin typeface="Arial" panose="020B0604020202020204" pitchFamily="34" charset="0"/>
              </a:defRPr>
            </a:lvl4pPr>
            <a:lvl5pPr marL="2057400" indent="-228600" defTabSz="966788">
              <a:defRPr sz="1600" b="1">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1600" b="1">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1600" b="1">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1600" b="1">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1600" b="1">
                <a:solidFill>
                  <a:schemeClr val="tx1"/>
                </a:solidFill>
                <a:latin typeface="Arial" panose="020B0604020202020204" pitchFamily="34" charset="0"/>
              </a:defRPr>
            </a:lvl9pPr>
          </a:lstStyle>
          <a:p>
            <a:fld id="{886C2A9C-25CB-4C59-BC00-71DCDB675B0B}" type="slidenum">
              <a:rPr lang="en-US" altLang="en-US" sz="1300" b="0" smtClean="0"/>
              <a:pPr/>
              <a:t>57</a:t>
            </a:fld>
            <a:endParaRPr lang="en-US" altLang="en-US" sz="1300" b="0"/>
          </a:p>
        </p:txBody>
      </p:sp>
      <p:sp>
        <p:nvSpPr>
          <p:cNvPr id="553987" name="Rectangle 2"/>
          <p:cNvSpPr>
            <a:spLocks noGrp="1" noRot="1" noChangeAspect="1" noChangeArrowheads="1" noTextEdit="1"/>
          </p:cNvSpPr>
          <p:nvPr>
            <p:ph type="sldImg"/>
          </p:nvPr>
        </p:nvSpPr>
        <p:spPr>
          <a:ln/>
        </p:spPr>
      </p:sp>
      <p:sp>
        <p:nvSpPr>
          <p:cNvPr id="553988" name="Rectangle 3"/>
          <p:cNvSpPr>
            <a:spLocks noGrp="1" noChangeArrowheads="1"/>
          </p:cNvSpPr>
          <p:nvPr>
            <p:ph type="body" idx="1"/>
          </p:nvPr>
        </p:nvSpPr>
        <p:spPr>
          <a:noFill/>
        </p:spPr>
        <p:txBody>
          <a:bodyPr/>
          <a:lstStyle/>
          <a:p>
            <a:pPr eaLnBrk="1" hangingPunct="1"/>
            <a:endParaRPr lang="fr-FR" altLang="en-US"/>
          </a:p>
        </p:txBody>
      </p:sp>
    </p:spTree>
    <p:extLst>
      <p:ext uri="{BB962C8B-B14F-4D97-AF65-F5344CB8AC3E}">
        <p14:creationId xmlns:p14="http://schemas.microsoft.com/office/powerpoint/2010/main" val="397494841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034" name="Rectangle 7"/>
          <p:cNvSpPr>
            <a:spLocks noGrp="1" noChangeArrowheads="1"/>
          </p:cNvSpPr>
          <p:nvPr>
            <p:ph type="sldNum" sz="quarter" idx="5"/>
          </p:nvPr>
        </p:nvSpPr>
        <p:spPr>
          <a:noFill/>
        </p:spPr>
        <p:txBody>
          <a:bodyPr/>
          <a:lstStyle>
            <a:lvl1pPr defTabSz="966788">
              <a:defRPr sz="1600" b="1">
                <a:solidFill>
                  <a:schemeClr val="tx1"/>
                </a:solidFill>
                <a:latin typeface="Arial" panose="020B0604020202020204" pitchFamily="34" charset="0"/>
              </a:defRPr>
            </a:lvl1pPr>
            <a:lvl2pPr marL="742950" indent="-285750" defTabSz="966788">
              <a:defRPr sz="1600" b="1">
                <a:solidFill>
                  <a:schemeClr val="tx1"/>
                </a:solidFill>
                <a:latin typeface="Arial" panose="020B0604020202020204" pitchFamily="34" charset="0"/>
              </a:defRPr>
            </a:lvl2pPr>
            <a:lvl3pPr marL="1143000" indent="-228600" defTabSz="966788">
              <a:defRPr sz="1600" b="1">
                <a:solidFill>
                  <a:schemeClr val="tx1"/>
                </a:solidFill>
                <a:latin typeface="Arial" panose="020B0604020202020204" pitchFamily="34" charset="0"/>
              </a:defRPr>
            </a:lvl3pPr>
            <a:lvl4pPr marL="1600200" indent="-228600" defTabSz="966788">
              <a:defRPr sz="1600" b="1">
                <a:solidFill>
                  <a:schemeClr val="tx1"/>
                </a:solidFill>
                <a:latin typeface="Arial" panose="020B0604020202020204" pitchFamily="34" charset="0"/>
              </a:defRPr>
            </a:lvl4pPr>
            <a:lvl5pPr marL="2057400" indent="-228600" defTabSz="966788">
              <a:defRPr sz="1600" b="1">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1600" b="1">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1600" b="1">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1600" b="1">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1600" b="1">
                <a:solidFill>
                  <a:schemeClr val="tx1"/>
                </a:solidFill>
                <a:latin typeface="Arial" panose="020B0604020202020204" pitchFamily="34" charset="0"/>
              </a:defRPr>
            </a:lvl9pPr>
          </a:lstStyle>
          <a:p>
            <a:fld id="{E09787F6-4198-4983-93BD-F0858B6795DE}" type="slidenum">
              <a:rPr lang="en-US" altLang="en-US" sz="1300" b="0" smtClean="0"/>
              <a:pPr/>
              <a:t>58</a:t>
            </a:fld>
            <a:endParaRPr lang="en-US" altLang="en-US" sz="1300" b="0"/>
          </a:p>
        </p:txBody>
      </p:sp>
      <p:sp>
        <p:nvSpPr>
          <p:cNvPr id="556035" name="Rectangle 2"/>
          <p:cNvSpPr>
            <a:spLocks noGrp="1" noRot="1" noChangeAspect="1" noChangeArrowheads="1" noTextEdit="1"/>
          </p:cNvSpPr>
          <p:nvPr>
            <p:ph type="sldImg"/>
          </p:nvPr>
        </p:nvSpPr>
        <p:spPr>
          <a:ln/>
        </p:spPr>
      </p:sp>
      <p:sp>
        <p:nvSpPr>
          <p:cNvPr id="556036" name="Rectangle 3"/>
          <p:cNvSpPr>
            <a:spLocks noGrp="1" noChangeArrowheads="1"/>
          </p:cNvSpPr>
          <p:nvPr>
            <p:ph type="body" idx="1"/>
          </p:nvPr>
        </p:nvSpPr>
        <p:spPr>
          <a:noFill/>
        </p:spPr>
        <p:txBody>
          <a:bodyPr/>
          <a:lstStyle/>
          <a:p>
            <a:pPr eaLnBrk="1" hangingPunct="1"/>
            <a:endParaRPr lang="fr-FR" altLang="en-US"/>
          </a:p>
        </p:txBody>
      </p:sp>
    </p:spTree>
    <p:extLst>
      <p:ext uri="{BB962C8B-B14F-4D97-AF65-F5344CB8AC3E}">
        <p14:creationId xmlns:p14="http://schemas.microsoft.com/office/powerpoint/2010/main" val="174924913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2" name="Rectangle 7"/>
          <p:cNvSpPr>
            <a:spLocks noGrp="1" noChangeArrowheads="1"/>
          </p:cNvSpPr>
          <p:nvPr>
            <p:ph type="sldNum" sz="quarter" idx="5"/>
          </p:nvPr>
        </p:nvSpPr>
        <p:spPr>
          <a:noFill/>
        </p:spPr>
        <p:txBody>
          <a:bodyPr/>
          <a:lstStyle>
            <a:lvl1pPr defTabSz="966788">
              <a:defRPr sz="1600" b="1">
                <a:solidFill>
                  <a:schemeClr val="tx1"/>
                </a:solidFill>
                <a:latin typeface="Arial" panose="020B0604020202020204" pitchFamily="34" charset="0"/>
              </a:defRPr>
            </a:lvl1pPr>
            <a:lvl2pPr marL="742950" indent="-285750" defTabSz="966788">
              <a:defRPr sz="1600" b="1">
                <a:solidFill>
                  <a:schemeClr val="tx1"/>
                </a:solidFill>
                <a:latin typeface="Arial" panose="020B0604020202020204" pitchFamily="34" charset="0"/>
              </a:defRPr>
            </a:lvl2pPr>
            <a:lvl3pPr marL="1143000" indent="-228600" defTabSz="966788">
              <a:defRPr sz="1600" b="1">
                <a:solidFill>
                  <a:schemeClr val="tx1"/>
                </a:solidFill>
                <a:latin typeface="Arial" panose="020B0604020202020204" pitchFamily="34" charset="0"/>
              </a:defRPr>
            </a:lvl3pPr>
            <a:lvl4pPr marL="1600200" indent="-228600" defTabSz="966788">
              <a:defRPr sz="1600" b="1">
                <a:solidFill>
                  <a:schemeClr val="tx1"/>
                </a:solidFill>
                <a:latin typeface="Arial" panose="020B0604020202020204" pitchFamily="34" charset="0"/>
              </a:defRPr>
            </a:lvl4pPr>
            <a:lvl5pPr marL="2057400" indent="-228600" defTabSz="966788">
              <a:defRPr sz="1600" b="1">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1600" b="1">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1600" b="1">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1600" b="1">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1600" b="1">
                <a:solidFill>
                  <a:schemeClr val="tx1"/>
                </a:solidFill>
                <a:latin typeface="Arial" panose="020B0604020202020204" pitchFamily="34" charset="0"/>
              </a:defRPr>
            </a:lvl9pPr>
          </a:lstStyle>
          <a:p>
            <a:fld id="{81FC22EC-54B7-4A39-A42C-C8C8E3876A1E}" type="slidenum">
              <a:rPr lang="en-US" altLang="en-US" sz="1300" b="0" smtClean="0"/>
              <a:pPr/>
              <a:t>59</a:t>
            </a:fld>
            <a:endParaRPr lang="en-US" altLang="en-US" sz="1300" b="0"/>
          </a:p>
        </p:txBody>
      </p:sp>
      <p:sp>
        <p:nvSpPr>
          <p:cNvPr id="558083" name="Rectangle 2"/>
          <p:cNvSpPr>
            <a:spLocks noGrp="1" noRot="1" noChangeAspect="1" noChangeArrowheads="1" noTextEdit="1"/>
          </p:cNvSpPr>
          <p:nvPr>
            <p:ph type="sldImg"/>
          </p:nvPr>
        </p:nvSpPr>
        <p:spPr>
          <a:ln/>
        </p:spPr>
      </p:sp>
      <p:sp>
        <p:nvSpPr>
          <p:cNvPr id="558084" name="Rectangle 3"/>
          <p:cNvSpPr>
            <a:spLocks noGrp="1" noChangeArrowheads="1"/>
          </p:cNvSpPr>
          <p:nvPr>
            <p:ph type="body" idx="1"/>
          </p:nvPr>
        </p:nvSpPr>
        <p:spPr>
          <a:noFill/>
        </p:spPr>
        <p:txBody>
          <a:bodyPr/>
          <a:lstStyle/>
          <a:p>
            <a:pPr eaLnBrk="1" hangingPunct="1"/>
            <a:endParaRPr lang="fr-FR" altLang="en-US"/>
          </a:p>
        </p:txBody>
      </p:sp>
    </p:spTree>
    <p:extLst>
      <p:ext uri="{BB962C8B-B14F-4D97-AF65-F5344CB8AC3E}">
        <p14:creationId xmlns:p14="http://schemas.microsoft.com/office/powerpoint/2010/main" val="5881689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586" name="Rectangle 7"/>
          <p:cNvSpPr>
            <a:spLocks noGrp="1" noChangeArrowheads="1"/>
          </p:cNvSpPr>
          <p:nvPr>
            <p:ph type="sldNum" sz="quarter" idx="5"/>
          </p:nvPr>
        </p:nvSpPr>
        <p:spPr>
          <a:noFill/>
        </p:spPr>
        <p:txBody>
          <a:bodyPr/>
          <a:lstStyle>
            <a:lvl1pPr defTabSz="966788">
              <a:defRPr sz="1600" b="1">
                <a:solidFill>
                  <a:schemeClr val="tx1"/>
                </a:solidFill>
                <a:latin typeface="Arial" panose="020B0604020202020204" pitchFamily="34" charset="0"/>
              </a:defRPr>
            </a:lvl1pPr>
            <a:lvl2pPr marL="742950" indent="-285750" defTabSz="966788">
              <a:defRPr sz="1600" b="1">
                <a:solidFill>
                  <a:schemeClr val="tx1"/>
                </a:solidFill>
                <a:latin typeface="Arial" panose="020B0604020202020204" pitchFamily="34" charset="0"/>
              </a:defRPr>
            </a:lvl2pPr>
            <a:lvl3pPr marL="1143000" indent="-228600" defTabSz="966788">
              <a:defRPr sz="1600" b="1">
                <a:solidFill>
                  <a:schemeClr val="tx1"/>
                </a:solidFill>
                <a:latin typeface="Arial" panose="020B0604020202020204" pitchFamily="34" charset="0"/>
              </a:defRPr>
            </a:lvl3pPr>
            <a:lvl4pPr marL="1600200" indent="-228600" defTabSz="966788">
              <a:defRPr sz="1600" b="1">
                <a:solidFill>
                  <a:schemeClr val="tx1"/>
                </a:solidFill>
                <a:latin typeface="Arial" panose="020B0604020202020204" pitchFamily="34" charset="0"/>
              </a:defRPr>
            </a:lvl4pPr>
            <a:lvl5pPr marL="2057400" indent="-228600" defTabSz="966788">
              <a:defRPr sz="1600" b="1">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1600" b="1">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1600" b="1">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1600" b="1">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1600" b="1">
                <a:solidFill>
                  <a:schemeClr val="tx1"/>
                </a:solidFill>
                <a:latin typeface="Arial" panose="020B0604020202020204" pitchFamily="34" charset="0"/>
              </a:defRPr>
            </a:lvl9pPr>
          </a:lstStyle>
          <a:p>
            <a:fld id="{9B1AD653-89CC-4083-A2B8-7284E8C1BBE5}" type="slidenum">
              <a:rPr lang="en-US" altLang="en-US" sz="1300" b="0" smtClean="0"/>
              <a:pPr/>
              <a:t>6</a:t>
            </a:fld>
            <a:endParaRPr lang="en-US" altLang="en-US" sz="1300" b="0"/>
          </a:p>
        </p:txBody>
      </p:sp>
      <p:sp>
        <p:nvSpPr>
          <p:cNvPr id="451587" name="Rectangle 2"/>
          <p:cNvSpPr>
            <a:spLocks noGrp="1" noRot="1" noChangeAspect="1" noChangeArrowheads="1" noTextEdit="1"/>
          </p:cNvSpPr>
          <p:nvPr>
            <p:ph type="sldImg"/>
          </p:nvPr>
        </p:nvSpPr>
        <p:spPr>
          <a:ln/>
        </p:spPr>
      </p:sp>
      <p:sp>
        <p:nvSpPr>
          <p:cNvPr id="451588" name="Rectangle 3"/>
          <p:cNvSpPr>
            <a:spLocks noGrp="1" noChangeArrowheads="1"/>
          </p:cNvSpPr>
          <p:nvPr>
            <p:ph type="body" idx="1"/>
          </p:nvPr>
        </p:nvSpPr>
        <p:spPr>
          <a:noFill/>
        </p:spPr>
        <p:txBody>
          <a:bodyPr/>
          <a:lstStyle/>
          <a:p>
            <a:pPr eaLnBrk="1" hangingPunct="1"/>
            <a:r>
              <a:rPr lang="en-US" altLang="en-US"/>
              <a:t>Lay vi du diem thi tin dai cuong</a:t>
            </a:r>
          </a:p>
        </p:txBody>
      </p:sp>
    </p:spTree>
    <p:extLst>
      <p:ext uri="{BB962C8B-B14F-4D97-AF65-F5344CB8AC3E}">
        <p14:creationId xmlns:p14="http://schemas.microsoft.com/office/powerpoint/2010/main" val="391950544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6514" name="Rectangle 7"/>
          <p:cNvSpPr>
            <a:spLocks noGrp="1" noChangeArrowheads="1"/>
          </p:cNvSpPr>
          <p:nvPr>
            <p:ph type="sldNum" sz="quarter" idx="5"/>
          </p:nvPr>
        </p:nvSpPr>
        <p:spPr>
          <a:noFill/>
        </p:spPr>
        <p:txBody>
          <a:bodyPr/>
          <a:lstStyle>
            <a:lvl1pPr defTabSz="966788">
              <a:defRPr sz="1600" b="1">
                <a:solidFill>
                  <a:schemeClr val="tx1"/>
                </a:solidFill>
                <a:latin typeface="Arial" panose="020B0604020202020204" pitchFamily="34" charset="0"/>
              </a:defRPr>
            </a:lvl1pPr>
            <a:lvl2pPr marL="742950" indent="-285750" defTabSz="966788">
              <a:defRPr sz="1600" b="1">
                <a:solidFill>
                  <a:schemeClr val="tx1"/>
                </a:solidFill>
                <a:latin typeface="Arial" panose="020B0604020202020204" pitchFamily="34" charset="0"/>
              </a:defRPr>
            </a:lvl2pPr>
            <a:lvl3pPr marL="1143000" indent="-228600" defTabSz="966788">
              <a:defRPr sz="1600" b="1">
                <a:solidFill>
                  <a:schemeClr val="tx1"/>
                </a:solidFill>
                <a:latin typeface="Arial" panose="020B0604020202020204" pitchFamily="34" charset="0"/>
              </a:defRPr>
            </a:lvl3pPr>
            <a:lvl4pPr marL="1600200" indent="-228600" defTabSz="966788">
              <a:defRPr sz="1600" b="1">
                <a:solidFill>
                  <a:schemeClr val="tx1"/>
                </a:solidFill>
                <a:latin typeface="Arial" panose="020B0604020202020204" pitchFamily="34" charset="0"/>
              </a:defRPr>
            </a:lvl4pPr>
            <a:lvl5pPr marL="2057400" indent="-228600" defTabSz="966788">
              <a:defRPr sz="1600" b="1">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1600" b="1">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1600" b="1">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1600" b="1">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1600" b="1">
                <a:solidFill>
                  <a:schemeClr val="tx1"/>
                </a:solidFill>
                <a:latin typeface="Arial" panose="020B0604020202020204" pitchFamily="34" charset="0"/>
              </a:defRPr>
            </a:lvl9pPr>
          </a:lstStyle>
          <a:p>
            <a:fld id="{A8CDFAFC-96E5-4A41-8F9F-F62715A1376E}" type="slidenum">
              <a:rPr lang="en-US" altLang="en-US" sz="1300" b="0" smtClean="0"/>
              <a:pPr/>
              <a:t>76</a:t>
            </a:fld>
            <a:endParaRPr lang="en-US" altLang="en-US" sz="1300" b="0"/>
          </a:p>
        </p:txBody>
      </p:sp>
      <p:sp>
        <p:nvSpPr>
          <p:cNvPr id="576515" name="Rectangle 2"/>
          <p:cNvSpPr>
            <a:spLocks noGrp="1" noRot="1" noChangeAspect="1" noChangeArrowheads="1" noTextEdit="1"/>
          </p:cNvSpPr>
          <p:nvPr>
            <p:ph type="sldImg"/>
          </p:nvPr>
        </p:nvSpPr>
        <p:spPr>
          <a:ln/>
        </p:spPr>
      </p:sp>
      <p:sp>
        <p:nvSpPr>
          <p:cNvPr id="576516" name="Rectangle 3"/>
          <p:cNvSpPr>
            <a:spLocks noGrp="1" noChangeArrowheads="1"/>
          </p:cNvSpPr>
          <p:nvPr>
            <p:ph type="body" idx="1"/>
          </p:nvPr>
        </p:nvSpPr>
        <p:spPr>
          <a:noFill/>
        </p:spPr>
        <p:txBody>
          <a:bodyPr/>
          <a:lstStyle/>
          <a:p>
            <a:pPr eaLnBrk="1" hangingPunct="1"/>
            <a:endParaRPr lang="fr-FR" altLang="en-US"/>
          </a:p>
        </p:txBody>
      </p:sp>
    </p:spTree>
    <p:extLst>
      <p:ext uri="{BB962C8B-B14F-4D97-AF65-F5344CB8AC3E}">
        <p14:creationId xmlns:p14="http://schemas.microsoft.com/office/powerpoint/2010/main" val="55696016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8562" name="Rectangle 7"/>
          <p:cNvSpPr>
            <a:spLocks noGrp="1" noChangeArrowheads="1"/>
          </p:cNvSpPr>
          <p:nvPr>
            <p:ph type="sldNum" sz="quarter" idx="5"/>
          </p:nvPr>
        </p:nvSpPr>
        <p:spPr>
          <a:noFill/>
        </p:spPr>
        <p:txBody>
          <a:bodyPr/>
          <a:lstStyle>
            <a:lvl1pPr defTabSz="966788">
              <a:defRPr sz="1600" b="1">
                <a:solidFill>
                  <a:schemeClr val="tx1"/>
                </a:solidFill>
                <a:latin typeface="Arial" panose="020B0604020202020204" pitchFamily="34" charset="0"/>
              </a:defRPr>
            </a:lvl1pPr>
            <a:lvl2pPr marL="742950" indent="-285750" defTabSz="966788">
              <a:defRPr sz="1600" b="1">
                <a:solidFill>
                  <a:schemeClr val="tx1"/>
                </a:solidFill>
                <a:latin typeface="Arial" panose="020B0604020202020204" pitchFamily="34" charset="0"/>
              </a:defRPr>
            </a:lvl2pPr>
            <a:lvl3pPr marL="1143000" indent="-228600" defTabSz="966788">
              <a:defRPr sz="1600" b="1">
                <a:solidFill>
                  <a:schemeClr val="tx1"/>
                </a:solidFill>
                <a:latin typeface="Arial" panose="020B0604020202020204" pitchFamily="34" charset="0"/>
              </a:defRPr>
            </a:lvl3pPr>
            <a:lvl4pPr marL="1600200" indent="-228600" defTabSz="966788">
              <a:defRPr sz="1600" b="1">
                <a:solidFill>
                  <a:schemeClr val="tx1"/>
                </a:solidFill>
                <a:latin typeface="Arial" panose="020B0604020202020204" pitchFamily="34" charset="0"/>
              </a:defRPr>
            </a:lvl4pPr>
            <a:lvl5pPr marL="2057400" indent="-228600" defTabSz="966788">
              <a:defRPr sz="1600" b="1">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1600" b="1">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1600" b="1">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1600" b="1">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1600" b="1">
                <a:solidFill>
                  <a:schemeClr val="tx1"/>
                </a:solidFill>
                <a:latin typeface="Arial" panose="020B0604020202020204" pitchFamily="34" charset="0"/>
              </a:defRPr>
            </a:lvl9pPr>
          </a:lstStyle>
          <a:p>
            <a:fld id="{49A6B64D-9CEE-4CF6-8F84-33F0A8AEC55E}" type="slidenum">
              <a:rPr lang="en-US" altLang="en-US" sz="1300" b="0" smtClean="0"/>
              <a:pPr/>
              <a:t>77</a:t>
            </a:fld>
            <a:endParaRPr lang="en-US" altLang="en-US" sz="1300" b="0"/>
          </a:p>
        </p:txBody>
      </p:sp>
      <p:sp>
        <p:nvSpPr>
          <p:cNvPr id="578563" name="Rectangle 2"/>
          <p:cNvSpPr>
            <a:spLocks noGrp="1" noRot="1" noChangeAspect="1" noChangeArrowheads="1" noTextEdit="1"/>
          </p:cNvSpPr>
          <p:nvPr>
            <p:ph type="sldImg"/>
          </p:nvPr>
        </p:nvSpPr>
        <p:spPr>
          <a:ln/>
        </p:spPr>
      </p:sp>
      <p:sp>
        <p:nvSpPr>
          <p:cNvPr id="578564" name="Rectangle 3"/>
          <p:cNvSpPr>
            <a:spLocks noGrp="1" noChangeArrowheads="1"/>
          </p:cNvSpPr>
          <p:nvPr>
            <p:ph type="body" idx="1"/>
          </p:nvPr>
        </p:nvSpPr>
        <p:spPr>
          <a:noFill/>
        </p:spPr>
        <p:txBody>
          <a:bodyPr/>
          <a:lstStyle/>
          <a:p>
            <a:pPr eaLnBrk="1" hangingPunct="1"/>
            <a:endParaRPr lang="fr-FR" altLang="en-US"/>
          </a:p>
        </p:txBody>
      </p:sp>
    </p:spTree>
    <p:extLst>
      <p:ext uri="{BB962C8B-B14F-4D97-AF65-F5344CB8AC3E}">
        <p14:creationId xmlns:p14="http://schemas.microsoft.com/office/powerpoint/2010/main" val="88697566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0610" name="Rectangle 7"/>
          <p:cNvSpPr>
            <a:spLocks noGrp="1" noChangeArrowheads="1"/>
          </p:cNvSpPr>
          <p:nvPr>
            <p:ph type="sldNum" sz="quarter" idx="5"/>
          </p:nvPr>
        </p:nvSpPr>
        <p:spPr>
          <a:noFill/>
        </p:spPr>
        <p:txBody>
          <a:bodyPr/>
          <a:lstStyle>
            <a:lvl1pPr defTabSz="966788">
              <a:defRPr sz="1600" b="1">
                <a:solidFill>
                  <a:schemeClr val="tx1"/>
                </a:solidFill>
                <a:latin typeface="Arial" panose="020B0604020202020204" pitchFamily="34" charset="0"/>
              </a:defRPr>
            </a:lvl1pPr>
            <a:lvl2pPr marL="742950" indent="-285750" defTabSz="966788">
              <a:defRPr sz="1600" b="1">
                <a:solidFill>
                  <a:schemeClr val="tx1"/>
                </a:solidFill>
                <a:latin typeface="Arial" panose="020B0604020202020204" pitchFamily="34" charset="0"/>
              </a:defRPr>
            </a:lvl2pPr>
            <a:lvl3pPr marL="1143000" indent="-228600" defTabSz="966788">
              <a:defRPr sz="1600" b="1">
                <a:solidFill>
                  <a:schemeClr val="tx1"/>
                </a:solidFill>
                <a:latin typeface="Arial" panose="020B0604020202020204" pitchFamily="34" charset="0"/>
              </a:defRPr>
            </a:lvl3pPr>
            <a:lvl4pPr marL="1600200" indent="-228600" defTabSz="966788">
              <a:defRPr sz="1600" b="1">
                <a:solidFill>
                  <a:schemeClr val="tx1"/>
                </a:solidFill>
                <a:latin typeface="Arial" panose="020B0604020202020204" pitchFamily="34" charset="0"/>
              </a:defRPr>
            </a:lvl4pPr>
            <a:lvl5pPr marL="2057400" indent="-228600" defTabSz="966788">
              <a:defRPr sz="1600" b="1">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1600" b="1">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1600" b="1">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1600" b="1">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1600" b="1">
                <a:solidFill>
                  <a:schemeClr val="tx1"/>
                </a:solidFill>
                <a:latin typeface="Arial" panose="020B0604020202020204" pitchFamily="34" charset="0"/>
              </a:defRPr>
            </a:lvl9pPr>
          </a:lstStyle>
          <a:p>
            <a:fld id="{7535209D-C85E-4E27-8CDE-E318A3363483}" type="slidenum">
              <a:rPr lang="en-US" altLang="en-US" sz="1300" b="0" smtClean="0"/>
              <a:pPr/>
              <a:t>78</a:t>
            </a:fld>
            <a:endParaRPr lang="en-US" altLang="en-US" sz="1300" b="0"/>
          </a:p>
        </p:txBody>
      </p:sp>
      <p:sp>
        <p:nvSpPr>
          <p:cNvPr id="580611" name="Rectangle 2"/>
          <p:cNvSpPr>
            <a:spLocks noGrp="1" noRot="1" noChangeAspect="1" noChangeArrowheads="1" noTextEdit="1"/>
          </p:cNvSpPr>
          <p:nvPr>
            <p:ph type="sldImg"/>
          </p:nvPr>
        </p:nvSpPr>
        <p:spPr>
          <a:ln/>
        </p:spPr>
      </p:sp>
      <p:sp>
        <p:nvSpPr>
          <p:cNvPr id="580612" name="Rectangle 3"/>
          <p:cNvSpPr>
            <a:spLocks noGrp="1" noChangeArrowheads="1"/>
          </p:cNvSpPr>
          <p:nvPr>
            <p:ph type="body" idx="1"/>
          </p:nvPr>
        </p:nvSpPr>
        <p:spPr>
          <a:noFill/>
        </p:spPr>
        <p:txBody>
          <a:bodyPr/>
          <a:lstStyle/>
          <a:p>
            <a:pPr eaLnBrk="1" hangingPunct="1"/>
            <a:endParaRPr lang="fr-FR" altLang="en-US"/>
          </a:p>
        </p:txBody>
      </p:sp>
    </p:spTree>
    <p:extLst>
      <p:ext uri="{BB962C8B-B14F-4D97-AF65-F5344CB8AC3E}">
        <p14:creationId xmlns:p14="http://schemas.microsoft.com/office/powerpoint/2010/main" val="267292643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2658" name="Rectangle 7"/>
          <p:cNvSpPr>
            <a:spLocks noGrp="1" noChangeArrowheads="1"/>
          </p:cNvSpPr>
          <p:nvPr>
            <p:ph type="sldNum" sz="quarter" idx="5"/>
          </p:nvPr>
        </p:nvSpPr>
        <p:spPr>
          <a:noFill/>
        </p:spPr>
        <p:txBody>
          <a:bodyPr/>
          <a:lstStyle>
            <a:lvl1pPr defTabSz="966788">
              <a:defRPr sz="1600" b="1">
                <a:solidFill>
                  <a:schemeClr val="tx1"/>
                </a:solidFill>
                <a:latin typeface="Arial" panose="020B0604020202020204" pitchFamily="34" charset="0"/>
              </a:defRPr>
            </a:lvl1pPr>
            <a:lvl2pPr marL="742950" indent="-285750" defTabSz="966788">
              <a:defRPr sz="1600" b="1">
                <a:solidFill>
                  <a:schemeClr val="tx1"/>
                </a:solidFill>
                <a:latin typeface="Arial" panose="020B0604020202020204" pitchFamily="34" charset="0"/>
              </a:defRPr>
            </a:lvl2pPr>
            <a:lvl3pPr marL="1143000" indent="-228600" defTabSz="966788">
              <a:defRPr sz="1600" b="1">
                <a:solidFill>
                  <a:schemeClr val="tx1"/>
                </a:solidFill>
                <a:latin typeface="Arial" panose="020B0604020202020204" pitchFamily="34" charset="0"/>
              </a:defRPr>
            </a:lvl3pPr>
            <a:lvl4pPr marL="1600200" indent="-228600" defTabSz="966788">
              <a:defRPr sz="1600" b="1">
                <a:solidFill>
                  <a:schemeClr val="tx1"/>
                </a:solidFill>
                <a:latin typeface="Arial" panose="020B0604020202020204" pitchFamily="34" charset="0"/>
              </a:defRPr>
            </a:lvl4pPr>
            <a:lvl5pPr marL="2057400" indent="-228600" defTabSz="966788">
              <a:defRPr sz="1600" b="1">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1600" b="1">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1600" b="1">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1600" b="1">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1600" b="1">
                <a:solidFill>
                  <a:schemeClr val="tx1"/>
                </a:solidFill>
                <a:latin typeface="Arial" panose="020B0604020202020204" pitchFamily="34" charset="0"/>
              </a:defRPr>
            </a:lvl9pPr>
          </a:lstStyle>
          <a:p>
            <a:fld id="{AFAF9923-B3B7-4807-AEDB-CFA8FAA63174}" type="slidenum">
              <a:rPr lang="en-US" altLang="en-US" sz="1300" b="0" smtClean="0"/>
              <a:pPr/>
              <a:t>79</a:t>
            </a:fld>
            <a:endParaRPr lang="en-US" altLang="en-US" sz="1300" b="0"/>
          </a:p>
        </p:txBody>
      </p:sp>
      <p:sp>
        <p:nvSpPr>
          <p:cNvPr id="582659" name="Rectangle 2"/>
          <p:cNvSpPr>
            <a:spLocks noGrp="1" noRot="1" noChangeAspect="1" noChangeArrowheads="1" noTextEdit="1"/>
          </p:cNvSpPr>
          <p:nvPr>
            <p:ph type="sldImg"/>
          </p:nvPr>
        </p:nvSpPr>
        <p:spPr>
          <a:ln/>
        </p:spPr>
      </p:sp>
      <p:sp>
        <p:nvSpPr>
          <p:cNvPr id="582660" name="Rectangle 3"/>
          <p:cNvSpPr>
            <a:spLocks noGrp="1" noChangeArrowheads="1"/>
          </p:cNvSpPr>
          <p:nvPr>
            <p:ph type="body" idx="1"/>
          </p:nvPr>
        </p:nvSpPr>
        <p:spPr>
          <a:noFill/>
        </p:spPr>
        <p:txBody>
          <a:bodyPr/>
          <a:lstStyle/>
          <a:p>
            <a:pPr eaLnBrk="1" hangingPunct="1"/>
            <a:endParaRPr lang="fr-FR" altLang="en-US"/>
          </a:p>
        </p:txBody>
      </p:sp>
    </p:spTree>
    <p:extLst>
      <p:ext uri="{BB962C8B-B14F-4D97-AF65-F5344CB8AC3E}">
        <p14:creationId xmlns:p14="http://schemas.microsoft.com/office/powerpoint/2010/main" val="219459209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706" name="Rectangle 7"/>
          <p:cNvSpPr>
            <a:spLocks noGrp="1" noChangeArrowheads="1"/>
          </p:cNvSpPr>
          <p:nvPr>
            <p:ph type="sldNum" sz="quarter" idx="5"/>
          </p:nvPr>
        </p:nvSpPr>
        <p:spPr>
          <a:noFill/>
        </p:spPr>
        <p:txBody>
          <a:bodyPr/>
          <a:lstStyle>
            <a:lvl1pPr defTabSz="966788">
              <a:defRPr sz="1600" b="1">
                <a:solidFill>
                  <a:schemeClr val="tx1"/>
                </a:solidFill>
                <a:latin typeface="Arial" panose="020B0604020202020204" pitchFamily="34" charset="0"/>
              </a:defRPr>
            </a:lvl1pPr>
            <a:lvl2pPr marL="742950" indent="-285750" defTabSz="966788">
              <a:defRPr sz="1600" b="1">
                <a:solidFill>
                  <a:schemeClr val="tx1"/>
                </a:solidFill>
                <a:latin typeface="Arial" panose="020B0604020202020204" pitchFamily="34" charset="0"/>
              </a:defRPr>
            </a:lvl2pPr>
            <a:lvl3pPr marL="1143000" indent="-228600" defTabSz="966788">
              <a:defRPr sz="1600" b="1">
                <a:solidFill>
                  <a:schemeClr val="tx1"/>
                </a:solidFill>
                <a:latin typeface="Arial" panose="020B0604020202020204" pitchFamily="34" charset="0"/>
              </a:defRPr>
            </a:lvl3pPr>
            <a:lvl4pPr marL="1600200" indent="-228600" defTabSz="966788">
              <a:defRPr sz="1600" b="1">
                <a:solidFill>
                  <a:schemeClr val="tx1"/>
                </a:solidFill>
                <a:latin typeface="Arial" panose="020B0604020202020204" pitchFamily="34" charset="0"/>
              </a:defRPr>
            </a:lvl4pPr>
            <a:lvl5pPr marL="2057400" indent="-228600" defTabSz="966788">
              <a:defRPr sz="1600" b="1">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1600" b="1">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1600" b="1">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1600" b="1">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1600" b="1">
                <a:solidFill>
                  <a:schemeClr val="tx1"/>
                </a:solidFill>
                <a:latin typeface="Arial" panose="020B0604020202020204" pitchFamily="34" charset="0"/>
              </a:defRPr>
            </a:lvl9pPr>
          </a:lstStyle>
          <a:p>
            <a:fld id="{E5F3C004-055A-43B2-A115-DB77B436CC33}" type="slidenum">
              <a:rPr lang="en-US" altLang="en-US" sz="1300" b="0" smtClean="0"/>
              <a:pPr/>
              <a:t>80</a:t>
            </a:fld>
            <a:endParaRPr lang="en-US" altLang="en-US" sz="1300" b="0"/>
          </a:p>
        </p:txBody>
      </p:sp>
      <p:sp>
        <p:nvSpPr>
          <p:cNvPr id="584707" name="Rectangle 2"/>
          <p:cNvSpPr>
            <a:spLocks noGrp="1" noRot="1" noChangeAspect="1" noChangeArrowheads="1" noTextEdit="1"/>
          </p:cNvSpPr>
          <p:nvPr>
            <p:ph type="sldImg"/>
          </p:nvPr>
        </p:nvSpPr>
        <p:spPr>
          <a:ln/>
        </p:spPr>
      </p:sp>
      <p:sp>
        <p:nvSpPr>
          <p:cNvPr id="584708" name="Rectangle 3"/>
          <p:cNvSpPr>
            <a:spLocks noGrp="1" noChangeArrowheads="1"/>
          </p:cNvSpPr>
          <p:nvPr>
            <p:ph type="body" idx="1"/>
          </p:nvPr>
        </p:nvSpPr>
        <p:spPr>
          <a:noFill/>
        </p:spPr>
        <p:txBody>
          <a:bodyPr/>
          <a:lstStyle/>
          <a:p>
            <a:pPr eaLnBrk="1" hangingPunct="1"/>
            <a:endParaRPr lang="fr-FR" altLang="en-US"/>
          </a:p>
        </p:txBody>
      </p:sp>
    </p:spTree>
    <p:extLst>
      <p:ext uri="{BB962C8B-B14F-4D97-AF65-F5344CB8AC3E}">
        <p14:creationId xmlns:p14="http://schemas.microsoft.com/office/powerpoint/2010/main" val="300724012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6754" name="Rectangle 7"/>
          <p:cNvSpPr>
            <a:spLocks noGrp="1" noChangeArrowheads="1"/>
          </p:cNvSpPr>
          <p:nvPr>
            <p:ph type="sldNum" sz="quarter" idx="5"/>
          </p:nvPr>
        </p:nvSpPr>
        <p:spPr>
          <a:noFill/>
        </p:spPr>
        <p:txBody>
          <a:bodyPr/>
          <a:lstStyle>
            <a:lvl1pPr defTabSz="966788">
              <a:defRPr sz="1600" b="1">
                <a:solidFill>
                  <a:schemeClr val="tx1"/>
                </a:solidFill>
                <a:latin typeface="Arial" panose="020B0604020202020204" pitchFamily="34" charset="0"/>
              </a:defRPr>
            </a:lvl1pPr>
            <a:lvl2pPr marL="742950" indent="-285750" defTabSz="966788">
              <a:defRPr sz="1600" b="1">
                <a:solidFill>
                  <a:schemeClr val="tx1"/>
                </a:solidFill>
                <a:latin typeface="Arial" panose="020B0604020202020204" pitchFamily="34" charset="0"/>
              </a:defRPr>
            </a:lvl2pPr>
            <a:lvl3pPr marL="1143000" indent="-228600" defTabSz="966788">
              <a:defRPr sz="1600" b="1">
                <a:solidFill>
                  <a:schemeClr val="tx1"/>
                </a:solidFill>
                <a:latin typeface="Arial" panose="020B0604020202020204" pitchFamily="34" charset="0"/>
              </a:defRPr>
            </a:lvl3pPr>
            <a:lvl4pPr marL="1600200" indent="-228600" defTabSz="966788">
              <a:defRPr sz="1600" b="1">
                <a:solidFill>
                  <a:schemeClr val="tx1"/>
                </a:solidFill>
                <a:latin typeface="Arial" panose="020B0604020202020204" pitchFamily="34" charset="0"/>
              </a:defRPr>
            </a:lvl4pPr>
            <a:lvl5pPr marL="2057400" indent="-228600" defTabSz="966788">
              <a:defRPr sz="1600" b="1">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1600" b="1">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1600" b="1">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1600" b="1">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1600" b="1">
                <a:solidFill>
                  <a:schemeClr val="tx1"/>
                </a:solidFill>
                <a:latin typeface="Arial" panose="020B0604020202020204" pitchFamily="34" charset="0"/>
              </a:defRPr>
            </a:lvl9pPr>
          </a:lstStyle>
          <a:p>
            <a:fld id="{96350C5C-71BA-40A0-AF53-1BB8CC5B6D01}" type="slidenum">
              <a:rPr lang="en-US" altLang="en-US" sz="1300" b="0" smtClean="0"/>
              <a:pPr/>
              <a:t>81</a:t>
            </a:fld>
            <a:endParaRPr lang="en-US" altLang="en-US" sz="1300" b="0"/>
          </a:p>
        </p:txBody>
      </p:sp>
      <p:sp>
        <p:nvSpPr>
          <p:cNvPr id="586755" name="Rectangle 2"/>
          <p:cNvSpPr>
            <a:spLocks noGrp="1" noRot="1" noChangeAspect="1" noChangeArrowheads="1" noTextEdit="1"/>
          </p:cNvSpPr>
          <p:nvPr>
            <p:ph type="sldImg"/>
          </p:nvPr>
        </p:nvSpPr>
        <p:spPr>
          <a:ln/>
        </p:spPr>
      </p:sp>
      <p:sp>
        <p:nvSpPr>
          <p:cNvPr id="586756" name="Rectangle 3"/>
          <p:cNvSpPr>
            <a:spLocks noGrp="1" noChangeArrowheads="1"/>
          </p:cNvSpPr>
          <p:nvPr>
            <p:ph type="body" idx="1"/>
          </p:nvPr>
        </p:nvSpPr>
        <p:spPr>
          <a:noFill/>
        </p:spPr>
        <p:txBody>
          <a:bodyPr/>
          <a:lstStyle/>
          <a:p>
            <a:pPr eaLnBrk="1" hangingPunct="1"/>
            <a:endParaRPr lang="fr-FR" altLang="en-US"/>
          </a:p>
        </p:txBody>
      </p:sp>
    </p:spTree>
    <p:extLst>
      <p:ext uri="{BB962C8B-B14F-4D97-AF65-F5344CB8AC3E}">
        <p14:creationId xmlns:p14="http://schemas.microsoft.com/office/powerpoint/2010/main" val="54696568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802" name="Rectangle 7"/>
          <p:cNvSpPr>
            <a:spLocks noGrp="1" noChangeArrowheads="1"/>
          </p:cNvSpPr>
          <p:nvPr>
            <p:ph type="sldNum" sz="quarter" idx="5"/>
          </p:nvPr>
        </p:nvSpPr>
        <p:spPr>
          <a:noFill/>
        </p:spPr>
        <p:txBody>
          <a:bodyPr/>
          <a:lstStyle>
            <a:lvl1pPr defTabSz="966788">
              <a:defRPr sz="1600" b="1">
                <a:solidFill>
                  <a:schemeClr val="tx1"/>
                </a:solidFill>
                <a:latin typeface="Arial" panose="020B0604020202020204" pitchFamily="34" charset="0"/>
              </a:defRPr>
            </a:lvl1pPr>
            <a:lvl2pPr marL="742950" indent="-285750" defTabSz="966788">
              <a:defRPr sz="1600" b="1">
                <a:solidFill>
                  <a:schemeClr val="tx1"/>
                </a:solidFill>
                <a:latin typeface="Arial" panose="020B0604020202020204" pitchFamily="34" charset="0"/>
              </a:defRPr>
            </a:lvl2pPr>
            <a:lvl3pPr marL="1143000" indent="-228600" defTabSz="966788">
              <a:defRPr sz="1600" b="1">
                <a:solidFill>
                  <a:schemeClr val="tx1"/>
                </a:solidFill>
                <a:latin typeface="Arial" panose="020B0604020202020204" pitchFamily="34" charset="0"/>
              </a:defRPr>
            </a:lvl3pPr>
            <a:lvl4pPr marL="1600200" indent="-228600" defTabSz="966788">
              <a:defRPr sz="1600" b="1">
                <a:solidFill>
                  <a:schemeClr val="tx1"/>
                </a:solidFill>
                <a:latin typeface="Arial" panose="020B0604020202020204" pitchFamily="34" charset="0"/>
              </a:defRPr>
            </a:lvl4pPr>
            <a:lvl5pPr marL="2057400" indent="-228600" defTabSz="966788">
              <a:defRPr sz="1600" b="1">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1600" b="1">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1600" b="1">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1600" b="1">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1600" b="1">
                <a:solidFill>
                  <a:schemeClr val="tx1"/>
                </a:solidFill>
                <a:latin typeface="Arial" panose="020B0604020202020204" pitchFamily="34" charset="0"/>
              </a:defRPr>
            </a:lvl9pPr>
          </a:lstStyle>
          <a:p>
            <a:fld id="{A5F32DC0-957C-416E-9AAC-38310F061B00}" type="slidenum">
              <a:rPr lang="en-US" altLang="en-US" sz="1300" b="0" smtClean="0"/>
              <a:pPr/>
              <a:t>82</a:t>
            </a:fld>
            <a:endParaRPr lang="en-US" altLang="en-US" sz="1300" b="0"/>
          </a:p>
        </p:txBody>
      </p:sp>
      <p:sp>
        <p:nvSpPr>
          <p:cNvPr id="588803" name="Rectangle 2"/>
          <p:cNvSpPr>
            <a:spLocks noGrp="1" noRot="1" noChangeAspect="1" noChangeArrowheads="1" noTextEdit="1"/>
          </p:cNvSpPr>
          <p:nvPr>
            <p:ph type="sldImg"/>
          </p:nvPr>
        </p:nvSpPr>
        <p:spPr>
          <a:ln/>
        </p:spPr>
      </p:sp>
      <p:sp>
        <p:nvSpPr>
          <p:cNvPr id="588804" name="Rectangle 3"/>
          <p:cNvSpPr>
            <a:spLocks noGrp="1" noChangeArrowheads="1"/>
          </p:cNvSpPr>
          <p:nvPr>
            <p:ph type="body" idx="1"/>
          </p:nvPr>
        </p:nvSpPr>
        <p:spPr>
          <a:noFill/>
        </p:spPr>
        <p:txBody>
          <a:bodyPr/>
          <a:lstStyle/>
          <a:p>
            <a:pPr eaLnBrk="1" hangingPunct="1"/>
            <a:endParaRPr lang="fr-FR" altLang="en-US"/>
          </a:p>
        </p:txBody>
      </p:sp>
    </p:spTree>
    <p:extLst>
      <p:ext uri="{BB962C8B-B14F-4D97-AF65-F5344CB8AC3E}">
        <p14:creationId xmlns:p14="http://schemas.microsoft.com/office/powerpoint/2010/main" val="263509754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0850" name="Rectangle 7"/>
          <p:cNvSpPr>
            <a:spLocks noGrp="1" noChangeArrowheads="1"/>
          </p:cNvSpPr>
          <p:nvPr>
            <p:ph type="sldNum" sz="quarter" idx="5"/>
          </p:nvPr>
        </p:nvSpPr>
        <p:spPr>
          <a:noFill/>
        </p:spPr>
        <p:txBody>
          <a:bodyPr/>
          <a:lstStyle>
            <a:lvl1pPr defTabSz="966788">
              <a:defRPr sz="1600" b="1">
                <a:solidFill>
                  <a:schemeClr val="tx1"/>
                </a:solidFill>
                <a:latin typeface="Arial" panose="020B0604020202020204" pitchFamily="34" charset="0"/>
              </a:defRPr>
            </a:lvl1pPr>
            <a:lvl2pPr marL="742950" indent="-285750" defTabSz="966788">
              <a:defRPr sz="1600" b="1">
                <a:solidFill>
                  <a:schemeClr val="tx1"/>
                </a:solidFill>
                <a:latin typeface="Arial" panose="020B0604020202020204" pitchFamily="34" charset="0"/>
              </a:defRPr>
            </a:lvl2pPr>
            <a:lvl3pPr marL="1143000" indent="-228600" defTabSz="966788">
              <a:defRPr sz="1600" b="1">
                <a:solidFill>
                  <a:schemeClr val="tx1"/>
                </a:solidFill>
                <a:latin typeface="Arial" panose="020B0604020202020204" pitchFamily="34" charset="0"/>
              </a:defRPr>
            </a:lvl3pPr>
            <a:lvl4pPr marL="1600200" indent="-228600" defTabSz="966788">
              <a:defRPr sz="1600" b="1">
                <a:solidFill>
                  <a:schemeClr val="tx1"/>
                </a:solidFill>
                <a:latin typeface="Arial" panose="020B0604020202020204" pitchFamily="34" charset="0"/>
              </a:defRPr>
            </a:lvl4pPr>
            <a:lvl5pPr marL="2057400" indent="-228600" defTabSz="966788">
              <a:defRPr sz="1600" b="1">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1600" b="1">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1600" b="1">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1600" b="1">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1600" b="1">
                <a:solidFill>
                  <a:schemeClr val="tx1"/>
                </a:solidFill>
                <a:latin typeface="Arial" panose="020B0604020202020204" pitchFamily="34" charset="0"/>
              </a:defRPr>
            </a:lvl9pPr>
          </a:lstStyle>
          <a:p>
            <a:fld id="{649DA0BE-F9CD-43CD-9D84-E9F71F0BF513}" type="slidenum">
              <a:rPr lang="en-US" altLang="en-US" sz="1300" b="0" smtClean="0"/>
              <a:pPr/>
              <a:t>83</a:t>
            </a:fld>
            <a:endParaRPr lang="en-US" altLang="en-US" sz="1300" b="0"/>
          </a:p>
        </p:txBody>
      </p:sp>
      <p:sp>
        <p:nvSpPr>
          <p:cNvPr id="590851" name="Rectangle 2"/>
          <p:cNvSpPr>
            <a:spLocks noGrp="1" noRot="1" noChangeAspect="1" noChangeArrowheads="1" noTextEdit="1"/>
          </p:cNvSpPr>
          <p:nvPr>
            <p:ph type="sldImg"/>
          </p:nvPr>
        </p:nvSpPr>
        <p:spPr>
          <a:ln/>
        </p:spPr>
      </p:sp>
      <p:sp>
        <p:nvSpPr>
          <p:cNvPr id="590852" name="Rectangle 3"/>
          <p:cNvSpPr>
            <a:spLocks noGrp="1" noChangeArrowheads="1"/>
          </p:cNvSpPr>
          <p:nvPr>
            <p:ph type="body" idx="1"/>
          </p:nvPr>
        </p:nvSpPr>
        <p:spPr>
          <a:noFill/>
        </p:spPr>
        <p:txBody>
          <a:bodyPr/>
          <a:lstStyle/>
          <a:p>
            <a:pPr eaLnBrk="1" hangingPunct="1"/>
            <a:endParaRPr lang="fr-FR" altLang="en-US"/>
          </a:p>
        </p:txBody>
      </p:sp>
    </p:spTree>
    <p:extLst>
      <p:ext uri="{BB962C8B-B14F-4D97-AF65-F5344CB8AC3E}">
        <p14:creationId xmlns:p14="http://schemas.microsoft.com/office/powerpoint/2010/main" val="360486650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2898" name="Rectangle 7"/>
          <p:cNvSpPr>
            <a:spLocks noGrp="1" noChangeArrowheads="1"/>
          </p:cNvSpPr>
          <p:nvPr>
            <p:ph type="sldNum" sz="quarter" idx="5"/>
          </p:nvPr>
        </p:nvSpPr>
        <p:spPr>
          <a:noFill/>
        </p:spPr>
        <p:txBody>
          <a:bodyPr/>
          <a:lstStyle>
            <a:lvl1pPr defTabSz="966788">
              <a:defRPr sz="1600" b="1">
                <a:solidFill>
                  <a:schemeClr val="tx1"/>
                </a:solidFill>
                <a:latin typeface="Arial" panose="020B0604020202020204" pitchFamily="34" charset="0"/>
              </a:defRPr>
            </a:lvl1pPr>
            <a:lvl2pPr marL="742950" indent="-285750" defTabSz="966788">
              <a:defRPr sz="1600" b="1">
                <a:solidFill>
                  <a:schemeClr val="tx1"/>
                </a:solidFill>
                <a:latin typeface="Arial" panose="020B0604020202020204" pitchFamily="34" charset="0"/>
              </a:defRPr>
            </a:lvl2pPr>
            <a:lvl3pPr marL="1143000" indent="-228600" defTabSz="966788">
              <a:defRPr sz="1600" b="1">
                <a:solidFill>
                  <a:schemeClr val="tx1"/>
                </a:solidFill>
                <a:latin typeface="Arial" panose="020B0604020202020204" pitchFamily="34" charset="0"/>
              </a:defRPr>
            </a:lvl3pPr>
            <a:lvl4pPr marL="1600200" indent="-228600" defTabSz="966788">
              <a:defRPr sz="1600" b="1">
                <a:solidFill>
                  <a:schemeClr val="tx1"/>
                </a:solidFill>
                <a:latin typeface="Arial" panose="020B0604020202020204" pitchFamily="34" charset="0"/>
              </a:defRPr>
            </a:lvl4pPr>
            <a:lvl5pPr marL="2057400" indent="-228600" defTabSz="966788">
              <a:defRPr sz="1600" b="1">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1600" b="1">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1600" b="1">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1600" b="1">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1600" b="1">
                <a:solidFill>
                  <a:schemeClr val="tx1"/>
                </a:solidFill>
                <a:latin typeface="Arial" panose="020B0604020202020204" pitchFamily="34" charset="0"/>
              </a:defRPr>
            </a:lvl9pPr>
          </a:lstStyle>
          <a:p>
            <a:fld id="{CB18238E-4F11-407A-939A-73B93A373B95}" type="slidenum">
              <a:rPr lang="en-US" altLang="en-US" sz="1300" b="0" smtClean="0"/>
              <a:pPr/>
              <a:t>84</a:t>
            </a:fld>
            <a:endParaRPr lang="en-US" altLang="en-US" sz="1300" b="0"/>
          </a:p>
        </p:txBody>
      </p:sp>
      <p:sp>
        <p:nvSpPr>
          <p:cNvPr id="592899" name="Rectangle 2"/>
          <p:cNvSpPr>
            <a:spLocks noGrp="1" noRot="1" noChangeAspect="1" noChangeArrowheads="1" noTextEdit="1"/>
          </p:cNvSpPr>
          <p:nvPr>
            <p:ph type="sldImg"/>
          </p:nvPr>
        </p:nvSpPr>
        <p:spPr>
          <a:ln/>
        </p:spPr>
      </p:sp>
      <p:sp>
        <p:nvSpPr>
          <p:cNvPr id="592900" name="Rectangle 3"/>
          <p:cNvSpPr>
            <a:spLocks noGrp="1" noChangeArrowheads="1"/>
          </p:cNvSpPr>
          <p:nvPr>
            <p:ph type="body" idx="1"/>
          </p:nvPr>
        </p:nvSpPr>
        <p:spPr>
          <a:noFill/>
        </p:spPr>
        <p:txBody>
          <a:bodyPr/>
          <a:lstStyle/>
          <a:p>
            <a:pPr eaLnBrk="1" hangingPunct="1"/>
            <a:endParaRPr lang="fr-FR" altLang="en-US"/>
          </a:p>
        </p:txBody>
      </p:sp>
    </p:spTree>
    <p:extLst>
      <p:ext uri="{BB962C8B-B14F-4D97-AF65-F5344CB8AC3E}">
        <p14:creationId xmlns:p14="http://schemas.microsoft.com/office/powerpoint/2010/main" val="3866881297"/>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946" name="Rectangle 7"/>
          <p:cNvSpPr>
            <a:spLocks noGrp="1" noChangeArrowheads="1"/>
          </p:cNvSpPr>
          <p:nvPr>
            <p:ph type="sldNum" sz="quarter" idx="5"/>
          </p:nvPr>
        </p:nvSpPr>
        <p:spPr>
          <a:noFill/>
        </p:spPr>
        <p:txBody>
          <a:bodyPr/>
          <a:lstStyle>
            <a:lvl1pPr defTabSz="966788">
              <a:defRPr sz="1600" b="1">
                <a:solidFill>
                  <a:schemeClr val="tx1"/>
                </a:solidFill>
                <a:latin typeface="Arial" panose="020B0604020202020204" pitchFamily="34" charset="0"/>
              </a:defRPr>
            </a:lvl1pPr>
            <a:lvl2pPr marL="742950" indent="-285750" defTabSz="966788">
              <a:defRPr sz="1600" b="1">
                <a:solidFill>
                  <a:schemeClr val="tx1"/>
                </a:solidFill>
                <a:latin typeface="Arial" panose="020B0604020202020204" pitchFamily="34" charset="0"/>
              </a:defRPr>
            </a:lvl2pPr>
            <a:lvl3pPr marL="1143000" indent="-228600" defTabSz="966788">
              <a:defRPr sz="1600" b="1">
                <a:solidFill>
                  <a:schemeClr val="tx1"/>
                </a:solidFill>
                <a:latin typeface="Arial" panose="020B0604020202020204" pitchFamily="34" charset="0"/>
              </a:defRPr>
            </a:lvl3pPr>
            <a:lvl4pPr marL="1600200" indent="-228600" defTabSz="966788">
              <a:defRPr sz="1600" b="1">
                <a:solidFill>
                  <a:schemeClr val="tx1"/>
                </a:solidFill>
                <a:latin typeface="Arial" panose="020B0604020202020204" pitchFamily="34" charset="0"/>
              </a:defRPr>
            </a:lvl4pPr>
            <a:lvl5pPr marL="2057400" indent="-228600" defTabSz="966788">
              <a:defRPr sz="1600" b="1">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1600" b="1">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1600" b="1">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1600" b="1">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1600" b="1">
                <a:solidFill>
                  <a:schemeClr val="tx1"/>
                </a:solidFill>
                <a:latin typeface="Arial" panose="020B0604020202020204" pitchFamily="34" charset="0"/>
              </a:defRPr>
            </a:lvl9pPr>
          </a:lstStyle>
          <a:p>
            <a:fld id="{928DE235-9C0E-4E5E-9428-0040270875BF}" type="slidenum">
              <a:rPr lang="en-US" altLang="en-US" sz="1300" b="0" smtClean="0"/>
              <a:pPr/>
              <a:t>85</a:t>
            </a:fld>
            <a:endParaRPr lang="en-US" altLang="en-US" sz="1300" b="0"/>
          </a:p>
        </p:txBody>
      </p:sp>
      <p:sp>
        <p:nvSpPr>
          <p:cNvPr id="594947" name="Rectangle 2"/>
          <p:cNvSpPr>
            <a:spLocks noGrp="1" noRot="1" noChangeAspect="1" noChangeArrowheads="1" noTextEdit="1"/>
          </p:cNvSpPr>
          <p:nvPr>
            <p:ph type="sldImg"/>
          </p:nvPr>
        </p:nvSpPr>
        <p:spPr>
          <a:ln/>
        </p:spPr>
      </p:sp>
      <p:sp>
        <p:nvSpPr>
          <p:cNvPr id="594948" name="Rectangle 3"/>
          <p:cNvSpPr>
            <a:spLocks noGrp="1" noChangeArrowheads="1"/>
          </p:cNvSpPr>
          <p:nvPr>
            <p:ph type="body" idx="1"/>
          </p:nvPr>
        </p:nvSpPr>
        <p:spPr>
          <a:noFill/>
        </p:spPr>
        <p:txBody>
          <a:bodyPr/>
          <a:lstStyle/>
          <a:p>
            <a:pPr eaLnBrk="1" hangingPunct="1"/>
            <a:endParaRPr lang="fr-FR" altLang="en-US"/>
          </a:p>
        </p:txBody>
      </p:sp>
    </p:spTree>
    <p:extLst>
      <p:ext uri="{BB962C8B-B14F-4D97-AF65-F5344CB8AC3E}">
        <p14:creationId xmlns:p14="http://schemas.microsoft.com/office/powerpoint/2010/main" val="5524306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634" name="Rectangle 7"/>
          <p:cNvSpPr>
            <a:spLocks noGrp="1" noChangeArrowheads="1"/>
          </p:cNvSpPr>
          <p:nvPr>
            <p:ph type="sldNum" sz="quarter" idx="5"/>
          </p:nvPr>
        </p:nvSpPr>
        <p:spPr>
          <a:noFill/>
        </p:spPr>
        <p:txBody>
          <a:bodyPr/>
          <a:lstStyle>
            <a:lvl1pPr defTabSz="966788">
              <a:defRPr sz="1600" b="1">
                <a:solidFill>
                  <a:schemeClr val="tx1"/>
                </a:solidFill>
                <a:latin typeface="Arial" panose="020B0604020202020204" pitchFamily="34" charset="0"/>
              </a:defRPr>
            </a:lvl1pPr>
            <a:lvl2pPr marL="742950" indent="-285750" defTabSz="966788">
              <a:defRPr sz="1600" b="1">
                <a:solidFill>
                  <a:schemeClr val="tx1"/>
                </a:solidFill>
                <a:latin typeface="Arial" panose="020B0604020202020204" pitchFamily="34" charset="0"/>
              </a:defRPr>
            </a:lvl2pPr>
            <a:lvl3pPr marL="1143000" indent="-228600" defTabSz="966788">
              <a:defRPr sz="1600" b="1">
                <a:solidFill>
                  <a:schemeClr val="tx1"/>
                </a:solidFill>
                <a:latin typeface="Arial" panose="020B0604020202020204" pitchFamily="34" charset="0"/>
              </a:defRPr>
            </a:lvl3pPr>
            <a:lvl4pPr marL="1600200" indent="-228600" defTabSz="966788">
              <a:defRPr sz="1600" b="1">
                <a:solidFill>
                  <a:schemeClr val="tx1"/>
                </a:solidFill>
                <a:latin typeface="Arial" panose="020B0604020202020204" pitchFamily="34" charset="0"/>
              </a:defRPr>
            </a:lvl4pPr>
            <a:lvl5pPr marL="2057400" indent="-228600" defTabSz="966788">
              <a:defRPr sz="1600" b="1">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1600" b="1">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1600" b="1">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1600" b="1">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1600" b="1">
                <a:solidFill>
                  <a:schemeClr val="tx1"/>
                </a:solidFill>
                <a:latin typeface="Arial" panose="020B0604020202020204" pitchFamily="34" charset="0"/>
              </a:defRPr>
            </a:lvl9pPr>
          </a:lstStyle>
          <a:p>
            <a:fld id="{4045DCE0-F536-4133-99D7-AB8B5C24B0B5}" type="slidenum">
              <a:rPr lang="en-US" altLang="en-US" sz="1300" b="0" smtClean="0"/>
              <a:pPr/>
              <a:t>7</a:t>
            </a:fld>
            <a:endParaRPr lang="en-US" altLang="en-US" sz="1300" b="0"/>
          </a:p>
        </p:txBody>
      </p:sp>
      <p:sp>
        <p:nvSpPr>
          <p:cNvPr id="453635" name="Rectangle 2"/>
          <p:cNvSpPr>
            <a:spLocks noGrp="1" noRot="1" noChangeAspect="1" noChangeArrowheads="1" noTextEdit="1"/>
          </p:cNvSpPr>
          <p:nvPr>
            <p:ph type="sldImg"/>
          </p:nvPr>
        </p:nvSpPr>
        <p:spPr>
          <a:ln/>
        </p:spPr>
      </p:sp>
      <p:sp>
        <p:nvSpPr>
          <p:cNvPr id="453636" name="Rectangle 3"/>
          <p:cNvSpPr>
            <a:spLocks noGrp="1" noChangeArrowheads="1"/>
          </p:cNvSpPr>
          <p:nvPr>
            <p:ph type="body" idx="1"/>
          </p:nvPr>
        </p:nvSpPr>
        <p:spPr>
          <a:noFill/>
        </p:spPr>
        <p:txBody>
          <a:bodyPr/>
          <a:lstStyle/>
          <a:p>
            <a:pPr eaLnBrk="1" hangingPunct="1"/>
            <a:endParaRPr lang="fr-FR" altLang="en-US"/>
          </a:p>
        </p:txBody>
      </p:sp>
    </p:spTree>
    <p:extLst>
      <p:ext uri="{BB962C8B-B14F-4D97-AF65-F5344CB8AC3E}">
        <p14:creationId xmlns:p14="http://schemas.microsoft.com/office/powerpoint/2010/main" val="66791098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6994" name="Rectangle 7"/>
          <p:cNvSpPr>
            <a:spLocks noGrp="1" noChangeArrowheads="1"/>
          </p:cNvSpPr>
          <p:nvPr>
            <p:ph type="sldNum" sz="quarter" idx="5"/>
          </p:nvPr>
        </p:nvSpPr>
        <p:spPr>
          <a:noFill/>
        </p:spPr>
        <p:txBody>
          <a:bodyPr/>
          <a:lstStyle>
            <a:lvl1pPr defTabSz="966788">
              <a:defRPr sz="1600" b="1">
                <a:solidFill>
                  <a:schemeClr val="tx1"/>
                </a:solidFill>
                <a:latin typeface="Arial" panose="020B0604020202020204" pitchFamily="34" charset="0"/>
              </a:defRPr>
            </a:lvl1pPr>
            <a:lvl2pPr marL="742950" indent="-285750" defTabSz="966788">
              <a:defRPr sz="1600" b="1">
                <a:solidFill>
                  <a:schemeClr val="tx1"/>
                </a:solidFill>
                <a:latin typeface="Arial" panose="020B0604020202020204" pitchFamily="34" charset="0"/>
              </a:defRPr>
            </a:lvl2pPr>
            <a:lvl3pPr marL="1143000" indent="-228600" defTabSz="966788">
              <a:defRPr sz="1600" b="1">
                <a:solidFill>
                  <a:schemeClr val="tx1"/>
                </a:solidFill>
                <a:latin typeface="Arial" panose="020B0604020202020204" pitchFamily="34" charset="0"/>
              </a:defRPr>
            </a:lvl3pPr>
            <a:lvl4pPr marL="1600200" indent="-228600" defTabSz="966788">
              <a:defRPr sz="1600" b="1">
                <a:solidFill>
                  <a:schemeClr val="tx1"/>
                </a:solidFill>
                <a:latin typeface="Arial" panose="020B0604020202020204" pitchFamily="34" charset="0"/>
              </a:defRPr>
            </a:lvl4pPr>
            <a:lvl5pPr marL="2057400" indent="-228600" defTabSz="966788">
              <a:defRPr sz="1600" b="1">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1600" b="1">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1600" b="1">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1600" b="1">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1600" b="1">
                <a:solidFill>
                  <a:schemeClr val="tx1"/>
                </a:solidFill>
                <a:latin typeface="Arial" panose="020B0604020202020204" pitchFamily="34" charset="0"/>
              </a:defRPr>
            </a:lvl9pPr>
          </a:lstStyle>
          <a:p>
            <a:fld id="{B57F9D26-3E58-450E-9175-0A333640D8DD}" type="slidenum">
              <a:rPr lang="en-US" altLang="en-US" sz="1300" b="0" smtClean="0"/>
              <a:pPr/>
              <a:t>86</a:t>
            </a:fld>
            <a:endParaRPr lang="en-US" altLang="en-US" sz="1300" b="0"/>
          </a:p>
        </p:txBody>
      </p:sp>
      <p:sp>
        <p:nvSpPr>
          <p:cNvPr id="596995" name="Rectangle 2"/>
          <p:cNvSpPr>
            <a:spLocks noGrp="1" noRot="1" noChangeAspect="1" noChangeArrowheads="1" noTextEdit="1"/>
          </p:cNvSpPr>
          <p:nvPr>
            <p:ph type="sldImg"/>
          </p:nvPr>
        </p:nvSpPr>
        <p:spPr>
          <a:ln/>
        </p:spPr>
      </p:sp>
      <p:sp>
        <p:nvSpPr>
          <p:cNvPr id="596996" name="Rectangle 3"/>
          <p:cNvSpPr>
            <a:spLocks noGrp="1" noChangeArrowheads="1"/>
          </p:cNvSpPr>
          <p:nvPr>
            <p:ph type="body" idx="1"/>
          </p:nvPr>
        </p:nvSpPr>
        <p:spPr>
          <a:noFill/>
        </p:spPr>
        <p:txBody>
          <a:bodyPr/>
          <a:lstStyle/>
          <a:p>
            <a:pPr eaLnBrk="1" hangingPunct="1"/>
            <a:endParaRPr lang="fr-FR" altLang="en-US"/>
          </a:p>
        </p:txBody>
      </p:sp>
    </p:spTree>
    <p:extLst>
      <p:ext uri="{BB962C8B-B14F-4D97-AF65-F5344CB8AC3E}">
        <p14:creationId xmlns:p14="http://schemas.microsoft.com/office/powerpoint/2010/main" val="238198483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9042" name="Rectangle 7"/>
          <p:cNvSpPr>
            <a:spLocks noGrp="1" noChangeArrowheads="1"/>
          </p:cNvSpPr>
          <p:nvPr>
            <p:ph type="sldNum" sz="quarter" idx="5"/>
          </p:nvPr>
        </p:nvSpPr>
        <p:spPr>
          <a:noFill/>
        </p:spPr>
        <p:txBody>
          <a:bodyPr/>
          <a:lstStyle>
            <a:lvl1pPr defTabSz="966788">
              <a:defRPr sz="1600" b="1">
                <a:solidFill>
                  <a:schemeClr val="tx1"/>
                </a:solidFill>
                <a:latin typeface="Arial" panose="020B0604020202020204" pitchFamily="34" charset="0"/>
              </a:defRPr>
            </a:lvl1pPr>
            <a:lvl2pPr marL="742950" indent="-285750" defTabSz="966788">
              <a:defRPr sz="1600" b="1">
                <a:solidFill>
                  <a:schemeClr val="tx1"/>
                </a:solidFill>
                <a:latin typeface="Arial" panose="020B0604020202020204" pitchFamily="34" charset="0"/>
              </a:defRPr>
            </a:lvl2pPr>
            <a:lvl3pPr marL="1143000" indent="-228600" defTabSz="966788">
              <a:defRPr sz="1600" b="1">
                <a:solidFill>
                  <a:schemeClr val="tx1"/>
                </a:solidFill>
                <a:latin typeface="Arial" panose="020B0604020202020204" pitchFamily="34" charset="0"/>
              </a:defRPr>
            </a:lvl3pPr>
            <a:lvl4pPr marL="1600200" indent="-228600" defTabSz="966788">
              <a:defRPr sz="1600" b="1">
                <a:solidFill>
                  <a:schemeClr val="tx1"/>
                </a:solidFill>
                <a:latin typeface="Arial" panose="020B0604020202020204" pitchFamily="34" charset="0"/>
              </a:defRPr>
            </a:lvl4pPr>
            <a:lvl5pPr marL="2057400" indent="-228600" defTabSz="966788">
              <a:defRPr sz="1600" b="1">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1600" b="1">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1600" b="1">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1600" b="1">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1600" b="1">
                <a:solidFill>
                  <a:schemeClr val="tx1"/>
                </a:solidFill>
                <a:latin typeface="Arial" panose="020B0604020202020204" pitchFamily="34" charset="0"/>
              </a:defRPr>
            </a:lvl9pPr>
          </a:lstStyle>
          <a:p>
            <a:fld id="{F9ADDDA8-AF2F-4F1A-AB20-D906CB72ADD2}" type="slidenum">
              <a:rPr lang="en-US" altLang="en-US" sz="1300" b="0" smtClean="0"/>
              <a:pPr/>
              <a:t>87</a:t>
            </a:fld>
            <a:endParaRPr lang="en-US" altLang="en-US" sz="1300" b="0"/>
          </a:p>
        </p:txBody>
      </p:sp>
      <p:sp>
        <p:nvSpPr>
          <p:cNvPr id="599043" name="Rectangle 2"/>
          <p:cNvSpPr>
            <a:spLocks noGrp="1" noRot="1" noChangeAspect="1" noChangeArrowheads="1" noTextEdit="1"/>
          </p:cNvSpPr>
          <p:nvPr>
            <p:ph type="sldImg"/>
          </p:nvPr>
        </p:nvSpPr>
        <p:spPr>
          <a:ln/>
        </p:spPr>
      </p:sp>
      <p:sp>
        <p:nvSpPr>
          <p:cNvPr id="599044" name="Rectangle 3"/>
          <p:cNvSpPr>
            <a:spLocks noGrp="1" noChangeArrowheads="1"/>
          </p:cNvSpPr>
          <p:nvPr>
            <p:ph type="body" idx="1"/>
          </p:nvPr>
        </p:nvSpPr>
        <p:spPr>
          <a:noFill/>
        </p:spPr>
        <p:txBody>
          <a:bodyPr/>
          <a:lstStyle/>
          <a:p>
            <a:pPr eaLnBrk="1" hangingPunct="1"/>
            <a:endParaRPr lang="fr-FR" altLang="en-US"/>
          </a:p>
        </p:txBody>
      </p:sp>
    </p:spTree>
    <p:extLst>
      <p:ext uri="{BB962C8B-B14F-4D97-AF65-F5344CB8AC3E}">
        <p14:creationId xmlns:p14="http://schemas.microsoft.com/office/powerpoint/2010/main" val="308184934"/>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1090" name="Rectangle 7"/>
          <p:cNvSpPr>
            <a:spLocks noGrp="1" noChangeArrowheads="1"/>
          </p:cNvSpPr>
          <p:nvPr>
            <p:ph type="sldNum" sz="quarter" idx="5"/>
          </p:nvPr>
        </p:nvSpPr>
        <p:spPr>
          <a:noFill/>
        </p:spPr>
        <p:txBody>
          <a:bodyPr/>
          <a:lstStyle>
            <a:lvl1pPr defTabSz="966788">
              <a:defRPr sz="1600" b="1">
                <a:solidFill>
                  <a:schemeClr val="tx1"/>
                </a:solidFill>
                <a:latin typeface="Arial" panose="020B0604020202020204" pitchFamily="34" charset="0"/>
              </a:defRPr>
            </a:lvl1pPr>
            <a:lvl2pPr marL="742950" indent="-285750" defTabSz="966788">
              <a:defRPr sz="1600" b="1">
                <a:solidFill>
                  <a:schemeClr val="tx1"/>
                </a:solidFill>
                <a:latin typeface="Arial" panose="020B0604020202020204" pitchFamily="34" charset="0"/>
              </a:defRPr>
            </a:lvl2pPr>
            <a:lvl3pPr marL="1143000" indent="-228600" defTabSz="966788">
              <a:defRPr sz="1600" b="1">
                <a:solidFill>
                  <a:schemeClr val="tx1"/>
                </a:solidFill>
                <a:latin typeface="Arial" panose="020B0604020202020204" pitchFamily="34" charset="0"/>
              </a:defRPr>
            </a:lvl3pPr>
            <a:lvl4pPr marL="1600200" indent="-228600" defTabSz="966788">
              <a:defRPr sz="1600" b="1">
                <a:solidFill>
                  <a:schemeClr val="tx1"/>
                </a:solidFill>
                <a:latin typeface="Arial" panose="020B0604020202020204" pitchFamily="34" charset="0"/>
              </a:defRPr>
            </a:lvl4pPr>
            <a:lvl5pPr marL="2057400" indent="-228600" defTabSz="966788">
              <a:defRPr sz="1600" b="1">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1600" b="1">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1600" b="1">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1600" b="1">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1600" b="1">
                <a:solidFill>
                  <a:schemeClr val="tx1"/>
                </a:solidFill>
                <a:latin typeface="Arial" panose="020B0604020202020204" pitchFamily="34" charset="0"/>
              </a:defRPr>
            </a:lvl9pPr>
          </a:lstStyle>
          <a:p>
            <a:fld id="{EEA3BE74-F5EA-4973-8251-22367E04B936}" type="slidenum">
              <a:rPr lang="en-US" altLang="en-US" sz="1300" b="0" smtClean="0"/>
              <a:pPr/>
              <a:t>88</a:t>
            </a:fld>
            <a:endParaRPr lang="en-US" altLang="en-US" sz="1300" b="0"/>
          </a:p>
        </p:txBody>
      </p:sp>
      <p:sp>
        <p:nvSpPr>
          <p:cNvPr id="601091" name="Rectangle 2"/>
          <p:cNvSpPr>
            <a:spLocks noGrp="1" noRot="1" noChangeAspect="1" noChangeArrowheads="1" noTextEdit="1"/>
          </p:cNvSpPr>
          <p:nvPr>
            <p:ph type="sldImg"/>
          </p:nvPr>
        </p:nvSpPr>
        <p:spPr>
          <a:ln/>
        </p:spPr>
      </p:sp>
      <p:sp>
        <p:nvSpPr>
          <p:cNvPr id="601092" name="Rectangle 3"/>
          <p:cNvSpPr>
            <a:spLocks noGrp="1" noChangeArrowheads="1"/>
          </p:cNvSpPr>
          <p:nvPr>
            <p:ph type="body" idx="1"/>
          </p:nvPr>
        </p:nvSpPr>
        <p:spPr>
          <a:noFill/>
        </p:spPr>
        <p:txBody>
          <a:bodyPr/>
          <a:lstStyle/>
          <a:p>
            <a:pPr eaLnBrk="1" hangingPunct="1"/>
            <a:endParaRPr lang="fr-FR" altLang="en-US"/>
          </a:p>
        </p:txBody>
      </p:sp>
    </p:spTree>
    <p:extLst>
      <p:ext uri="{BB962C8B-B14F-4D97-AF65-F5344CB8AC3E}">
        <p14:creationId xmlns:p14="http://schemas.microsoft.com/office/powerpoint/2010/main" val="942505643"/>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138" name="Rectangle 7"/>
          <p:cNvSpPr>
            <a:spLocks noGrp="1" noChangeArrowheads="1"/>
          </p:cNvSpPr>
          <p:nvPr>
            <p:ph type="sldNum" sz="quarter" idx="5"/>
          </p:nvPr>
        </p:nvSpPr>
        <p:spPr>
          <a:noFill/>
        </p:spPr>
        <p:txBody>
          <a:bodyPr/>
          <a:lstStyle>
            <a:lvl1pPr defTabSz="966788">
              <a:defRPr sz="1600" b="1">
                <a:solidFill>
                  <a:schemeClr val="tx1"/>
                </a:solidFill>
                <a:latin typeface="Arial" panose="020B0604020202020204" pitchFamily="34" charset="0"/>
              </a:defRPr>
            </a:lvl1pPr>
            <a:lvl2pPr marL="742950" indent="-285750" defTabSz="966788">
              <a:defRPr sz="1600" b="1">
                <a:solidFill>
                  <a:schemeClr val="tx1"/>
                </a:solidFill>
                <a:latin typeface="Arial" panose="020B0604020202020204" pitchFamily="34" charset="0"/>
              </a:defRPr>
            </a:lvl2pPr>
            <a:lvl3pPr marL="1143000" indent="-228600" defTabSz="966788">
              <a:defRPr sz="1600" b="1">
                <a:solidFill>
                  <a:schemeClr val="tx1"/>
                </a:solidFill>
                <a:latin typeface="Arial" panose="020B0604020202020204" pitchFamily="34" charset="0"/>
              </a:defRPr>
            </a:lvl3pPr>
            <a:lvl4pPr marL="1600200" indent="-228600" defTabSz="966788">
              <a:defRPr sz="1600" b="1">
                <a:solidFill>
                  <a:schemeClr val="tx1"/>
                </a:solidFill>
                <a:latin typeface="Arial" panose="020B0604020202020204" pitchFamily="34" charset="0"/>
              </a:defRPr>
            </a:lvl4pPr>
            <a:lvl5pPr marL="2057400" indent="-228600" defTabSz="966788">
              <a:defRPr sz="1600" b="1">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1600" b="1">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1600" b="1">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1600" b="1">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1600" b="1">
                <a:solidFill>
                  <a:schemeClr val="tx1"/>
                </a:solidFill>
                <a:latin typeface="Arial" panose="020B0604020202020204" pitchFamily="34" charset="0"/>
              </a:defRPr>
            </a:lvl9pPr>
          </a:lstStyle>
          <a:p>
            <a:fld id="{F8748DA0-3ADC-4006-A832-F83A303ABF49}" type="slidenum">
              <a:rPr lang="en-US" altLang="en-US" sz="1300" b="0" smtClean="0"/>
              <a:pPr/>
              <a:t>89</a:t>
            </a:fld>
            <a:endParaRPr lang="en-US" altLang="en-US" sz="1300" b="0"/>
          </a:p>
        </p:txBody>
      </p:sp>
      <p:sp>
        <p:nvSpPr>
          <p:cNvPr id="603139" name="Rectangle 2"/>
          <p:cNvSpPr>
            <a:spLocks noGrp="1" noRot="1" noChangeAspect="1" noChangeArrowheads="1" noTextEdit="1"/>
          </p:cNvSpPr>
          <p:nvPr>
            <p:ph type="sldImg"/>
          </p:nvPr>
        </p:nvSpPr>
        <p:spPr>
          <a:ln/>
        </p:spPr>
      </p:sp>
      <p:sp>
        <p:nvSpPr>
          <p:cNvPr id="603140" name="Rectangle 3"/>
          <p:cNvSpPr>
            <a:spLocks noGrp="1" noChangeArrowheads="1"/>
          </p:cNvSpPr>
          <p:nvPr>
            <p:ph type="body" idx="1"/>
          </p:nvPr>
        </p:nvSpPr>
        <p:spPr>
          <a:noFill/>
        </p:spPr>
        <p:txBody>
          <a:bodyPr/>
          <a:lstStyle/>
          <a:p>
            <a:pPr eaLnBrk="1" hangingPunct="1"/>
            <a:endParaRPr lang="fr-FR" altLang="en-US"/>
          </a:p>
        </p:txBody>
      </p:sp>
    </p:spTree>
    <p:extLst>
      <p:ext uri="{BB962C8B-B14F-4D97-AF65-F5344CB8AC3E}">
        <p14:creationId xmlns:p14="http://schemas.microsoft.com/office/powerpoint/2010/main" val="240350830"/>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5186" name="Rectangle 7"/>
          <p:cNvSpPr>
            <a:spLocks noGrp="1" noChangeArrowheads="1"/>
          </p:cNvSpPr>
          <p:nvPr>
            <p:ph type="sldNum" sz="quarter" idx="5"/>
          </p:nvPr>
        </p:nvSpPr>
        <p:spPr>
          <a:noFill/>
        </p:spPr>
        <p:txBody>
          <a:bodyPr/>
          <a:lstStyle>
            <a:lvl1pPr defTabSz="966788">
              <a:defRPr sz="1600" b="1">
                <a:solidFill>
                  <a:schemeClr val="tx1"/>
                </a:solidFill>
                <a:latin typeface="Arial" panose="020B0604020202020204" pitchFamily="34" charset="0"/>
              </a:defRPr>
            </a:lvl1pPr>
            <a:lvl2pPr marL="742950" indent="-285750" defTabSz="966788">
              <a:defRPr sz="1600" b="1">
                <a:solidFill>
                  <a:schemeClr val="tx1"/>
                </a:solidFill>
                <a:latin typeface="Arial" panose="020B0604020202020204" pitchFamily="34" charset="0"/>
              </a:defRPr>
            </a:lvl2pPr>
            <a:lvl3pPr marL="1143000" indent="-228600" defTabSz="966788">
              <a:defRPr sz="1600" b="1">
                <a:solidFill>
                  <a:schemeClr val="tx1"/>
                </a:solidFill>
                <a:latin typeface="Arial" panose="020B0604020202020204" pitchFamily="34" charset="0"/>
              </a:defRPr>
            </a:lvl3pPr>
            <a:lvl4pPr marL="1600200" indent="-228600" defTabSz="966788">
              <a:defRPr sz="1600" b="1">
                <a:solidFill>
                  <a:schemeClr val="tx1"/>
                </a:solidFill>
                <a:latin typeface="Arial" panose="020B0604020202020204" pitchFamily="34" charset="0"/>
              </a:defRPr>
            </a:lvl4pPr>
            <a:lvl5pPr marL="2057400" indent="-228600" defTabSz="966788">
              <a:defRPr sz="1600" b="1">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1600" b="1">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1600" b="1">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1600" b="1">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1600" b="1">
                <a:solidFill>
                  <a:schemeClr val="tx1"/>
                </a:solidFill>
                <a:latin typeface="Arial" panose="020B0604020202020204" pitchFamily="34" charset="0"/>
              </a:defRPr>
            </a:lvl9pPr>
          </a:lstStyle>
          <a:p>
            <a:fld id="{7A994C0C-19F4-4023-AA69-36DF3D9F2C9B}" type="slidenum">
              <a:rPr lang="en-US" altLang="en-US" sz="1300" b="0" smtClean="0"/>
              <a:pPr/>
              <a:t>90</a:t>
            </a:fld>
            <a:endParaRPr lang="en-US" altLang="en-US" sz="1300" b="0"/>
          </a:p>
        </p:txBody>
      </p:sp>
      <p:sp>
        <p:nvSpPr>
          <p:cNvPr id="605187" name="Rectangle 2"/>
          <p:cNvSpPr>
            <a:spLocks noGrp="1" noRot="1" noChangeAspect="1" noChangeArrowheads="1" noTextEdit="1"/>
          </p:cNvSpPr>
          <p:nvPr>
            <p:ph type="sldImg"/>
          </p:nvPr>
        </p:nvSpPr>
        <p:spPr>
          <a:ln/>
        </p:spPr>
      </p:sp>
      <p:sp>
        <p:nvSpPr>
          <p:cNvPr id="605188" name="Rectangle 3"/>
          <p:cNvSpPr>
            <a:spLocks noGrp="1" noChangeArrowheads="1"/>
          </p:cNvSpPr>
          <p:nvPr>
            <p:ph type="body" idx="1"/>
          </p:nvPr>
        </p:nvSpPr>
        <p:spPr>
          <a:noFill/>
        </p:spPr>
        <p:txBody>
          <a:bodyPr/>
          <a:lstStyle/>
          <a:p>
            <a:pPr eaLnBrk="1" hangingPunct="1"/>
            <a:endParaRPr lang="fr-FR" altLang="en-US"/>
          </a:p>
        </p:txBody>
      </p:sp>
    </p:spTree>
    <p:extLst>
      <p:ext uri="{BB962C8B-B14F-4D97-AF65-F5344CB8AC3E}">
        <p14:creationId xmlns:p14="http://schemas.microsoft.com/office/powerpoint/2010/main" val="635695990"/>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7234" name="Rectangle 7"/>
          <p:cNvSpPr>
            <a:spLocks noGrp="1" noChangeArrowheads="1"/>
          </p:cNvSpPr>
          <p:nvPr>
            <p:ph type="sldNum" sz="quarter" idx="5"/>
          </p:nvPr>
        </p:nvSpPr>
        <p:spPr>
          <a:noFill/>
        </p:spPr>
        <p:txBody>
          <a:bodyPr/>
          <a:lstStyle>
            <a:lvl1pPr defTabSz="966788">
              <a:defRPr sz="1600" b="1">
                <a:solidFill>
                  <a:schemeClr val="tx1"/>
                </a:solidFill>
                <a:latin typeface="Arial" panose="020B0604020202020204" pitchFamily="34" charset="0"/>
              </a:defRPr>
            </a:lvl1pPr>
            <a:lvl2pPr marL="742950" indent="-285750" defTabSz="966788">
              <a:defRPr sz="1600" b="1">
                <a:solidFill>
                  <a:schemeClr val="tx1"/>
                </a:solidFill>
                <a:latin typeface="Arial" panose="020B0604020202020204" pitchFamily="34" charset="0"/>
              </a:defRPr>
            </a:lvl2pPr>
            <a:lvl3pPr marL="1143000" indent="-228600" defTabSz="966788">
              <a:defRPr sz="1600" b="1">
                <a:solidFill>
                  <a:schemeClr val="tx1"/>
                </a:solidFill>
                <a:latin typeface="Arial" panose="020B0604020202020204" pitchFamily="34" charset="0"/>
              </a:defRPr>
            </a:lvl3pPr>
            <a:lvl4pPr marL="1600200" indent="-228600" defTabSz="966788">
              <a:defRPr sz="1600" b="1">
                <a:solidFill>
                  <a:schemeClr val="tx1"/>
                </a:solidFill>
                <a:latin typeface="Arial" panose="020B0604020202020204" pitchFamily="34" charset="0"/>
              </a:defRPr>
            </a:lvl4pPr>
            <a:lvl5pPr marL="2057400" indent="-228600" defTabSz="966788">
              <a:defRPr sz="1600" b="1">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1600" b="1">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1600" b="1">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1600" b="1">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1600" b="1">
                <a:solidFill>
                  <a:schemeClr val="tx1"/>
                </a:solidFill>
                <a:latin typeface="Arial" panose="020B0604020202020204" pitchFamily="34" charset="0"/>
              </a:defRPr>
            </a:lvl9pPr>
          </a:lstStyle>
          <a:p>
            <a:fld id="{4C3B25CE-D94A-47DC-AF42-205198CF3C95}" type="slidenum">
              <a:rPr lang="en-US" altLang="en-US" sz="1300" b="0" smtClean="0"/>
              <a:pPr/>
              <a:t>92</a:t>
            </a:fld>
            <a:endParaRPr lang="en-US" altLang="en-US" sz="1300" b="0"/>
          </a:p>
        </p:txBody>
      </p:sp>
      <p:sp>
        <p:nvSpPr>
          <p:cNvPr id="607235" name="Rectangle 2"/>
          <p:cNvSpPr>
            <a:spLocks noGrp="1" noRot="1" noChangeAspect="1" noChangeArrowheads="1" noTextEdit="1"/>
          </p:cNvSpPr>
          <p:nvPr>
            <p:ph type="sldImg"/>
          </p:nvPr>
        </p:nvSpPr>
        <p:spPr>
          <a:ln/>
        </p:spPr>
      </p:sp>
      <p:sp>
        <p:nvSpPr>
          <p:cNvPr id="607236" name="Rectangle 3"/>
          <p:cNvSpPr>
            <a:spLocks noGrp="1" noChangeArrowheads="1"/>
          </p:cNvSpPr>
          <p:nvPr>
            <p:ph type="body" idx="1"/>
          </p:nvPr>
        </p:nvSpPr>
        <p:spPr>
          <a:noFill/>
        </p:spPr>
        <p:txBody>
          <a:bodyPr/>
          <a:lstStyle/>
          <a:p>
            <a:pPr eaLnBrk="1" hangingPunct="1"/>
            <a:endParaRPr lang="fr-FR" altLang="en-US"/>
          </a:p>
        </p:txBody>
      </p:sp>
    </p:spTree>
    <p:extLst>
      <p:ext uri="{BB962C8B-B14F-4D97-AF65-F5344CB8AC3E}">
        <p14:creationId xmlns:p14="http://schemas.microsoft.com/office/powerpoint/2010/main" val="2070897539"/>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282" name="Rectangle 7"/>
          <p:cNvSpPr>
            <a:spLocks noGrp="1" noChangeArrowheads="1"/>
          </p:cNvSpPr>
          <p:nvPr>
            <p:ph type="sldNum" sz="quarter" idx="5"/>
          </p:nvPr>
        </p:nvSpPr>
        <p:spPr>
          <a:noFill/>
        </p:spPr>
        <p:txBody>
          <a:bodyPr/>
          <a:lstStyle>
            <a:lvl1pPr defTabSz="966788">
              <a:defRPr sz="1600" b="1">
                <a:solidFill>
                  <a:schemeClr val="tx1"/>
                </a:solidFill>
                <a:latin typeface="Arial" panose="020B0604020202020204" pitchFamily="34" charset="0"/>
              </a:defRPr>
            </a:lvl1pPr>
            <a:lvl2pPr marL="742950" indent="-285750" defTabSz="966788">
              <a:defRPr sz="1600" b="1">
                <a:solidFill>
                  <a:schemeClr val="tx1"/>
                </a:solidFill>
                <a:latin typeface="Arial" panose="020B0604020202020204" pitchFamily="34" charset="0"/>
              </a:defRPr>
            </a:lvl2pPr>
            <a:lvl3pPr marL="1143000" indent="-228600" defTabSz="966788">
              <a:defRPr sz="1600" b="1">
                <a:solidFill>
                  <a:schemeClr val="tx1"/>
                </a:solidFill>
                <a:latin typeface="Arial" panose="020B0604020202020204" pitchFamily="34" charset="0"/>
              </a:defRPr>
            </a:lvl3pPr>
            <a:lvl4pPr marL="1600200" indent="-228600" defTabSz="966788">
              <a:defRPr sz="1600" b="1">
                <a:solidFill>
                  <a:schemeClr val="tx1"/>
                </a:solidFill>
                <a:latin typeface="Arial" panose="020B0604020202020204" pitchFamily="34" charset="0"/>
              </a:defRPr>
            </a:lvl4pPr>
            <a:lvl5pPr marL="2057400" indent="-228600" defTabSz="966788">
              <a:defRPr sz="1600" b="1">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1600" b="1">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1600" b="1">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1600" b="1">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1600" b="1">
                <a:solidFill>
                  <a:schemeClr val="tx1"/>
                </a:solidFill>
                <a:latin typeface="Arial" panose="020B0604020202020204" pitchFamily="34" charset="0"/>
              </a:defRPr>
            </a:lvl9pPr>
          </a:lstStyle>
          <a:p>
            <a:fld id="{E48A48C4-8E35-4B18-BA8B-72E8B178D1F5}" type="slidenum">
              <a:rPr lang="en-US" altLang="en-US" sz="1300" b="0" smtClean="0"/>
              <a:pPr/>
              <a:t>93</a:t>
            </a:fld>
            <a:endParaRPr lang="en-US" altLang="en-US" sz="1300" b="0"/>
          </a:p>
        </p:txBody>
      </p:sp>
      <p:sp>
        <p:nvSpPr>
          <p:cNvPr id="609283" name="Rectangle 2"/>
          <p:cNvSpPr>
            <a:spLocks noGrp="1" noRot="1" noChangeAspect="1" noChangeArrowheads="1" noTextEdit="1"/>
          </p:cNvSpPr>
          <p:nvPr>
            <p:ph type="sldImg"/>
          </p:nvPr>
        </p:nvSpPr>
        <p:spPr>
          <a:ln/>
        </p:spPr>
      </p:sp>
      <p:sp>
        <p:nvSpPr>
          <p:cNvPr id="609284" name="Rectangle 3"/>
          <p:cNvSpPr>
            <a:spLocks noGrp="1" noChangeArrowheads="1"/>
          </p:cNvSpPr>
          <p:nvPr>
            <p:ph type="body" idx="1"/>
          </p:nvPr>
        </p:nvSpPr>
        <p:spPr>
          <a:noFill/>
        </p:spPr>
        <p:txBody>
          <a:bodyPr/>
          <a:lstStyle/>
          <a:p>
            <a:pPr eaLnBrk="1" hangingPunct="1"/>
            <a:endParaRPr lang="fr-FR" altLang="en-US"/>
          </a:p>
        </p:txBody>
      </p:sp>
    </p:spTree>
    <p:extLst>
      <p:ext uri="{BB962C8B-B14F-4D97-AF65-F5344CB8AC3E}">
        <p14:creationId xmlns:p14="http://schemas.microsoft.com/office/powerpoint/2010/main" val="850138457"/>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1330" name="Rectangle 7"/>
          <p:cNvSpPr>
            <a:spLocks noGrp="1" noChangeArrowheads="1"/>
          </p:cNvSpPr>
          <p:nvPr>
            <p:ph type="sldNum" sz="quarter" idx="5"/>
          </p:nvPr>
        </p:nvSpPr>
        <p:spPr>
          <a:noFill/>
        </p:spPr>
        <p:txBody>
          <a:bodyPr/>
          <a:lstStyle>
            <a:lvl1pPr defTabSz="966788">
              <a:defRPr sz="1600" b="1">
                <a:solidFill>
                  <a:schemeClr val="tx1"/>
                </a:solidFill>
                <a:latin typeface="Arial" panose="020B0604020202020204" pitchFamily="34" charset="0"/>
              </a:defRPr>
            </a:lvl1pPr>
            <a:lvl2pPr marL="742950" indent="-285750" defTabSz="966788">
              <a:defRPr sz="1600" b="1">
                <a:solidFill>
                  <a:schemeClr val="tx1"/>
                </a:solidFill>
                <a:latin typeface="Arial" panose="020B0604020202020204" pitchFamily="34" charset="0"/>
              </a:defRPr>
            </a:lvl2pPr>
            <a:lvl3pPr marL="1143000" indent="-228600" defTabSz="966788">
              <a:defRPr sz="1600" b="1">
                <a:solidFill>
                  <a:schemeClr val="tx1"/>
                </a:solidFill>
                <a:latin typeface="Arial" panose="020B0604020202020204" pitchFamily="34" charset="0"/>
              </a:defRPr>
            </a:lvl3pPr>
            <a:lvl4pPr marL="1600200" indent="-228600" defTabSz="966788">
              <a:defRPr sz="1600" b="1">
                <a:solidFill>
                  <a:schemeClr val="tx1"/>
                </a:solidFill>
                <a:latin typeface="Arial" panose="020B0604020202020204" pitchFamily="34" charset="0"/>
              </a:defRPr>
            </a:lvl4pPr>
            <a:lvl5pPr marL="2057400" indent="-228600" defTabSz="966788">
              <a:defRPr sz="1600" b="1">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1600" b="1">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1600" b="1">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1600" b="1">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1600" b="1">
                <a:solidFill>
                  <a:schemeClr val="tx1"/>
                </a:solidFill>
                <a:latin typeface="Arial" panose="020B0604020202020204" pitchFamily="34" charset="0"/>
              </a:defRPr>
            </a:lvl9pPr>
          </a:lstStyle>
          <a:p>
            <a:fld id="{2A75E7D7-C8DF-41C5-8349-5529E35B4969}" type="slidenum">
              <a:rPr lang="en-US" altLang="en-US" sz="1300" b="0" smtClean="0"/>
              <a:pPr/>
              <a:t>94</a:t>
            </a:fld>
            <a:endParaRPr lang="en-US" altLang="en-US" sz="1300" b="0"/>
          </a:p>
        </p:txBody>
      </p:sp>
      <p:sp>
        <p:nvSpPr>
          <p:cNvPr id="611331" name="Rectangle 2"/>
          <p:cNvSpPr>
            <a:spLocks noGrp="1" noRot="1" noChangeAspect="1" noChangeArrowheads="1" noTextEdit="1"/>
          </p:cNvSpPr>
          <p:nvPr>
            <p:ph type="sldImg"/>
          </p:nvPr>
        </p:nvSpPr>
        <p:spPr>
          <a:ln/>
        </p:spPr>
      </p:sp>
      <p:sp>
        <p:nvSpPr>
          <p:cNvPr id="611332" name="Rectangle 3"/>
          <p:cNvSpPr>
            <a:spLocks noGrp="1" noChangeArrowheads="1"/>
          </p:cNvSpPr>
          <p:nvPr>
            <p:ph type="body" idx="1"/>
          </p:nvPr>
        </p:nvSpPr>
        <p:spPr>
          <a:noFill/>
        </p:spPr>
        <p:txBody>
          <a:bodyPr/>
          <a:lstStyle/>
          <a:p>
            <a:pPr eaLnBrk="1" hangingPunct="1"/>
            <a:endParaRPr lang="fr-FR" altLang="en-US"/>
          </a:p>
        </p:txBody>
      </p:sp>
    </p:spTree>
    <p:extLst>
      <p:ext uri="{BB962C8B-B14F-4D97-AF65-F5344CB8AC3E}">
        <p14:creationId xmlns:p14="http://schemas.microsoft.com/office/powerpoint/2010/main" val="2433365068"/>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3378" name="Rectangle 7"/>
          <p:cNvSpPr>
            <a:spLocks noGrp="1" noChangeArrowheads="1"/>
          </p:cNvSpPr>
          <p:nvPr>
            <p:ph type="sldNum" sz="quarter" idx="5"/>
          </p:nvPr>
        </p:nvSpPr>
        <p:spPr>
          <a:noFill/>
        </p:spPr>
        <p:txBody>
          <a:bodyPr/>
          <a:lstStyle>
            <a:lvl1pPr defTabSz="966788">
              <a:defRPr sz="1600" b="1">
                <a:solidFill>
                  <a:schemeClr val="tx1"/>
                </a:solidFill>
                <a:latin typeface="Arial" panose="020B0604020202020204" pitchFamily="34" charset="0"/>
              </a:defRPr>
            </a:lvl1pPr>
            <a:lvl2pPr marL="742950" indent="-285750" defTabSz="966788">
              <a:defRPr sz="1600" b="1">
                <a:solidFill>
                  <a:schemeClr val="tx1"/>
                </a:solidFill>
                <a:latin typeface="Arial" panose="020B0604020202020204" pitchFamily="34" charset="0"/>
              </a:defRPr>
            </a:lvl2pPr>
            <a:lvl3pPr marL="1143000" indent="-228600" defTabSz="966788">
              <a:defRPr sz="1600" b="1">
                <a:solidFill>
                  <a:schemeClr val="tx1"/>
                </a:solidFill>
                <a:latin typeface="Arial" panose="020B0604020202020204" pitchFamily="34" charset="0"/>
              </a:defRPr>
            </a:lvl3pPr>
            <a:lvl4pPr marL="1600200" indent="-228600" defTabSz="966788">
              <a:defRPr sz="1600" b="1">
                <a:solidFill>
                  <a:schemeClr val="tx1"/>
                </a:solidFill>
                <a:latin typeface="Arial" panose="020B0604020202020204" pitchFamily="34" charset="0"/>
              </a:defRPr>
            </a:lvl4pPr>
            <a:lvl5pPr marL="2057400" indent="-228600" defTabSz="966788">
              <a:defRPr sz="1600" b="1">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1600" b="1">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1600" b="1">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1600" b="1">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1600" b="1">
                <a:solidFill>
                  <a:schemeClr val="tx1"/>
                </a:solidFill>
                <a:latin typeface="Arial" panose="020B0604020202020204" pitchFamily="34" charset="0"/>
              </a:defRPr>
            </a:lvl9pPr>
          </a:lstStyle>
          <a:p>
            <a:fld id="{9A2F0AB7-CEE3-49DC-8D33-2D82A059832D}" type="slidenum">
              <a:rPr lang="en-US" altLang="en-US" sz="1300" b="0" smtClean="0"/>
              <a:pPr/>
              <a:t>95</a:t>
            </a:fld>
            <a:endParaRPr lang="en-US" altLang="en-US" sz="1300" b="0"/>
          </a:p>
        </p:txBody>
      </p:sp>
      <p:sp>
        <p:nvSpPr>
          <p:cNvPr id="613379" name="Rectangle 2"/>
          <p:cNvSpPr>
            <a:spLocks noGrp="1" noRot="1" noChangeAspect="1" noChangeArrowheads="1" noTextEdit="1"/>
          </p:cNvSpPr>
          <p:nvPr>
            <p:ph type="sldImg"/>
          </p:nvPr>
        </p:nvSpPr>
        <p:spPr>
          <a:ln/>
        </p:spPr>
      </p:sp>
      <p:sp>
        <p:nvSpPr>
          <p:cNvPr id="613380" name="Rectangle 3"/>
          <p:cNvSpPr>
            <a:spLocks noGrp="1" noChangeArrowheads="1"/>
          </p:cNvSpPr>
          <p:nvPr>
            <p:ph type="body" idx="1"/>
          </p:nvPr>
        </p:nvSpPr>
        <p:spPr>
          <a:noFill/>
        </p:spPr>
        <p:txBody>
          <a:bodyPr/>
          <a:lstStyle/>
          <a:p>
            <a:pPr eaLnBrk="1" hangingPunct="1"/>
            <a:endParaRPr lang="fr-FR" altLang="en-US"/>
          </a:p>
        </p:txBody>
      </p:sp>
    </p:spTree>
    <p:extLst>
      <p:ext uri="{BB962C8B-B14F-4D97-AF65-F5344CB8AC3E}">
        <p14:creationId xmlns:p14="http://schemas.microsoft.com/office/powerpoint/2010/main" val="364953034"/>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426" name="Rectangle 7"/>
          <p:cNvSpPr>
            <a:spLocks noGrp="1" noChangeArrowheads="1"/>
          </p:cNvSpPr>
          <p:nvPr>
            <p:ph type="sldNum" sz="quarter" idx="5"/>
          </p:nvPr>
        </p:nvSpPr>
        <p:spPr>
          <a:noFill/>
        </p:spPr>
        <p:txBody>
          <a:bodyPr/>
          <a:lstStyle>
            <a:lvl1pPr defTabSz="966788">
              <a:defRPr sz="1600" b="1">
                <a:solidFill>
                  <a:schemeClr val="tx1"/>
                </a:solidFill>
                <a:latin typeface="Arial" panose="020B0604020202020204" pitchFamily="34" charset="0"/>
              </a:defRPr>
            </a:lvl1pPr>
            <a:lvl2pPr marL="742950" indent="-285750" defTabSz="966788">
              <a:defRPr sz="1600" b="1">
                <a:solidFill>
                  <a:schemeClr val="tx1"/>
                </a:solidFill>
                <a:latin typeface="Arial" panose="020B0604020202020204" pitchFamily="34" charset="0"/>
              </a:defRPr>
            </a:lvl2pPr>
            <a:lvl3pPr marL="1143000" indent="-228600" defTabSz="966788">
              <a:defRPr sz="1600" b="1">
                <a:solidFill>
                  <a:schemeClr val="tx1"/>
                </a:solidFill>
                <a:latin typeface="Arial" panose="020B0604020202020204" pitchFamily="34" charset="0"/>
              </a:defRPr>
            </a:lvl3pPr>
            <a:lvl4pPr marL="1600200" indent="-228600" defTabSz="966788">
              <a:defRPr sz="1600" b="1">
                <a:solidFill>
                  <a:schemeClr val="tx1"/>
                </a:solidFill>
                <a:latin typeface="Arial" panose="020B0604020202020204" pitchFamily="34" charset="0"/>
              </a:defRPr>
            </a:lvl4pPr>
            <a:lvl5pPr marL="2057400" indent="-228600" defTabSz="966788">
              <a:defRPr sz="1600" b="1">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1600" b="1">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1600" b="1">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1600" b="1">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1600" b="1">
                <a:solidFill>
                  <a:schemeClr val="tx1"/>
                </a:solidFill>
                <a:latin typeface="Arial" panose="020B0604020202020204" pitchFamily="34" charset="0"/>
              </a:defRPr>
            </a:lvl9pPr>
          </a:lstStyle>
          <a:p>
            <a:fld id="{F0701B30-D5E6-4C05-BF30-311A0B0ADF81}" type="slidenum">
              <a:rPr lang="en-US" altLang="en-US" sz="1300" b="0" smtClean="0"/>
              <a:pPr/>
              <a:t>96</a:t>
            </a:fld>
            <a:endParaRPr lang="en-US" altLang="en-US" sz="1300" b="0"/>
          </a:p>
        </p:txBody>
      </p:sp>
      <p:sp>
        <p:nvSpPr>
          <p:cNvPr id="615427" name="Rectangle 2"/>
          <p:cNvSpPr>
            <a:spLocks noGrp="1" noRot="1" noChangeAspect="1" noChangeArrowheads="1" noTextEdit="1"/>
          </p:cNvSpPr>
          <p:nvPr>
            <p:ph type="sldImg"/>
          </p:nvPr>
        </p:nvSpPr>
        <p:spPr>
          <a:ln/>
        </p:spPr>
      </p:sp>
      <p:sp>
        <p:nvSpPr>
          <p:cNvPr id="615428" name="Rectangle 3"/>
          <p:cNvSpPr>
            <a:spLocks noGrp="1" noChangeArrowheads="1"/>
          </p:cNvSpPr>
          <p:nvPr>
            <p:ph type="body" idx="1"/>
          </p:nvPr>
        </p:nvSpPr>
        <p:spPr>
          <a:noFill/>
        </p:spPr>
        <p:txBody>
          <a:bodyPr/>
          <a:lstStyle/>
          <a:p>
            <a:pPr eaLnBrk="1" hangingPunct="1"/>
            <a:endParaRPr lang="fr-FR" altLang="en-US"/>
          </a:p>
        </p:txBody>
      </p:sp>
    </p:spTree>
    <p:extLst>
      <p:ext uri="{BB962C8B-B14F-4D97-AF65-F5344CB8AC3E}">
        <p14:creationId xmlns:p14="http://schemas.microsoft.com/office/powerpoint/2010/main" val="31025508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5682" name="Rectangle 7"/>
          <p:cNvSpPr>
            <a:spLocks noGrp="1" noChangeArrowheads="1"/>
          </p:cNvSpPr>
          <p:nvPr>
            <p:ph type="sldNum" sz="quarter" idx="5"/>
          </p:nvPr>
        </p:nvSpPr>
        <p:spPr>
          <a:noFill/>
        </p:spPr>
        <p:txBody>
          <a:bodyPr/>
          <a:lstStyle>
            <a:lvl1pPr defTabSz="966788">
              <a:defRPr sz="1600" b="1">
                <a:solidFill>
                  <a:schemeClr val="tx1"/>
                </a:solidFill>
                <a:latin typeface="Arial" panose="020B0604020202020204" pitchFamily="34" charset="0"/>
              </a:defRPr>
            </a:lvl1pPr>
            <a:lvl2pPr marL="742950" indent="-285750" defTabSz="966788">
              <a:defRPr sz="1600" b="1">
                <a:solidFill>
                  <a:schemeClr val="tx1"/>
                </a:solidFill>
                <a:latin typeface="Arial" panose="020B0604020202020204" pitchFamily="34" charset="0"/>
              </a:defRPr>
            </a:lvl2pPr>
            <a:lvl3pPr marL="1143000" indent="-228600" defTabSz="966788">
              <a:defRPr sz="1600" b="1">
                <a:solidFill>
                  <a:schemeClr val="tx1"/>
                </a:solidFill>
                <a:latin typeface="Arial" panose="020B0604020202020204" pitchFamily="34" charset="0"/>
              </a:defRPr>
            </a:lvl3pPr>
            <a:lvl4pPr marL="1600200" indent="-228600" defTabSz="966788">
              <a:defRPr sz="1600" b="1">
                <a:solidFill>
                  <a:schemeClr val="tx1"/>
                </a:solidFill>
                <a:latin typeface="Arial" panose="020B0604020202020204" pitchFamily="34" charset="0"/>
              </a:defRPr>
            </a:lvl4pPr>
            <a:lvl5pPr marL="2057400" indent="-228600" defTabSz="966788">
              <a:defRPr sz="1600" b="1">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1600" b="1">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1600" b="1">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1600" b="1">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1600" b="1">
                <a:solidFill>
                  <a:schemeClr val="tx1"/>
                </a:solidFill>
                <a:latin typeface="Arial" panose="020B0604020202020204" pitchFamily="34" charset="0"/>
              </a:defRPr>
            </a:lvl9pPr>
          </a:lstStyle>
          <a:p>
            <a:fld id="{9B44688B-2220-4BA1-852F-F0372FFA968B}" type="slidenum">
              <a:rPr lang="en-US" altLang="en-US" sz="1300" b="0" smtClean="0"/>
              <a:pPr/>
              <a:t>8</a:t>
            </a:fld>
            <a:endParaRPr lang="en-US" altLang="en-US" sz="1300" b="0"/>
          </a:p>
        </p:txBody>
      </p:sp>
      <p:sp>
        <p:nvSpPr>
          <p:cNvPr id="455683" name="Rectangle 2"/>
          <p:cNvSpPr>
            <a:spLocks noGrp="1" noRot="1" noChangeAspect="1" noChangeArrowheads="1" noTextEdit="1"/>
          </p:cNvSpPr>
          <p:nvPr>
            <p:ph type="sldImg"/>
          </p:nvPr>
        </p:nvSpPr>
        <p:spPr>
          <a:ln/>
        </p:spPr>
      </p:sp>
      <p:sp>
        <p:nvSpPr>
          <p:cNvPr id="455684" name="Rectangle 3"/>
          <p:cNvSpPr>
            <a:spLocks noGrp="1" noChangeArrowheads="1"/>
          </p:cNvSpPr>
          <p:nvPr>
            <p:ph type="body" idx="1"/>
          </p:nvPr>
        </p:nvSpPr>
        <p:spPr>
          <a:noFill/>
        </p:spPr>
        <p:txBody>
          <a:bodyPr/>
          <a:lstStyle/>
          <a:p>
            <a:pPr eaLnBrk="1" hangingPunct="1"/>
            <a:endParaRPr lang="fr-FR" altLang="en-US"/>
          </a:p>
        </p:txBody>
      </p:sp>
    </p:spTree>
    <p:extLst>
      <p:ext uri="{BB962C8B-B14F-4D97-AF65-F5344CB8AC3E}">
        <p14:creationId xmlns:p14="http://schemas.microsoft.com/office/powerpoint/2010/main" val="949638482"/>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7474" name="Rectangle 7"/>
          <p:cNvSpPr>
            <a:spLocks noGrp="1" noChangeArrowheads="1"/>
          </p:cNvSpPr>
          <p:nvPr>
            <p:ph type="sldNum" sz="quarter" idx="5"/>
          </p:nvPr>
        </p:nvSpPr>
        <p:spPr>
          <a:noFill/>
        </p:spPr>
        <p:txBody>
          <a:bodyPr/>
          <a:lstStyle>
            <a:lvl1pPr defTabSz="966788">
              <a:defRPr sz="1600" b="1">
                <a:solidFill>
                  <a:schemeClr val="tx1"/>
                </a:solidFill>
                <a:latin typeface="Arial" panose="020B0604020202020204" pitchFamily="34" charset="0"/>
              </a:defRPr>
            </a:lvl1pPr>
            <a:lvl2pPr marL="742950" indent="-285750" defTabSz="966788">
              <a:defRPr sz="1600" b="1">
                <a:solidFill>
                  <a:schemeClr val="tx1"/>
                </a:solidFill>
                <a:latin typeface="Arial" panose="020B0604020202020204" pitchFamily="34" charset="0"/>
              </a:defRPr>
            </a:lvl2pPr>
            <a:lvl3pPr marL="1143000" indent="-228600" defTabSz="966788">
              <a:defRPr sz="1600" b="1">
                <a:solidFill>
                  <a:schemeClr val="tx1"/>
                </a:solidFill>
                <a:latin typeface="Arial" panose="020B0604020202020204" pitchFamily="34" charset="0"/>
              </a:defRPr>
            </a:lvl3pPr>
            <a:lvl4pPr marL="1600200" indent="-228600" defTabSz="966788">
              <a:defRPr sz="1600" b="1">
                <a:solidFill>
                  <a:schemeClr val="tx1"/>
                </a:solidFill>
                <a:latin typeface="Arial" panose="020B0604020202020204" pitchFamily="34" charset="0"/>
              </a:defRPr>
            </a:lvl4pPr>
            <a:lvl5pPr marL="2057400" indent="-228600" defTabSz="966788">
              <a:defRPr sz="1600" b="1">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1600" b="1">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1600" b="1">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1600" b="1">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1600" b="1">
                <a:solidFill>
                  <a:schemeClr val="tx1"/>
                </a:solidFill>
                <a:latin typeface="Arial" panose="020B0604020202020204" pitchFamily="34" charset="0"/>
              </a:defRPr>
            </a:lvl9pPr>
          </a:lstStyle>
          <a:p>
            <a:fld id="{5A0AFE5A-6458-4A7C-A645-BBCF3EDCA0B8}" type="slidenum">
              <a:rPr lang="en-US" altLang="en-US" sz="1300" b="0" smtClean="0"/>
              <a:pPr/>
              <a:t>98</a:t>
            </a:fld>
            <a:endParaRPr lang="en-US" altLang="en-US" sz="1300" b="0"/>
          </a:p>
        </p:txBody>
      </p:sp>
      <p:sp>
        <p:nvSpPr>
          <p:cNvPr id="617475" name="Rectangle 2"/>
          <p:cNvSpPr>
            <a:spLocks noGrp="1" noRot="1" noChangeAspect="1" noChangeArrowheads="1" noTextEdit="1"/>
          </p:cNvSpPr>
          <p:nvPr>
            <p:ph type="sldImg"/>
          </p:nvPr>
        </p:nvSpPr>
        <p:spPr>
          <a:ln/>
        </p:spPr>
      </p:sp>
      <p:sp>
        <p:nvSpPr>
          <p:cNvPr id="617476" name="Rectangle 3"/>
          <p:cNvSpPr>
            <a:spLocks noGrp="1" noChangeArrowheads="1"/>
          </p:cNvSpPr>
          <p:nvPr>
            <p:ph type="body" idx="1"/>
          </p:nvPr>
        </p:nvSpPr>
        <p:spPr>
          <a:noFill/>
        </p:spPr>
        <p:txBody>
          <a:bodyPr/>
          <a:lstStyle/>
          <a:p>
            <a:pPr eaLnBrk="1" hangingPunct="1"/>
            <a:endParaRPr lang="fr-FR" altLang="en-US"/>
          </a:p>
        </p:txBody>
      </p:sp>
    </p:spTree>
    <p:extLst>
      <p:ext uri="{BB962C8B-B14F-4D97-AF65-F5344CB8AC3E}">
        <p14:creationId xmlns:p14="http://schemas.microsoft.com/office/powerpoint/2010/main" val="1526949490"/>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9522" name="Rectangle 7"/>
          <p:cNvSpPr>
            <a:spLocks noGrp="1" noChangeArrowheads="1"/>
          </p:cNvSpPr>
          <p:nvPr>
            <p:ph type="sldNum" sz="quarter" idx="5"/>
          </p:nvPr>
        </p:nvSpPr>
        <p:spPr>
          <a:noFill/>
        </p:spPr>
        <p:txBody>
          <a:bodyPr/>
          <a:lstStyle>
            <a:lvl1pPr defTabSz="966788">
              <a:defRPr sz="1600" b="1">
                <a:solidFill>
                  <a:schemeClr val="tx1"/>
                </a:solidFill>
                <a:latin typeface="Arial" panose="020B0604020202020204" pitchFamily="34" charset="0"/>
              </a:defRPr>
            </a:lvl1pPr>
            <a:lvl2pPr marL="742950" indent="-285750" defTabSz="966788">
              <a:defRPr sz="1600" b="1">
                <a:solidFill>
                  <a:schemeClr val="tx1"/>
                </a:solidFill>
                <a:latin typeface="Arial" panose="020B0604020202020204" pitchFamily="34" charset="0"/>
              </a:defRPr>
            </a:lvl2pPr>
            <a:lvl3pPr marL="1143000" indent="-228600" defTabSz="966788">
              <a:defRPr sz="1600" b="1">
                <a:solidFill>
                  <a:schemeClr val="tx1"/>
                </a:solidFill>
                <a:latin typeface="Arial" panose="020B0604020202020204" pitchFamily="34" charset="0"/>
              </a:defRPr>
            </a:lvl3pPr>
            <a:lvl4pPr marL="1600200" indent="-228600" defTabSz="966788">
              <a:defRPr sz="1600" b="1">
                <a:solidFill>
                  <a:schemeClr val="tx1"/>
                </a:solidFill>
                <a:latin typeface="Arial" panose="020B0604020202020204" pitchFamily="34" charset="0"/>
              </a:defRPr>
            </a:lvl4pPr>
            <a:lvl5pPr marL="2057400" indent="-228600" defTabSz="966788">
              <a:defRPr sz="1600" b="1">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1600" b="1">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1600" b="1">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1600" b="1">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1600" b="1">
                <a:solidFill>
                  <a:schemeClr val="tx1"/>
                </a:solidFill>
                <a:latin typeface="Arial" panose="020B0604020202020204" pitchFamily="34" charset="0"/>
              </a:defRPr>
            </a:lvl9pPr>
          </a:lstStyle>
          <a:p>
            <a:fld id="{7A78E135-6EB4-4064-9E4B-8791AD52C5A7}" type="slidenum">
              <a:rPr lang="en-US" altLang="en-US" sz="1300" b="0" smtClean="0"/>
              <a:pPr/>
              <a:t>101</a:t>
            </a:fld>
            <a:endParaRPr lang="en-US" altLang="en-US" sz="1300" b="0"/>
          </a:p>
        </p:txBody>
      </p:sp>
      <p:sp>
        <p:nvSpPr>
          <p:cNvPr id="619523" name="Rectangle 2"/>
          <p:cNvSpPr>
            <a:spLocks noGrp="1" noRot="1" noChangeAspect="1" noChangeArrowheads="1" noTextEdit="1"/>
          </p:cNvSpPr>
          <p:nvPr>
            <p:ph type="sldImg"/>
          </p:nvPr>
        </p:nvSpPr>
        <p:spPr>
          <a:ln/>
        </p:spPr>
      </p:sp>
      <p:sp>
        <p:nvSpPr>
          <p:cNvPr id="619524" name="Rectangle 3"/>
          <p:cNvSpPr>
            <a:spLocks noGrp="1" noChangeArrowheads="1"/>
          </p:cNvSpPr>
          <p:nvPr>
            <p:ph type="body" idx="1"/>
          </p:nvPr>
        </p:nvSpPr>
        <p:spPr>
          <a:noFill/>
        </p:spPr>
        <p:txBody>
          <a:bodyPr/>
          <a:lstStyle/>
          <a:p>
            <a:pPr eaLnBrk="1" hangingPunct="1"/>
            <a:endParaRPr lang="fr-FR" altLang="en-US"/>
          </a:p>
        </p:txBody>
      </p:sp>
    </p:spTree>
    <p:extLst>
      <p:ext uri="{BB962C8B-B14F-4D97-AF65-F5344CB8AC3E}">
        <p14:creationId xmlns:p14="http://schemas.microsoft.com/office/powerpoint/2010/main" val="3634180913"/>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1570" name="Rectangle 7"/>
          <p:cNvSpPr>
            <a:spLocks noGrp="1" noChangeArrowheads="1"/>
          </p:cNvSpPr>
          <p:nvPr>
            <p:ph type="sldNum" sz="quarter" idx="5"/>
          </p:nvPr>
        </p:nvSpPr>
        <p:spPr>
          <a:noFill/>
        </p:spPr>
        <p:txBody>
          <a:bodyPr/>
          <a:lstStyle>
            <a:lvl1pPr defTabSz="966788">
              <a:defRPr sz="1600" b="1">
                <a:solidFill>
                  <a:schemeClr val="tx1"/>
                </a:solidFill>
                <a:latin typeface="Arial" panose="020B0604020202020204" pitchFamily="34" charset="0"/>
              </a:defRPr>
            </a:lvl1pPr>
            <a:lvl2pPr marL="742950" indent="-285750" defTabSz="966788">
              <a:defRPr sz="1600" b="1">
                <a:solidFill>
                  <a:schemeClr val="tx1"/>
                </a:solidFill>
                <a:latin typeface="Arial" panose="020B0604020202020204" pitchFamily="34" charset="0"/>
              </a:defRPr>
            </a:lvl2pPr>
            <a:lvl3pPr marL="1143000" indent="-228600" defTabSz="966788">
              <a:defRPr sz="1600" b="1">
                <a:solidFill>
                  <a:schemeClr val="tx1"/>
                </a:solidFill>
                <a:latin typeface="Arial" panose="020B0604020202020204" pitchFamily="34" charset="0"/>
              </a:defRPr>
            </a:lvl3pPr>
            <a:lvl4pPr marL="1600200" indent="-228600" defTabSz="966788">
              <a:defRPr sz="1600" b="1">
                <a:solidFill>
                  <a:schemeClr val="tx1"/>
                </a:solidFill>
                <a:latin typeface="Arial" panose="020B0604020202020204" pitchFamily="34" charset="0"/>
              </a:defRPr>
            </a:lvl4pPr>
            <a:lvl5pPr marL="2057400" indent="-228600" defTabSz="966788">
              <a:defRPr sz="1600" b="1">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1600" b="1">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1600" b="1">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1600" b="1">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1600" b="1">
                <a:solidFill>
                  <a:schemeClr val="tx1"/>
                </a:solidFill>
                <a:latin typeface="Arial" panose="020B0604020202020204" pitchFamily="34" charset="0"/>
              </a:defRPr>
            </a:lvl9pPr>
          </a:lstStyle>
          <a:p>
            <a:fld id="{82C696F8-BBB6-48C1-9E2E-D31EA9137E53}" type="slidenum">
              <a:rPr lang="en-US" altLang="en-US" sz="1300" b="0" smtClean="0"/>
              <a:pPr/>
              <a:t>102</a:t>
            </a:fld>
            <a:endParaRPr lang="en-US" altLang="en-US" sz="1300" b="0"/>
          </a:p>
        </p:txBody>
      </p:sp>
      <p:sp>
        <p:nvSpPr>
          <p:cNvPr id="621571" name="Rectangle 2"/>
          <p:cNvSpPr>
            <a:spLocks noGrp="1" noRot="1" noChangeAspect="1" noChangeArrowheads="1" noTextEdit="1"/>
          </p:cNvSpPr>
          <p:nvPr>
            <p:ph type="sldImg"/>
          </p:nvPr>
        </p:nvSpPr>
        <p:spPr>
          <a:ln/>
        </p:spPr>
      </p:sp>
      <p:sp>
        <p:nvSpPr>
          <p:cNvPr id="621572" name="Rectangle 3"/>
          <p:cNvSpPr>
            <a:spLocks noGrp="1" noChangeArrowheads="1"/>
          </p:cNvSpPr>
          <p:nvPr>
            <p:ph type="body" idx="1"/>
          </p:nvPr>
        </p:nvSpPr>
        <p:spPr>
          <a:noFill/>
        </p:spPr>
        <p:txBody>
          <a:bodyPr/>
          <a:lstStyle/>
          <a:p>
            <a:pPr eaLnBrk="1" hangingPunct="1"/>
            <a:endParaRPr lang="fr-FR" altLang="en-US"/>
          </a:p>
        </p:txBody>
      </p:sp>
    </p:spTree>
    <p:extLst>
      <p:ext uri="{BB962C8B-B14F-4D97-AF65-F5344CB8AC3E}">
        <p14:creationId xmlns:p14="http://schemas.microsoft.com/office/powerpoint/2010/main" val="3457596525"/>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3618" name="Rectangle 7"/>
          <p:cNvSpPr>
            <a:spLocks noGrp="1" noChangeArrowheads="1"/>
          </p:cNvSpPr>
          <p:nvPr>
            <p:ph type="sldNum" sz="quarter" idx="5"/>
          </p:nvPr>
        </p:nvSpPr>
        <p:spPr>
          <a:noFill/>
        </p:spPr>
        <p:txBody>
          <a:bodyPr/>
          <a:lstStyle>
            <a:lvl1pPr defTabSz="966788">
              <a:defRPr sz="1600" b="1">
                <a:solidFill>
                  <a:schemeClr val="tx1"/>
                </a:solidFill>
                <a:latin typeface="Arial" panose="020B0604020202020204" pitchFamily="34" charset="0"/>
              </a:defRPr>
            </a:lvl1pPr>
            <a:lvl2pPr marL="742950" indent="-285750" defTabSz="966788">
              <a:defRPr sz="1600" b="1">
                <a:solidFill>
                  <a:schemeClr val="tx1"/>
                </a:solidFill>
                <a:latin typeface="Arial" panose="020B0604020202020204" pitchFamily="34" charset="0"/>
              </a:defRPr>
            </a:lvl2pPr>
            <a:lvl3pPr marL="1143000" indent="-228600" defTabSz="966788">
              <a:defRPr sz="1600" b="1">
                <a:solidFill>
                  <a:schemeClr val="tx1"/>
                </a:solidFill>
                <a:latin typeface="Arial" panose="020B0604020202020204" pitchFamily="34" charset="0"/>
              </a:defRPr>
            </a:lvl3pPr>
            <a:lvl4pPr marL="1600200" indent="-228600" defTabSz="966788">
              <a:defRPr sz="1600" b="1">
                <a:solidFill>
                  <a:schemeClr val="tx1"/>
                </a:solidFill>
                <a:latin typeface="Arial" panose="020B0604020202020204" pitchFamily="34" charset="0"/>
              </a:defRPr>
            </a:lvl4pPr>
            <a:lvl5pPr marL="2057400" indent="-228600" defTabSz="966788">
              <a:defRPr sz="1600" b="1">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1600" b="1">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1600" b="1">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1600" b="1">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1600" b="1">
                <a:solidFill>
                  <a:schemeClr val="tx1"/>
                </a:solidFill>
                <a:latin typeface="Arial" panose="020B0604020202020204" pitchFamily="34" charset="0"/>
              </a:defRPr>
            </a:lvl9pPr>
          </a:lstStyle>
          <a:p>
            <a:fld id="{11F82AAB-BBA6-487B-81A1-DC09A0BBD9BD}" type="slidenum">
              <a:rPr lang="en-US" altLang="en-US" sz="1300" b="0" smtClean="0"/>
              <a:pPr/>
              <a:t>103</a:t>
            </a:fld>
            <a:endParaRPr lang="en-US" altLang="en-US" sz="1300" b="0"/>
          </a:p>
        </p:txBody>
      </p:sp>
      <p:sp>
        <p:nvSpPr>
          <p:cNvPr id="623619" name="Rectangle 2"/>
          <p:cNvSpPr>
            <a:spLocks noGrp="1" noRot="1" noChangeAspect="1" noChangeArrowheads="1" noTextEdit="1"/>
          </p:cNvSpPr>
          <p:nvPr>
            <p:ph type="sldImg"/>
          </p:nvPr>
        </p:nvSpPr>
        <p:spPr>
          <a:ln/>
        </p:spPr>
      </p:sp>
      <p:sp>
        <p:nvSpPr>
          <p:cNvPr id="623620" name="Rectangle 3"/>
          <p:cNvSpPr>
            <a:spLocks noGrp="1" noChangeArrowheads="1"/>
          </p:cNvSpPr>
          <p:nvPr>
            <p:ph type="body" idx="1"/>
          </p:nvPr>
        </p:nvSpPr>
        <p:spPr>
          <a:noFill/>
        </p:spPr>
        <p:txBody>
          <a:bodyPr/>
          <a:lstStyle/>
          <a:p>
            <a:pPr eaLnBrk="1" hangingPunct="1"/>
            <a:endParaRPr lang="fr-FR" altLang="en-US"/>
          </a:p>
        </p:txBody>
      </p:sp>
    </p:spTree>
    <p:extLst>
      <p:ext uri="{BB962C8B-B14F-4D97-AF65-F5344CB8AC3E}">
        <p14:creationId xmlns:p14="http://schemas.microsoft.com/office/powerpoint/2010/main" val="2557940431"/>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5666" name="Rectangle 7"/>
          <p:cNvSpPr>
            <a:spLocks noGrp="1" noChangeArrowheads="1"/>
          </p:cNvSpPr>
          <p:nvPr>
            <p:ph type="sldNum" sz="quarter" idx="5"/>
          </p:nvPr>
        </p:nvSpPr>
        <p:spPr>
          <a:noFill/>
        </p:spPr>
        <p:txBody>
          <a:bodyPr/>
          <a:lstStyle>
            <a:lvl1pPr defTabSz="966788">
              <a:defRPr sz="1600" b="1">
                <a:solidFill>
                  <a:schemeClr val="tx1"/>
                </a:solidFill>
                <a:latin typeface="Arial" panose="020B0604020202020204" pitchFamily="34" charset="0"/>
              </a:defRPr>
            </a:lvl1pPr>
            <a:lvl2pPr marL="742950" indent="-285750" defTabSz="966788">
              <a:defRPr sz="1600" b="1">
                <a:solidFill>
                  <a:schemeClr val="tx1"/>
                </a:solidFill>
                <a:latin typeface="Arial" panose="020B0604020202020204" pitchFamily="34" charset="0"/>
              </a:defRPr>
            </a:lvl2pPr>
            <a:lvl3pPr marL="1143000" indent="-228600" defTabSz="966788">
              <a:defRPr sz="1600" b="1">
                <a:solidFill>
                  <a:schemeClr val="tx1"/>
                </a:solidFill>
                <a:latin typeface="Arial" panose="020B0604020202020204" pitchFamily="34" charset="0"/>
              </a:defRPr>
            </a:lvl3pPr>
            <a:lvl4pPr marL="1600200" indent="-228600" defTabSz="966788">
              <a:defRPr sz="1600" b="1">
                <a:solidFill>
                  <a:schemeClr val="tx1"/>
                </a:solidFill>
                <a:latin typeface="Arial" panose="020B0604020202020204" pitchFamily="34" charset="0"/>
              </a:defRPr>
            </a:lvl4pPr>
            <a:lvl5pPr marL="2057400" indent="-228600" defTabSz="966788">
              <a:defRPr sz="1600" b="1">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1600" b="1">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1600" b="1">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1600" b="1">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1600" b="1">
                <a:solidFill>
                  <a:schemeClr val="tx1"/>
                </a:solidFill>
                <a:latin typeface="Arial" panose="020B0604020202020204" pitchFamily="34" charset="0"/>
              </a:defRPr>
            </a:lvl9pPr>
          </a:lstStyle>
          <a:p>
            <a:fld id="{CEAC082B-3D5F-46F3-AB16-2E130A52D455}" type="slidenum">
              <a:rPr lang="en-US" altLang="en-US" sz="1300" b="0" smtClean="0"/>
              <a:pPr/>
              <a:t>104</a:t>
            </a:fld>
            <a:endParaRPr lang="en-US" altLang="en-US" sz="1300" b="0"/>
          </a:p>
        </p:txBody>
      </p:sp>
      <p:sp>
        <p:nvSpPr>
          <p:cNvPr id="625667" name="Rectangle 2"/>
          <p:cNvSpPr>
            <a:spLocks noGrp="1" noRot="1" noChangeAspect="1" noChangeArrowheads="1" noTextEdit="1"/>
          </p:cNvSpPr>
          <p:nvPr>
            <p:ph type="sldImg"/>
          </p:nvPr>
        </p:nvSpPr>
        <p:spPr>
          <a:ln/>
        </p:spPr>
      </p:sp>
      <p:sp>
        <p:nvSpPr>
          <p:cNvPr id="625668" name="Rectangle 3"/>
          <p:cNvSpPr>
            <a:spLocks noGrp="1" noChangeArrowheads="1"/>
          </p:cNvSpPr>
          <p:nvPr>
            <p:ph type="body" idx="1"/>
          </p:nvPr>
        </p:nvSpPr>
        <p:spPr>
          <a:noFill/>
        </p:spPr>
        <p:txBody>
          <a:bodyPr/>
          <a:lstStyle/>
          <a:p>
            <a:pPr eaLnBrk="1" hangingPunct="1"/>
            <a:endParaRPr lang="fr-FR" altLang="en-US"/>
          </a:p>
        </p:txBody>
      </p:sp>
    </p:spTree>
    <p:extLst>
      <p:ext uri="{BB962C8B-B14F-4D97-AF65-F5344CB8AC3E}">
        <p14:creationId xmlns:p14="http://schemas.microsoft.com/office/powerpoint/2010/main" val="2013511780"/>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7714" name="Rectangle 7"/>
          <p:cNvSpPr>
            <a:spLocks noGrp="1" noChangeArrowheads="1"/>
          </p:cNvSpPr>
          <p:nvPr>
            <p:ph type="sldNum" sz="quarter" idx="5"/>
          </p:nvPr>
        </p:nvSpPr>
        <p:spPr>
          <a:noFill/>
        </p:spPr>
        <p:txBody>
          <a:bodyPr/>
          <a:lstStyle>
            <a:lvl1pPr defTabSz="966788">
              <a:defRPr sz="1600" b="1">
                <a:solidFill>
                  <a:schemeClr val="tx1"/>
                </a:solidFill>
                <a:latin typeface="Arial" panose="020B0604020202020204" pitchFamily="34" charset="0"/>
              </a:defRPr>
            </a:lvl1pPr>
            <a:lvl2pPr marL="742950" indent="-285750" defTabSz="966788">
              <a:defRPr sz="1600" b="1">
                <a:solidFill>
                  <a:schemeClr val="tx1"/>
                </a:solidFill>
                <a:latin typeface="Arial" panose="020B0604020202020204" pitchFamily="34" charset="0"/>
              </a:defRPr>
            </a:lvl2pPr>
            <a:lvl3pPr marL="1143000" indent="-228600" defTabSz="966788">
              <a:defRPr sz="1600" b="1">
                <a:solidFill>
                  <a:schemeClr val="tx1"/>
                </a:solidFill>
                <a:latin typeface="Arial" panose="020B0604020202020204" pitchFamily="34" charset="0"/>
              </a:defRPr>
            </a:lvl3pPr>
            <a:lvl4pPr marL="1600200" indent="-228600" defTabSz="966788">
              <a:defRPr sz="1600" b="1">
                <a:solidFill>
                  <a:schemeClr val="tx1"/>
                </a:solidFill>
                <a:latin typeface="Arial" panose="020B0604020202020204" pitchFamily="34" charset="0"/>
              </a:defRPr>
            </a:lvl4pPr>
            <a:lvl5pPr marL="2057400" indent="-228600" defTabSz="966788">
              <a:defRPr sz="1600" b="1">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1600" b="1">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1600" b="1">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1600" b="1">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1600" b="1">
                <a:solidFill>
                  <a:schemeClr val="tx1"/>
                </a:solidFill>
                <a:latin typeface="Arial" panose="020B0604020202020204" pitchFamily="34" charset="0"/>
              </a:defRPr>
            </a:lvl9pPr>
          </a:lstStyle>
          <a:p>
            <a:fld id="{BD0C9204-8888-401A-8B28-167EB4C60FFF}" type="slidenum">
              <a:rPr lang="en-US" altLang="en-US" sz="1300" b="0" smtClean="0"/>
              <a:pPr/>
              <a:t>105</a:t>
            </a:fld>
            <a:endParaRPr lang="en-US" altLang="en-US" sz="1300" b="0"/>
          </a:p>
        </p:txBody>
      </p:sp>
      <p:sp>
        <p:nvSpPr>
          <p:cNvPr id="627715" name="Rectangle 2"/>
          <p:cNvSpPr>
            <a:spLocks noGrp="1" noRot="1" noChangeAspect="1" noChangeArrowheads="1" noTextEdit="1"/>
          </p:cNvSpPr>
          <p:nvPr>
            <p:ph type="sldImg"/>
          </p:nvPr>
        </p:nvSpPr>
        <p:spPr>
          <a:ln/>
        </p:spPr>
      </p:sp>
      <p:sp>
        <p:nvSpPr>
          <p:cNvPr id="627716" name="Rectangle 3"/>
          <p:cNvSpPr>
            <a:spLocks noGrp="1" noChangeArrowheads="1"/>
          </p:cNvSpPr>
          <p:nvPr>
            <p:ph type="body" idx="1"/>
          </p:nvPr>
        </p:nvSpPr>
        <p:spPr>
          <a:noFill/>
        </p:spPr>
        <p:txBody>
          <a:bodyPr/>
          <a:lstStyle/>
          <a:p>
            <a:pPr eaLnBrk="1" hangingPunct="1"/>
            <a:endParaRPr lang="fr-FR" altLang="en-US"/>
          </a:p>
        </p:txBody>
      </p:sp>
    </p:spTree>
    <p:extLst>
      <p:ext uri="{BB962C8B-B14F-4D97-AF65-F5344CB8AC3E}">
        <p14:creationId xmlns:p14="http://schemas.microsoft.com/office/powerpoint/2010/main" val="3191595195"/>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9762" name="Rectangle 7"/>
          <p:cNvSpPr>
            <a:spLocks noGrp="1" noChangeArrowheads="1"/>
          </p:cNvSpPr>
          <p:nvPr>
            <p:ph type="sldNum" sz="quarter" idx="5"/>
          </p:nvPr>
        </p:nvSpPr>
        <p:spPr>
          <a:noFill/>
        </p:spPr>
        <p:txBody>
          <a:bodyPr/>
          <a:lstStyle>
            <a:lvl1pPr defTabSz="966788">
              <a:defRPr sz="1600" b="1">
                <a:solidFill>
                  <a:schemeClr val="tx1"/>
                </a:solidFill>
                <a:latin typeface="Arial" panose="020B0604020202020204" pitchFamily="34" charset="0"/>
              </a:defRPr>
            </a:lvl1pPr>
            <a:lvl2pPr marL="742950" indent="-285750" defTabSz="966788">
              <a:defRPr sz="1600" b="1">
                <a:solidFill>
                  <a:schemeClr val="tx1"/>
                </a:solidFill>
                <a:latin typeface="Arial" panose="020B0604020202020204" pitchFamily="34" charset="0"/>
              </a:defRPr>
            </a:lvl2pPr>
            <a:lvl3pPr marL="1143000" indent="-228600" defTabSz="966788">
              <a:defRPr sz="1600" b="1">
                <a:solidFill>
                  <a:schemeClr val="tx1"/>
                </a:solidFill>
                <a:latin typeface="Arial" panose="020B0604020202020204" pitchFamily="34" charset="0"/>
              </a:defRPr>
            </a:lvl3pPr>
            <a:lvl4pPr marL="1600200" indent="-228600" defTabSz="966788">
              <a:defRPr sz="1600" b="1">
                <a:solidFill>
                  <a:schemeClr val="tx1"/>
                </a:solidFill>
                <a:latin typeface="Arial" panose="020B0604020202020204" pitchFamily="34" charset="0"/>
              </a:defRPr>
            </a:lvl4pPr>
            <a:lvl5pPr marL="2057400" indent="-228600" defTabSz="966788">
              <a:defRPr sz="1600" b="1">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1600" b="1">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1600" b="1">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1600" b="1">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1600" b="1">
                <a:solidFill>
                  <a:schemeClr val="tx1"/>
                </a:solidFill>
                <a:latin typeface="Arial" panose="020B0604020202020204" pitchFamily="34" charset="0"/>
              </a:defRPr>
            </a:lvl9pPr>
          </a:lstStyle>
          <a:p>
            <a:fld id="{39AECF9B-FC72-422E-A8D1-1311355E0DB9}" type="slidenum">
              <a:rPr lang="en-US" altLang="en-US" sz="1300" b="0" smtClean="0"/>
              <a:pPr/>
              <a:t>106</a:t>
            </a:fld>
            <a:endParaRPr lang="en-US" altLang="en-US" sz="1300" b="0"/>
          </a:p>
        </p:txBody>
      </p:sp>
      <p:sp>
        <p:nvSpPr>
          <p:cNvPr id="629763" name="Rectangle 2"/>
          <p:cNvSpPr>
            <a:spLocks noGrp="1" noRot="1" noChangeAspect="1" noChangeArrowheads="1" noTextEdit="1"/>
          </p:cNvSpPr>
          <p:nvPr>
            <p:ph type="sldImg"/>
          </p:nvPr>
        </p:nvSpPr>
        <p:spPr>
          <a:ln/>
        </p:spPr>
      </p:sp>
      <p:sp>
        <p:nvSpPr>
          <p:cNvPr id="629764" name="Rectangle 3"/>
          <p:cNvSpPr>
            <a:spLocks noGrp="1" noChangeArrowheads="1"/>
          </p:cNvSpPr>
          <p:nvPr>
            <p:ph type="body" idx="1"/>
          </p:nvPr>
        </p:nvSpPr>
        <p:spPr>
          <a:noFill/>
        </p:spPr>
        <p:txBody>
          <a:bodyPr/>
          <a:lstStyle/>
          <a:p>
            <a:pPr eaLnBrk="1" hangingPunct="1"/>
            <a:endParaRPr lang="fr-FR" altLang="en-US"/>
          </a:p>
        </p:txBody>
      </p:sp>
    </p:spTree>
    <p:extLst>
      <p:ext uri="{BB962C8B-B14F-4D97-AF65-F5344CB8AC3E}">
        <p14:creationId xmlns:p14="http://schemas.microsoft.com/office/powerpoint/2010/main" val="2631250058"/>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1810" name="Rectangle 7"/>
          <p:cNvSpPr>
            <a:spLocks noGrp="1" noChangeArrowheads="1"/>
          </p:cNvSpPr>
          <p:nvPr>
            <p:ph type="sldNum" sz="quarter" idx="5"/>
          </p:nvPr>
        </p:nvSpPr>
        <p:spPr>
          <a:noFill/>
        </p:spPr>
        <p:txBody>
          <a:bodyPr/>
          <a:lstStyle>
            <a:lvl1pPr defTabSz="966788">
              <a:defRPr sz="1600" b="1">
                <a:solidFill>
                  <a:schemeClr val="tx1"/>
                </a:solidFill>
                <a:latin typeface="Arial" panose="020B0604020202020204" pitchFamily="34" charset="0"/>
              </a:defRPr>
            </a:lvl1pPr>
            <a:lvl2pPr marL="742950" indent="-285750" defTabSz="966788">
              <a:defRPr sz="1600" b="1">
                <a:solidFill>
                  <a:schemeClr val="tx1"/>
                </a:solidFill>
                <a:latin typeface="Arial" panose="020B0604020202020204" pitchFamily="34" charset="0"/>
              </a:defRPr>
            </a:lvl2pPr>
            <a:lvl3pPr marL="1143000" indent="-228600" defTabSz="966788">
              <a:defRPr sz="1600" b="1">
                <a:solidFill>
                  <a:schemeClr val="tx1"/>
                </a:solidFill>
                <a:latin typeface="Arial" panose="020B0604020202020204" pitchFamily="34" charset="0"/>
              </a:defRPr>
            </a:lvl3pPr>
            <a:lvl4pPr marL="1600200" indent="-228600" defTabSz="966788">
              <a:defRPr sz="1600" b="1">
                <a:solidFill>
                  <a:schemeClr val="tx1"/>
                </a:solidFill>
                <a:latin typeface="Arial" panose="020B0604020202020204" pitchFamily="34" charset="0"/>
              </a:defRPr>
            </a:lvl4pPr>
            <a:lvl5pPr marL="2057400" indent="-228600" defTabSz="966788">
              <a:defRPr sz="1600" b="1">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1600" b="1">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1600" b="1">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1600" b="1">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1600" b="1">
                <a:solidFill>
                  <a:schemeClr val="tx1"/>
                </a:solidFill>
                <a:latin typeface="Arial" panose="020B0604020202020204" pitchFamily="34" charset="0"/>
              </a:defRPr>
            </a:lvl9pPr>
          </a:lstStyle>
          <a:p>
            <a:fld id="{9DF67AB3-0632-4FB4-846D-49CB810F945C}" type="slidenum">
              <a:rPr lang="en-US" altLang="en-US" sz="1300" b="0" smtClean="0"/>
              <a:pPr/>
              <a:t>107</a:t>
            </a:fld>
            <a:endParaRPr lang="en-US" altLang="en-US" sz="1300" b="0"/>
          </a:p>
        </p:txBody>
      </p:sp>
      <p:sp>
        <p:nvSpPr>
          <p:cNvPr id="631811" name="Rectangle 2"/>
          <p:cNvSpPr>
            <a:spLocks noGrp="1" noRot="1" noChangeAspect="1" noChangeArrowheads="1" noTextEdit="1"/>
          </p:cNvSpPr>
          <p:nvPr>
            <p:ph type="sldImg"/>
          </p:nvPr>
        </p:nvSpPr>
        <p:spPr>
          <a:ln/>
        </p:spPr>
      </p:sp>
      <p:sp>
        <p:nvSpPr>
          <p:cNvPr id="631812" name="Rectangle 3"/>
          <p:cNvSpPr>
            <a:spLocks noGrp="1" noChangeArrowheads="1"/>
          </p:cNvSpPr>
          <p:nvPr>
            <p:ph type="body" idx="1"/>
          </p:nvPr>
        </p:nvSpPr>
        <p:spPr>
          <a:noFill/>
        </p:spPr>
        <p:txBody>
          <a:bodyPr/>
          <a:lstStyle/>
          <a:p>
            <a:pPr eaLnBrk="1" hangingPunct="1"/>
            <a:endParaRPr lang="fr-FR" altLang="en-US"/>
          </a:p>
        </p:txBody>
      </p:sp>
    </p:spTree>
    <p:extLst>
      <p:ext uri="{BB962C8B-B14F-4D97-AF65-F5344CB8AC3E}">
        <p14:creationId xmlns:p14="http://schemas.microsoft.com/office/powerpoint/2010/main" val="1780814417"/>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3858" name="Rectangle 7"/>
          <p:cNvSpPr>
            <a:spLocks noGrp="1" noChangeArrowheads="1"/>
          </p:cNvSpPr>
          <p:nvPr>
            <p:ph type="sldNum" sz="quarter" idx="5"/>
          </p:nvPr>
        </p:nvSpPr>
        <p:spPr>
          <a:noFill/>
        </p:spPr>
        <p:txBody>
          <a:bodyPr/>
          <a:lstStyle>
            <a:lvl1pPr defTabSz="966788">
              <a:defRPr sz="1600" b="1">
                <a:solidFill>
                  <a:schemeClr val="tx1"/>
                </a:solidFill>
                <a:latin typeface="Arial" panose="020B0604020202020204" pitchFamily="34" charset="0"/>
              </a:defRPr>
            </a:lvl1pPr>
            <a:lvl2pPr marL="742950" indent="-285750" defTabSz="966788">
              <a:defRPr sz="1600" b="1">
                <a:solidFill>
                  <a:schemeClr val="tx1"/>
                </a:solidFill>
                <a:latin typeface="Arial" panose="020B0604020202020204" pitchFamily="34" charset="0"/>
              </a:defRPr>
            </a:lvl2pPr>
            <a:lvl3pPr marL="1143000" indent="-228600" defTabSz="966788">
              <a:defRPr sz="1600" b="1">
                <a:solidFill>
                  <a:schemeClr val="tx1"/>
                </a:solidFill>
                <a:latin typeface="Arial" panose="020B0604020202020204" pitchFamily="34" charset="0"/>
              </a:defRPr>
            </a:lvl3pPr>
            <a:lvl4pPr marL="1600200" indent="-228600" defTabSz="966788">
              <a:defRPr sz="1600" b="1">
                <a:solidFill>
                  <a:schemeClr val="tx1"/>
                </a:solidFill>
                <a:latin typeface="Arial" panose="020B0604020202020204" pitchFamily="34" charset="0"/>
              </a:defRPr>
            </a:lvl4pPr>
            <a:lvl5pPr marL="2057400" indent="-228600" defTabSz="966788">
              <a:defRPr sz="1600" b="1">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1600" b="1">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1600" b="1">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1600" b="1">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1600" b="1">
                <a:solidFill>
                  <a:schemeClr val="tx1"/>
                </a:solidFill>
                <a:latin typeface="Arial" panose="020B0604020202020204" pitchFamily="34" charset="0"/>
              </a:defRPr>
            </a:lvl9pPr>
          </a:lstStyle>
          <a:p>
            <a:fld id="{10728B95-1CDE-49AA-BF92-169FC482BF80}" type="slidenum">
              <a:rPr lang="en-US" altLang="en-US" sz="1300" b="0" smtClean="0"/>
              <a:pPr/>
              <a:t>108</a:t>
            </a:fld>
            <a:endParaRPr lang="en-US" altLang="en-US" sz="1300" b="0"/>
          </a:p>
        </p:txBody>
      </p:sp>
      <p:sp>
        <p:nvSpPr>
          <p:cNvPr id="633859" name="Rectangle 2"/>
          <p:cNvSpPr>
            <a:spLocks noGrp="1" noRot="1" noChangeAspect="1" noChangeArrowheads="1" noTextEdit="1"/>
          </p:cNvSpPr>
          <p:nvPr>
            <p:ph type="sldImg"/>
          </p:nvPr>
        </p:nvSpPr>
        <p:spPr>
          <a:ln/>
        </p:spPr>
      </p:sp>
      <p:sp>
        <p:nvSpPr>
          <p:cNvPr id="633860" name="Rectangle 3"/>
          <p:cNvSpPr>
            <a:spLocks noGrp="1" noChangeArrowheads="1"/>
          </p:cNvSpPr>
          <p:nvPr>
            <p:ph type="body" idx="1"/>
          </p:nvPr>
        </p:nvSpPr>
        <p:spPr>
          <a:noFill/>
        </p:spPr>
        <p:txBody>
          <a:bodyPr/>
          <a:lstStyle/>
          <a:p>
            <a:pPr eaLnBrk="1" hangingPunct="1"/>
            <a:endParaRPr lang="fr-FR" altLang="en-US"/>
          </a:p>
        </p:txBody>
      </p:sp>
    </p:spTree>
    <p:extLst>
      <p:ext uri="{BB962C8B-B14F-4D97-AF65-F5344CB8AC3E}">
        <p14:creationId xmlns:p14="http://schemas.microsoft.com/office/powerpoint/2010/main" val="4219688749"/>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906" name="Rectangle 7"/>
          <p:cNvSpPr>
            <a:spLocks noGrp="1" noChangeArrowheads="1"/>
          </p:cNvSpPr>
          <p:nvPr>
            <p:ph type="sldNum" sz="quarter" idx="5"/>
          </p:nvPr>
        </p:nvSpPr>
        <p:spPr>
          <a:noFill/>
        </p:spPr>
        <p:txBody>
          <a:bodyPr/>
          <a:lstStyle>
            <a:lvl1pPr defTabSz="966788">
              <a:defRPr sz="1600" b="1">
                <a:solidFill>
                  <a:schemeClr val="tx1"/>
                </a:solidFill>
                <a:latin typeface="Arial" panose="020B0604020202020204" pitchFamily="34" charset="0"/>
              </a:defRPr>
            </a:lvl1pPr>
            <a:lvl2pPr marL="742950" indent="-285750" defTabSz="966788">
              <a:defRPr sz="1600" b="1">
                <a:solidFill>
                  <a:schemeClr val="tx1"/>
                </a:solidFill>
                <a:latin typeface="Arial" panose="020B0604020202020204" pitchFamily="34" charset="0"/>
              </a:defRPr>
            </a:lvl2pPr>
            <a:lvl3pPr marL="1143000" indent="-228600" defTabSz="966788">
              <a:defRPr sz="1600" b="1">
                <a:solidFill>
                  <a:schemeClr val="tx1"/>
                </a:solidFill>
                <a:latin typeface="Arial" panose="020B0604020202020204" pitchFamily="34" charset="0"/>
              </a:defRPr>
            </a:lvl3pPr>
            <a:lvl4pPr marL="1600200" indent="-228600" defTabSz="966788">
              <a:defRPr sz="1600" b="1">
                <a:solidFill>
                  <a:schemeClr val="tx1"/>
                </a:solidFill>
                <a:latin typeface="Arial" panose="020B0604020202020204" pitchFamily="34" charset="0"/>
              </a:defRPr>
            </a:lvl4pPr>
            <a:lvl5pPr marL="2057400" indent="-228600" defTabSz="966788">
              <a:defRPr sz="1600" b="1">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1600" b="1">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1600" b="1">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1600" b="1">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1600" b="1">
                <a:solidFill>
                  <a:schemeClr val="tx1"/>
                </a:solidFill>
                <a:latin typeface="Arial" panose="020B0604020202020204" pitchFamily="34" charset="0"/>
              </a:defRPr>
            </a:lvl9pPr>
          </a:lstStyle>
          <a:p>
            <a:fld id="{094B3D05-3116-4E7B-85D0-1BB7CAED28C8}" type="slidenum">
              <a:rPr lang="en-US" altLang="en-US" sz="1300" b="0" smtClean="0"/>
              <a:pPr/>
              <a:t>109</a:t>
            </a:fld>
            <a:endParaRPr lang="en-US" altLang="en-US" sz="1300" b="0"/>
          </a:p>
        </p:txBody>
      </p:sp>
      <p:sp>
        <p:nvSpPr>
          <p:cNvPr id="635907" name="Rectangle 2"/>
          <p:cNvSpPr>
            <a:spLocks noGrp="1" noRot="1" noChangeAspect="1" noChangeArrowheads="1" noTextEdit="1"/>
          </p:cNvSpPr>
          <p:nvPr>
            <p:ph type="sldImg"/>
          </p:nvPr>
        </p:nvSpPr>
        <p:spPr>
          <a:ln/>
        </p:spPr>
      </p:sp>
      <p:sp>
        <p:nvSpPr>
          <p:cNvPr id="635908" name="Rectangle 3"/>
          <p:cNvSpPr>
            <a:spLocks noGrp="1" noChangeArrowheads="1"/>
          </p:cNvSpPr>
          <p:nvPr>
            <p:ph type="body" idx="1"/>
          </p:nvPr>
        </p:nvSpPr>
        <p:spPr>
          <a:noFill/>
        </p:spPr>
        <p:txBody>
          <a:bodyPr/>
          <a:lstStyle/>
          <a:p>
            <a:pPr eaLnBrk="1" hangingPunct="1"/>
            <a:endParaRPr lang="fr-FR" altLang="en-US"/>
          </a:p>
        </p:txBody>
      </p:sp>
    </p:spTree>
    <p:extLst>
      <p:ext uri="{BB962C8B-B14F-4D97-AF65-F5344CB8AC3E}">
        <p14:creationId xmlns:p14="http://schemas.microsoft.com/office/powerpoint/2010/main" val="12082940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730" name="Rectangle 7"/>
          <p:cNvSpPr>
            <a:spLocks noGrp="1" noChangeArrowheads="1"/>
          </p:cNvSpPr>
          <p:nvPr>
            <p:ph type="sldNum" sz="quarter" idx="5"/>
          </p:nvPr>
        </p:nvSpPr>
        <p:spPr>
          <a:noFill/>
        </p:spPr>
        <p:txBody>
          <a:bodyPr/>
          <a:lstStyle>
            <a:lvl1pPr defTabSz="966788">
              <a:defRPr sz="1600" b="1">
                <a:solidFill>
                  <a:schemeClr val="tx1"/>
                </a:solidFill>
                <a:latin typeface="Arial" panose="020B0604020202020204" pitchFamily="34" charset="0"/>
              </a:defRPr>
            </a:lvl1pPr>
            <a:lvl2pPr marL="742950" indent="-285750" defTabSz="966788">
              <a:defRPr sz="1600" b="1">
                <a:solidFill>
                  <a:schemeClr val="tx1"/>
                </a:solidFill>
                <a:latin typeface="Arial" panose="020B0604020202020204" pitchFamily="34" charset="0"/>
              </a:defRPr>
            </a:lvl2pPr>
            <a:lvl3pPr marL="1143000" indent="-228600" defTabSz="966788">
              <a:defRPr sz="1600" b="1">
                <a:solidFill>
                  <a:schemeClr val="tx1"/>
                </a:solidFill>
                <a:latin typeface="Arial" panose="020B0604020202020204" pitchFamily="34" charset="0"/>
              </a:defRPr>
            </a:lvl3pPr>
            <a:lvl4pPr marL="1600200" indent="-228600" defTabSz="966788">
              <a:defRPr sz="1600" b="1">
                <a:solidFill>
                  <a:schemeClr val="tx1"/>
                </a:solidFill>
                <a:latin typeface="Arial" panose="020B0604020202020204" pitchFamily="34" charset="0"/>
              </a:defRPr>
            </a:lvl4pPr>
            <a:lvl5pPr marL="2057400" indent="-228600" defTabSz="966788">
              <a:defRPr sz="1600" b="1">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1600" b="1">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1600" b="1">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1600" b="1">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1600" b="1">
                <a:solidFill>
                  <a:schemeClr val="tx1"/>
                </a:solidFill>
                <a:latin typeface="Arial" panose="020B0604020202020204" pitchFamily="34" charset="0"/>
              </a:defRPr>
            </a:lvl9pPr>
          </a:lstStyle>
          <a:p>
            <a:fld id="{1C1F2B25-AFD1-4074-9C55-30EFB24A5C73}" type="slidenum">
              <a:rPr lang="en-US" altLang="en-US" sz="1300" b="0" smtClean="0"/>
              <a:pPr/>
              <a:t>9</a:t>
            </a:fld>
            <a:endParaRPr lang="en-US" altLang="en-US" sz="1300" b="0"/>
          </a:p>
        </p:txBody>
      </p:sp>
      <p:sp>
        <p:nvSpPr>
          <p:cNvPr id="457731" name="Rectangle 2"/>
          <p:cNvSpPr>
            <a:spLocks noGrp="1" noRot="1" noChangeAspect="1" noChangeArrowheads="1" noTextEdit="1"/>
          </p:cNvSpPr>
          <p:nvPr>
            <p:ph type="sldImg"/>
          </p:nvPr>
        </p:nvSpPr>
        <p:spPr>
          <a:ln/>
        </p:spPr>
      </p:sp>
      <p:sp>
        <p:nvSpPr>
          <p:cNvPr id="457732" name="Rectangle 3"/>
          <p:cNvSpPr>
            <a:spLocks noGrp="1" noChangeArrowheads="1"/>
          </p:cNvSpPr>
          <p:nvPr>
            <p:ph type="body" idx="1"/>
          </p:nvPr>
        </p:nvSpPr>
        <p:spPr>
          <a:noFill/>
        </p:spPr>
        <p:txBody>
          <a:bodyPr/>
          <a:lstStyle/>
          <a:p>
            <a:pPr eaLnBrk="1" hangingPunct="1"/>
            <a:endParaRPr lang="fr-FR" altLang="en-US"/>
          </a:p>
        </p:txBody>
      </p:sp>
    </p:spTree>
    <p:extLst>
      <p:ext uri="{BB962C8B-B14F-4D97-AF65-F5344CB8AC3E}">
        <p14:creationId xmlns:p14="http://schemas.microsoft.com/office/powerpoint/2010/main" val="1794330782"/>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7954" name="Rectangle 7"/>
          <p:cNvSpPr>
            <a:spLocks noGrp="1" noChangeArrowheads="1"/>
          </p:cNvSpPr>
          <p:nvPr>
            <p:ph type="sldNum" sz="quarter" idx="5"/>
          </p:nvPr>
        </p:nvSpPr>
        <p:spPr>
          <a:noFill/>
        </p:spPr>
        <p:txBody>
          <a:bodyPr/>
          <a:lstStyle>
            <a:lvl1pPr defTabSz="966788">
              <a:defRPr sz="1600" b="1">
                <a:solidFill>
                  <a:schemeClr val="tx1"/>
                </a:solidFill>
                <a:latin typeface="Arial" panose="020B0604020202020204" pitchFamily="34" charset="0"/>
              </a:defRPr>
            </a:lvl1pPr>
            <a:lvl2pPr marL="742950" indent="-285750" defTabSz="966788">
              <a:defRPr sz="1600" b="1">
                <a:solidFill>
                  <a:schemeClr val="tx1"/>
                </a:solidFill>
                <a:latin typeface="Arial" panose="020B0604020202020204" pitchFamily="34" charset="0"/>
              </a:defRPr>
            </a:lvl2pPr>
            <a:lvl3pPr marL="1143000" indent="-228600" defTabSz="966788">
              <a:defRPr sz="1600" b="1">
                <a:solidFill>
                  <a:schemeClr val="tx1"/>
                </a:solidFill>
                <a:latin typeface="Arial" panose="020B0604020202020204" pitchFamily="34" charset="0"/>
              </a:defRPr>
            </a:lvl3pPr>
            <a:lvl4pPr marL="1600200" indent="-228600" defTabSz="966788">
              <a:defRPr sz="1600" b="1">
                <a:solidFill>
                  <a:schemeClr val="tx1"/>
                </a:solidFill>
                <a:latin typeface="Arial" panose="020B0604020202020204" pitchFamily="34" charset="0"/>
              </a:defRPr>
            </a:lvl4pPr>
            <a:lvl5pPr marL="2057400" indent="-228600" defTabSz="966788">
              <a:defRPr sz="1600" b="1">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1600" b="1">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1600" b="1">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1600" b="1">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1600" b="1">
                <a:solidFill>
                  <a:schemeClr val="tx1"/>
                </a:solidFill>
                <a:latin typeface="Arial" panose="020B0604020202020204" pitchFamily="34" charset="0"/>
              </a:defRPr>
            </a:lvl9pPr>
          </a:lstStyle>
          <a:p>
            <a:fld id="{E6C74A4F-5601-428A-B2F4-FB147FB0A58D}" type="slidenum">
              <a:rPr lang="en-US" altLang="en-US" sz="1300" b="0" smtClean="0"/>
              <a:pPr/>
              <a:t>110</a:t>
            </a:fld>
            <a:endParaRPr lang="en-US" altLang="en-US" sz="1300" b="0"/>
          </a:p>
        </p:txBody>
      </p:sp>
      <p:sp>
        <p:nvSpPr>
          <p:cNvPr id="637955" name="Rectangle 2"/>
          <p:cNvSpPr>
            <a:spLocks noGrp="1" noRot="1" noChangeAspect="1" noChangeArrowheads="1" noTextEdit="1"/>
          </p:cNvSpPr>
          <p:nvPr>
            <p:ph type="sldImg"/>
          </p:nvPr>
        </p:nvSpPr>
        <p:spPr>
          <a:ln/>
        </p:spPr>
      </p:sp>
      <p:sp>
        <p:nvSpPr>
          <p:cNvPr id="637956" name="Rectangle 3"/>
          <p:cNvSpPr>
            <a:spLocks noGrp="1" noChangeArrowheads="1"/>
          </p:cNvSpPr>
          <p:nvPr>
            <p:ph type="body" idx="1"/>
          </p:nvPr>
        </p:nvSpPr>
        <p:spPr>
          <a:noFill/>
        </p:spPr>
        <p:txBody>
          <a:bodyPr/>
          <a:lstStyle/>
          <a:p>
            <a:pPr eaLnBrk="1" hangingPunct="1"/>
            <a:endParaRPr lang="fr-FR" altLang="en-US"/>
          </a:p>
        </p:txBody>
      </p:sp>
    </p:spTree>
    <p:extLst>
      <p:ext uri="{BB962C8B-B14F-4D97-AF65-F5344CB8AC3E}">
        <p14:creationId xmlns:p14="http://schemas.microsoft.com/office/powerpoint/2010/main" val="1054247160"/>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0002" name="Rectangle 7"/>
          <p:cNvSpPr>
            <a:spLocks noGrp="1" noChangeArrowheads="1"/>
          </p:cNvSpPr>
          <p:nvPr>
            <p:ph type="sldNum" sz="quarter" idx="5"/>
          </p:nvPr>
        </p:nvSpPr>
        <p:spPr>
          <a:noFill/>
        </p:spPr>
        <p:txBody>
          <a:bodyPr/>
          <a:lstStyle>
            <a:lvl1pPr defTabSz="966788">
              <a:defRPr sz="1600" b="1">
                <a:solidFill>
                  <a:schemeClr val="tx1"/>
                </a:solidFill>
                <a:latin typeface="Arial" panose="020B0604020202020204" pitchFamily="34" charset="0"/>
              </a:defRPr>
            </a:lvl1pPr>
            <a:lvl2pPr marL="742950" indent="-285750" defTabSz="966788">
              <a:defRPr sz="1600" b="1">
                <a:solidFill>
                  <a:schemeClr val="tx1"/>
                </a:solidFill>
                <a:latin typeface="Arial" panose="020B0604020202020204" pitchFamily="34" charset="0"/>
              </a:defRPr>
            </a:lvl2pPr>
            <a:lvl3pPr marL="1143000" indent="-228600" defTabSz="966788">
              <a:defRPr sz="1600" b="1">
                <a:solidFill>
                  <a:schemeClr val="tx1"/>
                </a:solidFill>
                <a:latin typeface="Arial" panose="020B0604020202020204" pitchFamily="34" charset="0"/>
              </a:defRPr>
            </a:lvl3pPr>
            <a:lvl4pPr marL="1600200" indent="-228600" defTabSz="966788">
              <a:defRPr sz="1600" b="1">
                <a:solidFill>
                  <a:schemeClr val="tx1"/>
                </a:solidFill>
                <a:latin typeface="Arial" panose="020B0604020202020204" pitchFamily="34" charset="0"/>
              </a:defRPr>
            </a:lvl4pPr>
            <a:lvl5pPr marL="2057400" indent="-228600" defTabSz="966788">
              <a:defRPr sz="1600" b="1">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1600" b="1">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1600" b="1">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1600" b="1">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1600" b="1">
                <a:solidFill>
                  <a:schemeClr val="tx1"/>
                </a:solidFill>
                <a:latin typeface="Arial" panose="020B0604020202020204" pitchFamily="34" charset="0"/>
              </a:defRPr>
            </a:lvl9pPr>
          </a:lstStyle>
          <a:p>
            <a:fld id="{5049BB6C-C386-4F58-B92C-42767846C22F}" type="slidenum">
              <a:rPr lang="en-US" altLang="en-US" sz="1300" b="0" smtClean="0"/>
              <a:pPr/>
              <a:t>111</a:t>
            </a:fld>
            <a:endParaRPr lang="en-US" altLang="en-US" sz="1300" b="0"/>
          </a:p>
        </p:txBody>
      </p:sp>
      <p:sp>
        <p:nvSpPr>
          <p:cNvPr id="640003" name="Rectangle 2"/>
          <p:cNvSpPr>
            <a:spLocks noGrp="1" noRot="1" noChangeAspect="1" noChangeArrowheads="1" noTextEdit="1"/>
          </p:cNvSpPr>
          <p:nvPr>
            <p:ph type="sldImg"/>
          </p:nvPr>
        </p:nvSpPr>
        <p:spPr>
          <a:ln/>
        </p:spPr>
      </p:sp>
      <p:sp>
        <p:nvSpPr>
          <p:cNvPr id="640004" name="Rectangle 3"/>
          <p:cNvSpPr>
            <a:spLocks noGrp="1" noChangeArrowheads="1"/>
          </p:cNvSpPr>
          <p:nvPr>
            <p:ph type="body" idx="1"/>
          </p:nvPr>
        </p:nvSpPr>
        <p:spPr>
          <a:noFill/>
        </p:spPr>
        <p:txBody>
          <a:bodyPr/>
          <a:lstStyle/>
          <a:p>
            <a:pPr eaLnBrk="1" hangingPunct="1"/>
            <a:endParaRPr lang="fr-FR" altLang="en-US"/>
          </a:p>
        </p:txBody>
      </p:sp>
    </p:spTree>
    <p:extLst>
      <p:ext uri="{BB962C8B-B14F-4D97-AF65-F5344CB8AC3E}">
        <p14:creationId xmlns:p14="http://schemas.microsoft.com/office/powerpoint/2010/main" val="612838627"/>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2050" name="Rectangle 7"/>
          <p:cNvSpPr>
            <a:spLocks noGrp="1" noChangeArrowheads="1"/>
          </p:cNvSpPr>
          <p:nvPr>
            <p:ph type="sldNum" sz="quarter" idx="5"/>
          </p:nvPr>
        </p:nvSpPr>
        <p:spPr>
          <a:noFill/>
        </p:spPr>
        <p:txBody>
          <a:bodyPr/>
          <a:lstStyle>
            <a:lvl1pPr defTabSz="966788">
              <a:defRPr sz="1600" b="1">
                <a:solidFill>
                  <a:schemeClr val="tx1"/>
                </a:solidFill>
                <a:latin typeface="Arial" panose="020B0604020202020204" pitchFamily="34" charset="0"/>
              </a:defRPr>
            </a:lvl1pPr>
            <a:lvl2pPr marL="742950" indent="-285750" defTabSz="966788">
              <a:defRPr sz="1600" b="1">
                <a:solidFill>
                  <a:schemeClr val="tx1"/>
                </a:solidFill>
                <a:latin typeface="Arial" panose="020B0604020202020204" pitchFamily="34" charset="0"/>
              </a:defRPr>
            </a:lvl2pPr>
            <a:lvl3pPr marL="1143000" indent="-228600" defTabSz="966788">
              <a:defRPr sz="1600" b="1">
                <a:solidFill>
                  <a:schemeClr val="tx1"/>
                </a:solidFill>
                <a:latin typeface="Arial" panose="020B0604020202020204" pitchFamily="34" charset="0"/>
              </a:defRPr>
            </a:lvl3pPr>
            <a:lvl4pPr marL="1600200" indent="-228600" defTabSz="966788">
              <a:defRPr sz="1600" b="1">
                <a:solidFill>
                  <a:schemeClr val="tx1"/>
                </a:solidFill>
                <a:latin typeface="Arial" panose="020B0604020202020204" pitchFamily="34" charset="0"/>
              </a:defRPr>
            </a:lvl4pPr>
            <a:lvl5pPr marL="2057400" indent="-228600" defTabSz="966788">
              <a:defRPr sz="1600" b="1">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1600" b="1">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1600" b="1">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1600" b="1">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1600" b="1">
                <a:solidFill>
                  <a:schemeClr val="tx1"/>
                </a:solidFill>
                <a:latin typeface="Arial" panose="020B0604020202020204" pitchFamily="34" charset="0"/>
              </a:defRPr>
            </a:lvl9pPr>
          </a:lstStyle>
          <a:p>
            <a:fld id="{1CED1583-DF1E-453E-B028-419DE2CD8222}" type="slidenum">
              <a:rPr lang="en-US" altLang="en-US" sz="1300" b="0" smtClean="0"/>
              <a:pPr/>
              <a:t>112</a:t>
            </a:fld>
            <a:endParaRPr lang="en-US" altLang="en-US" sz="1300" b="0"/>
          </a:p>
        </p:txBody>
      </p:sp>
      <p:sp>
        <p:nvSpPr>
          <p:cNvPr id="642051" name="Rectangle 2"/>
          <p:cNvSpPr>
            <a:spLocks noGrp="1" noRot="1" noChangeAspect="1" noChangeArrowheads="1" noTextEdit="1"/>
          </p:cNvSpPr>
          <p:nvPr>
            <p:ph type="sldImg"/>
          </p:nvPr>
        </p:nvSpPr>
        <p:spPr>
          <a:ln/>
        </p:spPr>
      </p:sp>
      <p:sp>
        <p:nvSpPr>
          <p:cNvPr id="642052" name="Rectangle 3"/>
          <p:cNvSpPr>
            <a:spLocks noGrp="1" noChangeArrowheads="1"/>
          </p:cNvSpPr>
          <p:nvPr>
            <p:ph type="body" idx="1"/>
          </p:nvPr>
        </p:nvSpPr>
        <p:spPr>
          <a:noFill/>
        </p:spPr>
        <p:txBody>
          <a:bodyPr/>
          <a:lstStyle/>
          <a:p>
            <a:pPr eaLnBrk="1" hangingPunct="1"/>
            <a:endParaRPr lang="fr-FR" altLang="en-US"/>
          </a:p>
        </p:txBody>
      </p:sp>
    </p:spTree>
    <p:extLst>
      <p:ext uri="{BB962C8B-B14F-4D97-AF65-F5344CB8AC3E}">
        <p14:creationId xmlns:p14="http://schemas.microsoft.com/office/powerpoint/2010/main" val="3139021987"/>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4098" name="Rectangle 7"/>
          <p:cNvSpPr>
            <a:spLocks noGrp="1" noChangeArrowheads="1"/>
          </p:cNvSpPr>
          <p:nvPr>
            <p:ph type="sldNum" sz="quarter" idx="5"/>
          </p:nvPr>
        </p:nvSpPr>
        <p:spPr>
          <a:noFill/>
        </p:spPr>
        <p:txBody>
          <a:bodyPr/>
          <a:lstStyle>
            <a:lvl1pPr defTabSz="966788">
              <a:defRPr sz="1600" b="1">
                <a:solidFill>
                  <a:schemeClr val="tx1"/>
                </a:solidFill>
                <a:latin typeface="Arial" panose="020B0604020202020204" pitchFamily="34" charset="0"/>
              </a:defRPr>
            </a:lvl1pPr>
            <a:lvl2pPr marL="742950" indent="-285750" defTabSz="966788">
              <a:defRPr sz="1600" b="1">
                <a:solidFill>
                  <a:schemeClr val="tx1"/>
                </a:solidFill>
                <a:latin typeface="Arial" panose="020B0604020202020204" pitchFamily="34" charset="0"/>
              </a:defRPr>
            </a:lvl2pPr>
            <a:lvl3pPr marL="1143000" indent="-228600" defTabSz="966788">
              <a:defRPr sz="1600" b="1">
                <a:solidFill>
                  <a:schemeClr val="tx1"/>
                </a:solidFill>
                <a:latin typeface="Arial" panose="020B0604020202020204" pitchFamily="34" charset="0"/>
              </a:defRPr>
            </a:lvl3pPr>
            <a:lvl4pPr marL="1600200" indent="-228600" defTabSz="966788">
              <a:defRPr sz="1600" b="1">
                <a:solidFill>
                  <a:schemeClr val="tx1"/>
                </a:solidFill>
                <a:latin typeface="Arial" panose="020B0604020202020204" pitchFamily="34" charset="0"/>
              </a:defRPr>
            </a:lvl4pPr>
            <a:lvl5pPr marL="2057400" indent="-228600" defTabSz="966788">
              <a:defRPr sz="1600" b="1">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1600" b="1">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1600" b="1">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1600" b="1">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1600" b="1">
                <a:solidFill>
                  <a:schemeClr val="tx1"/>
                </a:solidFill>
                <a:latin typeface="Arial" panose="020B0604020202020204" pitchFamily="34" charset="0"/>
              </a:defRPr>
            </a:lvl9pPr>
          </a:lstStyle>
          <a:p>
            <a:fld id="{08F764AE-0197-4106-AC81-39129910D613}" type="slidenum">
              <a:rPr lang="en-US" altLang="en-US" sz="1300" b="0" smtClean="0"/>
              <a:pPr/>
              <a:t>113</a:t>
            </a:fld>
            <a:endParaRPr lang="en-US" altLang="en-US" sz="1300" b="0"/>
          </a:p>
        </p:txBody>
      </p:sp>
      <p:sp>
        <p:nvSpPr>
          <p:cNvPr id="644099" name="Rectangle 2"/>
          <p:cNvSpPr>
            <a:spLocks noGrp="1" noRot="1" noChangeAspect="1" noChangeArrowheads="1" noTextEdit="1"/>
          </p:cNvSpPr>
          <p:nvPr>
            <p:ph type="sldImg"/>
          </p:nvPr>
        </p:nvSpPr>
        <p:spPr>
          <a:ln/>
        </p:spPr>
      </p:sp>
      <p:sp>
        <p:nvSpPr>
          <p:cNvPr id="644100" name="Rectangle 3"/>
          <p:cNvSpPr>
            <a:spLocks noGrp="1" noChangeArrowheads="1"/>
          </p:cNvSpPr>
          <p:nvPr>
            <p:ph type="body" idx="1"/>
          </p:nvPr>
        </p:nvSpPr>
        <p:spPr>
          <a:noFill/>
        </p:spPr>
        <p:txBody>
          <a:bodyPr/>
          <a:lstStyle/>
          <a:p>
            <a:pPr eaLnBrk="1" hangingPunct="1"/>
            <a:endParaRPr lang="fr-FR" altLang="en-US"/>
          </a:p>
        </p:txBody>
      </p:sp>
    </p:spTree>
    <p:extLst>
      <p:ext uri="{BB962C8B-B14F-4D97-AF65-F5344CB8AC3E}">
        <p14:creationId xmlns:p14="http://schemas.microsoft.com/office/powerpoint/2010/main" val="915757726"/>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6146" name="Rectangle 7"/>
          <p:cNvSpPr>
            <a:spLocks noGrp="1" noChangeArrowheads="1"/>
          </p:cNvSpPr>
          <p:nvPr>
            <p:ph type="sldNum" sz="quarter" idx="5"/>
          </p:nvPr>
        </p:nvSpPr>
        <p:spPr>
          <a:noFill/>
        </p:spPr>
        <p:txBody>
          <a:bodyPr/>
          <a:lstStyle>
            <a:lvl1pPr defTabSz="966788">
              <a:defRPr sz="1600" b="1">
                <a:solidFill>
                  <a:schemeClr val="tx1"/>
                </a:solidFill>
                <a:latin typeface="Arial" panose="020B0604020202020204" pitchFamily="34" charset="0"/>
              </a:defRPr>
            </a:lvl1pPr>
            <a:lvl2pPr marL="742950" indent="-285750" defTabSz="966788">
              <a:defRPr sz="1600" b="1">
                <a:solidFill>
                  <a:schemeClr val="tx1"/>
                </a:solidFill>
                <a:latin typeface="Arial" panose="020B0604020202020204" pitchFamily="34" charset="0"/>
              </a:defRPr>
            </a:lvl2pPr>
            <a:lvl3pPr marL="1143000" indent="-228600" defTabSz="966788">
              <a:defRPr sz="1600" b="1">
                <a:solidFill>
                  <a:schemeClr val="tx1"/>
                </a:solidFill>
                <a:latin typeface="Arial" panose="020B0604020202020204" pitchFamily="34" charset="0"/>
              </a:defRPr>
            </a:lvl3pPr>
            <a:lvl4pPr marL="1600200" indent="-228600" defTabSz="966788">
              <a:defRPr sz="1600" b="1">
                <a:solidFill>
                  <a:schemeClr val="tx1"/>
                </a:solidFill>
                <a:latin typeface="Arial" panose="020B0604020202020204" pitchFamily="34" charset="0"/>
              </a:defRPr>
            </a:lvl4pPr>
            <a:lvl5pPr marL="2057400" indent="-228600" defTabSz="966788">
              <a:defRPr sz="1600" b="1">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1600" b="1">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1600" b="1">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1600" b="1">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1600" b="1">
                <a:solidFill>
                  <a:schemeClr val="tx1"/>
                </a:solidFill>
                <a:latin typeface="Arial" panose="020B0604020202020204" pitchFamily="34" charset="0"/>
              </a:defRPr>
            </a:lvl9pPr>
          </a:lstStyle>
          <a:p>
            <a:fld id="{C2780AEE-28BE-416D-A62F-709B17F14DC2}" type="slidenum">
              <a:rPr lang="en-US" altLang="en-US" sz="1300" b="0" smtClean="0"/>
              <a:pPr/>
              <a:t>114</a:t>
            </a:fld>
            <a:endParaRPr lang="en-US" altLang="en-US" sz="1300" b="0"/>
          </a:p>
        </p:txBody>
      </p:sp>
      <p:sp>
        <p:nvSpPr>
          <p:cNvPr id="646147" name="Rectangle 2"/>
          <p:cNvSpPr>
            <a:spLocks noGrp="1" noRot="1" noChangeAspect="1" noChangeArrowheads="1" noTextEdit="1"/>
          </p:cNvSpPr>
          <p:nvPr>
            <p:ph type="sldImg"/>
          </p:nvPr>
        </p:nvSpPr>
        <p:spPr>
          <a:ln/>
        </p:spPr>
      </p:sp>
      <p:sp>
        <p:nvSpPr>
          <p:cNvPr id="646148" name="Rectangle 3"/>
          <p:cNvSpPr>
            <a:spLocks noGrp="1" noChangeArrowheads="1"/>
          </p:cNvSpPr>
          <p:nvPr>
            <p:ph type="body" idx="1"/>
          </p:nvPr>
        </p:nvSpPr>
        <p:spPr>
          <a:noFill/>
        </p:spPr>
        <p:txBody>
          <a:bodyPr/>
          <a:lstStyle/>
          <a:p>
            <a:pPr eaLnBrk="1" hangingPunct="1"/>
            <a:endParaRPr lang="fr-FR" altLang="en-US"/>
          </a:p>
        </p:txBody>
      </p:sp>
    </p:spTree>
    <p:extLst>
      <p:ext uri="{BB962C8B-B14F-4D97-AF65-F5344CB8AC3E}">
        <p14:creationId xmlns:p14="http://schemas.microsoft.com/office/powerpoint/2010/main" val="10253031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solidFill>
                  <a:schemeClr val="bg1"/>
                </a:solidFill>
              </a:defRPr>
            </a:lvl1pPr>
          </a:lstStyle>
          <a:p>
            <a:r>
              <a:rPr lang="en-US" altLang="zh-CN"/>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en-US" dirty="0"/>
          </a:p>
        </p:txBody>
      </p:sp>
      <p:sp>
        <p:nvSpPr>
          <p:cNvPr id="7" name="Date Placeholder 6">
            <a:extLst>
              <a:ext uri="{FF2B5EF4-FFF2-40B4-BE49-F238E27FC236}">
                <a16:creationId xmlns:a16="http://schemas.microsoft.com/office/drawing/2014/main" id="{E20F2FC8-8EAE-4DCB-9BEF-B9E68CE2F83E}"/>
              </a:ext>
            </a:extLst>
          </p:cNvPr>
          <p:cNvSpPr>
            <a:spLocks noGrp="1"/>
          </p:cNvSpPr>
          <p:nvPr>
            <p:ph type="dt" sz="half" idx="10"/>
          </p:nvPr>
        </p:nvSpPr>
        <p:spPr/>
        <p:txBody>
          <a:bodyPr/>
          <a:lstStyle/>
          <a:p>
            <a:pPr>
              <a:defRPr/>
            </a:pPr>
            <a:fld id="{73CD2AF4-F75A-48F2-B42C-FFAC8AF3701B}" type="datetime1">
              <a:rPr lang="en-US" altLang="en-US" smtClean="0"/>
              <a:t>2/19/2021</a:t>
            </a:fld>
            <a:endParaRPr lang="en-US" altLang="en-US"/>
          </a:p>
        </p:txBody>
      </p:sp>
      <p:sp>
        <p:nvSpPr>
          <p:cNvPr id="8" name="Footer Placeholder 7">
            <a:extLst>
              <a:ext uri="{FF2B5EF4-FFF2-40B4-BE49-F238E27FC236}">
                <a16:creationId xmlns:a16="http://schemas.microsoft.com/office/drawing/2014/main" id="{E5E2A029-954E-4293-90E4-9E49E7F5ADDD}"/>
              </a:ext>
            </a:extLst>
          </p:cNvPr>
          <p:cNvSpPr>
            <a:spLocks noGrp="1"/>
          </p:cNvSpPr>
          <p:nvPr>
            <p:ph type="ftr" sz="quarter" idx="11"/>
          </p:nvPr>
        </p:nvSpPr>
        <p:spPr/>
        <p:txBody>
          <a:bodyPr/>
          <a:lstStyle/>
          <a:p>
            <a:pPr>
              <a:defRPr/>
            </a:pPr>
            <a:endParaRPr lang="en-US" altLang="en-US"/>
          </a:p>
        </p:txBody>
      </p:sp>
      <p:sp>
        <p:nvSpPr>
          <p:cNvPr id="9" name="Slide Number Placeholder 8">
            <a:extLst>
              <a:ext uri="{FF2B5EF4-FFF2-40B4-BE49-F238E27FC236}">
                <a16:creationId xmlns:a16="http://schemas.microsoft.com/office/drawing/2014/main" id="{609174A9-7070-4F9E-92AF-8617F8D4E7E1}"/>
              </a:ext>
            </a:extLst>
          </p:cNvPr>
          <p:cNvSpPr>
            <a:spLocks noGrp="1"/>
          </p:cNvSpPr>
          <p:nvPr>
            <p:ph type="sldNum" sz="quarter" idx="12"/>
          </p:nvPr>
        </p:nvSpPr>
        <p:spPr/>
        <p:txBody>
          <a:bodyPr/>
          <a:lstStyle/>
          <a:p>
            <a:pPr>
              <a:defRPr/>
            </a:pPr>
            <a:fld id="{44F3FEF4-6D01-406D-866B-1FF6490A13F0}" type="slidenum">
              <a:rPr lang="en-US" altLang="en-US" smtClean="0"/>
              <a:pPr>
                <a:defRPr/>
              </a:pPr>
              <a:t>‹#›</a:t>
            </a:fld>
            <a:endParaRPr lang="en-US" altLang="en-US"/>
          </a:p>
        </p:txBody>
      </p:sp>
    </p:spTree>
    <p:extLst>
      <p:ext uri="{BB962C8B-B14F-4D97-AF65-F5344CB8AC3E}">
        <p14:creationId xmlns:p14="http://schemas.microsoft.com/office/powerpoint/2010/main" val="17363950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ltLang="zh-CN"/>
              <a:t>Click to edit Master title style</a:t>
            </a:r>
            <a:endParaRPr lang="en-US" dirty="0"/>
          </a:p>
        </p:txBody>
      </p:sp>
      <p:sp>
        <p:nvSpPr>
          <p:cNvPr id="3" name="Picture Placeholder 2"/>
          <p:cNvSpPr>
            <a:spLocks noGrp="1" noChangeAspect="1"/>
          </p:cNvSpPr>
          <p:nvPr>
            <p:ph type="pic" idx="1"/>
          </p:nvPr>
        </p:nvSpPr>
        <p:spPr>
          <a:xfrm>
            <a:off x="3887391" y="987428"/>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D57E036D-6CA9-4752-878A-96D1C1377EB9}"/>
              </a:ext>
            </a:extLst>
          </p:cNvPr>
          <p:cNvSpPr>
            <a:spLocks noGrp="1"/>
          </p:cNvSpPr>
          <p:nvPr>
            <p:ph type="dt" sz="half" idx="10"/>
          </p:nvPr>
        </p:nvSpPr>
        <p:spPr/>
        <p:txBody>
          <a:bodyPr/>
          <a:lstStyle/>
          <a:p>
            <a:fld id="{C62441C1-8A98-41DE-91D3-51374F2A05A1}" type="datetime1">
              <a:rPr lang="en-US" smtClean="0"/>
              <a:t>2/19/2021</a:t>
            </a:fld>
            <a:endParaRPr lang="en-US"/>
          </a:p>
        </p:txBody>
      </p:sp>
      <p:sp>
        <p:nvSpPr>
          <p:cNvPr id="6" name="Footer Placeholder 5">
            <a:extLst>
              <a:ext uri="{FF2B5EF4-FFF2-40B4-BE49-F238E27FC236}">
                <a16:creationId xmlns:a16="http://schemas.microsoft.com/office/drawing/2014/main" id="{F2F26CC8-6B90-4954-8A37-08261E5F0A53}"/>
              </a:ext>
            </a:extLst>
          </p:cNvPr>
          <p:cNvSpPr>
            <a:spLocks noGrp="1"/>
          </p:cNvSpPr>
          <p:nvPr>
            <p:ph type="ftr" sz="quarter" idx="11"/>
          </p:nvPr>
        </p:nvSpPr>
        <p:spPr/>
        <p:txBody>
          <a:bodyPr/>
          <a:lstStyle/>
          <a:p>
            <a:pPr>
              <a:defRPr/>
            </a:pPr>
            <a:endParaRPr lang="en-US" altLang="en-US"/>
          </a:p>
        </p:txBody>
      </p:sp>
      <p:sp>
        <p:nvSpPr>
          <p:cNvPr id="7" name="Slide Number Placeholder 6">
            <a:extLst>
              <a:ext uri="{FF2B5EF4-FFF2-40B4-BE49-F238E27FC236}">
                <a16:creationId xmlns:a16="http://schemas.microsoft.com/office/drawing/2014/main" id="{6DF6F86F-CE41-48A4-B0DC-E103A94F7A99}"/>
              </a:ext>
            </a:extLst>
          </p:cNvPr>
          <p:cNvSpPr>
            <a:spLocks noGrp="1"/>
          </p:cNvSpPr>
          <p:nvPr>
            <p:ph type="sldNum" sz="quarter" idx="12"/>
          </p:nvPr>
        </p:nvSpPr>
        <p:spPr/>
        <p:txBody>
          <a:bodyPr/>
          <a:lstStyle/>
          <a:p>
            <a:pPr>
              <a:defRPr/>
            </a:pPr>
            <a:fld id="{F1D6182E-6C55-48CF-9778-DD16AF2DF9D3}" type="slidenum">
              <a:rPr lang="en-US" altLang="en-US" smtClean="0"/>
              <a:pPr>
                <a:defRPr/>
              </a:pPr>
              <a:t>‹#›</a:t>
            </a:fld>
            <a:endParaRPr lang="en-US" altLang="en-US"/>
          </a:p>
        </p:txBody>
      </p:sp>
    </p:spTree>
    <p:extLst>
      <p:ext uri="{BB962C8B-B14F-4D97-AF65-F5344CB8AC3E}">
        <p14:creationId xmlns:p14="http://schemas.microsoft.com/office/powerpoint/2010/main" val="26668483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a:lvl1pPr>
          </a:lstStyle>
          <a:p>
            <a:r>
              <a:rPr lang="en-US" altLang="zh-CN"/>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a:extLst>
              <a:ext uri="{FF2B5EF4-FFF2-40B4-BE49-F238E27FC236}">
                <a16:creationId xmlns:a16="http://schemas.microsoft.com/office/drawing/2014/main" id="{0565CA6E-6066-412E-AA71-2B40AEB5DD3B}"/>
              </a:ext>
            </a:extLst>
          </p:cNvPr>
          <p:cNvSpPr>
            <a:spLocks noGrp="1"/>
          </p:cNvSpPr>
          <p:nvPr>
            <p:ph type="dt" sz="half" idx="10"/>
          </p:nvPr>
        </p:nvSpPr>
        <p:spPr/>
        <p:txBody>
          <a:bodyPr/>
          <a:lstStyle/>
          <a:p>
            <a:fld id="{2A752F6A-6F65-4F75-B117-6CDC823FEFF9}" type="datetime1">
              <a:rPr lang="en-US" smtClean="0"/>
              <a:t>2/19/2021</a:t>
            </a:fld>
            <a:endParaRPr lang="en-US"/>
          </a:p>
        </p:txBody>
      </p:sp>
      <p:sp>
        <p:nvSpPr>
          <p:cNvPr id="5" name="Footer Placeholder 4">
            <a:extLst>
              <a:ext uri="{FF2B5EF4-FFF2-40B4-BE49-F238E27FC236}">
                <a16:creationId xmlns:a16="http://schemas.microsoft.com/office/drawing/2014/main" id="{08B8E847-C332-4DF5-8E47-D083F907F8D8}"/>
              </a:ext>
            </a:extLst>
          </p:cNvPr>
          <p:cNvSpPr>
            <a:spLocks noGrp="1"/>
          </p:cNvSpPr>
          <p:nvPr>
            <p:ph type="ftr" sz="quarter" idx="11"/>
          </p:nvPr>
        </p:nvSpPr>
        <p:spPr/>
        <p:txBody>
          <a:bodyPr/>
          <a:lstStyle/>
          <a:p>
            <a:pPr>
              <a:defRPr/>
            </a:pPr>
            <a:endParaRPr lang="en-US" altLang="en-US"/>
          </a:p>
        </p:txBody>
      </p:sp>
      <p:sp>
        <p:nvSpPr>
          <p:cNvPr id="6" name="Slide Number Placeholder 5">
            <a:extLst>
              <a:ext uri="{FF2B5EF4-FFF2-40B4-BE49-F238E27FC236}">
                <a16:creationId xmlns:a16="http://schemas.microsoft.com/office/drawing/2014/main" id="{D450E8A3-344B-40B9-B94C-0CD705527C03}"/>
              </a:ext>
            </a:extLst>
          </p:cNvPr>
          <p:cNvSpPr>
            <a:spLocks noGrp="1"/>
          </p:cNvSpPr>
          <p:nvPr>
            <p:ph type="sldNum" sz="quarter" idx="12"/>
          </p:nvPr>
        </p:nvSpPr>
        <p:spPr/>
        <p:txBody>
          <a:bodyPr/>
          <a:lstStyle/>
          <a:p>
            <a:pPr>
              <a:defRPr/>
            </a:pPr>
            <a:fld id="{54E41C2E-5122-41F2-A0F9-DA40AF482B00}" type="slidenum">
              <a:rPr lang="en-US" altLang="en-US" smtClean="0"/>
              <a:pPr>
                <a:defRPr/>
              </a:pPr>
              <a:t>‹#›</a:t>
            </a:fld>
            <a:endParaRPr lang="en-US" altLang="en-US"/>
          </a:p>
        </p:txBody>
      </p:sp>
    </p:spTree>
    <p:extLst>
      <p:ext uri="{BB962C8B-B14F-4D97-AF65-F5344CB8AC3E}">
        <p14:creationId xmlns:p14="http://schemas.microsoft.com/office/powerpoint/2010/main" val="15637073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5"/>
            <a:ext cx="1971675" cy="5811838"/>
          </a:xfrm>
        </p:spPr>
        <p:txBody>
          <a:bodyPr vert="eaVert"/>
          <a:lstStyle>
            <a:lvl1pPr>
              <a:defRPr sz="4000"/>
            </a:lvl1pPr>
          </a:lstStyle>
          <a:p>
            <a:r>
              <a:rPr lang="en-US" altLang="zh-CN"/>
              <a:t>Click to edit Master title style</a:t>
            </a:r>
            <a:endParaRPr lang="en-US" dirty="0"/>
          </a:p>
        </p:txBody>
      </p:sp>
      <p:sp>
        <p:nvSpPr>
          <p:cNvPr id="3" name="Vertical Text Placeholder 2"/>
          <p:cNvSpPr>
            <a:spLocks noGrp="1"/>
          </p:cNvSpPr>
          <p:nvPr>
            <p:ph type="body" orient="vert" idx="1"/>
          </p:nvPr>
        </p:nvSpPr>
        <p:spPr>
          <a:xfrm>
            <a:off x="628651" y="365125"/>
            <a:ext cx="5800725"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Slide Number Placeholder 3">
            <a:extLst>
              <a:ext uri="{FF2B5EF4-FFF2-40B4-BE49-F238E27FC236}">
                <a16:creationId xmlns:a16="http://schemas.microsoft.com/office/drawing/2014/main" id="{E99C86AD-207A-49B3-8B85-C20B3E1D1420}"/>
              </a:ext>
            </a:extLst>
          </p:cNvPr>
          <p:cNvSpPr>
            <a:spLocks noGrp="1"/>
          </p:cNvSpPr>
          <p:nvPr>
            <p:ph type="sldNum" sz="quarter" idx="10"/>
          </p:nvPr>
        </p:nvSpPr>
        <p:spPr/>
        <p:txBody>
          <a:bodyPr/>
          <a:lstStyle/>
          <a:p>
            <a:pPr>
              <a:defRPr/>
            </a:pPr>
            <a:fld id="{66B5C91A-1B1E-424D-A42A-E0AC04C12A51}" type="slidenum">
              <a:rPr lang="en-US" altLang="en-US" smtClean="0"/>
              <a:pPr>
                <a:defRPr/>
              </a:pPr>
              <a:t>‹#›</a:t>
            </a:fld>
            <a:endParaRPr lang="en-US" altLang="en-US"/>
          </a:p>
        </p:txBody>
      </p:sp>
      <p:sp>
        <p:nvSpPr>
          <p:cNvPr id="5" name="Date Placeholder 4">
            <a:extLst>
              <a:ext uri="{FF2B5EF4-FFF2-40B4-BE49-F238E27FC236}">
                <a16:creationId xmlns:a16="http://schemas.microsoft.com/office/drawing/2014/main" id="{42912352-2C1C-4D23-8513-989FBB4A2D9E}"/>
              </a:ext>
            </a:extLst>
          </p:cNvPr>
          <p:cNvSpPr>
            <a:spLocks noGrp="1"/>
          </p:cNvSpPr>
          <p:nvPr>
            <p:ph type="dt" sz="half" idx="11"/>
          </p:nvPr>
        </p:nvSpPr>
        <p:spPr/>
        <p:txBody>
          <a:bodyPr/>
          <a:lstStyle/>
          <a:p>
            <a:fld id="{34E2C02D-93E2-41A7-B482-0025CC716D91}" type="datetime1">
              <a:rPr lang="en-US" smtClean="0"/>
              <a:t>2/19/2021</a:t>
            </a:fld>
            <a:endParaRPr lang="en-US"/>
          </a:p>
        </p:txBody>
      </p:sp>
      <p:sp>
        <p:nvSpPr>
          <p:cNvPr id="6" name="Footer Placeholder 5">
            <a:extLst>
              <a:ext uri="{FF2B5EF4-FFF2-40B4-BE49-F238E27FC236}">
                <a16:creationId xmlns:a16="http://schemas.microsoft.com/office/drawing/2014/main" id="{3442BEA7-CAC5-4B44-BFE2-44C65C4F9360}"/>
              </a:ext>
            </a:extLst>
          </p:cNvPr>
          <p:cNvSpPr>
            <a:spLocks noGrp="1"/>
          </p:cNvSpPr>
          <p:nvPr>
            <p:ph type="ftr" sz="quarter" idx="12"/>
          </p:nvPr>
        </p:nvSpPr>
        <p:spPr/>
        <p:txBody>
          <a:bodyPr/>
          <a:lstStyle/>
          <a:p>
            <a:pPr>
              <a:defRPr/>
            </a:pPr>
            <a:endParaRPr lang="en-US" altLang="en-US"/>
          </a:p>
        </p:txBody>
      </p:sp>
    </p:spTree>
    <p:extLst>
      <p:ext uri="{BB962C8B-B14F-4D97-AF65-F5344CB8AC3E}">
        <p14:creationId xmlns:p14="http://schemas.microsoft.com/office/powerpoint/2010/main" val="28121812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381000"/>
            <a:ext cx="9144000" cy="495300"/>
          </a:xfrm>
        </p:spPr>
        <p:txBody>
          <a:bodyPr/>
          <a:lstStyle/>
          <a:p>
            <a:r>
              <a:rPr lang="en-US"/>
              <a:t>Click to edit Master title style</a:t>
            </a:r>
          </a:p>
        </p:txBody>
      </p:sp>
      <p:sp>
        <p:nvSpPr>
          <p:cNvPr id="3" name="Text Placeholder 2"/>
          <p:cNvSpPr>
            <a:spLocks noGrp="1"/>
          </p:cNvSpPr>
          <p:nvPr>
            <p:ph type="body" sz="half" idx="1"/>
          </p:nvPr>
        </p:nvSpPr>
        <p:spPr>
          <a:xfrm>
            <a:off x="266700" y="1143000"/>
            <a:ext cx="428625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05350" y="1143000"/>
            <a:ext cx="428625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1"/>
          </p:nvPr>
        </p:nvSpPr>
        <p:spPr>
          <a:ln/>
        </p:spPr>
        <p:txBody>
          <a:bodyPr/>
          <a:lstStyle>
            <a:lvl1pPr>
              <a:defRPr/>
            </a:lvl1pPr>
          </a:lstStyle>
          <a:p>
            <a:pPr>
              <a:defRPr/>
            </a:pPr>
            <a:fld id="{357B2D8B-8389-406E-B170-89B239DA1C51}" type="slidenum">
              <a:rPr lang="en-US" altLang="en-US"/>
              <a:pPr>
                <a:defRPr/>
              </a:pPr>
              <a:t>‹#›</a:t>
            </a:fld>
            <a:endParaRPr lang="en-US" altLang="en-US"/>
          </a:p>
        </p:txBody>
      </p:sp>
    </p:spTree>
    <p:extLst>
      <p:ext uri="{BB962C8B-B14F-4D97-AF65-F5344CB8AC3E}">
        <p14:creationId xmlns:p14="http://schemas.microsoft.com/office/powerpoint/2010/main" val="5441608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0" y="381000"/>
            <a:ext cx="9144000" cy="495300"/>
          </a:xfrm>
        </p:spPr>
        <p:txBody>
          <a:bodyPr/>
          <a:lstStyle>
            <a:lvl1pPr>
              <a:defRPr b="1"/>
            </a:lvl1pPr>
          </a:lstStyle>
          <a:p>
            <a:r>
              <a:rPr lang="en-US" dirty="0"/>
              <a:t>Click to edit Master title style</a:t>
            </a:r>
          </a:p>
        </p:txBody>
      </p:sp>
      <p:sp>
        <p:nvSpPr>
          <p:cNvPr id="3" name="Text Placeholder 2"/>
          <p:cNvSpPr>
            <a:spLocks noGrp="1"/>
          </p:cNvSpPr>
          <p:nvPr>
            <p:ph type="body" sz="half" idx="1"/>
          </p:nvPr>
        </p:nvSpPr>
        <p:spPr>
          <a:xfrm>
            <a:off x="266700" y="1143000"/>
            <a:ext cx="428625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705350" y="1143000"/>
            <a:ext cx="4286250" cy="2552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705350" y="3848100"/>
            <a:ext cx="4286250" cy="2552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5"/>
          <p:cNvSpPr>
            <a:spLocks noGrp="1" noChangeArrowheads="1"/>
          </p:cNvSpPr>
          <p:nvPr>
            <p:ph type="ftr" sz="quarter" idx="10"/>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1"/>
          </p:nvPr>
        </p:nvSpPr>
        <p:spPr>
          <a:ln/>
        </p:spPr>
        <p:txBody>
          <a:bodyPr/>
          <a:lstStyle>
            <a:lvl1pPr>
              <a:defRPr/>
            </a:lvl1pPr>
          </a:lstStyle>
          <a:p>
            <a:pPr>
              <a:defRPr/>
            </a:pPr>
            <a:fld id="{68C6A192-091D-4A97-9756-4913A3B90672}" type="slidenum">
              <a:rPr lang="en-US" altLang="en-US"/>
              <a:pPr>
                <a:defRPr/>
              </a:pPr>
              <a:t>‹#›</a:t>
            </a:fld>
            <a:endParaRPr lang="en-US" altLang="en-US"/>
          </a:p>
        </p:txBody>
      </p:sp>
    </p:spTree>
    <p:extLst>
      <p:ext uri="{BB962C8B-B14F-4D97-AF65-F5344CB8AC3E}">
        <p14:creationId xmlns:p14="http://schemas.microsoft.com/office/powerpoint/2010/main" val="23103290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solidFill>
                  <a:schemeClr val="bg1"/>
                </a:solidFill>
              </a:defRPr>
            </a:lvl1pPr>
          </a:lstStyle>
          <a:p>
            <a:r>
              <a:rPr lang="en-US" altLang="zh-CN"/>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en-US" dirty="0"/>
          </a:p>
        </p:txBody>
      </p:sp>
      <p:sp>
        <p:nvSpPr>
          <p:cNvPr id="7" name="Date Placeholder 6">
            <a:extLst>
              <a:ext uri="{FF2B5EF4-FFF2-40B4-BE49-F238E27FC236}">
                <a16:creationId xmlns:a16="http://schemas.microsoft.com/office/drawing/2014/main" id="{E20F2FC8-8EAE-4DCB-9BEF-B9E68CE2F83E}"/>
              </a:ext>
            </a:extLst>
          </p:cNvPr>
          <p:cNvSpPr>
            <a:spLocks noGrp="1"/>
          </p:cNvSpPr>
          <p:nvPr>
            <p:ph type="dt" sz="half" idx="10"/>
          </p:nvPr>
        </p:nvSpPr>
        <p:spPr/>
        <p:txBody>
          <a:bodyPr/>
          <a:lstStyle/>
          <a:p>
            <a:fld id="{445092FC-5F14-4A93-901B-59C9219C5347}" type="datetime1">
              <a:rPr lang="en-US" smtClean="0"/>
              <a:t>2/19/2021</a:t>
            </a:fld>
            <a:endParaRPr lang="en-US"/>
          </a:p>
        </p:txBody>
      </p:sp>
      <p:sp>
        <p:nvSpPr>
          <p:cNvPr id="8" name="Footer Placeholder 7">
            <a:extLst>
              <a:ext uri="{FF2B5EF4-FFF2-40B4-BE49-F238E27FC236}">
                <a16:creationId xmlns:a16="http://schemas.microsoft.com/office/drawing/2014/main" id="{E5E2A029-954E-4293-90E4-9E49E7F5ADD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09174A9-7070-4F9E-92AF-8617F8D4E7E1}"/>
              </a:ext>
            </a:extLst>
          </p:cNvPr>
          <p:cNvSpPr>
            <a:spLocks noGrp="1"/>
          </p:cNvSpPr>
          <p:nvPr>
            <p:ph type="sldNum" sz="quarter" idx="12"/>
          </p:nvPr>
        </p:nvSpPr>
        <p:spPr/>
        <p:txBody>
          <a:bodyPr/>
          <a:lstStyle/>
          <a:p>
            <a:fld id="{EAE85108-AB35-4433-8F19-4A27CCF14BF7}" type="slidenum">
              <a:rPr lang="en-US" smtClean="0"/>
              <a:t>‹#›</a:t>
            </a:fld>
            <a:endParaRPr lang="en-US"/>
          </a:p>
        </p:txBody>
      </p:sp>
    </p:spTree>
    <p:extLst>
      <p:ext uri="{BB962C8B-B14F-4D97-AF65-F5344CB8AC3E}">
        <p14:creationId xmlns:p14="http://schemas.microsoft.com/office/powerpoint/2010/main" val="36107901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ltLang="zh-CN"/>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en-US" dirty="0"/>
          </a:p>
        </p:txBody>
      </p:sp>
      <p:sp>
        <p:nvSpPr>
          <p:cNvPr id="4" name="Date Placeholder 3">
            <a:extLst>
              <a:ext uri="{FF2B5EF4-FFF2-40B4-BE49-F238E27FC236}">
                <a16:creationId xmlns:a16="http://schemas.microsoft.com/office/drawing/2014/main" id="{7C65A894-5F4D-41FA-9AF5-085E2AE1C86F}"/>
              </a:ext>
            </a:extLst>
          </p:cNvPr>
          <p:cNvSpPr>
            <a:spLocks noGrp="1"/>
          </p:cNvSpPr>
          <p:nvPr>
            <p:ph type="dt" sz="half" idx="10"/>
          </p:nvPr>
        </p:nvSpPr>
        <p:spPr/>
        <p:txBody>
          <a:bodyPr/>
          <a:lstStyle/>
          <a:p>
            <a:fld id="{BDDFB550-5579-4FDE-B80D-C87D1B53BEDA}" type="datetime1">
              <a:rPr lang="en-US" smtClean="0"/>
              <a:t>2/19/2021</a:t>
            </a:fld>
            <a:endParaRPr lang="en-US"/>
          </a:p>
        </p:txBody>
      </p:sp>
      <p:sp>
        <p:nvSpPr>
          <p:cNvPr id="5" name="Footer Placeholder 4">
            <a:extLst>
              <a:ext uri="{FF2B5EF4-FFF2-40B4-BE49-F238E27FC236}">
                <a16:creationId xmlns:a16="http://schemas.microsoft.com/office/drawing/2014/main" id="{7CF14A07-AA32-47EB-B839-0B92964802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3A3A75-743E-48E5-BF17-D51891F0459E}"/>
              </a:ext>
            </a:extLst>
          </p:cNvPr>
          <p:cNvSpPr>
            <a:spLocks noGrp="1"/>
          </p:cNvSpPr>
          <p:nvPr>
            <p:ph type="sldNum" sz="quarter" idx="12"/>
          </p:nvPr>
        </p:nvSpPr>
        <p:spPr/>
        <p:txBody>
          <a:bodyPr/>
          <a:lstStyle/>
          <a:p>
            <a:fld id="{EAE85108-AB35-4433-8F19-4A27CCF14BF7}" type="slidenum">
              <a:rPr lang="en-US" smtClean="0"/>
              <a:t>‹#›</a:t>
            </a:fld>
            <a:endParaRPr lang="en-US"/>
          </a:p>
        </p:txBody>
      </p:sp>
    </p:spTree>
    <p:extLst>
      <p:ext uri="{BB962C8B-B14F-4D97-AF65-F5344CB8AC3E}">
        <p14:creationId xmlns:p14="http://schemas.microsoft.com/office/powerpoint/2010/main" val="38314705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a:lvl1pPr>
          </a:lstStyle>
          <a:p>
            <a:r>
              <a:rPr lang="en-US" altLang="zh-CN"/>
              <a:t>Click to edit Master title style</a:t>
            </a:r>
            <a:endParaRPr lang="en-US" dirty="0"/>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7" name="Date Placeholder 6">
            <a:extLst>
              <a:ext uri="{FF2B5EF4-FFF2-40B4-BE49-F238E27FC236}">
                <a16:creationId xmlns:a16="http://schemas.microsoft.com/office/drawing/2014/main" id="{566A8C8D-DCAC-48E8-B44C-1856BA32B821}"/>
              </a:ext>
            </a:extLst>
          </p:cNvPr>
          <p:cNvSpPr>
            <a:spLocks noGrp="1"/>
          </p:cNvSpPr>
          <p:nvPr>
            <p:ph type="dt" sz="half" idx="10"/>
          </p:nvPr>
        </p:nvSpPr>
        <p:spPr/>
        <p:txBody>
          <a:bodyPr/>
          <a:lstStyle/>
          <a:p>
            <a:fld id="{763192A3-655E-4370-9F5A-AA739C0E2BFB}" type="datetime1">
              <a:rPr lang="en-US" smtClean="0"/>
              <a:t>2/19/2021</a:t>
            </a:fld>
            <a:endParaRPr lang="en-US"/>
          </a:p>
        </p:txBody>
      </p:sp>
      <p:sp>
        <p:nvSpPr>
          <p:cNvPr id="8" name="Footer Placeholder 7">
            <a:extLst>
              <a:ext uri="{FF2B5EF4-FFF2-40B4-BE49-F238E27FC236}">
                <a16:creationId xmlns:a16="http://schemas.microsoft.com/office/drawing/2014/main" id="{0D0ED1D6-4D09-4FB5-8D1F-13867A55A64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05AC2A6-B44A-4D71-809C-A2173B1009A6}"/>
              </a:ext>
            </a:extLst>
          </p:cNvPr>
          <p:cNvSpPr>
            <a:spLocks noGrp="1"/>
          </p:cNvSpPr>
          <p:nvPr>
            <p:ph type="sldNum" sz="quarter" idx="12"/>
          </p:nvPr>
        </p:nvSpPr>
        <p:spPr/>
        <p:txBody>
          <a:bodyPr/>
          <a:lstStyle/>
          <a:p>
            <a:fld id="{EAE85108-AB35-4433-8F19-4A27CCF14BF7}" type="slidenum">
              <a:rPr lang="en-US" smtClean="0"/>
              <a:t>‹#›</a:t>
            </a:fld>
            <a:endParaRPr lang="en-US"/>
          </a:p>
        </p:txBody>
      </p:sp>
    </p:spTree>
    <p:extLst>
      <p:ext uri="{BB962C8B-B14F-4D97-AF65-F5344CB8AC3E}">
        <p14:creationId xmlns:p14="http://schemas.microsoft.com/office/powerpoint/2010/main" val="9554165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1"/>
            <a:ext cx="7886700" cy="2852737"/>
          </a:xfrm>
        </p:spPr>
        <p:txBody>
          <a:bodyPr anchor="b"/>
          <a:lstStyle>
            <a:lvl1pPr>
              <a:defRPr sz="6000"/>
            </a:lvl1pPr>
          </a:lstStyle>
          <a:p>
            <a:r>
              <a:rPr lang="en-US" altLang="zh-CN"/>
              <a:t>Click to edit Master title style</a:t>
            </a:r>
            <a:endParaRPr lang="en-US" dirty="0"/>
          </a:p>
        </p:txBody>
      </p:sp>
      <p:sp>
        <p:nvSpPr>
          <p:cNvPr id="3" name="Text Placeholder 2"/>
          <p:cNvSpPr>
            <a:spLocks noGrp="1"/>
          </p:cNvSpPr>
          <p:nvPr>
            <p:ph type="body" idx="1"/>
          </p:nvPr>
        </p:nvSpPr>
        <p:spPr>
          <a:xfrm>
            <a:off x="623888" y="4589466"/>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Click to edit Master text styles</a:t>
            </a:r>
          </a:p>
        </p:txBody>
      </p:sp>
      <p:sp>
        <p:nvSpPr>
          <p:cNvPr id="4" name="Date Placeholder 3">
            <a:extLst>
              <a:ext uri="{FF2B5EF4-FFF2-40B4-BE49-F238E27FC236}">
                <a16:creationId xmlns:a16="http://schemas.microsoft.com/office/drawing/2014/main" id="{06B83257-AC3A-41AF-A8B5-A27C8A4113A7}"/>
              </a:ext>
            </a:extLst>
          </p:cNvPr>
          <p:cNvSpPr>
            <a:spLocks noGrp="1"/>
          </p:cNvSpPr>
          <p:nvPr>
            <p:ph type="dt" sz="half" idx="10"/>
          </p:nvPr>
        </p:nvSpPr>
        <p:spPr/>
        <p:txBody>
          <a:bodyPr/>
          <a:lstStyle/>
          <a:p>
            <a:fld id="{4C365F80-8A1B-420F-B7C8-B42508C9D883}" type="datetime1">
              <a:rPr lang="en-US" smtClean="0"/>
              <a:t>2/19/2021</a:t>
            </a:fld>
            <a:endParaRPr lang="en-US"/>
          </a:p>
        </p:txBody>
      </p:sp>
      <p:sp>
        <p:nvSpPr>
          <p:cNvPr id="5" name="Footer Placeholder 4">
            <a:extLst>
              <a:ext uri="{FF2B5EF4-FFF2-40B4-BE49-F238E27FC236}">
                <a16:creationId xmlns:a16="http://schemas.microsoft.com/office/drawing/2014/main" id="{AD0F82D5-B86E-45CF-9FBF-19090919DA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3F34E9-163F-46B3-A0E6-2CB14ECDAA1B}"/>
              </a:ext>
            </a:extLst>
          </p:cNvPr>
          <p:cNvSpPr>
            <a:spLocks noGrp="1"/>
          </p:cNvSpPr>
          <p:nvPr>
            <p:ph type="sldNum" sz="quarter" idx="12"/>
          </p:nvPr>
        </p:nvSpPr>
        <p:spPr/>
        <p:txBody>
          <a:bodyPr/>
          <a:lstStyle/>
          <a:p>
            <a:fld id="{EAE85108-AB35-4433-8F19-4A27CCF14BF7}" type="slidenum">
              <a:rPr lang="en-US" smtClean="0"/>
              <a:t>‹#›</a:t>
            </a:fld>
            <a:endParaRPr lang="en-US"/>
          </a:p>
        </p:txBody>
      </p:sp>
    </p:spTree>
    <p:extLst>
      <p:ext uri="{BB962C8B-B14F-4D97-AF65-F5344CB8AC3E}">
        <p14:creationId xmlns:p14="http://schemas.microsoft.com/office/powerpoint/2010/main" val="20986491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a:lvl1pPr>
          </a:lstStyle>
          <a:p>
            <a:r>
              <a:rPr lang="en-US" altLang="zh-CN"/>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Date Placeholder 4">
            <a:extLst>
              <a:ext uri="{FF2B5EF4-FFF2-40B4-BE49-F238E27FC236}">
                <a16:creationId xmlns:a16="http://schemas.microsoft.com/office/drawing/2014/main" id="{AB2EE734-5704-4E85-A3DF-31A03E3496BA}"/>
              </a:ext>
            </a:extLst>
          </p:cNvPr>
          <p:cNvSpPr>
            <a:spLocks noGrp="1"/>
          </p:cNvSpPr>
          <p:nvPr>
            <p:ph type="dt" sz="half" idx="10"/>
          </p:nvPr>
        </p:nvSpPr>
        <p:spPr/>
        <p:txBody>
          <a:bodyPr/>
          <a:lstStyle/>
          <a:p>
            <a:fld id="{91EA82E2-2802-4ADD-86C2-25C78D06778B}" type="datetime1">
              <a:rPr lang="en-US" smtClean="0"/>
              <a:t>2/19/2021</a:t>
            </a:fld>
            <a:endParaRPr lang="en-US"/>
          </a:p>
        </p:txBody>
      </p:sp>
      <p:sp>
        <p:nvSpPr>
          <p:cNvPr id="6" name="Footer Placeholder 5">
            <a:extLst>
              <a:ext uri="{FF2B5EF4-FFF2-40B4-BE49-F238E27FC236}">
                <a16:creationId xmlns:a16="http://schemas.microsoft.com/office/drawing/2014/main" id="{F6AE4103-BB27-44AD-911F-09DE02E434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5C0245-09B3-4832-8738-2CD52D2F4A33}"/>
              </a:ext>
            </a:extLst>
          </p:cNvPr>
          <p:cNvSpPr>
            <a:spLocks noGrp="1"/>
          </p:cNvSpPr>
          <p:nvPr>
            <p:ph type="sldNum" sz="quarter" idx="12"/>
          </p:nvPr>
        </p:nvSpPr>
        <p:spPr/>
        <p:txBody>
          <a:bodyPr/>
          <a:lstStyle/>
          <a:p>
            <a:fld id="{EAE85108-AB35-4433-8F19-4A27CCF14BF7}" type="slidenum">
              <a:rPr lang="en-US" smtClean="0"/>
              <a:t>‹#›</a:t>
            </a:fld>
            <a:endParaRPr lang="en-US"/>
          </a:p>
        </p:txBody>
      </p:sp>
    </p:spTree>
    <p:extLst>
      <p:ext uri="{BB962C8B-B14F-4D97-AF65-F5344CB8AC3E}">
        <p14:creationId xmlns:p14="http://schemas.microsoft.com/office/powerpoint/2010/main" val="26790645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ltLang="zh-CN"/>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en-US" dirty="0"/>
          </a:p>
        </p:txBody>
      </p:sp>
      <p:sp>
        <p:nvSpPr>
          <p:cNvPr id="4" name="Date Placeholder 3">
            <a:extLst>
              <a:ext uri="{FF2B5EF4-FFF2-40B4-BE49-F238E27FC236}">
                <a16:creationId xmlns:a16="http://schemas.microsoft.com/office/drawing/2014/main" id="{7C65A894-5F4D-41FA-9AF5-085E2AE1C86F}"/>
              </a:ext>
            </a:extLst>
          </p:cNvPr>
          <p:cNvSpPr>
            <a:spLocks noGrp="1"/>
          </p:cNvSpPr>
          <p:nvPr>
            <p:ph type="dt" sz="half" idx="10"/>
          </p:nvPr>
        </p:nvSpPr>
        <p:spPr/>
        <p:txBody>
          <a:bodyPr/>
          <a:lstStyle/>
          <a:p>
            <a:fld id="{57BAA087-A1EE-41FD-B370-F206BAC3C84B}" type="datetime1">
              <a:rPr lang="en-US" smtClean="0"/>
              <a:t>2/19/2021</a:t>
            </a:fld>
            <a:endParaRPr lang="en-US"/>
          </a:p>
        </p:txBody>
      </p:sp>
      <p:sp>
        <p:nvSpPr>
          <p:cNvPr id="5" name="Footer Placeholder 4">
            <a:extLst>
              <a:ext uri="{FF2B5EF4-FFF2-40B4-BE49-F238E27FC236}">
                <a16:creationId xmlns:a16="http://schemas.microsoft.com/office/drawing/2014/main" id="{7CF14A07-AA32-47EB-B839-0B92964802B8}"/>
              </a:ext>
            </a:extLst>
          </p:cNvPr>
          <p:cNvSpPr>
            <a:spLocks noGrp="1"/>
          </p:cNvSpPr>
          <p:nvPr>
            <p:ph type="ftr" sz="quarter" idx="11"/>
          </p:nvPr>
        </p:nvSpPr>
        <p:spPr/>
        <p:txBody>
          <a:bodyPr/>
          <a:lstStyle/>
          <a:p>
            <a:pPr>
              <a:defRPr/>
            </a:pPr>
            <a:endParaRPr lang="en-US" altLang="en-US"/>
          </a:p>
        </p:txBody>
      </p:sp>
      <p:sp>
        <p:nvSpPr>
          <p:cNvPr id="6" name="Slide Number Placeholder 5">
            <a:extLst>
              <a:ext uri="{FF2B5EF4-FFF2-40B4-BE49-F238E27FC236}">
                <a16:creationId xmlns:a16="http://schemas.microsoft.com/office/drawing/2014/main" id="{D83A3A75-743E-48E5-BF17-D51891F0459E}"/>
              </a:ext>
            </a:extLst>
          </p:cNvPr>
          <p:cNvSpPr>
            <a:spLocks noGrp="1"/>
          </p:cNvSpPr>
          <p:nvPr>
            <p:ph type="sldNum" sz="quarter" idx="12"/>
          </p:nvPr>
        </p:nvSpPr>
        <p:spPr/>
        <p:txBody>
          <a:bodyPr/>
          <a:lstStyle/>
          <a:p>
            <a:pPr>
              <a:defRPr/>
            </a:pPr>
            <a:fld id="{23F98345-2B8D-48B6-9E15-BFA1941093FF}" type="slidenum">
              <a:rPr lang="en-US" altLang="en-US" smtClean="0"/>
              <a:pPr>
                <a:defRPr/>
              </a:pPr>
              <a:t>‹#›</a:t>
            </a:fld>
            <a:endParaRPr lang="en-US" altLang="en-US"/>
          </a:p>
        </p:txBody>
      </p:sp>
    </p:spTree>
    <p:extLst>
      <p:ext uri="{BB962C8B-B14F-4D97-AF65-F5344CB8AC3E}">
        <p14:creationId xmlns:p14="http://schemas.microsoft.com/office/powerpoint/2010/main" val="10011572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8"/>
            <a:ext cx="7886700" cy="1325563"/>
          </a:xfrm>
        </p:spPr>
        <p:txBody>
          <a:bodyPr/>
          <a:lstStyle>
            <a:lvl1pPr>
              <a:defRPr sz="4000"/>
            </a:lvl1pPr>
          </a:lstStyle>
          <a:p>
            <a:r>
              <a:rPr lang="en-US" altLang="zh-CN"/>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Text Placeholder 4"/>
          <p:cNvSpPr>
            <a:spLocks noGrp="1"/>
          </p:cNvSpPr>
          <p:nvPr>
            <p:ph type="body" sz="quarter" idx="3"/>
          </p:nvPr>
        </p:nvSpPr>
        <p:spPr>
          <a:xfrm>
            <a:off x="4629151"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4629151" y="2505075"/>
            <a:ext cx="3887391"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7" name="Date Placeholder 6">
            <a:extLst>
              <a:ext uri="{FF2B5EF4-FFF2-40B4-BE49-F238E27FC236}">
                <a16:creationId xmlns:a16="http://schemas.microsoft.com/office/drawing/2014/main" id="{A808F09A-8592-4BDE-ADDA-688B6580B167}"/>
              </a:ext>
            </a:extLst>
          </p:cNvPr>
          <p:cNvSpPr>
            <a:spLocks noGrp="1"/>
          </p:cNvSpPr>
          <p:nvPr>
            <p:ph type="dt" sz="half" idx="10"/>
          </p:nvPr>
        </p:nvSpPr>
        <p:spPr/>
        <p:txBody>
          <a:bodyPr/>
          <a:lstStyle/>
          <a:p>
            <a:fld id="{5ED90C60-B63B-4D99-913C-93AEF6B23AB4}" type="datetime1">
              <a:rPr lang="en-US" smtClean="0"/>
              <a:t>2/19/2021</a:t>
            </a:fld>
            <a:endParaRPr lang="en-US"/>
          </a:p>
        </p:txBody>
      </p:sp>
      <p:sp>
        <p:nvSpPr>
          <p:cNvPr id="8" name="Footer Placeholder 7">
            <a:extLst>
              <a:ext uri="{FF2B5EF4-FFF2-40B4-BE49-F238E27FC236}">
                <a16:creationId xmlns:a16="http://schemas.microsoft.com/office/drawing/2014/main" id="{26A52FDA-E238-4433-BB18-6FECA1683F6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F3B7A5C-5019-4856-842E-973AE681D56A}"/>
              </a:ext>
            </a:extLst>
          </p:cNvPr>
          <p:cNvSpPr>
            <a:spLocks noGrp="1"/>
          </p:cNvSpPr>
          <p:nvPr>
            <p:ph type="sldNum" sz="quarter" idx="12"/>
          </p:nvPr>
        </p:nvSpPr>
        <p:spPr/>
        <p:txBody>
          <a:bodyPr/>
          <a:lstStyle/>
          <a:p>
            <a:fld id="{EAE85108-AB35-4433-8F19-4A27CCF14BF7}" type="slidenum">
              <a:rPr lang="en-US" smtClean="0"/>
              <a:t>‹#›</a:t>
            </a:fld>
            <a:endParaRPr lang="en-US"/>
          </a:p>
        </p:txBody>
      </p:sp>
    </p:spTree>
    <p:extLst>
      <p:ext uri="{BB962C8B-B14F-4D97-AF65-F5344CB8AC3E}">
        <p14:creationId xmlns:p14="http://schemas.microsoft.com/office/powerpoint/2010/main" val="96327631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10FCA-6BEB-450B-8D71-DBD3FF329F59}"/>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2ADC2324-A4ED-4FC5-918E-A3442C9DA23D}"/>
              </a:ext>
            </a:extLst>
          </p:cNvPr>
          <p:cNvSpPr>
            <a:spLocks noGrp="1"/>
          </p:cNvSpPr>
          <p:nvPr>
            <p:ph type="dt" sz="half" idx="10"/>
          </p:nvPr>
        </p:nvSpPr>
        <p:spPr/>
        <p:txBody>
          <a:bodyPr/>
          <a:lstStyle/>
          <a:p>
            <a:fld id="{3FC03463-B752-4946-BC5A-92C7A5E16A3D}" type="datetime1">
              <a:rPr lang="en-US" smtClean="0"/>
              <a:t>2/19/2021</a:t>
            </a:fld>
            <a:endParaRPr lang="en-US"/>
          </a:p>
        </p:txBody>
      </p:sp>
      <p:sp>
        <p:nvSpPr>
          <p:cNvPr id="7" name="Footer Placeholder 6">
            <a:extLst>
              <a:ext uri="{FF2B5EF4-FFF2-40B4-BE49-F238E27FC236}">
                <a16:creationId xmlns:a16="http://schemas.microsoft.com/office/drawing/2014/main" id="{B325BB10-F15D-4F22-B3CC-E61B4CC97173}"/>
              </a:ext>
            </a:extLst>
          </p:cNvPr>
          <p:cNvSpPr>
            <a:spLocks noGrp="1"/>
          </p:cNvSpPr>
          <p:nvPr>
            <p:ph type="ftr" sz="quarter" idx="11"/>
          </p:nvPr>
        </p:nvSpPr>
        <p:spPr/>
        <p:txBody>
          <a:bodyPr/>
          <a:lstStyle/>
          <a:p>
            <a:endParaRPr lang="en-US"/>
          </a:p>
        </p:txBody>
      </p:sp>
      <p:sp>
        <p:nvSpPr>
          <p:cNvPr id="8" name="Slide Number Placeholder 7">
            <a:extLst>
              <a:ext uri="{FF2B5EF4-FFF2-40B4-BE49-F238E27FC236}">
                <a16:creationId xmlns:a16="http://schemas.microsoft.com/office/drawing/2014/main" id="{85B2B533-CBDD-4A44-9E4B-28865F2B6989}"/>
              </a:ext>
            </a:extLst>
          </p:cNvPr>
          <p:cNvSpPr>
            <a:spLocks noGrp="1"/>
          </p:cNvSpPr>
          <p:nvPr>
            <p:ph type="sldNum" sz="quarter" idx="12"/>
          </p:nvPr>
        </p:nvSpPr>
        <p:spPr/>
        <p:txBody>
          <a:bodyPr/>
          <a:lstStyle/>
          <a:p>
            <a:fld id="{EAE85108-AB35-4433-8F19-4A27CCF14BF7}" type="slidenum">
              <a:rPr lang="en-US" smtClean="0"/>
              <a:t>‹#›</a:t>
            </a:fld>
            <a:endParaRPr lang="en-US"/>
          </a:p>
        </p:txBody>
      </p:sp>
    </p:spTree>
    <p:extLst>
      <p:ext uri="{BB962C8B-B14F-4D97-AF65-F5344CB8AC3E}">
        <p14:creationId xmlns:p14="http://schemas.microsoft.com/office/powerpoint/2010/main" val="337062536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F2C1507-D766-4753-9928-5139C79DBE4F}"/>
              </a:ext>
            </a:extLst>
          </p:cNvPr>
          <p:cNvSpPr>
            <a:spLocks noGrp="1"/>
          </p:cNvSpPr>
          <p:nvPr>
            <p:ph type="dt" sz="half" idx="10"/>
          </p:nvPr>
        </p:nvSpPr>
        <p:spPr/>
        <p:txBody>
          <a:bodyPr/>
          <a:lstStyle/>
          <a:p>
            <a:fld id="{0A4CC44A-0055-4A82-A12D-220EE0E7614B}" type="datetime1">
              <a:rPr lang="en-US" smtClean="0"/>
              <a:t>2/19/2021</a:t>
            </a:fld>
            <a:endParaRPr lang="en-US"/>
          </a:p>
        </p:txBody>
      </p:sp>
      <p:sp>
        <p:nvSpPr>
          <p:cNvPr id="3" name="Footer Placeholder 2">
            <a:extLst>
              <a:ext uri="{FF2B5EF4-FFF2-40B4-BE49-F238E27FC236}">
                <a16:creationId xmlns:a16="http://schemas.microsoft.com/office/drawing/2014/main" id="{C275B5EA-808E-4A1C-9450-33374F7A196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446A3B2-DD1E-4AC6-97D5-35B860318988}"/>
              </a:ext>
            </a:extLst>
          </p:cNvPr>
          <p:cNvSpPr>
            <a:spLocks noGrp="1"/>
          </p:cNvSpPr>
          <p:nvPr>
            <p:ph type="sldNum" sz="quarter" idx="12"/>
          </p:nvPr>
        </p:nvSpPr>
        <p:spPr/>
        <p:txBody>
          <a:bodyPr/>
          <a:lstStyle/>
          <a:p>
            <a:fld id="{EAE85108-AB35-4433-8F19-4A27CCF14BF7}" type="slidenum">
              <a:rPr lang="en-US" smtClean="0"/>
              <a:t>‹#›</a:t>
            </a:fld>
            <a:endParaRPr lang="en-US"/>
          </a:p>
        </p:txBody>
      </p:sp>
    </p:spTree>
    <p:extLst>
      <p:ext uri="{BB962C8B-B14F-4D97-AF65-F5344CB8AC3E}">
        <p14:creationId xmlns:p14="http://schemas.microsoft.com/office/powerpoint/2010/main" val="252789759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ltLang="zh-CN"/>
              <a:t>Click to edit Master title style</a:t>
            </a:r>
            <a:endParaRPr lang="en-US" dirty="0"/>
          </a:p>
        </p:txBody>
      </p:sp>
      <p:sp>
        <p:nvSpPr>
          <p:cNvPr id="3" name="Content Placeholder 2"/>
          <p:cNvSpPr>
            <a:spLocks noGrp="1"/>
          </p:cNvSpPr>
          <p:nvPr>
            <p:ph idx="1"/>
          </p:nvPr>
        </p:nvSpPr>
        <p:spPr>
          <a:xfrm>
            <a:off x="3887391" y="987428"/>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8E55EB9A-FA89-481E-B03C-21809111217F}"/>
              </a:ext>
            </a:extLst>
          </p:cNvPr>
          <p:cNvSpPr>
            <a:spLocks noGrp="1"/>
          </p:cNvSpPr>
          <p:nvPr>
            <p:ph type="dt" sz="half" idx="10"/>
          </p:nvPr>
        </p:nvSpPr>
        <p:spPr/>
        <p:txBody>
          <a:bodyPr/>
          <a:lstStyle/>
          <a:p>
            <a:fld id="{325BE85A-8040-4C52-95C3-C488AA4019E3}" type="datetime1">
              <a:rPr lang="en-US" smtClean="0"/>
              <a:t>2/19/2021</a:t>
            </a:fld>
            <a:endParaRPr lang="en-US"/>
          </a:p>
        </p:txBody>
      </p:sp>
      <p:sp>
        <p:nvSpPr>
          <p:cNvPr id="6" name="Footer Placeholder 5">
            <a:extLst>
              <a:ext uri="{FF2B5EF4-FFF2-40B4-BE49-F238E27FC236}">
                <a16:creationId xmlns:a16="http://schemas.microsoft.com/office/drawing/2014/main" id="{D08A67F7-B81F-448E-8FE3-7CE1FFC5059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D84D60-FB76-464A-A1B4-26E2455A8B16}"/>
              </a:ext>
            </a:extLst>
          </p:cNvPr>
          <p:cNvSpPr>
            <a:spLocks noGrp="1"/>
          </p:cNvSpPr>
          <p:nvPr>
            <p:ph type="sldNum" sz="quarter" idx="12"/>
          </p:nvPr>
        </p:nvSpPr>
        <p:spPr/>
        <p:txBody>
          <a:bodyPr/>
          <a:lstStyle/>
          <a:p>
            <a:fld id="{EAE85108-AB35-4433-8F19-4A27CCF14BF7}" type="slidenum">
              <a:rPr lang="en-US" smtClean="0"/>
              <a:t>‹#›</a:t>
            </a:fld>
            <a:endParaRPr lang="en-US"/>
          </a:p>
        </p:txBody>
      </p:sp>
    </p:spTree>
    <p:extLst>
      <p:ext uri="{BB962C8B-B14F-4D97-AF65-F5344CB8AC3E}">
        <p14:creationId xmlns:p14="http://schemas.microsoft.com/office/powerpoint/2010/main" val="312707136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ltLang="zh-CN"/>
              <a:t>Click to edit Master title style</a:t>
            </a:r>
            <a:endParaRPr lang="en-US" dirty="0"/>
          </a:p>
        </p:txBody>
      </p:sp>
      <p:sp>
        <p:nvSpPr>
          <p:cNvPr id="3" name="Picture Placeholder 2"/>
          <p:cNvSpPr>
            <a:spLocks noGrp="1" noChangeAspect="1"/>
          </p:cNvSpPr>
          <p:nvPr>
            <p:ph type="pic" idx="1"/>
          </p:nvPr>
        </p:nvSpPr>
        <p:spPr>
          <a:xfrm>
            <a:off x="3887391" y="987428"/>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D57E036D-6CA9-4752-878A-96D1C1377EB9}"/>
              </a:ext>
            </a:extLst>
          </p:cNvPr>
          <p:cNvSpPr>
            <a:spLocks noGrp="1"/>
          </p:cNvSpPr>
          <p:nvPr>
            <p:ph type="dt" sz="half" idx="10"/>
          </p:nvPr>
        </p:nvSpPr>
        <p:spPr/>
        <p:txBody>
          <a:bodyPr/>
          <a:lstStyle/>
          <a:p>
            <a:fld id="{C0D1320D-B806-4FBA-BDD5-4A0E7F9A718F}" type="datetime1">
              <a:rPr lang="en-US" smtClean="0"/>
              <a:t>2/19/2021</a:t>
            </a:fld>
            <a:endParaRPr lang="en-US"/>
          </a:p>
        </p:txBody>
      </p:sp>
      <p:sp>
        <p:nvSpPr>
          <p:cNvPr id="6" name="Footer Placeholder 5">
            <a:extLst>
              <a:ext uri="{FF2B5EF4-FFF2-40B4-BE49-F238E27FC236}">
                <a16:creationId xmlns:a16="http://schemas.microsoft.com/office/drawing/2014/main" id="{F2F26CC8-6B90-4954-8A37-08261E5F0A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F6F86F-CE41-48A4-B0DC-E103A94F7A99}"/>
              </a:ext>
            </a:extLst>
          </p:cNvPr>
          <p:cNvSpPr>
            <a:spLocks noGrp="1"/>
          </p:cNvSpPr>
          <p:nvPr>
            <p:ph type="sldNum" sz="quarter" idx="12"/>
          </p:nvPr>
        </p:nvSpPr>
        <p:spPr/>
        <p:txBody>
          <a:bodyPr/>
          <a:lstStyle/>
          <a:p>
            <a:fld id="{EAE85108-AB35-4433-8F19-4A27CCF14BF7}" type="slidenum">
              <a:rPr lang="en-US" smtClean="0"/>
              <a:t>‹#›</a:t>
            </a:fld>
            <a:endParaRPr lang="en-US"/>
          </a:p>
        </p:txBody>
      </p:sp>
    </p:spTree>
    <p:extLst>
      <p:ext uri="{BB962C8B-B14F-4D97-AF65-F5344CB8AC3E}">
        <p14:creationId xmlns:p14="http://schemas.microsoft.com/office/powerpoint/2010/main" val="89884946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a:lvl1pPr>
          </a:lstStyle>
          <a:p>
            <a:r>
              <a:rPr lang="en-US" altLang="zh-CN"/>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a:extLst>
              <a:ext uri="{FF2B5EF4-FFF2-40B4-BE49-F238E27FC236}">
                <a16:creationId xmlns:a16="http://schemas.microsoft.com/office/drawing/2014/main" id="{0565CA6E-6066-412E-AA71-2B40AEB5DD3B}"/>
              </a:ext>
            </a:extLst>
          </p:cNvPr>
          <p:cNvSpPr>
            <a:spLocks noGrp="1"/>
          </p:cNvSpPr>
          <p:nvPr>
            <p:ph type="dt" sz="half" idx="10"/>
          </p:nvPr>
        </p:nvSpPr>
        <p:spPr/>
        <p:txBody>
          <a:bodyPr/>
          <a:lstStyle/>
          <a:p>
            <a:fld id="{CDF946C1-8A14-4185-A73B-8C1522DED4F5}" type="datetime1">
              <a:rPr lang="en-US" smtClean="0"/>
              <a:t>2/19/2021</a:t>
            </a:fld>
            <a:endParaRPr lang="en-US"/>
          </a:p>
        </p:txBody>
      </p:sp>
      <p:sp>
        <p:nvSpPr>
          <p:cNvPr id="5" name="Footer Placeholder 4">
            <a:extLst>
              <a:ext uri="{FF2B5EF4-FFF2-40B4-BE49-F238E27FC236}">
                <a16:creationId xmlns:a16="http://schemas.microsoft.com/office/drawing/2014/main" id="{08B8E847-C332-4DF5-8E47-D083F907F8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50E8A3-344B-40B9-B94C-0CD705527C03}"/>
              </a:ext>
            </a:extLst>
          </p:cNvPr>
          <p:cNvSpPr>
            <a:spLocks noGrp="1"/>
          </p:cNvSpPr>
          <p:nvPr>
            <p:ph type="sldNum" sz="quarter" idx="12"/>
          </p:nvPr>
        </p:nvSpPr>
        <p:spPr/>
        <p:txBody>
          <a:bodyPr/>
          <a:lstStyle/>
          <a:p>
            <a:fld id="{EAE85108-AB35-4433-8F19-4A27CCF14BF7}" type="slidenum">
              <a:rPr lang="en-US" smtClean="0"/>
              <a:t>‹#›</a:t>
            </a:fld>
            <a:endParaRPr lang="en-US"/>
          </a:p>
        </p:txBody>
      </p:sp>
    </p:spTree>
    <p:extLst>
      <p:ext uri="{BB962C8B-B14F-4D97-AF65-F5344CB8AC3E}">
        <p14:creationId xmlns:p14="http://schemas.microsoft.com/office/powerpoint/2010/main" val="424384561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5"/>
            <a:ext cx="1971675" cy="5811838"/>
          </a:xfrm>
        </p:spPr>
        <p:txBody>
          <a:bodyPr vert="eaVert"/>
          <a:lstStyle>
            <a:lvl1pPr>
              <a:defRPr sz="4000"/>
            </a:lvl1pPr>
          </a:lstStyle>
          <a:p>
            <a:r>
              <a:rPr lang="en-US" altLang="zh-CN"/>
              <a:t>Click to edit Master title style</a:t>
            </a:r>
            <a:endParaRPr lang="en-US" dirty="0"/>
          </a:p>
        </p:txBody>
      </p:sp>
      <p:sp>
        <p:nvSpPr>
          <p:cNvPr id="3" name="Vertical Text Placeholder 2"/>
          <p:cNvSpPr>
            <a:spLocks noGrp="1"/>
          </p:cNvSpPr>
          <p:nvPr>
            <p:ph type="body" orient="vert" idx="1"/>
          </p:nvPr>
        </p:nvSpPr>
        <p:spPr>
          <a:xfrm>
            <a:off x="628651" y="365125"/>
            <a:ext cx="5800725"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Slide Number Placeholder 3">
            <a:extLst>
              <a:ext uri="{FF2B5EF4-FFF2-40B4-BE49-F238E27FC236}">
                <a16:creationId xmlns:a16="http://schemas.microsoft.com/office/drawing/2014/main" id="{E99C86AD-207A-49B3-8B85-C20B3E1D1420}"/>
              </a:ext>
            </a:extLst>
          </p:cNvPr>
          <p:cNvSpPr>
            <a:spLocks noGrp="1"/>
          </p:cNvSpPr>
          <p:nvPr>
            <p:ph type="sldNum" sz="quarter" idx="10"/>
          </p:nvPr>
        </p:nvSpPr>
        <p:spPr/>
        <p:txBody>
          <a:bodyPr/>
          <a:lstStyle/>
          <a:p>
            <a:fld id="{EAE85108-AB35-4433-8F19-4A27CCF14BF7}" type="slidenum">
              <a:rPr lang="en-US" smtClean="0"/>
              <a:t>‹#›</a:t>
            </a:fld>
            <a:endParaRPr lang="en-US"/>
          </a:p>
        </p:txBody>
      </p:sp>
      <p:sp>
        <p:nvSpPr>
          <p:cNvPr id="5" name="Date Placeholder 4">
            <a:extLst>
              <a:ext uri="{FF2B5EF4-FFF2-40B4-BE49-F238E27FC236}">
                <a16:creationId xmlns:a16="http://schemas.microsoft.com/office/drawing/2014/main" id="{42912352-2C1C-4D23-8513-989FBB4A2D9E}"/>
              </a:ext>
            </a:extLst>
          </p:cNvPr>
          <p:cNvSpPr>
            <a:spLocks noGrp="1"/>
          </p:cNvSpPr>
          <p:nvPr>
            <p:ph type="dt" sz="half" idx="11"/>
          </p:nvPr>
        </p:nvSpPr>
        <p:spPr/>
        <p:txBody>
          <a:bodyPr/>
          <a:lstStyle/>
          <a:p>
            <a:fld id="{C3942078-8D69-4F5F-996A-FE6AF4A83655}" type="datetime1">
              <a:rPr lang="en-US" smtClean="0"/>
              <a:t>2/19/2021</a:t>
            </a:fld>
            <a:endParaRPr lang="en-US"/>
          </a:p>
        </p:txBody>
      </p:sp>
      <p:sp>
        <p:nvSpPr>
          <p:cNvPr id="6" name="Footer Placeholder 5">
            <a:extLst>
              <a:ext uri="{FF2B5EF4-FFF2-40B4-BE49-F238E27FC236}">
                <a16:creationId xmlns:a16="http://schemas.microsoft.com/office/drawing/2014/main" id="{3442BEA7-CAC5-4B44-BFE2-44C65C4F9360}"/>
              </a:ext>
            </a:extLst>
          </p:cNvPr>
          <p:cNvSpPr>
            <a:spLocks noGrp="1"/>
          </p:cNvSpPr>
          <p:nvPr>
            <p:ph type="ftr" sz="quarter" idx="12"/>
          </p:nvPr>
        </p:nvSpPr>
        <p:spPr/>
        <p:txBody>
          <a:bodyPr/>
          <a:lstStyle/>
          <a:p>
            <a:endParaRPr lang="en-US"/>
          </a:p>
        </p:txBody>
      </p:sp>
    </p:spTree>
    <p:extLst>
      <p:ext uri="{BB962C8B-B14F-4D97-AF65-F5344CB8AC3E}">
        <p14:creationId xmlns:p14="http://schemas.microsoft.com/office/powerpoint/2010/main" val="26448355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122237"/>
            <a:ext cx="8534400" cy="944563"/>
          </a:xfrm>
        </p:spPr>
        <p:txBody>
          <a:bodyPr/>
          <a:lstStyle>
            <a:lvl1pPr>
              <a:defRPr sz="4000" b="1"/>
            </a:lvl1pPr>
          </a:lstStyle>
          <a:p>
            <a:r>
              <a:rPr lang="en-US" altLang="zh-CN" dirty="0"/>
              <a:t>Click to edit Master title style</a:t>
            </a:r>
            <a:endParaRPr lang="en-US" dirty="0"/>
          </a:p>
        </p:txBody>
      </p:sp>
      <p:sp>
        <p:nvSpPr>
          <p:cNvPr id="3" name="Content Placeholder 2"/>
          <p:cNvSpPr>
            <a:spLocks noGrp="1"/>
          </p:cNvSpPr>
          <p:nvPr>
            <p:ph idx="1"/>
          </p:nvPr>
        </p:nvSpPr>
        <p:spPr>
          <a:xfrm>
            <a:off x="228600" y="1143000"/>
            <a:ext cx="8534400" cy="5033963"/>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7" name="Date Placeholder 6">
            <a:extLst>
              <a:ext uri="{FF2B5EF4-FFF2-40B4-BE49-F238E27FC236}">
                <a16:creationId xmlns:a16="http://schemas.microsoft.com/office/drawing/2014/main" id="{566A8C8D-DCAC-48E8-B44C-1856BA32B821}"/>
              </a:ext>
            </a:extLst>
          </p:cNvPr>
          <p:cNvSpPr>
            <a:spLocks noGrp="1"/>
          </p:cNvSpPr>
          <p:nvPr>
            <p:ph type="dt" sz="half" idx="10"/>
          </p:nvPr>
        </p:nvSpPr>
        <p:spPr/>
        <p:txBody>
          <a:bodyPr/>
          <a:lstStyle/>
          <a:p>
            <a:fld id="{0B565623-3D9F-4C8E-8347-9EE99574A4C0}" type="datetime1">
              <a:rPr lang="en-US" smtClean="0"/>
              <a:t>2/19/2021</a:t>
            </a:fld>
            <a:endParaRPr lang="en-US"/>
          </a:p>
        </p:txBody>
      </p:sp>
      <p:sp>
        <p:nvSpPr>
          <p:cNvPr id="8" name="Footer Placeholder 7">
            <a:extLst>
              <a:ext uri="{FF2B5EF4-FFF2-40B4-BE49-F238E27FC236}">
                <a16:creationId xmlns:a16="http://schemas.microsoft.com/office/drawing/2014/main" id="{0D0ED1D6-4D09-4FB5-8D1F-13867A55A641}"/>
              </a:ext>
            </a:extLst>
          </p:cNvPr>
          <p:cNvSpPr>
            <a:spLocks noGrp="1"/>
          </p:cNvSpPr>
          <p:nvPr>
            <p:ph type="ftr" sz="quarter" idx="11"/>
          </p:nvPr>
        </p:nvSpPr>
        <p:spPr/>
        <p:txBody>
          <a:bodyPr/>
          <a:lstStyle/>
          <a:p>
            <a:pPr>
              <a:defRPr/>
            </a:pPr>
            <a:endParaRPr lang="en-US" altLang="en-US"/>
          </a:p>
        </p:txBody>
      </p:sp>
      <p:sp>
        <p:nvSpPr>
          <p:cNvPr id="9" name="Slide Number Placeholder 8">
            <a:extLst>
              <a:ext uri="{FF2B5EF4-FFF2-40B4-BE49-F238E27FC236}">
                <a16:creationId xmlns:a16="http://schemas.microsoft.com/office/drawing/2014/main" id="{705AC2A6-B44A-4D71-809C-A2173B1009A6}"/>
              </a:ext>
            </a:extLst>
          </p:cNvPr>
          <p:cNvSpPr>
            <a:spLocks noGrp="1"/>
          </p:cNvSpPr>
          <p:nvPr>
            <p:ph type="sldNum" sz="quarter" idx="12"/>
          </p:nvPr>
        </p:nvSpPr>
        <p:spPr>
          <a:xfrm>
            <a:off x="6457950" y="6356350"/>
            <a:ext cx="2305050" cy="365125"/>
          </a:xfrm>
        </p:spPr>
        <p:txBody>
          <a:bodyPr/>
          <a:lstStyle/>
          <a:p>
            <a:pPr>
              <a:defRPr/>
            </a:pPr>
            <a:fld id="{433BCE07-93B6-431C-B811-61266185107F}" type="slidenum">
              <a:rPr lang="en-US" altLang="en-US" smtClean="0"/>
              <a:pPr>
                <a:defRPr/>
              </a:pPr>
              <a:t>‹#›</a:t>
            </a:fld>
            <a:endParaRPr lang="en-US" altLang="en-US"/>
          </a:p>
        </p:txBody>
      </p:sp>
    </p:spTree>
    <p:extLst>
      <p:ext uri="{BB962C8B-B14F-4D97-AF65-F5344CB8AC3E}">
        <p14:creationId xmlns:p14="http://schemas.microsoft.com/office/powerpoint/2010/main" val="14035333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1"/>
            <a:ext cx="7886700" cy="2852737"/>
          </a:xfrm>
        </p:spPr>
        <p:txBody>
          <a:bodyPr anchor="b"/>
          <a:lstStyle>
            <a:lvl1pPr>
              <a:defRPr sz="6000"/>
            </a:lvl1pPr>
          </a:lstStyle>
          <a:p>
            <a:r>
              <a:rPr lang="en-US" altLang="zh-CN"/>
              <a:t>Click to edit Master title style</a:t>
            </a:r>
            <a:endParaRPr lang="en-US" dirty="0"/>
          </a:p>
        </p:txBody>
      </p:sp>
      <p:sp>
        <p:nvSpPr>
          <p:cNvPr id="3" name="Text Placeholder 2"/>
          <p:cNvSpPr>
            <a:spLocks noGrp="1"/>
          </p:cNvSpPr>
          <p:nvPr>
            <p:ph type="body" idx="1"/>
          </p:nvPr>
        </p:nvSpPr>
        <p:spPr>
          <a:xfrm>
            <a:off x="623888" y="4589466"/>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Click to edit Master text styles</a:t>
            </a:r>
          </a:p>
        </p:txBody>
      </p:sp>
      <p:sp>
        <p:nvSpPr>
          <p:cNvPr id="4" name="Date Placeholder 3">
            <a:extLst>
              <a:ext uri="{FF2B5EF4-FFF2-40B4-BE49-F238E27FC236}">
                <a16:creationId xmlns:a16="http://schemas.microsoft.com/office/drawing/2014/main" id="{06B83257-AC3A-41AF-A8B5-A27C8A4113A7}"/>
              </a:ext>
            </a:extLst>
          </p:cNvPr>
          <p:cNvSpPr>
            <a:spLocks noGrp="1"/>
          </p:cNvSpPr>
          <p:nvPr>
            <p:ph type="dt" sz="half" idx="10"/>
          </p:nvPr>
        </p:nvSpPr>
        <p:spPr/>
        <p:txBody>
          <a:bodyPr/>
          <a:lstStyle/>
          <a:p>
            <a:fld id="{383EC605-27CD-42F6-8D1B-EEDAA23B1807}" type="datetime1">
              <a:rPr lang="en-US" smtClean="0"/>
              <a:t>2/19/2021</a:t>
            </a:fld>
            <a:endParaRPr lang="en-US"/>
          </a:p>
        </p:txBody>
      </p:sp>
      <p:sp>
        <p:nvSpPr>
          <p:cNvPr id="5" name="Footer Placeholder 4">
            <a:extLst>
              <a:ext uri="{FF2B5EF4-FFF2-40B4-BE49-F238E27FC236}">
                <a16:creationId xmlns:a16="http://schemas.microsoft.com/office/drawing/2014/main" id="{AD0F82D5-B86E-45CF-9FBF-19090919DAB3}"/>
              </a:ext>
            </a:extLst>
          </p:cNvPr>
          <p:cNvSpPr>
            <a:spLocks noGrp="1"/>
          </p:cNvSpPr>
          <p:nvPr>
            <p:ph type="ftr" sz="quarter" idx="11"/>
          </p:nvPr>
        </p:nvSpPr>
        <p:spPr/>
        <p:txBody>
          <a:bodyPr/>
          <a:lstStyle/>
          <a:p>
            <a:pPr>
              <a:defRPr/>
            </a:pPr>
            <a:endParaRPr lang="en-US" altLang="en-US"/>
          </a:p>
        </p:txBody>
      </p:sp>
      <p:sp>
        <p:nvSpPr>
          <p:cNvPr id="6" name="Slide Number Placeholder 5">
            <a:extLst>
              <a:ext uri="{FF2B5EF4-FFF2-40B4-BE49-F238E27FC236}">
                <a16:creationId xmlns:a16="http://schemas.microsoft.com/office/drawing/2014/main" id="{B53F34E9-163F-46B3-A0E6-2CB14ECDAA1B}"/>
              </a:ext>
            </a:extLst>
          </p:cNvPr>
          <p:cNvSpPr>
            <a:spLocks noGrp="1"/>
          </p:cNvSpPr>
          <p:nvPr>
            <p:ph type="sldNum" sz="quarter" idx="12"/>
          </p:nvPr>
        </p:nvSpPr>
        <p:spPr/>
        <p:txBody>
          <a:bodyPr/>
          <a:lstStyle/>
          <a:p>
            <a:pPr>
              <a:defRPr/>
            </a:pPr>
            <a:fld id="{36E007ED-9FB1-47DD-9C4C-DF7B74280183}" type="slidenum">
              <a:rPr lang="en-US" altLang="en-US" smtClean="0"/>
              <a:pPr>
                <a:defRPr/>
              </a:pPr>
              <a:t>‹#›</a:t>
            </a:fld>
            <a:endParaRPr lang="en-US" altLang="en-US"/>
          </a:p>
        </p:txBody>
      </p:sp>
    </p:spTree>
    <p:extLst>
      <p:ext uri="{BB962C8B-B14F-4D97-AF65-F5344CB8AC3E}">
        <p14:creationId xmlns:p14="http://schemas.microsoft.com/office/powerpoint/2010/main" val="1436594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a:lvl1pPr>
          </a:lstStyle>
          <a:p>
            <a:r>
              <a:rPr lang="en-US" altLang="zh-CN"/>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Date Placeholder 4">
            <a:extLst>
              <a:ext uri="{FF2B5EF4-FFF2-40B4-BE49-F238E27FC236}">
                <a16:creationId xmlns:a16="http://schemas.microsoft.com/office/drawing/2014/main" id="{AB2EE734-5704-4E85-A3DF-31A03E3496BA}"/>
              </a:ext>
            </a:extLst>
          </p:cNvPr>
          <p:cNvSpPr>
            <a:spLocks noGrp="1"/>
          </p:cNvSpPr>
          <p:nvPr>
            <p:ph type="dt" sz="half" idx="10"/>
          </p:nvPr>
        </p:nvSpPr>
        <p:spPr/>
        <p:txBody>
          <a:bodyPr/>
          <a:lstStyle/>
          <a:p>
            <a:fld id="{58366279-11EB-4EC0-81D8-CADB461DE832}" type="datetime1">
              <a:rPr lang="en-US" smtClean="0"/>
              <a:t>2/19/2021</a:t>
            </a:fld>
            <a:endParaRPr lang="en-US"/>
          </a:p>
        </p:txBody>
      </p:sp>
      <p:sp>
        <p:nvSpPr>
          <p:cNvPr id="6" name="Footer Placeholder 5">
            <a:extLst>
              <a:ext uri="{FF2B5EF4-FFF2-40B4-BE49-F238E27FC236}">
                <a16:creationId xmlns:a16="http://schemas.microsoft.com/office/drawing/2014/main" id="{F6AE4103-BB27-44AD-911F-09DE02E43479}"/>
              </a:ext>
            </a:extLst>
          </p:cNvPr>
          <p:cNvSpPr>
            <a:spLocks noGrp="1"/>
          </p:cNvSpPr>
          <p:nvPr>
            <p:ph type="ftr" sz="quarter" idx="11"/>
          </p:nvPr>
        </p:nvSpPr>
        <p:spPr/>
        <p:txBody>
          <a:bodyPr/>
          <a:lstStyle/>
          <a:p>
            <a:pPr>
              <a:defRPr/>
            </a:pPr>
            <a:endParaRPr lang="en-US" altLang="en-US"/>
          </a:p>
        </p:txBody>
      </p:sp>
      <p:sp>
        <p:nvSpPr>
          <p:cNvPr id="7" name="Slide Number Placeholder 6">
            <a:extLst>
              <a:ext uri="{FF2B5EF4-FFF2-40B4-BE49-F238E27FC236}">
                <a16:creationId xmlns:a16="http://schemas.microsoft.com/office/drawing/2014/main" id="{425C0245-09B3-4832-8738-2CD52D2F4A33}"/>
              </a:ext>
            </a:extLst>
          </p:cNvPr>
          <p:cNvSpPr>
            <a:spLocks noGrp="1"/>
          </p:cNvSpPr>
          <p:nvPr>
            <p:ph type="sldNum" sz="quarter" idx="12"/>
          </p:nvPr>
        </p:nvSpPr>
        <p:spPr/>
        <p:txBody>
          <a:bodyPr/>
          <a:lstStyle/>
          <a:p>
            <a:pPr>
              <a:defRPr/>
            </a:pPr>
            <a:fld id="{BC588FB5-C8AF-4E74-9400-4A37AA1776AE}" type="slidenum">
              <a:rPr lang="en-US" altLang="en-US" smtClean="0"/>
              <a:pPr>
                <a:defRPr/>
              </a:pPr>
              <a:t>‹#›</a:t>
            </a:fld>
            <a:endParaRPr lang="en-US" altLang="en-US"/>
          </a:p>
        </p:txBody>
      </p:sp>
    </p:spTree>
    <p:extLst>
      <p:ext uri="{BB962C8B-B14F-4D97-AF65-F5344CB8AC3E}">
        <p14:creationId xmlns:p14="http://schemas.microsoft.com/office/powerpoint/2010/main" val="30447069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8"/>
            <a:ext cx="7886700" cy="1325563"/>
          </a:xfrm>
        </p:spPr>
        <p:txBody>
          <a:bodyPr/>
          <a:lstStyle>
            <a:lvl1pPr>
              <a:defRPr sz="4000"/>
            </a:lvl1pPr>
          </a:lstStyle>
          <a:p>
            <a:r>
              <a:rPr lang="en-US" altLang="zh-CN"/>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Text Placeholder 4"/>
          <p:cNvSpPr>
            <a:spLocks noGrp="1"/>
          </p:cNvSpPr>
          <p:nvPr>
            <p:ph type="body" sz="quarter" idx="3"/>
          </p:nvPr>
        </p:nvSpPr>
        <p:spPr>
          <a:xfrm>
            <a:off x="4629151"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4629151" y="2505075"/>
            <a:ext cx="3887391"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7" name="Date Placeholder 6">
            <a:extLst>
              <a:ext uri="{FF2B5EF4-FFF2-40B4-BE49-F238E27FC236}">
                <a16:creationId xmlns:a16="http://schemas.microsoft.com/office/drawing/2014/main" id="{A808F09A-8592-4BDE-ADDA-688B6580B167}"/>
              </a:ext>
            </a:extLst>
          </p:cNvPr>
          <p:cNvSpPr>
            <a:spLocks noGrp="1"/>
          </p:cNvSpPr>
          <p:nvPr>
            <p:ph type="dt" sz="half" idx="10"/>
          </p:nvPr>
        </p:nvSpPr>
        <p:spPr/>
        <p:txBody>
          <a:bodyPr/>
          <a:lstStyle/>
          <a:p>
            <a:fld id="{D93CDD23-8AC6-444C-845D-51E6EA828DE5}" type="datetime1">
              <a:rPr lang="en-US" smtClean="0"/>
              <a:t>2/19/2021</a:t>
            </a:fld>
            <a:endParaRPr lang="en-US"/>
          </a:p>
        </p:txBody>
      </p:sp>
      <p:sp>
        <p:nvSpPr>
          <p:cNvPr id="8" name="Footer Placeholder 7">
            <a:extLst>
              <a:ext uri="{FF2B5EF4-FFF2-40B4-BE49-F238E27FC236}">
                <a16:creationId xmlns:a16="http://schemas.microsoft.com/office/drawing/2014/main" id="{26A52FDA-E238-4433-BB18-6FECA1683F65}"/>
              </a:ext>
            </a:extLst>
          </p:cNvPr>
          <p:cNvSpPr>
            <a:spLocks noGrp="1"/>
          </p:cNvSpPr>
          <p:nvPr>
            <p:ph type="ftr" sz="quarter" idx="11"/>
          </p:nvPr>
        </p:nvSpPr>
        <p:spPr/>
        <p:txBody>
          <a:bodyPr/>
          <a:lstStyle/>
          <a:p>
            <a:pPr>
              <a:defRPr/>
            </a:pPr>
            <a:endParaRPr lang="en-US" altLang="en-US"/>
          </a:p>
        </p:txBody>
      </p:sp>
      <p:sp>
        <p:nvSpPr>
          <p:cNvPr id="9" name="Slide Number Placeholder 8">
            <a:extLst>
              <a:ext uri="{FF2B5EF4-FFF2-40B4-BE49-F238E27FC236}">
                <a16:creationId xmlns:a16="http://schemas.microsoft.com/office/drawing/2014/main" id="{4F3B7A5C-5019-4856-842E-973AE681D56A}"/>
              </a:ext>
            </a:extLst>
          </p:cNvPr>
          <p:cNvSpPr>
            <a:spLocks noGrp="1"/>
          </p:cNvSpPr>
          <p:nvPr>
            <p:ph type="sldNum" sz="quarter" idx="12"/>
          </p:nvPr>
        </p:nvSpPr>
        <p:spPr/>
        <p:txBody>
          <a:bodyPr/>
          <a:lstStyle/>
          <a:p>
            <a:pPr>
              <a:defRPr/>
            </a:pPr>
            <a:fld id="{B2529110-A39F-4C35-A20F-B83C958DAEBF}" type="slidenum">
              <a:rPr lang="en-US" altLang="en-US" smtClean="0"/>
              <a:pPr>
                <a:defRPr/>
              </a:pPr>
              <a:t>‹#›</a:t>
            </a:fld>
            <a:endParaRPr lang="en-US" altLang="en-US"/>
          </a:p>
        </p:txBody>
      </p:sp>
    </p:spTree>
    <p:extLst>
      <p:ext uri="{BB962C8B-B14F-4D97-AF65-F5344CB8AC3E}">
        <p14:creationId xmlns:p14="http://schemas.microsoft.com/office/powerpoint/2010/main" val="5617689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10FCA-6BEB-450B-8D71-DBD3FF329F59}"/>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2ADC2324-A4ED-4FC5-918E-A3442C9DA23D}"/>
              </a:ext>
            </a:extLst>
          </p:cNvPr>
          <p:cNvSpPr>
            <a:spLocks noGrp="1"/>
          </p:cNvSpPr>
          <p:nvPr>
            <p:ph type="dt" sz="half" idx="10"/>
          </p:nvPr>
        </p:nvSpPr>
        <p:spPr/>
        <p:txBody>
          <a:bodyPr/>
          <a:lstStyle/>
          <a:p>
            <a:fld id="{30BBF500-6600-4FA3-92F8-5F574BCD9518}" type="datetime1">
              <a:rPr lang="en-US" smtClean="0"/>
              <a:t>2/19/2021</a:t>
            </a:fld>
            <a:endParaRPr lang="en-US"/>
          </a:p>
        </p:txBody>
      </p:sp>
      <p:sp>
        <p:nvSpPr>
          <p:cNvPr id="7" name="Footer Placeholder 6">
            <a:extLst>
              <a:ext uri="{FF2B5EF4-FFF2-40B4-BE49-F238E27FC236}">
                <a16:creationId xmlns:a16="http://schemas.microsoft.com/office/drawing/2014/main" id="{B325BB10-F15D-4F22-B3CC-E61B4CC97173}"/>
              </a:ext>
            </a:extLst>
          </p:cNvPr>
          <p:cNvSpPr>
            <a:spLocks noGrp="1"/>
          </p:cNvSpPr>
          <p:nvPr>
            <p:ph type="ftr" sz="quarter" idx="11"/>
          </p:nvPr>
        </p:nvSpPr>
        <p:spPr/>
        <p:txBody>
          <a:bodyPr/>
          <a:lstStyle/>
          <a:p>
            <a:pPr>
              <a:defRPr/>
            </a:pPr>
            <a:endParaRPr lang="en-US" altLang="en-US"/>
          </a:p>
        </p:txBody>
      </p:sp>
      <p:sp>
        <p:nvSpPr>
          <p:cNvPr id="8" name="Slide Number Placeholder 7">
            <a:extLst>
              <a:ext uri="{FF2B5EF4-FFF2-40B4-BE49-F238E27FC236}">
                <a16:creationId xmlns:a16="http://schemas.microsoft.com/office/drawing/2014/main" id="{85B2B533-CBDD-4A44-9E4B-28865F2B6989}"/>
              </a:ext>
            </a:extLst>
          </p:cNvPr>
          <p:cNvSpPr>
            <a:spLocks noGrp="1"/>
          </p:cNvSpPr>
          <p:nvPr>
            <p:ph type="sldNum" sz="quarter" idx="12"/>
          </p:nvPr>
        </p:nvSpPr>
        <p:spPr/>
        <p:txBody>
          <a:bodyPr/>
          <a:lstStyle/>
          <a:p>
            <a:pPr>
              <a:defRPr/>
            </a:pPr>
            <a:fld id="{23F98345-2B8D-48B6-9E15-BFA1941093FF}" type="slidenum">
              <a:rPr lang="en-US" altLang="en-US" smtClean="0"/>
              <a:pPr>
                <a:defRPr/>
              </a:pPr>
              <a:t>‹#›</a:t>
            </a:fld>
            <a:endParaRPr lang="en-US" altLang="en-US"/>
          </a:p>
        </p:txBody>
      </p:sp>
    </p:spTree>
    <p:extLst>
      <p:ext uri="{BB962C8B-B14F-4D97-AF65-F5344CB8AC3E}">
        <p14:creationId xmlns:p14="http://schemas.microsoft.com/office/powerpoint/2010/main" val="40908162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F2C1507-D766-4753-9928-5139C79DBE4F}"/>
              </a:ext>
            </a:extLst>
          </p:cNvPr>
          <p:cNvSpPr>
            <a:spLocks noGrp="1"/>
          </p:cNvSpPr>
          <p:nvPr>
            <p:ph type="dt" sz="half" idx="10"/>
          </p:nvPr>
        </p:nvSpPr>
        <p:spPr/>
        <p:txBody>
          <a:bodyPr/>
          <a:lstStyle/>
          <a:p>
            <a:fld id="{7101C15C-FF0A-4935-8972-7B9653A5BC60}" type="datetime1">
              <a:rPr lang="en-US" smtClean="0"/>
              <a:t>2/19/2021</a:t>
            </a:fld>
            <a:endParaRPr lang="en-US"/>
          </a:p>
        </p:txBody>
      </p:sp>
      <p:sp>
        <p:nvSpPr>
          <p:cNvPr id="3" name="Footer Placeholder 2">
            <a:extLst>
              <a:ext uri="{FF2B5EF4-FFF2-40B4-BE49-F238E27FC236}">
                <a16:creationId xmlns:a16="http://schemas.microsoft.com/office/drawing/2014/main" id="{C275B5EA-808E-4A1C-9450-33374F7A1969}"/>
              </a:ext>
            </a:extLst>
          </p:cNvPr>
          <p:cNvSpPr>
            <a:spLocks noGrp="1"/>
          </p:cNvSpPr>
          <p:nvPr>
            <p:ph type="ftr" sz="quarter" idx="11"/>
          </p:nvPr>
        </p:nvSpPr>
        <p:spPr/>
        <p:txBody>
          <a:bodyPr/>
          <a:lstStyle/>
          <a:p>
            <a:pPr>
              <a:defRPr/>
            </a:pPr>
            <a:endParaRPr lang="en-US" altLang="en-US"/>
          </a:p>
        </p:txBody>
      </p:sp>
      <p:sp>
        <p:nvSpPr>
          <p:cNvPr id="4" name="Slide Number Placeholder 3">
            <a:extLst>
              <a:ext uri="{FF2B5EF4-FFF2-40B4-BE49-F238E27FC236}">
                <a16:creationId xmlns:a16="http://schemas.microsoft.com/office/drawing/2014/main" id="{1446A3B2-DD1E-4AC6-97D5-35B860318988}"/>
              </a:ext>
            </a:extLst>
          </p:cNvPr>
          <p:cNvSpPr>
            <a:spLocks noGrp="1"/>
          </p:cNvSpPr>
          <p:nvPr>
            <p:ph type="sldNum" sz="quarter" idx="12"/>
          </p:nvPr>
        </p:nvSpPr>
        <p:spPr/>
        <p:txBody>
          <a:bodyPr/>
          <a:lstStyle/>
          <a:p>
            <a:pPr>
              <a:defRPr/>
            </a:pPr>
            <a:fld id="{0985E2A2-D7DB-4741-BAF3-CC754E71F28C}" type="slidenum">
              <a:rPr lang="en-US" altLang="en-US" smtClean="0"/>
              <a:pPr>
                <a:defRPr/>
              </a:pPr>
              <a:t>‹#›</a:t>
            </a:fld>
            <a:endParaRPr lang="en-US" altLang="en-US"/>
          </a:p>
        </p:txBody>
      </p:sp>
    </p:spTree>
    <p:extLst>
      <p:ext uri="{BB962C8B-B14F-4D97-AF65-F5344CB8AC3E}">
        <p14:creationId xmlns:p14="http://schemas.microsoft.com/office/powerpoint/2010/main" val="9689758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ltLang="zh-CN"/>
              <a:t>Click to edit Master title style</a:t>
            </a:r>
            <a:endParaRPr lang="en-US" dirty="0"/>
          </a:p>
        </p:txBody>
      </p:sp>
      <p:sp>
        <p:nvSpPr>
          <p:cNvPr id="3" name="Content Placeholder 2"/>
          <p:cNvSpPr>
            <a:spLocks noGrp="1"/>
          </p:cNvSpPr>
          <p:nvPr>
            <p:ph idx="1"/>
          </p:nvPr>
        </p:nvSpPr>
        <p:spPr>
          <a:xfrm>
            <a:off x="3887391" y="987428"/>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8E55EB9A-FA89-481E-B03C-21809111217F}"/>
              </a:ext>
            </a:extLst>
          </p:cNvPr>
          <p:cNvSpPr>
            <a:spLocks noGrp="1"/>
          </p:cNvSpPr>
          <p:nvPr>
            <p:ph type="dt" sz="half" idx="10"/>
          </p:nvPr>
        </p:nvSpPr>
        <p:spPr/>
        <p:txBody>
          <a:bodyPr/>
          <a:lstStyle/>
          <a:p>
            <a:fld id="{1566E5C5-35BD-4CAC-B67A-25EEA4959F8C}" type="datetime1">
              <a:rPr lang="en-US" smtClean="0"/>
              <a:t>2/19/2021</a:t>
            </a:fld>
            <a:endParaRPr lang="en-US"/>
          </a:p>
        </p:txBody>
      </p:sp>
      <p:sp>
        <p:nvSpPr>
          <p:cNvPr id="6" name="Footer Placeholder 5">
            <a:extLst>
              <a:ext uri="{FF2B5EF4-FFF2-40B4-BE49-F238E27FC236}">
                <a16:creationId xmlns:a16="http://schemas.microsoft.com/office/drawing/2014/main" id="{D08A67F7-B81F-448E-8FE3-7CE1FFC50595}"/>
              </a:ext>
            </a:extLst>
          </p:cNvPr>
          <p:cNvSpPr>
            <a:spLocks noGrp="1"/>
          </p:cNvSpPr>
          <p:nvPr>
            <p:ph type="ftr" sz="quarter" idx="11"/>
          </p:nvPr>
        </p:nvSpPr>
        <p:spPr/>
        <p:txBody>
          <a:bodyPr/>
          <a:lstStyle/>
          <a:p>
            <a:pPr>
              <a:defRPr/>
            </a:pPr>
            <a:endParaRPr lang="en-US" altLang="en-US"/>
          </a:p>
        </p:txBody>
      </p:sp>
      <p:sp>
        <p:nvSpPr>
          <p:cNvPr id="7" name="Slide Number Placeholder 6">
            <a:extLst>
              <a:ext uri="{FF2B5EF4-FFF2-40B4-BE49-F238E27FC236}">
                <a16:creationId xmlns:a16="http://schemas.microsoft.com/office/drawing/2014/main" id="{7AD84D60-FB76-464A-A1B4-26E2455A8B16}"/>
              </a:ext>
            </a:extLst>
          </p:cNvPr>
          <p:cNvSpPr>
            <a:spLocks noGrp="1"/>
          </p:cNvSpPr>
          <p:nvPr>
            <p:ph type="sldNum" sz="quarter" idx="12"/>
          </p:nvPr>
        </p:nvSpPr>
        <p:spPr/>
        <p:txBody>
          <a:bodyPr/>
          <a:lstStyle/>
          <a:p>
            <a:pPr>
              <a:defRPr/>
            </a:pPr>
            <a:fld id="{BD0073A5-873D-4D61-9F56-6A76747B1733}" type="slidenum">
              <a:rPr lang="en-US" altLang="en-US" smtClean="0"/>
              <a:pPr>
                <a:defRPr/>
              </a:pPr>
              <a:t>‹#›</a:t>
            </a:fld>
            <a:endParaRPr lang="en-US" altLang="en-US"/>
          </a:p>
        </p:txBody>
      </p:sp>
    </p:spTree>
    <p:extLst>
      <p:ext uri="{BB962C8B-B14F-4D97-AF65-F5344CB8AC3E}">
        <p14:creationId xmlns:p14="http://schemas.microsoft.com/office/powerpoint/2010/main" val="7282204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theme" Target="../theme/theme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image" Target="../media/image3.jp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6">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8"/>
            <a:ext cx="7886700" cy="1325563"/>
          </a:xfrm>
          <a:prstGeom prst="rect">
            <a:avLst/>
          </a:prstGeom>
        </p:spPr>
        <p:txBody>
          <a:bodyPr vert="horz" lIns="91440" tIns="45720" rIns="91440" bIns="45720" rtlCol="0" anchor="ctr">
            <a:normAutofit/>
          </a:bodyPr>
          <a:lstStyle/>
          <a:p>
            <a:r>
              <a:rPr lang="en-US" altLang="zh-CN"/>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Slide Number Placeholder 3">
            <a:extLst>
              <a:ext uri="{FF2B5EF4-FFF2-40B4-BE49-F238E27FC236}">
                <a16:creationId xmlns:a16="http://schemas.microsoft.com/office/drawing/2014/main" id="{E992CCC0-2233-4D49-B90B-9270579AA896}"/>
              </a:ext>
            </a:extLst>
          </p:cNvPr>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23F98345-2B8D-48B6-9E15-BFA1941093FF}" type="slidenum">
              <a:rPr lang="en-US" altLang="en-US" smtClean="0"/>
              <a:pPr>
                <a:defRPr/>
              </a:pPr>
              <a:t>‹#›</a:t>
            </a:fld>
            <a:endParaRPr lang="en-US" altLang="en-US"/>
          </a:p>
        </p:txBody>
      </p:sp>
      <p:sp>
        <p:nvSpPr>
          <p:cNvPr id="5" name="Date Placeholder 4">
            <a:extLst>
              <a:ext uri="{FF2B5EF4-FFF2-40B4-BE49-F238E27FC236}">
                <a16:creationId xmlns:a16="http://schemas.microsoft.com/office/drawing/2014/main" id="{B61BBD59-BBFC-42FB-92B6-E9A5A5F22456}"/>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920529-A973-4AF3-94BB-435B41C9BA10}" type="datetime1">
              <a:rPr lang="en-US" smtClean="0"/>
              <a:t>2/19/2021</a:t>
            </a:fld>
            <a:endParaRPr lang="en-US"/>
          </a:p>
        </p:txBody>
      </p:sp>
      <p:sp>
        <p:nvSpPr>
          <p:cNvPr id="6" name="Footer Placeholder 5">
            <a:extLst>
              <a:ext uri="{FF2B5EF4-FFF2-40B4-BE49-F238E27FC236}">
                <a16:creationId xmlns:a16="http://schemas.microsoft.com/office/drawing/2014/main" id="{E6FEF2E5-B203-4790-BCB1-4BA8A888BAEF}"/>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ltLang="en-US"/>
          </a:p>
        </p:txBody>
      </p:sp>
    </p:spTree>
    <p:extLst>
      <p:ext uri="{BB962C8B-B14F-4D97-AF65-F5344CB8AC3E}">
        <p14:creationId xmlns:p14="http://schemas.microsoft.com/office/powerpoint/2010/main" val="2761737292"/>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 id="2147483723" r:id="rId13"/>
    <p:sldLayoutId id="2147483725" r:id="rId14"/>
  </p:sldLayoutIdLst>
  <p:hf hdr="0" ftr="0" dt="0"/>
  <p:txStyles>
    <p:title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8"/>
            <a:ext cx="7886700" cy="1325563"/>
          </a:xfrm>
          <a:prstGeom prst="rect">
            <a:avLst/>
          </a:prstGeom>
        </p:spPr>
        <p:txBody>
          <a:bodyPr vert="horz" lIns="91440" tIns="45720" rIns="91440" bIns="45720" rtlCol="0" anchor="ctr">
            <a:normAutofit/>
          </a:bodyPr>
          <a:lstStyle/>
          <a:p>
            <a:r>
              <a:rPr lang="en-US" altLang="zh-CN"/>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Slide Number Placeholder 3">
            <a:extLst>
              <a:ext uri="{FF2B5EF4-FFF2-40B4-BE49-F238E27FC236}">
                <a16:creationId xmlns:a16="http://schemas.microsoft.com/office/drawing/2014/main" id="{E992CCC0-2233-4D49-B90B-9270579AA896}"/>
              </a:ext>
            </a:extLst>
          </p:cNvPr>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E85108-AB35-4433-8F19-4A27CCF14BF7}" type="slidenum">
              <a:rPr lang="en-US" smtClean="0"/>
              <a:t>‹#›</a:t>
            </a:fld>
            <a:endParaRPr lang="en-US"/>
          </a:p>
        </p:txBody>
      </p:sp>
      <p:sp>
        <p:nvSpPr>
          <p:cNvPr id="5" name="Date Placeholder 4">
            <a:extLst>
              <a:ext uri="{FF2B5EF4-FFF2-40B4-BE49-F238E27FC236}">
                <a16:creationId xmlns:a16="http://schemas.microsoft.com/office/drawing/2014/main" id="{B61BBD59-BBFC-42FB-92B6-E9A5A5F22456}"/>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977799-04F8-4ED9-91C5-6AEAB73A20C4}" type="datetime1">
              <a:rPr lang="en-US" smtClean="0"/>
              <a:t>2/19/2021</a:t>
            </a:fld>
            <a:endParaRPr lang="en-US"/>
          </a:p>
        </p:txBody>
      </p:sp>
      <p:sp>
        <p:nvSpPr>
          <p:cNvPr id="6" name="Footer Placeholder 5">
            <a:extLst>
              <a:ext uri="{FF2B5EF4-FFF2-40B4-BE49-F238E27FC236}">
                <a16:creationId xmlns:a16="http://schemas.microsoft.com/office/drawing/2014/main" id="{E6FEF2E5-B203-4790-BCB1-4BA8A888BAEF}"/>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Tree>
    <p:extLst>
      <p:ext uri="{BB962C8B-B14F-4D97-AF65-F5344CB8AC3E}">
        <p14:creationId xmlns:p14="http://schemas.microsoft.com/office/powerpoint/2010/main" val="3497357172"/>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81.xml"/><Relationship Id="rId1" Type="http://schemas.openxmlformats.org/officeDocument/2006/relationships/slideLayout" Target="../slideLayouts/slideLayout3.xml"/><Relationship Id="rId5" Type="http://schemas.openxmlformats.org/officeDocument/2006/relationships/comments" Target="../comments/comment21.xml"/><Relationship Id="rId4" Type="http://schemas.openxmlformats.org/officeDocument/2006/relationships/image" Target="../media/image33.png"/></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84.xml"/><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87.xml"/><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88.xml"/><Relationship Id="rId1" Type="http://schemas.openxmlformats.org/officeDocument/2006/relationships/slideLayout" Target="../slideLayouts/slideLayout3.xml"/><Relationship Id="rId4" Type="http://schemas.openxmlformats.org/officeDocument/2006/relationships/image" Target="../media/image37.png"/></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91.xml"/><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93.xml"/><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comments" Target="../comments/comment6.xml"/><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comments" Target="../comments/comment7.xml"/><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7.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comments" Target="../comments/comment8.xml"/><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36.xml"/><Relationship Id="rId1" Type="http://schemas.openxmlformats.org/officeDocument/2006/relationships/slideLayout" Target="../slideLayouts/slideLayout3.xml"/><Relationship Id="rId4" Type="http://schemas.openxmlformats.org/officeDocument/2006/relationships/image" Target="../media/image10.wmf"/></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4.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2.xml"/><Relationship Id="rId1" Type="http://schemas.openxmlformats.org/officeDocument/2006/relationships/slideLayout" Target="../slideLayouts/slideLayout3.xml"/><Relationship Id="rId5" Type="http://schemas.openxmlformats.org/officeDocument/2006/relationships/image" Target="../media/image16.png"/><Relationship Id="rId4" Type="http://schemas.openxmlformats.org/officeDocument/2006/relationships/image" Target="../media/image15.png"/></Relationships>
</file>

<file path=ppt/slides/_rels/slide5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6.xml"/><Relationship Id="rId1" Type="http://schemas.openxmlformats.org/officeDocument/2006/relationships/slideLayout" Target="../slideLayouts/slideLayout3.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comments" Target="../comments/comment9.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comments" Target="../comments/comment10.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3" Type="http://schemas.openxmlformats.org/officeDocument/2006/relationships/comments" Target="../comments/comment11.xml"/><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3" Type="http://schemas.openxmlformats.org/officeDocument/2006/relationships/comments" Target="../comments/comment12.xml"/><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5.xml"/><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8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2.xml"/><Relationship Id="rId1" Type="http://schemas.openxmlformats.org/officeDocument/2006/relationships/slideLayout" Target="../slideLayouts/slideLayout3.xml"/><Relationship Id="rId4" Type="http://schemas.openxmlformats.org/officeDocument/2006/relationships/comments" Target="../comments/comment13.xml"/></Relationships>
</file>

<file path=ppt/slides/_rels/slide8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3.xml"/><Relationship Id="rId1" Type="http://schemas.openxmlformats.org/officeDocument/2006/relationships/slideLayout" Target="../slideLayouts/slideLayout3.xml"/><Relationship Id="rId6" Type="http://schemas.openxmlformats.org/officeDocument/2006/relationships/comments" Target="../comments/comment14.xml"/><Relationship Id="rId5" Type="http://schemas.openxmlformats.org/officeDocument/2006/relationships/image" Target="../media/image28.png"/><Relationship Id="rId4" Type="http://schemas.openxmlformats.org/officeDocument/2006/relationships/image" Target="../media/image2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3" Type="http://schemas.openxmlformats.org/officeDocument/2006/relationships/comments" Target="../comments/comment15.xml"/><Relationship Id="rId2" Type="http://schemas.openxmlformats.org/officeDocument/2006/relationships/notesSlide" Target="../notesSlides/notesSlide74.xml"/><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3" Type="http://schemas.openxmlformats.org/officeDocument/2006/relationships/comments" Target="../comments/comment16.xml"/><Relationship Id="rId2" Type="http://schemas.openxmlformats.org/officeDocument/2006/relationships/notesSlide" Target="../notesSlides/notesSlide75.xml"/><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3" Type="http://schemas.openxmlformats.org/officeDocument/2006/relationships/comments" Target="../comments/comment17.xml"/><Relationship Id="rId2" Type="http://schemas.openxmlformats.org/officeDocument/2006/relationships/notesSlide" Target="../notesSlides/notesSlide76.xml"/><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3" Type="http://schemas.openxmlformats.org/officeDocument/2006/relationships/comments" Target="../comments/comment18.xml"/><Relationship Id="rId2" Type="http://schemas.openxmlformats.org/officeDocument/2006/relationships/notesSlide" Target="../notesSlides/notesSlide77.xml"/><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3" Type="http://schemas.openxmlformats.org/officeDocument/2006/relationships/comments" Target="../comments/comment19.xml"/><Relationship Id="rId2" Type="http://schemas.openxmlformats.org/officeDocument/2006/relationships/notesSlide" Target="../notesSlides/notesSlide79.xml"/><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3" Type="http://schemas.openxmlformats.org/officeDocument/2006/relationships/comments" Target="../comments/comment20.xml"/><Relationship Id="rId2" Type="http://schemas.openxmlformats.org/officeDocument/2006/relationships/notesSlide" Target="../notesSlides/notesSlide80.xml"/><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685800" y="1122363"/>
            <a:ext cx="7772400" cy="2387600"/>
          </a:xfrm>
          <a:noFill/>
        </p:spPr>
        <p:txBody>
          <a:bodyPr>
            <a:normAutofit/>
          </a:bodyPr>
          <a:lstStyle/>
          <a:p>
            <a:r>
              <a:rPr lang="en-US" altLang="en-US" sz="5400" dirty="0"/>
              <a:t>TIN HỌC ĐẠI CƯƠNG</a:t>
            </a:r>
          </a:p>
        </p:txBody>
      </p:sp>
      <p:sp>
        <p:nvSpPr>
          <p:cNvPr id="5123" name="Rectangle 3"/>
          <p:cNvSpPr>
            <a:spLocks noGrp="1" noChangeArrowheads="1"/>
          </p:cNvSpPr>
          <p:nvPr>
            <p:ph type="subTitle" idx="1"/>
          </p:nvPr>
        </p:nvSpPr>
        <p:spPr>
          <a:xfrm>
            <a:off x="1143000" y="3602038"/>
            <a:ext cx="6858000" cy="1655762"/>
          </a:xfrm>
        </p:spPr>
        <p:txBody>
          <a:bodyPr/>
          <a:lstStyle/>
          <a:p>
            <a:r>
              <a:rPr lang="en-US" altLang="en-US" dirty="0" err="1"/>
              <a:t>Phần</a:t>
            </a:r>
            <a:r>
              <a:rPr lang="en-US" altLang="en-US" dirty="0"/>
              <a:t> </a:t>
            </a:r>
            <a:r>
              <a:rPr lang="vi-VN" altLang="en-US"/>
              <a:t>II</a:t>
            </a:r>
            <a:r>
              <a:rPr lang="en-US" altLang="en-US"/>
              <a:t>: </a:t>
            </a:r>
            <a:r>
              <a:rPr lang="en-US" altLang="en-US" dirty="0"/>
              <a:t>LẬP TRÌNH C</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755" name="Rectangle 2"/>
          <p:cNvSpPr>
            <a:spLocks noGrp="1" noChangeArrowheads="1"/>
          </p:cNvSpPr>
          <p:nvPr>
            <p:ph type="title"/>
          </p:nvPr>
        </p:nvSpPr>
        <p:spPr>
          <a:xfrm>
            <a:off x="228600" y="122237"/>
            <a:ext cx="8534400" cy="944563"/>
          </a:xfrm>
        </p:spPr>
        <p:txBody>
          <a:bodyPr>
            <a:normAutofit/>
          </a:bodyPr>
          <a:lstStyle/>
          <a:p>
            <a:r>
              <a:rPr lang="en-US" altLang="en-US" dirty="0" err="1"/>
              <a:t>Truy</a:t>
            </a:r>
            <a:r>
              <a:rPr lang="en-US" altLang="en-US" dirty="0"/>
              <a:t> </a:t>
            </a:r>
            <a:r>
              <a:rPr lang="en-US" altLang="en-US" dirty="0" err="1"/>
              <a:t>nhập</a:t>
            </a:r>
            <a:r>
              <a:rPr lang="en-US" altLang="en-US" dirty="0"/>
              <a:t> </a:t>
            </a:r>
            <a:r>
              <a:rPr lang="en-US" altLang="en-US" dirty="0" err="1"/>
              <a:t>phần</a:t>
            </a:r>
            <a:r>
              <a:rPr lang="en-US" altLang="en-US" dirty="0"/>
              <a:t> </a:t>
            </a:r>
            <a:r>
              <a:rPr lang="vi-VN" altLang="en-US" dirty="0" err="1"/>
              <a:t>tử</a:t>
            </a:r>
            <a:r>
              <a:rPr lang="vi-VN" altLang="en-US" dirty="0"/>
              <a:t> </a:t>
            </a:r>
            <a:r>
              <a:rPr lang="en-US" altLang="en-US" dirty="0" err="1"/>
              <a:t>của</a:t>
            </a:r>
            <a:r>
              <a:rPr lang="en-US" altLang="en-US" dirty="0"/>
              <a:t> </a:t>
            </a:r>
            <a:r>
              <a:rPr lang="en-US" altLang="en-US" dirty="0" err="1"/>
              <a:t>mảng</a:t>
            </a:r>
            <a:endParaRPr lang="en-US" altLang="en-US" dirty="0"/>
          </a:p>
        </p:txBody>
      </p:sp>
      <p:sp>
        <p:nvSpPr>
          <p:cNvPr id="458757" name="Rectangle 3"/>
          <p:cNvSpPr>
            <a:spLocks noChangeArrowheads="1"/>
          </p:cNvSpPr>
          <p:nvPr/>
        </p:nvSpPr>
        <p:spPr bwMode="auto">
          <a:xfrm>
            <a:off x="304800" y="990600"/>
            <a:ext cx="85344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406400" indent="-406400">
              <a:spcBef>
                <a:spcPct val="20000"/>
              </a:spcBef>
              <a:buChar char="•"/>
              <a:defRPr sz="3200">
                <a:solidFill>
                  <a:srgbClr val="0033CC"/>
                </a:solidFill>
                <a:latin typeface="Arial" panose="020B0604020202020204" pitchFamily="34" charset="0"/>
              </a:defRPr>
            </a:lvl1pPr>
            <a:lvl2pPr marL="914400" indent="-393700">
              <a:spcBef>
                <a:spcPct val="20000"/>
              </a:spcBef>
              <a:buChar char="–"/>
              <a:defRPr sz="2800">
                <a:solidFill>
                  <a:srgbClr val="0033CC"/>
                </a:solidFill>
                <a:latin typeface="Arial" panose="020B0604020202020204" pitchFamily="34" charset="0"/>
              </a:defRPr>
            </a:lvl2pPr>
            <a:lvl3pPr marL="12573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eaLnBrk="1" hangingPunct="1">
              <a:lnSpc>
                <a:spcPct val="105000"/>
              </a:lnSpc>
            </a:pPr>
            <a:r>
              <a:rPr lang="en-US" altLang="en-US" b="0">
                <a:solidFill>
                  <a:srgbClr val="220076"/>
                </a:solidFill>
              </a:rPr>
              <a:t>Biến mảng lưu trữ địa chỉ ô nhớ đầu tiên trong vùng nhớ được cấp phát</a:t>
            </a:r>
          </a:p>
          <a:p>
            <a:pPr eaLnBrk="1" hangingPunct="1">
              <a:lnSpc>
                <a:spcPct val="105000"/>
              </a:lnSpc>
            </a:pPr>
            <a:r>
              <a:rPr lang="en-US" altLang="en-US" b="0">
                <a:solidFill>
                  <a:srgbClr val="220076"/>
                </a:solidFill>
              </a:rPr>
              <a:t>Ngôn ngữ C đánh chỉ số các phần tử trong mảng</a:t>
            </a:r>
            <a:r>
              <a:rPr lang="en-US" altLang="en-US" b="0"/>
              <a:t> </a:t>
            </a:r>
            <a:r>
              <a:rPr lang="en-US" altLang="en-US" b="0">
                <a:solidFill>
                  <a:srgbClr val="996600"/>
                </a:solidFill>
              </a:rPr>
              <a:t>bắt đầu từ </a:t>
            </a:r>
            <a:r>
              <a:rPr lang="en-US" altLang="en-US">
                <a:solidFill>
                  <a:srgbClr val="996600"/>
                </a:solidFill>
              </a:rPr>
              <a:t>0</a:t>
            </a:r>
          </a:p>
          <a:p>
            <a:pPr algn="just" eaLnBrk="1" hangingPunct="1">
              <a:lnSpc>
                <a:spcPct val="105000"/>
              </a:lnSpc>
            </a:pPr>
            <a:r>
              <a:rPr lang="en-US" altLang="en-US" b="0">
                <a:solidFill>
                  <a:srgbClr val="220076"/>
                </a:solidFill>
              </a:rPr>
              <a:t>Các</a:t>
            </a:r>
            <a:r>
              <a:rPr lang="vi-VN" altLang="en-US" b="0">
                <a:solidFill>
                  <a:srgbClr val="220076"/>
                </a:solidFill>
              </a:rPr>
              <a:t> phần tử </a:t>
            </a:r>
            <a:r>
              <a:rPr lang="fr-FR" altLang="en-US" b="0">
                <a:solidFill>
                  <a:srgbClr val="220076"/>
                </a:solidFill>
              </a:rPr>
              <a:t>của mảng được truy nhập </a:t>
            </a:r>
            <a:r>
              <a:rPr lang="vi-VN" altLang="en-US" b="0">
                <a:solidFill>
                  <a:srgbClr val="220076"/>
                </a:solidFill>
              </a:rPr>
              <a:t>thông qua </a:t>
            </a:r>
            <a:endParaRPr lang="en-US" altLang="en-US" b="0">
              <a:solidFill>
                <a:srgbClr val="220076"/>
              </a:solidFill>
            </a:endParaRPr>
          </a:p>
          <a:p>
            <a:pPr lvl="1" algn="just" eaLnBrk="1" hangingPunct="1">
              <a:lnSpc>
                <a:spcPct val="105000"/>
              </a:lnSpc>
            </a:pPr>
            <a:r>
              <a:rPr lang="en-US" altLang="en-US" b="0">
                <a:solidFill>
                  <a:srgbClr val="220076"/>
                </a:solidFill>
              </a:rPr>
              <a:t>T</a:t>
            </a:r>
            <a:r>
              <a:rPr lang="vi-VN" altLang="en-US" b="0">
                <a:solidFill>
                  <a:srgbClr val="220076"/>
                </a:solidFill>
              </a:rPr>
              <a:t>ên mảng và </a:t>
            </a:r>
            <a:endParaRPr lang="en-US" altLang="en-US" b="0">
              <a:solidFill>
                <a:srgbClr val="220076"/>
              </a:solidFill>
            </a:endParaRPr>
          </a:p>
          <a:p>
            <a:pPr lvl="1" algn="just" eaLnBrk="1" hangingPunct="1">
              <a:lnSpc>
                <a:spcPct val="105000"/>
              </a:lnSpc>
            </a:pPr>
            <a:r>
              <a:rPr lang="en-US" altLang="en-US" b="0">
                <a:solidFill>
                  <a:srgbClr val="220076"/>
                </a:solidFill>
              </a:rPr>
              <a:t>C</a:t>
            </a:r>
            <a:r>
              <a:rPr lang="vi-VN" altLang="en-US" b="0">
                <a:solidFill>
                  <a:srgbClr val="220076"/>
                </a:solidFill>
              </a:rPr>
              <a:t>hỉ số của phần tử </a:t>
            </a:r>
            <a:r>
              <a:rPr lang="fr-FR" altLang="en-US" b="0">
                <a:solidFill>
                  <a:srgbClr val="220076"/>
                </a:solidFill>
              </a:rPr>
              <a:t>của phần tử </a:t>
            </a:r>
            <a:r>
              <a:rPr lang="vi-VN" altLang="en-US" b="0">
                <a:solidFill>
                  <a:srgbClr val="220076"/>
                </a:solidFill>
              </a:rPr>
              <a:t>trong mảng</a:t>
            </a:r>
            <a:endParaRPr lang="en-US" altLang="en-US" b="0">
              <a:solidFill>
                <a:srgbClr val="220076"/>
              </a:solidFill>
            </a:endParaRPr>
          </a:p>
        </p:txBody>
      </p:sp>
      <p:sp>
        <p:nvSpPr>
          <p:cNvPr id="458758" name="Text Box 8"/>
          <p:cNvSpPr txBox="1">
            <a:spLocks noChangeArrowheads="1"/>
          </p:cNvSpPr>
          <p:nvPr/>
        </p:nvSpPr>
        <p:spPr bwMode="auto">
          <a:xfrm>
            <a:off x="1524000" y="5659438"/>
            <a:ext cx="5943600" cy="588962"/>
          </a:xfrm>
          <a:prstGeom prst="rect">
            <a:avLst/>
          </a:prstGeom>
          <a:noFill/>
          <a:ln w="9525">
            <a:solidFill>
              <a:srgbClr val="99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algn="ctr" eaLnBrk="1" hangingPunct="1">
              <a:spcBef>
                <a:spcPct val="50000"/>
              </a:spcBef>
              <a:buFontTx/>
              <a:buNone/>
            </a:pPr>
            <a:r>
              <a:rPr lang="en-US" altLang="en-US">
                <a:solidFill>
                  <a:schemeClr val="accent2"/>
                </a:solidFill>
              </a:rPr>
              <a:t>Tên_Mang[Chỉ_số_phần_tử];</a:t>
            </a:r>
          </a:p>
        </p:txBody>
      </p:sp>
      <p:sp>
        <p:nvSpPr>
          <p:cNvPr id="2" name="Slide Number Placeholder 1">
            <a:extLst>
              <a:ext uri="{FF2B5EF4-FFF2-40B4-BE49-F238E27FC236}">
                <a16:creationId xmlns:a16="http://schemas.microsoft.com/office/drawing/2014/main" id="{EEB33DB5-EB94-44F3-A21D-226C2280A964}"/>
              </a:ext>
            </a:extLst>
          </p:cNvPr>
          <p:cNvSpPr>
            <a:spLocks noGrp="1"/>
          </p:cNvSpPr>
          <p:nvPr>
            <p:ph type="sldNum" sz="quarter" idx="12"/>
          </p:nvPr>
        </p:nvSpPr>
        <p:spPr/>
        <p:txBody>
          <a:bodyPr/>
          <a:lstStyle/>
          <a:p>
            <a:pPr>
              <a:defRPr/>
            </a:pPr>
            <a:fld id="{433BCE07-93B6-431C-B811-61266185107F}" type="slidenum">
              <a:rPr lang="en-US" altLang="en-US" smtClean="0"/>
              <a:pPr>
                <a:defRPr/>
              </a:pPr>
              <a:t>10</a:t>
            </a:fld>
            <a:endParaRPr lang="en-US" altLang="en-US"/>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C9882-CECC-40FC-9643-1F2E623C39A1}"/>
              </a:ext>
            </a:extLst>
          </p:cNvPr>
          <p:cNvSpPr>
            <a:spLocks noGrp="1"/>
          </p:cNvSpPr>
          <p:nvPr>
            <p:ph type="title"/>
          </p:nvPr>
        </p:nvSpPr>
        <p:spPr/>
        <p:txBody>
          <a:bodyPr/>
          <a:lstStyle/>
          <a:p>
            <a:r>
              <a:rPr lang="en-US" altLang="en-US">
                <a:sym typeface="Symbol" panose="05050102010706020507" pitchFamily="18" charset="2"/>
              </a:rPr>
              <a:t>Các hàm xử lý xâu ký tự (tiếp)</a:t>
            </a:r>
            <a:endParaRPr lang="en-US"/>
          </a:p>
        </p:txBody>
      </p:sp>
      <p:sp>
        <p:nvSpPr>
          <p:cNvPr id="3" name="Content Placeholder 2">
            <a:extLst>
              <a:ext uri="{FF2B5EF4-FFF2-40B4-BE49-F238E27FC236}">
                <a16:creationId xmlns:a16="http://schemas.microsoft.com/office/drawing/2014/main" id="{0B37F182-5B27-420E-92CC-51A12320E05B}"/>
              </a:ext>
            </a:extLst>
          </p:cNvPr>
          <p:cNvSpPr>
            <a:spLocks noGrp="1"/>
          </p:cNvSpPr>
          <p:nvPr>
            <p:ph idx="1"/>
          </p:nvPr>
        </p:nvSpPr>
        <p:spPr/>
        <p:txBody>
          <a:bodyPr/>
          <a:lstStyle/>
          <a:p>
            <a:pPr marL="0" indent="0">
              <a:buNone/>
            </a:pPr>
            <a:r>
              <a:rPr lang="en-US"/>
              <a:t>Tệp tiêu đề &lt;stdio.h&gt;</a:t>
            </a:r>
          </a:p>
          <a:p>
            <a:pPr lvl="1"/>
            <a:r>
              <a:rPr kumimoji="0" lang="en-US" altLang="en-US" sz="2400" b="0" i="0" u="none" strike="noStrike" cap="none" normalizeH="0" baseline="0">
                <a:ln>
                  <a:noFill/>
                </a:ln>
                <a:solidFill>
                  <a:srgbClr val="008000"/>
                </a:solidFill>
                <a:effectLst/>
                <a:latin typeface="Arial Unicode MS" panose="020B0604020202020204" pitchFamily="34" charset="-128"/>
              </a:rPr>
              <a:t>int sprintf (char * s, const char * format, ...);</a:t>
            </a:r>
          </a:p>
          <a:p>
            <a:pPr lvl="2">
              <a:buFont typeface="Wingdings" panose="05000000000000000000" pitchFamily="2" charset="2"/>
              <a:buChar char="§"/>
            </a:pPr>
            <a:r>
              <a:rPr lang="en-US">
                <a:latin typeface="Arial Unicode MS" panose="020B0604020202020204" pitchFamily="34" charset="-128"/>
              </a:rPr>
              <a:t>Hoạt động: giống với hàm </a:t>
            </a:r>
            <a:r>
              <a:rPr lang="en-US">
                <a:solidFill>
                  <a:srgbClr val="FF0000"/>
                </a:solidFill>
                <a:latin typeface="Arial Unicode MS" panose="020B0604020202020204" pitchFamily="34" charset="-128"/>
              </a:rPr>
              <a:t>printf</a:t>
            </a:r>
            <a:r>
              <a:rPr lang="en-US">
                <a:latin typeface="Arial Unicode MS" panose="020B0604020202020204" pitchFamily="34" charset="-128"/>
              </a:rPr>
              <a:t>, chỉ khác là </a:t>
            </a:r>
            <a:r>
              <a:rPr lang="en-US">
                <a:solidFill>
                  <a:srgbClr val="FF0000"/>
                </a:solidFill>
                <a:latin typeface="Arial Unicode MS" panose="020B0604020202020204" pitchFamily="34" charset="-128"/>
              </a:rPr>
              <a:t>thay vì in ra màn hình</a:t>
            </a:r>
            <a:r>
              <a:rPr lang="en-US">
                <a:latin typeface="Arial Unicode MS" panose="020B0604020202020204" pitchFamily="34" charset="-128"/>
              </a:rPr>
              <a:t> thì sẽ </a:t>
            </a:r>
            <a:r>
              <a:rPr lang="en-US">
                <a:solidFill>
                  <a:srgbClr val="FF0000"/>
                </a:solidFill>
                <a:latin typeface="Arial Unicode MS" panose="020B0604020202020204" pitchFamily="34" charset="-128"/>
              </a:rPr>
              <a:t>“in” vào xâu ký tự.</a:t>
            </a:r>
            <a:endParaRPr lang="en-US">
              <a:solidFill>
                <a:srgbClr val="FF0000"/>
              </a:solidFill>
            </a:endParaRPr>
          </a:p>
          <a:p>
            <a:endParaRPr lang="en-US"/>
          </a:p>
        </p:txBody>
      </p:sp>
      <p:sp>
        <p:nvSpPr>
          <p:cNvPr id="4" name="Slide Number Placeholder 3">
            <a:extLst>
              <a:ext uri="{FF2B5EF4-FFF2-40B4-BE49-F238E27FC236}">
                <a16:creationId xmlns:a16="http://schemas.microsoft.com/office/drawing/2014/main" id="{E715CDA8-2815-41CA-A8EC-EF001375549A}"/>
              </a:ext>
            </a:extLst>
          </p:cNvPr>
          <p:cNvSpPr>
            <a:spLocks noGrp="1"/>
          </p:cNvSpPr>
          <p:nvPr>
            <p:ph type="sldNum" sz="quarter" idx="12"/>
          </p:nvPr>
        </p:nvSpPr>
        <p:spPr/>
        <p:txBody>
          <a:bodyPr/>
          <a:lstStyle/>
          <a:p>
            <a:pPr>
              <a:defRPr/>
            </a:pPr>
            <a:fld id="{433BCE07-93B6-431C-B811-61266185107F}" type="slidenum">
              <a:rPr lang="en-US" altLang="en-US" smtClean="0"/>
              <a:pPr>
                <a:defRPr/>
              </a:pPr>
              <a:t>100</a:t>
            </a:fld>
            <a:endParaRPr lang="en-US" altLang="en-US"/>
          </a:p>
        </p:txBody>
      </p:sp>
      <p:pic>
        <p:nvPicPr>
          <p:cNvPr id="6" name="Picture 5">
            <a:extLst>
              <a:ext uri="{FF2B5EF4-FFF2-40B4-BE49-F238E27FC236}">
                <a16:creationId xmlns:a16="http://schemas.microsoft.com/office/drawing/2014/main" id="{DE0C9002-7371-4A17-B897-E283034B5973}"/>
              </a:ext>
            </a:extLst>
          </p:cNvPr>
          <p:cNvPicPr>
            <a:picLocks noChangeAspect="1"/>
          </p:cNvPicPr>
          <p:nvPr/>
        </p:nvPicPr>
        <p:blipFill>
          <a:blip r:embed="rId2"/>
          <a:stretch>
            <a:fillRect/>
          </a:stretch>
        </p:blipFill>
        <p:spPr>
          <a:xfrm>
            <a:off x="1243013" y="2623697"/>
            <a:ext cx="6367462" cy="3642960"/>
          </a:xfrm>
          <a:prstGeom prst="rect">
            <a:avLst/>
          </a:prstGeom>
        </p:spPr>
      </p:pic>
    </p:spTree>
    <p:extLst>
      <p:ext uri="{BB962C8B-B14F-4D97-AF65-F5344CB8AC3E}">
        <p14:creationId xmlns:p14="http://schemas.microsoft.com/office/powerpoint/2010/main" val="3505060847"/>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8499" name="Rectangle 2"/>
          <p:cNvSpPr>
            <a:spLocks noGrp="1" noChangeArrowheads="1"/>
          </p:cNvSpPr>
          <p:nvPr>
            <p:ph type="title"/>
          </p:nvPr>
        </p:nvSpPr>
        <p:spPr/>
        <p:txBody>
          <a:bodyPr>
            <a:normAutofit fontScale="90000"/>
          </a:bodyPr>
          <a:lstStyle/>
          <a:p>
            <a:r>
              <a:rPr lang="en-US" altLang="en-US">
                <a:sym typeface="Symbol" panose="05050102010706020507" pitchFamily="18" charset="2"/>
              </a:rPr>
              <a:t>Ví dụ 1: Nhập 2 xâu cho biết số lần xuất hiện xâu 1 trong xâu 2</a:t>
            </a:r>
          </a:p>
        </p:txBody>
      </p:sp>
      <p:sp>
        <p:nvSpPr>
          <p:cNvPr id="618501" name="Content Placeholder 5"/>
          <p:cNvSpPr>
            <a:spLocks/>
          </p:cNvSpPr>
          <p:nvPr/>
        </p:nvSpPr>
        <p:spPr bwMode="auto">
          <a:xfrm>
            <a:off x="161925" y="1166486"/>
            <a:ext cx="8839200" cy="485331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609600" indent="-609600">
              <a:spcBef>
                <a:spcPct val="20000"/>
              </a:spcBef>
              <a:buChar char="•"/>
              <a:defRPr sz="3200">
                <a:solidFill>
                  <a:srgbClr val="0033CC"/>
                </a:solidFill>
                <a:latin typeface="Arial" panose="020B0604020202020204" pitchFamily="34" charset="0"/>
              </a:defRPr>
            </a:lvl1pPr>
            <a:lvl2pPr marL="990600" indent="-533400">
              <a:spcBef>
                <a:spcPct val="20000"/>
              </a:spcBef>
              <a:buChar char="–"/>
              <a:defRPr sz="2800">
                <a:solidFill>
                  <a:srgbClr val="0033CC"/>
                </a:solidFill>
                <a:latin typeface="Arial" panose="020B0604020202020204" pitchFamily="34" charset="0"/>
              </a:defRPr>
            </a:lvl2pPr>
            <a:lvl3pPr marL="1371600" indent="-457200">
              <a:spcBef>
                <a:spcPct val="20000"/>
              </a:spcBef>
              <a:buChar char="•"/>
              <a:defRPr sz="2400">
                <a:solidFill>
                  <a:srgbClr val="0033CC"/>
                </a:solidFill>
                <a:latin typeface="Arial" panose="020B0604020202020204" pitchFamily="34" charset="0"/>
              </a:defRPr>
            </a:lvl3pPr>
            <a:lvl4pPr marL="1752600" indent="-381000">
              <a:spcBef>
                <a:spcPct val="20000"/>
              </a:spcBef>
              <a:buChar char="–"/>
              <a:defRPr sz="2000">
                <a:solidFill>
                  <a:srgbClr val="0033CC"/>
                </a:solidFill>
                <a:latin typeface="Arial" panose="020B0604020202020204" pitchFamily="34" charset="0"/>
              </a:defRPr>
            </a:lvl4pPr>
            <a:lvl5pPr marL="2209800" indent="-381000">
              <a:spcBef>
                <a:spcPct val="20000"/>
              </a:spcBef>
              <a:buChar char="»"/>
              <a:defRPr sz="2000">
                <a:solidFill>
                  <a:srgbClr val="0033CC"/>
                </a:solidFill>
                <a:latin typeface="Arial" panose="020B0604020202020204" pitchFamily="34" charset="0"/>
              </a:defRPr>
            </a:lvl5pPr>
            <a:lvl6pPr marL="2667000" indent="-381000" eaLnBrk="0" fontAlgn="base" hangingPunct="0">
              <a:spcBef>
                <a:spcPct val="20000"/>
              </a:spcBef>
              <a:spcAft>
                <a:spcPct val="0"/>
              </a:spcAft>
              <a:buChar char="»"/>
              <a:defRPr sz="2000">
                <a:solidFill>
                  <a:srgbClr val="0033CC"/>
                </a:solidFill>
                <a:latin typeface="Arial" panose="020B0604020202020204" pitchFamily="34" charset="0"/>
              </a:defRPr>
            </a:lvl6pPr>
            <a:lvl7pPr marL="3124200" indent="-381000" eaLnBrk="0" fontAlgn="base" hangingPunct="0">
              <a:spcBef>
                <a:spcPct val="20000"/>
              </a:spcBef>
              <a:spcAft>
                <a:spcPct val="0"/>
              </a:spcAft>
              <a:buChar char="»"/>
              <a:defRPr sz="2000">
                <a:solidFill>
                  <a:srgbClr val="0033CC"/>
                </a:solidFill>
                <a:latin typeface="Arial" panose="020B0604020202020204" pitchFamily="34" charset="0"/>
              </a:defRPr>
            </a:lvl7pPr>
            <a:lvl8pPr marL="3581400" indent="-381000" eaLnBrk="0" fontAlgn="base" hangingPunct="0">
              <a:spcBef>
                <a:spcPct val="20000"/>
              </a:spcBef>
              <a:spcAft>
                <a:spcPct val="0"/>
              </a:spcAft>
              <a:buChar char="»"/>
              <a:defRPr sz="2000">
                <a:solidFill>
                  <a:srgbClr val="0033CC"/>
                </a:solidFill>
                <a:latin typeface="Arial" panose="020B0604020202020204" pitchFamily="34" charset="0"/>
              </a:defRPr>
            </a:lvl8pPr>
            <a:lvl9pPr marL="4038600" indent="-381000" eaLnBrk="0" fontAlgn="base" hangingPunct="0">
              <a:spcBef>
                <a:spcPct val="20000"/>
              </a:spcBef>
              <a:spcAft>
                <a:spcPct val="0"/>
              </a:spcAft>
              <a:buChar char="»"/>
              <a:defRPr sz="2000">
                <a:solidFill>
                  <a:srgbClr val="0033CC"/>
                </a:solidFill>
                <a:latin typeface="Arial" panose="020B0604020202020204" pitchFamily="34" charset="0"/>
              </a:defRPr>
            </a:lvl9pPr>
          </a:lstStyle>
          <a:p>
            <a:pPr eaLnBrk="1" hangingPunct="1">
              <a:spcBef>
                <a:spcPct val="15000"/>
              </a:spcBef>
              <a:buFontTx/>
              <a:buAutoNum type="arabicPeriod"/>
            </a:pPr>
            <a:r>
              <a:rPr lang="en-US" altLang="en-US" sz="1800" b="0" dirty="0">
                <a:solidFill>
                  <a:srgbClr val="220076"/>
                </a:solidFill>
                <a:latin typeface="Consolas" panose="020B0609020204030204" pitchFamily="49" charset="0"/>
              </a:rPr>
              <a:t>#include &lt;</a:t>
            </a:r>
            <a:r>
              <a:rPr lang="en-US" altLang="en-US" sz="1800" b="0" dirty="0" err="1">
                <a:solidFill>
                  <a:srgbClr val="220076"/>
                </a:solidFill>
                <a:latin typeface="Consolas" panose="020B0609020204030204" pitchFamily="49" charset="0"/>
              </a:rPr>
              <a:t>stdio.h</a:t>
            </a:r>
            <a:r>
              <a:rPr lang="en-US" altLang="en-US" sz="1800" b="0" dirty="0">
                <a:solidFill>
                  <a:srgbClr val="220076"/>
                </a:solidFill>
                <a:latin typeface="Consolas" panose="020B0609020204030204" pitchFamily="49" charset="0"/>
              </a:rPr>
              <a:t>&gt;</a:t>
            </a:r>
          </a:p>
          <a:p>
            <a:pPr eaLnBrk="1" hangingPunct="1">
              <a:spcBef>
                <a:spcPct val="15000"/>
              </a:spcBef>
              <a:buFontTx/>
              <a:buAutoNum type="arabicPeriod"/>
            </a:pPr>
            <a:r>
              <a:rPr lang="en-US" altLang="en-US" sz="1800" b="0" dirty="0">
                <a:solidFill>
                  <a:srgbClr val="220076"/>
                </a:solidFill>
                <a:latin typeface="Consolas" panose="020B0609020204030204" pitchFamily="49" charset="0"/>
              </a:rPr>
              <a:t>#include &lt;</a:t>
            </a:r>
            <a:r>
              <a:rPr lang="en-US" altLang="en-US" sz="1800" b="0" dirty="0" err="1">
                <a:solidFill>
                  <a:srgbClr val="220076"/>
                </a:solidFill>
                <a:latin typeface="Consolas" panose="020B0609020204030204" pitchFamily="49" charset="0"/>
              </a:rPr>
              <a:t>string.h</a:t>
            </a:r>
            <a:r>
              <a:rPr lang="en-US" altLang="en-US" sz="1800" b="0" dirty="0">
                <a:solidFill>
                  <a:srgbClr val="220076"/>
                </a:solidFill>
                <a:latin typeface="Consolas" panose="020B0609020204030204" pitchFamily="49" charset="0"/>
              </a:rPr>
              <a:t>&gt;</a:t>
            </a:r>
          </a:p>
          <a:p>
            <a:pPr eaLnBrk="1" hangingPunct="1">
              <a:spcBef>
                <a:spcPct val="15000"/>
              </a:spcBef>
              <a:buFontTx/>
              <a:buAutoNum type="arabicPeriod"/>
            </a:pPr>
            <a:r>
              <a:rPr lang="en-US" altLang="en-US" sz="1800" b="0" dirty="0">
                <a:solidFill>
                  <a:srgbClr val="220076"/>
                </a:solidFill>
                <a:latin typeface="Consolas" panose="020B0609020204030204" pitchFamily="49" charset="0"/>
              </a:rPr>
              <a:t>void main(){  </a:t>
            </a:r>
          </a:p>
          <a:p>
            <a:pPr eaLnBrk="1" hangingPunct="1">
              <a:spcBef>
                <a:spcPct val="15000"/>
              </a:spcBef>
              <a:buFontTx/>
              <a:buAutoNum type="arabicPeriod"/>
            </a:pPr>
            <a:r>
              <a:rPr lang="en-US" altLang="en-US" sz="1800" b="0" dirty="0">
                <a:solidFill>
                  <a:srgbClr val="220076"/>
                </a:solidFill>
                <a:latin typeface="Consolas" panose="020B0609020204030204" pitchFamily="49" charset="0"/>
              </a:rPr>
              <a:t>   	int d =0;</a:t>
            </a:r>
          </a:p>
          <a:p>
            <a:pPr eaLnBrk="1" hangingPunct="1">
              <a:spcBef>
                <a:spcPct val="15000"/>
              </a:spcBef>
              <a:buFontTx/>
              <a:buAutoNum type="arabicPeriod"/>
            </a:pPr>
            <a:r>
              <a:rPr lang="en-US" altLang="en-US" sz="1800" b="0" dirty="0">
                <a:solidFill>
                  <a:srgbClr val="220076"/>
                </a:solidFill>
                <a:latin typeface="Consolas" panose="020B0609020204030204" pitchFamily="49" charset="0"/>
              </a:rPr>
              <a:t>   	char S1[50],S2[20], *p; </a:t>
            </a:r>
          </a:p>
          <a:p>
            <a:pPr eaLnBrk="1" hangingPunct="1">
              <a:spcBef>
                <a:spcPct val="15000"/>
              </a:spcBef>
              <a:buFontTx/>
              <a:buAutoNum type="arabicPeriod"/>
            </a:pPr>
            <a:r>
              <a:rPr lang="en-US" altLang="en-US" sz="1800" b="0" dirty="0">
                <a:solidFill>
                  <a:srgbClr val="220076"/>
                </a:solidFill>
                <a:latin typeface="Consolas" panose="020B0609020204030204" pitchFamily="49" charset="0"/>
              </a:rPr>
              <a:t>       </a:t>
            </a:r>
            <a:r>
              <a:rPr lang="en-US" altLang="en-US" sz="1800" b="0" dirty="0" err="1">
                <a:solidFill>
                  <a:srgbClr val="220076"/>
                </a:solidFill>
                <a:latin typeface="Consolas" panose="020B0609020204030204" pitchFamily="49" charset="0"/>
              </a:rPr>
              <a:t>printf</a:t>
            </a:r>
            <a:r>
              <a:rPr lang="en-US" altLang="en-US" sz="1800" b="0" dirty="0">
                <a:solidFill>
                  <a:srgbClr val="220076"/>
                </a:solidFill>
                <a:latin typeface="Consolas" panose="020B0609020204030204" pitchFamily="49" charset="0"/>
              </a:rPr>
              <a:t>("</a:t>
            </a:r>
            <a:r>
              <a:rPr lang="en-US" altLang="en-US" sz="1800" b="0" dirty="0" err="1">
                <a:solidFill>
                  <a:srgbClr val="220076"/>
                </a:solidFill>
                <a:latin typeface="Consolas" panose="020B0609020204030204" pitchFamily="49" charset="0"/>
              </a:rPr>
              <a:t>Nhap</a:t>
            </a:r>
            <a:r>
              <a:rPr lang="en-US" altLang="en-US" sz="1800" b="0" dirty="0">
                <a:solidFill>
                  <a:srgbClr val="220076"/>
                </a:solidFill>
                <a:latin typeface="Consolas" panose="020B0609020204030204" pitchFamily="49" charset="0"/>
              </a:rPr>
              <a:t> </a:t>
            </a:r>
            <a:r>
              <a:rPr lang="en-US" altLang="en-US" sz="1800" b="0" dirty="0" err="1">
                <a:solidFill>
                  <a:srgbClr val="220076"/>
                </a:solidFill>
                <a:latin typeface="Consolas" panose="020B0609020204030204" pitchFamily="49" charset="0"/>
              </a:rPr>
              <a:t>xau</a:t>
            </a:r>
            <a:r>
              <a:rPr lang="en-US" altLang="en-US" sz="1800" b="0" dirty="0">
                <a:solidFill>
                  <a:srgbClr val="220076"/>
                </a:solidFill>
                <a:latin typeface="Consolas" panose="020B0609020204030204" pitchFamily="49" charset="0"/>
              </a:rPr>
              <a:t> </a:t>
            </a:r>
            <a:r>
              <a:rPr lang="en-US" altLang="en-US" sz="1800" b="0" dirty="0" err="1">
                <a:solidFill>
                  <a:srgbClr val="220076"/>
                </a:solidFill>
                <a:latin typeface="Consolas" panose="020B0609020204030204" pitchFamily="49" charset="0"/>
              </a:rPr>
              <a:t>thu</a:t>
            </a:r>
            <a:r>
              <a:rPr lang="en-US" altLang="en-US" sz="1800" b="0" dirty="0">
                <a:solidFill>
                  <a:srgbClr val="220076"/>
                </a:solidFill>
                <a:latin typeface="Consolas" panose="020B0609020204030204" pitchFamily="49" charset="0"/>
              </a:rPr>
              <a:t> </a:t>
            </a:r>
            <a:r>
              <a:rPr lang="en-US" altLang="en-US" sz="1800" b="0" dirty="0" err="1">
                <a:solidFill>
                  <a:srgbClr val="220076"/>
                </a:solidFill>
                <a:latin typeface="Consolas" panose="020B0609020204030204" pitchFamily="49" charset="0"/>
              </a:rPr>
              <a:t>nhat</a:t>
            </a:r>
            <a:r>
              <a:rPr lang="en-US" altLang="en-US" sz="1800" b="0" dirty="0">
                <a:solidFill>
                  <a:srgbClr val="220076"/>
                </a:solidFill>
                <a:latin typeface="Consolas" panose="020B0609020204030204" pitchFamily="49" charset="0"/>
              </a:rPr>
              <a:t>: ");  gets(S1);</a:t>
            </a:r>
          </a:p>
          <a:p>
            <a:pPr eaLnBrk="1" hangingPunct="1">
              <a:spcBef>
                <a:spcPct val="15000"/>
              </a:spcBef>
              <a:buFontTx/>
              <a:buAutoNum type="arabicPeriod"/>
            </a:pPr>
            <a:r>
              <a:rPr lang="en-US" altLang="en-US" sz="1800" b="0" dirty="0">
                <a:solidFill>
                  <a:srgbClr val="220076"/>
                </a:solidFill>
                <a:latin typeface="Consolas" panose="020B0609020204030204" pitchFamily="49" charset="0"/>
              </a:rPr>
              <a:t>       </a:t>
            </a:r>
            <a:r>
              <a:rPr lang="en-US" altLang="en-US" sz="1800" b="0" dirty="0" err="1">
                <a:solidFill>
                  <a:srgbClr val="220076"/>
                </a:solidFill>
                <a:latin typeface="Consolas" panose="020B0609020204030204" pitchFamily="49" charset="0"/>
              </a:rPr>
              <a:t>printf</a:t>
            </a:r>
            <a:r>
              <a:rPr lang="en-US" altLang="en-US" sz="1800" b="0" dirty="0">
                <a:solidFill>
                  <a:srgbClr val="220076"/>
                </a:solidFill>
                <a:latin typeface="Consolas" panose="020B0609020204030204" pitchFamily="49" charset="0"/>
              </a:rPr>
              <a:t>("</a:t>
            </a:r>
            <a:r>
              <a:rPr lang="en-US" altLang="en-US" sz="1800" b="0" dirty="0" err="1">
                <a:solidFill>
                  <a:srgbClr val="220076"/>
                </a:solidFill>
                <a:latin typeface="Consolas" panose="020B0609020204030204" pitchFamily="49" charset="0"/>
              </a:rPr>
              <a:t>Nhap</a:t>
            </a:r>
            <a:r>
              <a:rPr lang="en-US" altLang="en-US" sz="1800" b="0" dirty="0">
                <a:solidFill>
                  <a:srgbClr val="220076"/>
                </a:solidFill>
                <a:latin typeface="Consolas" panose="020B0609020204030204" pitchFamily="49" charset="0"/>
              </a:rPr>
              <a:t> </a:t>
            </a:r>
            <a:r>
              <a:rPr lang="en-US" altLang="en-US" sz="1800" b="0" dirty="0" err="1">
                <a:solidFill>
                  <a:srgbClr val="220076"/>
                </a:solidFill>
                <a:latin typeface="Consolas" panose="020B0609020204030204" pitchFamily="49" charset="0"/>
              </a:rPr>
              <a:t>xau</a:t>
            </a:r>
            <a:r>
              <a:rPr lang="en-US" altLang="en-US" sz="1800" b="0" dirty="0">
                <a:solidFill>
                  <a:srgbClr val="220076"/>
                </a:solidFill>
                <a:latin typeface="Consolas" panose="020B0609020204030204" pitchFamily="49" charset="0"/>
              </a:rPr>
              <a:t> </a:t>
            </a:r>
            <a:r>
              <a:rPr lang="en-US" altLang="en-US" sz="1800" b="0" dirty="0" err="1">
                <a:solidFill>
                  <a:srgbClr val="220076"/>
                </a:solidFill>
                <a:latin typeface="Consolas" panose="020B0609020204030204" pitchFamily="49" charset="0"/>
              </a:rPr>
              <a:t>thu</a:t>
            </a:r>
            <a:r>
              <a:rPr lang="en-US" altLang="en-US" sz="1800" b="0" dirty="0">
                <a:solidFill>
                  <a:srgbClr val="220076"/>
                </a:solidFill>
                <a:latin typeface="Consolas" panose="020B0609020204030204" pitchFamily="49" charset="0"/>
              </a:rPr>
              <a:t> </a:t>
            </a:r>
            <a:r>
              <a:rPr lang="en-US" altLang="en-US" sz="1800" b="0" dirty="0" err="1">
                <a:solidFill>
                  <a:srgbClr val="220076"/>
                </a:solidFill>
                <a:latin typeface="Consolas" panose="020B0609020204030204" pitchFamily="49" charset="0"/>
              </a:rPr>
              <a:t>hai</a:t>
            </a:r>
            <a:r>
              <a:rPr lang="en-US" altLang="en-US" sz="1800" b="0" dirty="0">
                <a:solidFill>
                  <a:srgbClr val="220076"/>
                </a:solidFill>
                <a:latin typeface="Consolas" panose="020B0609020204030204" pitchFamily="49" charset="0"/>
              </a:rPr>
              <a:t>: ");  gets(S2);</a:t>
            </a:r>
          </a:p>
          <a:p>
            <a:pPr eaLnBrk="1" hangingPunct="1">
              <a:spcBef>
                <a:spcPct val="15000"/>
              </a:spcBef>
              <a:buFontTx/>
              <a:buAutoNum type="arabicPeriod"/>
            </a:pPr>
            <a:r>
              <a:rPr lang="en-US" altLang="en-US" sz="1800" b="0" dirty="0">
                <a:solidFill>
                  <a:srgbClr val="220076"/>
                </a:solidFill>
                <a:latin typeface="Consolas" panose="020B0609020204030204" pitchFamily="49" charset="0"/>
              </a:rPr>
              <a:t>       p = </a:t>
            </a:r>
            <a:r>
              <a:rPr lang="en-US" altLang="en-US" sz="1800" b="0" dirty="0" err="1">
                <a:solidFill>
                  <a:srgbClr val="220076"/>
                </a:solidFill>
                <a:latin typeface="Consolas" panose="020B0609020204030204" pitchFamily="49" charset="0"/>
              </a:rPr>
              <a:t>strstr</a:t>
            </a:r>
            <a:r>
              <a:rPr lang="en-US" altLang="en-US" sz="1800" b="0" dirty="0">
                <a:solidFill>
                  <a:srgbClr val="220076"/>
                </a:solidFill>
                <a:latin typeface="Consolas" panose="020B0609020204030204" pitchFamily="49" charset="0"/>
              </a:rPr>
              <a:t>(S1,S2);</a:t>
            </a:r>
          </a:p>
          <a:p>
            <a:pPr eaLnBrk="1" hangingPunct="1">
              <a:spcBef>
                <a:spcPct val="15000"/>
              </a:spcBef>
              <a:buFontTx/>
              <a:buAutoNum type="arabicPeriod"/>
            </a:pPr>
            <a:r>
              <a:rPr lang="en-US" altLang="en-US" sz="1800" b="0" dirty="0">
                <a:solidFill>
                  <a:srgbClr val="220076"/>
                </a:solidFill>
                <a:latin typeface="Consolas" panose="020B0609020204030204" pitchFamily="49" charset="0"/>
              </a:rPr>
              <a:t>       while(p !=NULL ){</a:t>
            </a:r>
          </a:p>
          <a:p>
            <a:pPr eaLnBrk="1" hangingPunct="1">
              <a:spcBef>
                <a:spcPct val="15000"/>
              </a:spcBef>
              <a:buFontTx/>
              <a:buAutoNum type="arabicPeriod"/>
            </a:pPr>
            <a:r>
              <a:rPr lang="en-US" altLang="en-US" sz="1800" b="0" dirty="0">
                <a:solidFill>
                  <a:srgbClr val="220076"/>
                </a:solidFill>
                <a:latin typeface="Consolas" panose="020B0609020204030204" pitchFamily="49" charset="0"/>
              </a:rPr>
              <a:t>		d = d + 1;</a:t>
            </a:r>
          </a:p>
          <a:p>
            <a:pPr eaLnBrk="1" hangingPunct="1">
              <a:spcBef>
                <a:spcPct val="15000"/>
              </a:spcBef>
              <a:buFontTx/>
              <a:buAutoNum type="arabicPeriod"/>
            </a:pPr>
            <a:r>
              <a:rPr lang="en-US" altLang="en-US" sz="1800" b="0" dirty="0">
                <a:solidFill>
                  <a:srgbClr val="220076"/>
                </a:solidFill>
                <a:latin typeface="Consolas" panose="020B0609020204030204" pitchFamily="49" charset="0"/>
              </a:rPr>
              <a:t>		p = </a:t>
            </a:r>
            <a:r>
              <a:rPr lang="en-US" altLang="en-US" sz="1800" b="0" dirty="0" err="1">
                <a:solidFill>
                  <a:srgbClr val="220076"/>
                </a:solidFill>
                <a:latin typeface="Consolas" panose="020B0609020204030204" pitchFamily="49" charset="0"/>
              </a:rPr>
              <a:t>strstr</a:t>
            </a:r>
            <a:r>
              <a:rPr lang="en-US" altLang="en-US" sz="1800" b="0" dirty="0">
                <a:solidFill>
                  <a:srgbClr val="220076"/>
                </a:solidFill>
                <a:latin typeface="Consolas" panose="020B0609020204030204" pitchFamily="49" charset="0"/>
              </a:rPr>
              <a:t>(p+1,S2);//</a:t>
            </a:r>
            <a:r>
              <a:rPr lang="en-US" altLang="en-US" sz="1800" b="0" dirty="0">
                <a:solidFill>
                  <a:schemeClr val="bg2"/>
                </a:solidFill>
                <a:latin typeface="Consolas" panose="020B0609020204030204" pitchFamily="49" charset="0"/>
              </a:rPr>
              <a:t>vi tri </a:t>
            </a:r>
            <a:r>
              <a:rPr lang="en-US" altLang="en-US" sz="1800" b="0" dirty="0" err="1">
                <a:solidFill>
                  <a:schemeClr val="bg2"/>
                </a:solidFill>
                <a:latin typeface="Consolas" panose="020B0609020204030204" pitchFamily="49" charset="0"/>
              </a:rPr>
              <a:t>tim</a:t>
            </a:r>
            <a:r>
              <a:rPr lang="en-US" altLang="en-US" sz="1800" b="0" dirty="0">
                <a:solidFill>
                  <a:schemeClr val="bg2"/>
                </a:solidFill>
                <a:latin typeface="Consolas" panose="020B0609020204030204" pitchFamily="49" charset="0"/>
              </a:rPr>
              <a:t> </a:t>
            </a:r>
            <a:r>
              <a:rPr lang="en-US" altLang="en-US" sz="1800" b="0" dirty="0" err="1">
                <a:solidFill>
                  <a:schemeClr val="bg2"/>
                </a:solidFill>
                <a:latin typeface="Consolas" panose="020B0609020204030204" pitchFamily="49" charset="0"/>
              </a:rPr>
              <a:t>kiem</a:t>
            </a:r>
            <a:r>
              <a:rPr lang="en-US" altLang="en-US" sz="1800" b="0" dirty="0">
                <a:solidFill>
                  <a:schemeClr val="bg2"/>
                </a:solidFill>
                <a:latin typeface="Consolas" panose="020B0609020204030204" pitchFamily="49" charset="0"/>
              </a:rPr>
              <a:t> </a:t>
            </a:r>
            <a:r>
              <a:rPr lang="en-US" altLang="en-US" sz="1800" b="0" dirty="0" err="1">
                <a:solidFill>
                  <a:schemeClr val="bg2"/>
                </a:solidFill>
                <a:latin typeface="Consolas" panose="020B0609020204030204" pitchFamily="49" charset="0"/>
              </a:rPr>
              <a:t>ke</a:t>
            </a:r>
            <a:r>
              <a:rPr lang="en-US" altLang="en-US" sz="1800" b="0" dirty="0">
                <a:solidFill>
                  <a:schemeClr val="bg2"/>
                </a:solidFill>
                <a:latin typeface="Consolas" panose="020B0609020204030204" pitchFamily="49" charset="0"/>
              </a:rPr>
              <a:t> </a:t>
            </a:r>
            <a:r>
              <a:rPr lang="en-US" altLang="en-US" sz="1800" b="0" dirty="0" err="1">
                <a:solidFill>
                  <a:schemeClr val="bg2"/>
                </a:solidFill>
                <a:latin typeface="Consolas" panose="020B0609020204030204" pitchFamily="49" charset="0"/>
              </a:rPr>
              <a:t>tiep</a:t>
            </a:r>
            <a:endParaRPr lang="en-US" altLang="en-US" sz="1800" b="0" dirty="0">
              <a:solidFill>
                <a:schemeClr val="bg2"/>
              </a:solidFill>
              <a:latin typeface="Consolas" panose="020B0609020204030204" pitchFamily="49" charset="0"/>
            </a:endParaRPr>
          </a:p>
          <a:p>
            <a:pPr eaLnBrk="1" hangingPunct="1">
              <a:spcBef>
                <a:spcPct val="15000"/>
              </a:spcBef>
              <a:buFontTx/>
              <a:buAutoNum type="arabicPeriod"/>
            </a:pPr>
            <a:r>
              <a:rPr lang="en-US" altLang="en-US" sz="1800" b="0" dirty="0">
                <a:solidFill>
                  <a:srgbClr val="220076"/>
                </a:solidFill>
                <a:latin typeface="Consolas" panose="020B0609020204030204" pitchFamily="49" charset="0"/>
              </a:rPr>
              <a:t>	 }</a:t>
            </a:r>
          </a:p>
          <a:p>
            <a:pPr eaLnBrk="1" hangingPunct="1">
              <a:spcBef>
                <a:spcPct val="15000"/>
              </a:spcBef>
              <a:buFontTx/>
              <a:buAutoNum type="arabicPeriod"/>
            </a:pPr>
            <a:r>
              <a:rPr lang="en-US" altLang="en-US" sz="1800" b="0" dirty="0">
                <a:solidFill>
                  <a:srgbClr val="220076"/>
                </a:solidFill>
                <a:latin typeface="Consolas" panose="020B0609020204030204" pitchFamily="49" charset="0"/>
              </a:rPr>
              <a:t>       </a:t>
            </a:r>
            <a:r>
              <a:rPr lang="en-US" altLang="en-US" sz="1800" b="0" dirty="0" err="1">
                <a:solidFill>
                  <a:srgbClr val="220076"/>
                </a:solidFill>
                <a:latin typeface="Consolas" panose="020B0609020204030204" pitchFamily="49" charset="0"/>
              </a:rPr>
              <a:t>printf</a:t>
            </a:r>
            <a:r>
              <a:rPr lang="en-US" altLang="en-US" sz="1800" b="0" dirty="0">
                <a:solidFill>
                  <a:srgbClr val="220076"/>
                </a:solidFill>
                <a:latin typeface="Consolas" panose="020B0609020204030204" pitchFamily="49" charset="0"/>
              </a:rPr>
              <a:t>("</a:t>
            </a:r>
            <a:r>
              <a:rPr lang="en-US" altLang="en-US" sz="1800" b="0" err="1">
                <a:solidFill>
                  <a:srgbClr val="220076"/>
                </a:solidFill>
                <a:latin typeface="Consolas" panose="020B0609020204030204" pitchFamily="49" charset="0"/>
              </a:rPr>
              <a:t>Xau</a:t>
            </a:r>
            <a:r>
              <a:rPr lang="en-US" altLang="en-US" sz="1800" b="0">
                <a:solidFill>
                  <a:srgbClr val="220076"/>
                </a:solidFill>
                <a:latin typeface="Consolas" panose="020B0609020204030204" pitchFamily="49" charset="0"/>
              </a:rPr>
              <a:t> \" </a:t>
            </a:r>
            <a:r>
              <a:rPr lang="en-US" altLang="en-US" sz="1800" b="0" dirty="0">
                <a:solidFill>
                  <a:srgbClr val="220076"/>
                </a:solidFill>
                <a:latin typeface="Consolas" panose="020B0609020204030204" pitchFamily="49" charset="0"/>
              </a:rPr>
              <a:t>%s\" x/</a:t>
            </a:r>
            <a:r>
              <a:rPr lang="en-US" altLang="en-US" sz="1800" b="0" dirty="0" err="1">
                <a:solidFill>
                  <a:srgbClr val="220076"/>
                </a:solidFill>
                <a:latin typeface="Consolas" panose="020B0609020204030204" pitchFamily="49" charset="0"/>
              </a:rPr>
              <a:t>hien</a:t>
            </a:r>
            <a:r>
              <a:rPr lang="en-US" altLang="en-US" sz="1800" b="0" dirty="0">
                <a:solidFill>
                  <a:srgbClr val="220076"/>
                </a:solidFill>
                <a:latin typeface="Consolas" panose="020B0609020204030204" pitchFamily="49" charset="0"/>
              </a:rPr>
              <a:t> </a:t>
            </a:r>
            <a:r>
              <a:rPr lang="en-US" altLang="en-US" sz="1800" b="0" dirty="0" err="1">
                <a:solidFill>
                  <a:srgbClr val="220076"/>
                </a:solidFill>
                <a:latin typeface="Consolas" panose="020B0609020204030204" pitchFamily="49" charset="0"/>
              </a:rPr>
              <a:t>trong</a:t>
            </a:r>
            <a:r>
              <a:rPr lang="en-US" altLang="en-US" sz="1800" b="0" dirty="0">
                <a:solidFill>
                  <a:srgbClr val="220076"/>
                </a:solidFill>
                <a:latin typeface="Consolas" panose="020B0609020204030204" pitchFamily="49" charset="0"/>
              </a:rPr>
              <a:t> </a:t>
            </a:r>
            <a:r>
              <a:rPr lang="en-US" altLang="en-US" sz="1800" b="0" dirty="0" err="1">
                <a:solidFill>
                  <a:srgbClr val="220076"/>
                </a:solidFill>
                <a:latin typeface="Consolas" panose="020B0609020204030204" pitchFamily="49" charset="0"/>
              </a:rPr>
              <a:t>xau</a:t>
            </a:r>
            <a:r>
              <a:rPr lang="en-US" altLang="en-US" sz="1800" b="0" dirty="0">
                <a:solidFill>
                  <a:srgbClr val="220076"/>
                </a:solidFill>
                <a:latin typeface="Consolas" panose="020B0609020204030204" pitchFamily="49" charset="0"/>
              </a:rPr>
              <a:t> \"%</a:t>
            </a:r>
            <a:r>
              <a:rPr lang="en-US" altLang="en-US" sz="1800" b="0">
                <a:solidFill>
                  <a:srgbClr val="220076"/>
                </a:solidFill>
                <a:latin typeface="Consolas" panose="020B0609020204030204" pitchFamily="49" charset="0"/>
              </a:rPr>
              <a:t>s \" </a:t>
            </a:r>
            <a:r>
              <a:rPr lang="en-US" altLang="en-US" sz="1800" b="0" dirty="0">
                <a:solidFill>
                  <a:srgbClr val="220076"/>
                </a:solidFill>
                <a:latin typeface="Consolas" panose="020B0609020204030204" pitchFamily="49" charset="0"/>
              </a:rPr>
              <a:t>%d lan",S2,S1,d);        </a:t>
            </a:r>
          </a:p>
          <a:p>
            <a:pPr eaLnBrk="1" hangingPunct="1">
              <a:spcBef>
                <a:spcPct val="15000"/>
              </a:spcBef>
              <a:buFontTx/>
              <a:buAutoNum type="arabicPeriod"/>
            </a:pPr>
            <a:r>
              <a:rPr lang="en-US" altLang="en-US" sz="1800" b="0" dirty="0">
                <a:solidFill>
                  <a:srgbClr val="220076"/>
                </a:solidFill>
                <a:latin typeface="Consolas" panose="020B0609020204030204" pitchFamily="49" charset="0"/>
              </a:rPr>
              <a:t>}</a:t>
            </a:r>
          </a:p>
        </p:txBody>
      </p:sp>
      <p:pic>
        <p:nvPicPr>
          <p:cNvPr id="1012748"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96321" y="1349376"/>
            <a:ext cx="4281488" cy="1084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12751" name="Picture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35484" y="3444542"/>
            <a:ext cx="4281488" cy="9928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49693B5D-3A94-47A4-8328-443D80D40E27}"/>
              </a:ext>
            </a:extLst>
          </p:cNvPr>
          <p:cNvSpPr>
            <a:spLocks noGrp="1"/>
          </p:cNvSpPr>
          <p:nvPr>
            <p:ph type="sldNum" sz="quarter" idx="12"/>
          </p:nvPr>
        </p:nvSpPr>
        <p:spPr/>
        <p:txBody>
          <a:bodyPr/>
          <a:lstStyle/>
          <a:p>
            <a:pPr>
              <a:defRPr/>
            </a:pPr>
            <a:fld id="{433BCE07-93B6-431C-B811-61266185107F}" type="slidenum">
              <a:rPr lang="en-US" altLang="en-US" smtClean="0"/>
              <a:pPr>
                <a:defRPr/>
              </a:pPr>
              <a:t>101</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012748"/>
                                        </p:tgtEl>
                                        <p:attrNameLst>
                                          <p:attrName>style.visibility</p:attrName>
                                        </p:attrNameLst>
                                      </p:cBhvr>
                                      <p:to>
                                        <p:strVal val="visible"/>
                                      </p:to>
                                    </p:set>
                                    <p:animEffect transition="in" filter="checkerboard(across)">
                                      <p:cBhvr>
                                        <p:cTn id="7" dur="500"/>
                                        <p:tgtEl>
                                          <p:spTgt spid="101274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012751"/>
                                        </p:tgtEl>
                                        <p:attrNameLst>
                                          <p:attrName>style.visibility</p:attrName>
                                        </p:attrNameLst>
                                      </p:cBhvr>
                                      <p:to>
                                        <p:strVal val="visible"/>
                                      </p:to>
                                    </p:set>
                                    <p:animEffect transition="in" filter="dissolve">
                                      <p:cBhvr>
                                        <p:cTn id="12" dur="500"/>
                                        <p:tgtEl>
                                          <p:spTgt spid="10127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0547" name="Rectangle 2"/>
          <p:cNvSpPr>
            <a:spLocks noGrp="1" noChangeArrowheads="1"/>
          </p:cNvSpPr>
          <p:nvPr>
            <p:ph type="title"/>
          </p:nvPr>
        </p:nvSpPr>
        <p:spPr/>
        <p:txBody>
          <a:bodyPr>
            <a:normAutofit/>
          </a:bodyPr>
          <a:lstStyle/>
          <a:p>
            <a:r>
              <a:rPr lang="en-US" altLang="en-US">
                <a:sym typeface="Symbol" panose="05050102010706020507" pitchFamily="18" charset="2"/>
              </a:rPr>
              <a:t>Ví dụ 2: Kiểm tra xâu đối xứng</a:t>
            </a:r>
          </a:p>
        </p:txBody>
      </p:sp>
      <p:sp>
        <p:nvSpPr>
          <p:cNvPr id="620549" name="Content Placeholder 5"/>
          <p:cNvSpPr>
            <a:spLocks/>
          </p:cNvSpPr>
          <p:nvPr/>
        </p:nvSpPr>
        <p:spPr bwMode="auto">
          <a:xfrm>
            <a:off x="304800" y="1023938"/>
            <a:ext cx="8610600" cy="47672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eaLnBrk="1" hangingPunct="1">
              <a:spcBef>
                <a:spcPct val="0"/>
              </a:spcBef>
              <a:buFontTx/>
              <a:buNone/>
            </a:pPr>
            <a:r>
              <a:rPr lang="en-US" altLang="en-US" sz="2000" dirty="0">
                <a:solidFill>
                  <a:srgbClr val="000066"/>
                </a:solidFill>
                <a:latin typeface="Consolas" panose="020B0609020204030204" pitchFamily="49" charset="0"/>
              </a:rPr>
              <a:t>#include&lt;stdio.h&gt;</a:t>
            </a:r>
          </a:p>
          <a:p>
            <a:pPr eaLnBrk="1" hangingPunct="1">
              <a:spcBef>
                <a:spcPct val="0"/>
              </a:spcBef>
              <a:buFontTx/>
              <a:buNone/>
            </a:pPr>
            <a:r>
              <a:rPr lang="en-US" altLang="en-US" sz="2000" dirty="0">
                <a:solidFill>
                  <a:srgbClr val="000066"/>
                </a:solidFill>
                <a:latin typeface="Consolas" panose="020B0609020204030204" pitchFamily="49" charset="0"/>
              </a:rPr>
              <a:t>#include&lt;string.h&gt;</a:t>
            </a:r>
          </a:p>
          <a:p>
            <a:pPr eaLnBrk="1" hangingPunct="1">
              <a:spcBef>
                <a:spcPct val="0"/>
              </a:spcBef>
              <a:buFontTx/>
              <a:buNone/>
            </a:pPr>
            <a:r>
              <a:rPr lang="en-US" altLang="en-US" sz="2000" dirty="0">
                <a:solidFill>
                  <a:srgbClr val="000066"/>
                </a:solidFill>
                <a:latin typeface="Consolas" panose="020B0609020204030204" pitchFamily="49" charset="0"/>
              </a:rPr>
              <a:t>main(){</a:t>
            </a:r>
          </a:p>
          <a:p>
            <a:pPr eaLnBrk="1" hangingPunct="1">
              <a:spcBef>
                <a:spcPct val="0"/>
              </a:spcBef>
              <a:buFontTx/>
              <a:buNone/>
            </a:pPr>
            <a:r>
              <a:rPr lang="en-US" altLang="en-US" sz="2000" dirty="0">
                <a:solidFill>
                  <a:srgbClr val="000066"/>
                </a:solidFill>
                <a:latin typeface="Consolas" panose="020B0609020204030204" pitchFamily="49" charset="0"/>
              </a:rPr>
              <a:t>    char s[20];</a:t>
            </a:r>
          </a:p>
          <a:p>
            <a:pPr eaLnBrk="1" hangingPunct="1">
              <a:spcBef>
                <a:spcPct val="0"/>
              </a:spcBef>
              <a:buFontTx/>
              <a:buNone/>
            </a:pPr>
            <a:r>
              <a:rPr lang="en-US" altLang="en-US" sz="2000" dirty="0">
                <a:solidFill>
                  <a:srgbClr val="000066"/>
                </a:solidFill>
                <a:latin typeface="Consolas" panose="020B0609020204030204" pitchFamily="49" charset="0"/>
              </a:rPr>
              <a:t>    int </a:t>
            </a:r>
            <a:r>
              <a:rPr lang="en-US" altLang="en-US" sz="2000" dirty="0" err="1">
                <a:solidFill>
                  <a:srgbClr val="000066"/>
                </a:solidFill>
                <a:latin typeface="Consolas" panose="020B0609020204030204" pitchFamily="49" charset="0"/>
              </a:rPr>
              <a:t>i,n</a:t>
            </a:r>
            <a:r>
              <a:rPr lang="en-US" altLang="en-US" sz="2000" dirty="0">
                <a:solidFill>
                  <a:srgbClr val="000066"/>
                </a:solidFill>
                <a:latin typeface="Consolas" panose="020B0609020204030204" pitchFamily="49" charset="0"/>
              </a:rPr>
              <a:t>;</a:t>
            </a:r>
          </a:p>
          <a:p>
            <a:pPr eaLnBrk="1" hangingPunct="1">
              <a:spcBef>
                <a:spcPct val="0"/>
              </a:spcBef>
              <a:buFontTx/>
              <a:buNone/>
            </a:pPr>
            <a:r>
              <a:rPr lang="en-US" altLang="en-US" sz="2000" dirty="0">
                <a:solidFill>
                  <a:srgbClr val="000066"/>
                </a:solidFill>
                <a:latin typeface="Consolas" panose="020B0609020204030204" pitchFamily="49" charset="0"/>
              </a:rPr>
              <a:t>    </a:t>
            </a:r>
            <a:r>
              <a:rPr lang="en-US" altLang="en-US" sz="2000" dirty="0" err="1">
                <a:solidFill>
                  <a:srgbClr val="000066"/>
                </a:solidFill>
                <a:latin typeface="Consolas" panose="020B0609020204030204" pitchFamily="49" charset="0"/>
              </a:rPr>
              <a:t>printf</a:t>
            </a:r>
            <a:r>
              <a:rPr lang="en-US" altLang="en-US" sz="2000" dirty="0">
                <a:solidFill>
                  <a:srgbClr val="000066"/>
                </a:solidFill>
                <a:latin typeface="Consolas" panose="020B0609020204030204" pitchFamily="49" charset="0"/>
              </a:rPr>
              <a:t>("</a:t>
            </a:r>
            <a:r>
              <a:rPr lang="en-US" altLang="en-US" sz="2000" dirty="0" err="1">
                <a:solidFill>
                  <a:srgbClr val="000066"/>
                </a:solidFill>
                <a:latin typeface="Consolas" panose="020B0609020204030204" pitchFamily="49" charset="0"/>
              </a:rPr>
              <a:t>Nhap</a:t>
            </a:r>
            <a:r>
              <a:rPr lang="en-US" altLang="en-US" sz="2000" dirty="0">
                <a:solidFill>
                  <a:srgbClr val="000066"/>
                </a:solidFill>
                <a:latin typeface="Consolas" panose="020B0609020204030204" pitchFamily="49" charset="0"/>
              </a:rPr>
              <a:t> </a:t>
            </a:r>
            <a:r>
              <a:rPr lang="en-US" altLang="en-US" sz="2000" dirty="0" err="1">
                <a:solidFill>
                  <a:srgbClr val="000066"/>
                </a:solidFill>
                <a:latin typeface="Consolas" panose="020B0609020204030204" pitchFamily="49" charset="0"/>
              </a:rPr>
              <a:t>vao</a:t>
            </a:r>
            <a:r>
              <a:rPr lang="en-US" altLang="en-US" sz="2000" dirty="0">
                <a:solidFill>
                  <a:srgbClr val="000066"/>
                </a:solidFill>
                <a:latin typeface="Consolas" panose="020B0609020204030204" pitchFamily="49" charset="0"/>
              </a:rPr>
              <a:t> </a:t>
            </a:r>
            <a:r>
              <a:rPr lang="en-US" altLang="en-US" sz="2000" dirty="0" err="1">
                <a:solidFill>
                  <a:srgbClr val="000066"/>
                </a:solidFill>
                <a:latin typeface="Consolas" panose="020B0609020204030204" pitchFamily="49" charset="0"/>
              </a:rPr>
              <a:t>xau</a:t>
            </a:r>
            <a:r>
              <a:rPr lang="en-US" altLang="en-US" sz="2000" dirty="0">
                <a:solidFill>
                  <a:srgbClr val="000066"/>
                </a:solidFill>
                <a:latin typeface="Consolas" panose="020B0609020204030204" pitchFamily="49" charset="0"/>
              </a:rPr>
              <a:t> </a:t>
            </a:r>
            <a:r>
              <a:rPr lang="en-US" altLang="en-US" sz="2000" dirty="0" err="1">
                <a:solidFill>
                  <a:srgbClr val="000066"/>
                </a:solidFill>
                <a:latin typeface="Consolas" panose="020B0609020204030204" pitchFamily="49" charset="0"/>
              </a:rPr>
              <a:t>ki</a:t>
            </a:r>
            <a:r>
              <a:rPr lang="en-US" altLang="en-US" sz="2000" dirty="0">
                <a:solidFill>
                  <a:srgbClr val="000066"/>
                </a:solidFill>
                <a:latin typeface="Consolas" panose="020B0609020204030204" pitchFamily="49" charset="0"/>
              </a:rPr>
              <a:t> </a:t>
            </a:r>
            <a:r>
              <a:rPr lang="en-US" altLang="en-US" sz="2000" dirty="0" err="1">
                <a:solidFill>
                  <a:srgbClr val="000066"/>
                </a:solidFill>
                <a:latin typeface="Consolas" panose="020B0609020204030204" pitchFamily="49" charset="0"/>
              </a:rPr>
              <a:t>tu</a:t>
            </a:r>
            <a:r>
              <a:rPr lang="en-US" altLang="en-US" sz="2000" dirty="0">
                <a:solidFill>
                  <a:srgbClr val="000066"/>
                </a:solidFill>
                <a:latin typeface="Consolas" panose="020B0609020204030204" pitchFamily="49" charset="0"/>
              </a:rPr>
              <a:t>: ");gets(s);</a:t>
            </a:r>
          </a:p>
          <a:p>
            <a:pPr eaLnBrk="1" hangingPunct="1">
              <a:spcBef>
                <a:spcPct val="0"/>
              </a:spcBef>
              <a:buFontTx/>
              <a:buNone/>
            </a:pPr>
            <a:r>
              <a:rPr lang="en-US" altLang="en-US" sz="2000" dirty="0">
                <a:solidFill>
                  <a:srgbClr val="000066"/>
                </a:solidFill>
                <a:latin typeface="Consolas" panose="020B0609020204030204" pitchFamily="49" charset="0"/>
              </a:rPr>
              <a:t>    n=</a:t>
            </a:r>
            <a:r>
              <a:rPr lang="en-US" altLang="en-US" sz="2000" dirty="0" err="1">
                <a:solidFill>
                  <a:srgbClr val="000066"/>
                </a:solidFill>
                <a:latin typeface="Consolas" panose="020B0609020204030204" pitchFamily="49" charset="0"/>
              </a:rPr>
              <a:t>strlen</a:t>
            </a:r>
            <a:r>
              <a:rPr lang="en-US" altLang="en-US" sz="2000" dirty="0">
                <a:solidFill>
                  <a:srgbClr val="000066"/>
                </a:solidFill>
                <a:latin typeface="Consolas" panose="020B0609020204030204" pitchFamily="49" charset="0"/>
              </a:rPr>
              <a:t>(s);</a:t>
            </a:r>
          </a:p>
          <a:p>
            <a:pPr eaLnBrk="1" hangingPunct="1">
              <a:spcBef>
                <a:spcPct val="0"/>
              </a:spcBef>
              <a:buFontTx/>
              <a:buNone/>
            </a:pPr>
            <a:r>
              <a:rPr lang="en-US" altLang="en-US" sz="2000" dirty="0">
                <a:solidFill>
                  <a:srgbClr val="000066"/>
                </a:solidFill>
                <a:latin typeface="Consolas" panose="020B0609020204030204" pitchFamily="49" charset="0"/>
              </a:rPr>
              <a:t>    for(</a:t>
            </a:r>
            <a:r>
              <a:rPr lang="en-US" altLang="en-US" sz="2000" dirty="0" err="1">
                <a:solidFill>
                  <a:srgbClr val="000066"/>
                </a:solidFill>
                <a:latin typeface="Consolas" panose="020B0609020204030204" pitchFamily="49" charset="0"/>
              </a:rPr>
              <a:t>i</a:t>
            </a:r>
            <a:r>
              <a:rPr lang="en-US" altLang="en-US" sz="2000" dirty="0">
                <a:solidFill>
                  <a:srgbClr val="000066"/>
                </a:solidFill>
                <a:latin typeface="Consolas" panose="020B0609020204030204" pitchFamily="49" charset="0"/>
              </a:rPr>
              <a:t>=0;i&lt;n/2;i++)</a:t>
            </a:r>
          </a:p>
          <a:p>
            <a:pPr eaLnBrk="1" hangingPunct="1">
              <a:spcBef>
                <a:spcPct val="0"/>
              </a:spcBef>
              <a:buFontTx/>
              <a:buNone/>
            </a:pPr>
            <a:r>
              <a:rPr lang="en-US" altLang="en-US" sz="2000" dirty="0">
                <a:solidFill>
                  <a:srgbClr val="000066"/>
                </a:solidFill>
                <a:latin typeface="Consolas" panose="020B0609020204030204" pitchFamily="49" charset="0"/>
              </a:rPr>
              <a:t>        if(s[</a:t>
            </a:r>
            <a:r>
              <a:rPr lang="en-US" altLang="en-US" sz="2000" dirty="0" err="1">
                <a:solidFill>
                  <a:srgbClr val="000066"/>
                </a:solidFill>
                <a:latin typeface="Consolas" panose="020B0609020204030204" pitchFamily="49" charset="0"/>
              </a:rPr>
              <a:t>i</a:t>
            </a:r>
            <a:r>
              <a:rPr lang="en-US" altLang="en-US" sz="2000" dirty="0">
                <a:solidFill>
                  <a:srgbClr val="000066"/>
                </a:solidFill>
                <a:latin typeface="Consolas" panose="020B0609020204030204" pitchFamily="49" charset="0"/>
              </a:rPr>
              <a:t>]!=s[n-1-i])</a:t>
            </a:r>
          </a:p>
          <a:p>
            <a:pPr eaLnBrk="1" hangingPunct="1">
              <a:spcBef>
                <a:spcPct val="0"/>
              </a:spcBef>
              <a:buFontTx/>
              <a:buNone/>
            </a:pPr>
            <a:r>
              <a:rPr lang="en-US" altLang="en-US" sz="2000" dirty="0">
                <a:solidFill>
                  <a:srgbClr val="000066"/>
                </a:solidFill>
                <a:latin typeface="Consolas" panose="020B0609020204030204" pitchFamily="49" charset="0"/>
              </a:rPr>
              <a:t>            break;</a:t>
            </a:r>
          </a:p>
          <a:p>
            <a:pPr eaLnBrk="1" hangingPunct="1">
              <a:spcBef>
                <a:spcPct val="0"/>
              </a:spcBef>
              <a:buFontTx/>
              <a:buNone/>
            </a:pPr>
            <a:r>
              <a:rPr lang="en-US" altLang="en-US" sz="2000" dirty="0">
                <a:solidFill>
                  <a:srgbClr val="000066"/>
                </a:solidFill>
                <a:latin typeface="Consolas" panose="020B0609020204030204" pitchFamily="49" charset="0"/>
              </a:rPr>
              <a:t>    if(</a:t>
            </a:r>
            <a:r>
              <a:rPr lang="en-US" altLang="en-US" sz="2000" dirty="0" err="1">
                <a:solidFill>
                  <a:srgbClr val="000066"/>
                </a:solidFill>
                <a:latin typeface="Consolas" panose="020B0609020204030204" pitchFamily="49" charset="0"/>
              </a:rPr>
              <a:t>i</a:t>
            </a:r>
            <a:r>
              <a:rPr lang="en-US" altLang="en-US" sz="2000" dirty="0">
                <a:solidFill>
                  <a:srgbClr val="000066"/>
                </a:solidFill>
                <a:latin typeface="Consolas" panose="020B0609020204030204" pitchFamily="49" charset="0"/>
              </a:rPr>
              <a:t>==n/2)</a:t>
            </a:r>
          </a:p>
          <a:p>
            <a:pPr eaLnBrk="1" hangingPunct="1">
              <a:spcBef>
                <a:spcPct val="0"/>
              </a:spcBef>
              <a:buFontTx/>
              <a:buNone/>
            </a:pPr>
            <a:r>
              <a:rPr lang="en-US" altLang="en-US" sz="2000" dirty="0">
                <a:solidFill>
                  <a:srgbClr val="000066"/>
                </a:solidFill>
                <a:latin typeface="Consolas" panose="020B0609020204030204" pitchFamily="49" charset="0"/>
              </a:rPr>
              <a:t>        </a:t>
            </a:r>
            <a:r>
              <a:rPr lang="en-US" altLang="en-US" sz="2000" dirty="0" err="1">
                <a:solidFill>
                  <a:srgbClr val="000066"/>
                </a:solidFill>
                <a:latin typeface="Consolas" panose="020B0609020204030204" pitchFamily="49" charset="0"/>
              </a:rPr>
              <a:t>printf</a:t>
            </a:r>
            <a:r>
              <a:rPr lang="en-US" altLang="en-US" sz="2000" dirty="0">
                <a:solidFill>
                  <a:srgbClr val="000066"/>
                </a:solidFill>
                <a:latin typeface="Consolas" panose="020B0609020204030204" pitchFamily="49" charset="0"/>
              </a:rPr>
              <a:t>("</a:t>
            </a:r>
            <a:r>
              <a:rPr lang="en-US" altLang="en-US" sz="2000" dirty="0" err="1">
                <a:solidFill>
                  <a:srgbClr val="000066"/>
                </a:solidFill>
                <a:latin typeface="Consolas" panose="020B0609020204030204" pitchFamily="49" charset="0"/>
              </a:rPr>
              <a:t>Xau</a:t>
            </a:r>
            <a:r>
              <a:rPr lang="en-US" altLang="en-US" sz="2000" dirty="0">
                <a:solidFill>
                  <a:srgbClr val="000066"/>
                </a:solidFill>
                <a:latin typeface="Consolas" panose="020B0609020204030204" pitchFamily="49" charset="0"/>
              </a:rPr>
              <a:t> </a:t>
            </a:r>
            <a:r>
              <a:rPr lang="en-US" altLang="en-US" sz="2000" dirty="0" err="1">
                <a:solidFill>
                  <a:srgbClr val="000066"/>
                </a:solidFill>
                <a:latin typeface="Consolas" panose="020B0609020204030204" pitchFamily="49" charset="0"/>
              </a:rPr>
              <a:t>doi</a:t>
            </a:r>
            <a:r>
              <a:rPr lang="en-US" altLang="en-US" sz="2000" dirty="0">
                <a:solidFill>
                  <a:srgbClr val="000066"/>
                </a:solidFill>
                <a:latin typeface="Consolas" panose="020B0609020204030204" pitchFamily="49" charset="0"/>
              </a:rPr>
              <a:t> </a:t>
            </a:r>
            <a:r>
              <a:rPr lang="en-US" altLang="en-US" sz="2000" dirty="0" err="1">
                <a:solidFill>
                  <a:srgbClr val="000066"/>
                </a:solidFill>
                <a:latin typeface="Consolas" panose="020B0609020204030204" pitchFamily="49" charset="0"/>
              </a:rPr>
              <a:t>xung</a:t>
            </a:r>
            <a:r>
              <a:rPr lang="en-US" altLang="en-US" sz="2000" dirty="0">
                <a:solidFill>
                  <a:srgbClr val="000066"/>
                </a:solidFill>
                <a:latin typeface="Consolas" panose="020B0609020204030204" pitchFamily="49" charset="0"/>
              </a:rPr>
              <a:t>");</a:t>
            </a:r>
          </a:p>
          <a:p>
            <a:pPr eaLnBrk="1" hangingPunct="1">
              <a:spcBef>
                <a:spcPct val="0"/>
              </a:spcBef>
              <a:buFontTx/>
              <a:buNone/>
            </a:pPr>
            <a:r>
              <a:rPr lang="en-US" altLang="en-US" sz="2000" dirty="0">
                <a:solidFill>
                  <a:srgbClr val="000066"/>
                </a:solidFill>
                <a:latin typeface="Consolas" panose="020B0609020204030204" pitchFamily="49" charset="0"/>
              </a:rPr>
              <a:t>    else</a:t>
            </a:r>
          </a:p>
          <a:p>
            <a:pPr eaLnBrk="1" hangingPunct="1">
              <a:spcBef>
                <a:spcPct val="0"/>
              </a:spcBef>
              <a:buFontTx/>
              <a:buNone/>
            </a:pPr>
            <a:r>
              <a:rPr lang="en-US" altLang="en-US" sz="2000" dirty="0">
                <a:solidFill>
                  <a:srgbClr val="000066"/>
                </a:solidFill>
                <a:latin typeface="Consolas" panose="020B0609020204030204" pitchFamily="49" charset="0"/>
              </a:rPr>
              <a:t>        </a:t>
            </a:r>
            <a:r>
              <a:rPr lang="en-US" altLang="en-US" sz="2000" dirty="0" err="1">
                <a:solidFill>
                  <a:srgbClr val="000066"/>
                </a:solidFill>
                <a:latin typeface="Consolas" panose="020B0609020204030204" pitchFamily="49" charset="0"/>
              </a:rPr>
              <a:t>printf</a:t>
            </a:r>
            <a:r>
              <a:rPr lang="en-US" altLang="en-US" sz="2000" dirty="0">
                <a:solidFill>
                  <a:srgbClr val="000066"/>
                </a:solidFill>
                <a:latin typeface="Consolas" panose="020B0609020204030204" pitchFamily="49" charset="0"/>
              </a:rPr>
              <a:t>("</a:t>
            </a:r>
            <a:r>
              <a:rPr lang="en-US" altLang="en-US" sz="2000" dirty="0" err="1">
                <a:solidFill>
                  <a:srgbClr val="000066"/>
                </a:solidFill>
                <a:latin typeface="Consolas" panose="020B0609020204030204" pitchFamily="49" charset="0"/>
              </a:rPr>
              <a:t>Xau</a:t>
            </a:r>
            <a:r>
              <a:rPr lang="en-US" altLang="en-US" sz="2000" dirty="0">
                <a:solidFill>
                  <a:srgbClr val="000066"/>
                </a:solidFill>
                <a:latin typeface="Consolas" panose="020B0609020204030204" pitchFamily="49" charset="0"/>
              </a:rPr>
              <a:t> </a:t>
            </a:r>
            <a:r>
              <a:rPr lang="en-US" altLang="en-US" sz="2000" dirty="0" err="1">
                <a:solidFill>
                  <a:srgbClr val="000066"/>
                </a:solidFill>
                <a:latin typeface="Consolas" panose="020B0609020204030204" pitchFamily="49" charset="0"/>
              </a:rPr>
              <a:t>khong</a:t>
            </a:r>
            <a:r>
              <a:rPr lang="en-US" altLang="en-US" sz="2000" dirty="0">
                <a:solidFill>
                  <a:srgbClr val="000066"/>
                </a:solidFill>
                <a:latin typeface="Consolas" panose="020B0609020204030204" pitchFamily="49" charset="0"/>
              </a:rPr>
              <a:t> </a:t>
            </a:r>
            <a:r>
              <a:rPr lang="en-US" altLang="en-US" sz="2000" dirty="0" err="1">
                <a:solidFill>
                  <a:srgbClr val="000066"/>
                </a:solidFill>
                <a:latin typeface="Consolas" panose="020B0609020204030204" pitchFamily="49" charset="0"/>
              </a:rPr>
              <a:t>doi</a:t>
            </a:r>
            <a:r>
              <a:rPr lang="en-US" altLang="en-US" sz="2000" dirty="0">
                <a:solidFill>
                  <a:srgbClr val="000066"/>
                </a:solidFill>
                <a:latin typeface="Consolas" panose="020B0609020204030204" pitchFamily="49" charset="0"/>
              </a:rPr>
              <a:t> </a:t>
            </a:r>
            <a:r>
              <a:rPr lang="en-US" altLang="en-US" sz="2000" dirty="0" err="1">
                <a:solidFill>
                  <a:srgbClr val="000066"/>
                </a:solidFill>
                <a:latin typeface="Consolas" panose="020B0609020204030204" pitchFamily="49" charset="0"/>
              </a:rPr>
              <a:t>xung</a:t>
            </a:r>
            <a:r>
              <a:rPr lang="en-US" altLang="en-US" sz="2000" dirty="0">
                <a:solidFill>
                  <a:srgbClr val="000066"/>
                </a:solidFill>
                <a:latin typeface="Consolas" panose="020B0609020204030204" pitchFamily="49" charset="0"/>
              </a:rPr>
              <a:t>");</a:t>
            </a:r>
          </a:p>
          <a:p>
            <a:pPr eaLnBrk="1" hangingPunct="1">
              <a:spcBef>
                <a:spcPct val="0"/>
              </a:spcBef>
              <a:buFontTx/>
              <a:buNone/>
            </a:pPr>
            <a:r>
              <a:rPr lang="en-US" altLang="en-US" sz="2000" dirty="0">
                <a:solidFill>
                  <a:srgbClr val="000066"/>
                </a:solidFill>
                <a:latin typeface="Consolas" panose="020B0609020204030204" pitchFamily="49" charset="0"/>
              </a:rPr>
              <a:t>}</a:t>
            </a:r>
          </a:p>
        </p:txBody>
      </p:sp>
      <p:sp>
        <p:nvSpPr>
          <p:cNvPr id="2" name="Slide Number Placeholder 1">
            <a:extLst>
              <a:ext uri="{FF2B5EF4-FFF2-40B4-BE49-F238E27FC236}">
                <a16:creationId xmlns:a16="http://schemas.microsoft.com/office/drawing/2014/main" id="{15B9C83F-3A64-456C-9FBE-03A24773B390}"/>
              </a:ext>
            </a:extLst>
          </p:cNvPr>
          <p:cNvSpPr>
            <a:spLocks noGrp="1"/>
          </p:cNvSpPr>
          <p:nvPr>
            <p:ph type="sldNum" sz="quarter" idx="12"/>
          </p:nvPr>
        </p:nvSpPr>
        <p:spPr/>
        <p:txBody>
          <a:bodyPr/>
          <a:lstStyle/>
          <a:p>
            <a:pPr>
              <a:defRPr/>
            </a:pPr>
            <a:fld id="{433BCE07-93B6-431C-B811-61266185107F}" type="slidenum">
              <a:rPr lang="en-US" altLang="en-US" smtClean="0"/>
              <a:pPr>
                <a:defRPr/>
              </a:pPr>
              <a:t>102</a:t>
            </a:fld>
            <a:endParaRPr lang="en-US" altLang="en-US"/>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2595" name="Rectangle 2"/>
          <p:cNvSpPr>
            <a:spLocks noGrp="1" noChangeArrowheads="1"/>
          </p:cNvSpPr>
          <p:nvPr>
            <p:ph type="title"/>
          </p:nvPr>
        </p:nvSpPr>
        <p:spPr/>
        <p:txBody>
          <a:bodyPr>
            <a:normAutofit/>
          </a:bodyPr>
          <a:lstStyle/>
          <a:p>
            <a:r>
              <a:rPr lang="en-US" altLang="en-US">
                <a:sym typeface="Symbol" panose="05050102010706020507" pitchFamily="18" charset="2"/>
              </a:rPr>
              <a:t>Ví dụ 3: Đảo ngược xâu ký tự</a:t>
            </a:r>
          </a:p>
        </p:txBody>
      </p:sp>
      <p:sp>
        <p:nvSpPr>
          <p:cNvPr id="1249287" name="Content Placeholder 5"/>
          <p:cNvSpPr>
            <a:spLocks/>
          </p:cNvSpPr>
          <p:nvPr/>
        </p:nvSpPr>
        <p:spPr bwMode="auto">
          <a:xfrm>
            <a:off x="457200" y="990600"/>
            <a:ext cx="8382000" cy="4495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eaLnBrk="1" hangingPunct="1">
              <a:spcBef>
                <a:spcPct val="0"/>
              </a:spcBef>
              <a:buFontTx/>
              <a:buNone/>
            </a:pPr>
            <a:r>
              <a:rPr lang="en-US" altLang="en-US" sz="2000" dirty="0">
                <a:solidFill>
                  <a:srgbClr val="000066"/>
                </a:solidFill>
                <a:latin typeface="Consolas" panose="020B0609020204030204" pitchFamily="49" charset="0"/>
              </a:rPr>
              <a:t>#include&lt;stdio.h&gt;</a:t>
            </a:r>
          </a:p>
          <a:p>
            <a:pPr eaLnBrk="1" hangingPunct="1">
              <a:spcBef>
                <a:spcPct val="0"/>
              </a:spcBef>
              <a:buFontTx/>
              <a:buNone/>
            </a:pPr>
            <a:r>
              <a:rPr lang="en-US" altLang="en-US" sz="2000" dirty="0">
                <a:solidFill>
                  <a:srgbClr val="000066"/>
                </a:solidFill>
                <a:latin typeface="Consolas" panose="020B0609020204030204" pitchFamily="49" charset="0"/>
              </a:rPr>
              <a:t>#include&lt;string.h&gt;</a:t>
            </a:r>
          </a:p>
          <a:p>
            <a:pPr eaLnBrk="1" hangingPunct="1">
              <a:spcBef>
                <a:spcPct val="0"/>
              </a:spcBef>
              <a:buFontTx/>
              <a:buNone/>
            </a:pPr>
            <a:r>
              <a:rPr lang="en-US" altLang="en-US" sz="2000" dirty="0">
                <a:solidFill>
                  <a:srgbClr val="000066"/>
                </a:solidFill>
                <a:latin typeface="Consolas" panose="020B0609020204030204" pitchFamily="49" charset="0"/>
              </a:rPr>
              <a:t>main(){</a:t>
            </a:r>
          </a:p>
          <a:p>
            <a:pPr eaLnBrk="1" hangingPunct="1">
              <a:spcBef>
                <a:spcPct val="0"/>
              </a:spcBef>
              <a:buFontTx/>
              <a:buNone/>
            </a:pPr>
            <a:r>
              <a:rPr lang="en-US" altLang="en-US" sz="2000" dirty="0">
                <a:solidFill>
                  <a:srgbClr val="000066"/>
                </a:solidFill>
                <a:latin typeface="Consolas" panose="020B0609020204030204" pitchFamily="49" charset="0"/>
              </a:rPr>
              <a:t>    char s[100],c;</a:t>
            </a:r>
          </a:p>
          <a:p>
            <a:pPr eaLnBrk="1" hangingPunct="1">
              <a:spcBef>
                <a:spcPct val="0"/>
              </a:spcBef>
              <a:buFontTx/>
              <a:buNone/>
            </a:pPr>
            <a:r>
              <a:rPr lang="en-US" altLang="en-US" sz="2000" dirty="0">
                <a:solidFill>
                  <a:srgbClr val="000066"/>
                </a:solidFill>
                <a:latin typeface="Consolas" panose="020B0609020204030204" pitchFamily="49" charset="0"/>
              </a:rPr>
              <a:t>    int </a:t>
            </a:r>
            <a:r>
              <a:rPr lang="en-US" altLang="en-US" sz="2000" dirty="0" err="1">
                <a:solidFill>
                  <a:srgbClr val="000066"/>
                </a:solidFill>
                <a:latin typeface="Consolas" panose="020B0609020204030204" pitchFamily="49" charset="0"/>
              </a:rPr>
              <a:t>i</a:t>
            </a:r>
            <a:r>
              <a:rPr lang="en-US" altLang="en-US" sz="2000" dirty="0">
                <a:solidFill>
                  <a:srgbClr val="000066"/>
                </a:solidFill>
                <a:latin typeface="Consolas" panose="020B0609020204030204" pitchFamily="49" charset="0"/>
              </a:rPr>
              <a:t>, n;</a:t>
            </a:r>
          </a:p>
          <a:p>
            <a:pPr eaLnBrk="1" hangingPunct="1">
              <a:spcBef>
                <a:spcPct val="0"/>
              </a:spcBef>
              <a:buFontTx/>
              <a:buNone/>
            </a:pPr>
            <a:r>
              <a:rPr lang="en-US" altLang="en-US" sz="2000" dirty="0">
                <a:solidFill>
                  <a:srgbClr val="000066"/>
                </a:solidFill>
                <a:latin typeface="Consolas" panose="020B0609020204030204" pitchFamily="49" charset="0"/>
              </a:rPr>
              <a:t>    </a:t>
            </a:r>
            <a:r>
              <a:rPr lang="en-US" altLang="en-US" sz="2000" dirty="0" err="1">
                <a:solidFill>
                  <a:srgbClr val="000066"/>
                </a:solidFill>
                <a:latin typeface="Consolas" panose="020B0609020204030204" pitchFamily="49" charset="0"/>
              </a:rPr>
              <a:t>printf</a:t>
            </a:r>
            <a:r>
              <a:rPr lang="en-US" altLang="en-US" sz="2000" dirty="0">
                <a:solidFill>
                  <a:srgbClr val="000066"/>
                </a:solidFill>
                <a:latin typeface="Consolas" panose="020B0609020204030204" pitchFamily="49" charset="0"/>
              </a:rPr>
              <a:t>("</a:t>
            </a:r>
            <a:r>
              <a:rPr lang="en-US" altLang="en-US" sz="2000" dirty="0" err="1">
                <a:solidFill>
                  <a:srgbClr val="000066"/>
                </a:solidFill>
                <a:latin typeface="Consolas" panose="020B0609020204030204" pitchFamily="49" charset="0"/>
              </a:rPr>
              <a:t>Nhap</a:t>
            </a:r>
            <a:r>
              <a:rPr lang="en-US" altLang="en-US" sz="2000" dirty="0">
                <a:solidFill>
                  <a:srgbClr val="000066"/>
                </a:solidFill>
                <a:latin typeface="Consolas" panose="020B0609020204030204" pitchFamily="49" charset="0"/>
              </a:rPr>
              <a:t> </a:t>
            </a:r>
            <a:r>
              <a:rPr lang="en-US" altLang="en-US" sz="2000" dirty="0" err="1">
                <a:solidFill>
                  <a:srgbClr val="000066"/>
                </a:solidFill>
                <a:latin typeface="Consolas" panose="020B0609020204030204" pitchFamily="49" charset="0"/>
              </a:rPr>
              <a:t>xau</a:t>
            </a:r>
            <a:r>
              <a:rPr lang="en-US" altLang="en-US" sz="2000" dirty="0">
                <a:solidFill>
                  <a:srgbClr val="000066"/>
                </a:solidFill>
                <a:latin typeface="Consolas" panose="020B0609020204030204" pitchFamily="49" charset="0"/>
              </a:rPr>
              <a:t>: ");gets(s);</a:t>
            </a:r>
          </a:p>
          <a:p>
            <a:pPr eaLnBrk="1" hangingPunct="1">
              <a:spcBef>
                <a:spcPct val="0"/>
              </a:spcBef>
              <a:buFontTx/>
              <a:buNone/>
            </a:pPr>
            <a:r>
              <a:rPr lang="en-US" altLang="en-US" sz="2000" dirty="0">
                <a:solidFill>
                  <a:srgbClr val="000066"/>
                </a:solidFill>
                <a:latin typeface="Consolas" panose="020B0609020204030204" pitchFamily="49" charset="0"/>
              </a:rPr>
              <a:t>    n =</a:t>
            </a:r>
            <a:r>
              <a:rPr lang="en-US" altLang="en-US" sz="2000" dirty="0" err="1">
                <a:solidFill>
                  <a:srgbClr val="000066"/>
                </a:solidFill>
                <a:latin typeface="Consolas" panose="020B0609020204030204" pitchFamily="49" charset="0"/>
              </a:rPr>
              <a:t>strlen</a:t>
            </a:r>
            <a:r>
              <a:rPr lang="en-US" altLang="en-US" sz="2000" dirty="0">
                <a:solidFill>
                  <a:srgbClr val="000066"/>
                </a:solidFill>
                <a:latin typeface="Consolas" panose="020B0609020204030204" pitchFamily="49" charset="0"/>
              </a:rPr>
              <a:t>(s);</a:t>
            </a:r>
          </a:p>
          <a:p>
            <a:pPr eaLnBrk="1" hangingPunct="1">
              <a:spcBef>
                <a:spcPct val="0"/>
              </a:spcBef>
              <a:buFontTx/>
              <a:buNone/>
            </a:pPr>
            <a:r>
              <a:rPr lang="en-US" altLang="en-US" sz="2000" dirty="0">
                <a:solidFill>
                  <a:srgbClr val="000066"/>
                </a:solidFill>
                <a:latin typeface="Consolas" panose="020B0609020204030204" pitchFamily="49" charset="0"/>
              </a:rPr>
              <a:t>    for(</a:t>
            </a:r>
            <a:r>
              <a:rPr lang="en-US" altLang="en-US" sz="2000" dirty="0" err="1">
                <a:solidFill>
                  <a:srgbClr val="000066"/>
                </a:solidFill>
                <a:latin typeface="Consolas" panose="020B0609020204030204" pitchFamily="49" charset="0"/>
              </a:rPr>
              <a:t>i</a:t>
            </a:r>
            <a:r>
              <a:rPr lang="en-US" altLang="en-US" sz="2000" dirty="0">
                <a:solidFill>
                  <a:srgbClr val="000066"/>
                </a:solidFill>
                <a:latin typeface="Consolas" panose="020B0609020204030204" pitchFamily="49" charset="0"/>
              </a:rPr>
              <a:t>=0;i &lt;n/2;i++){</a:t>
            </a:r>
          </a:p>
          <a:p>
            <a:pPr eaLnBrk="1" hangingPunct="1">
              <a:spcBef>
                <a:spcPct val="0"/>
              </a:spcBef>
              <a:buFontTx/>
              <a:buNone/>
            </a:pPr>
            <a:r>
              <a:rPr lang="en-US" altLang="en-US" sz="2000" dirty="0">
                <a:solidFill>
                  <a:srgbClr val="000066"/>
                </a:solidFill>
                <a:latin typeface="Consolas" panose="020B0609020204030204" pitchFamily="49" charset="0"/>
              </a:rPr>
              <a:t>    		c = s[</a:t>
            </a:r>
            <a:r>
              <a:rPr lang="en-US" altLang="en-US" sz="2000" dirty="0" err="1">
                <a:solidFill>
                  <a:srgbClr val="000066"/>
                </a:solidFill>
                <a:latin typeface="Consolas" panose="020B0609020204030204" pitchFamily="49" charset="0"/>
              </a:rPr>
              <a:t>i</a:t>
            </a:r>
            <a:r>
              <a:rPr lang="en-US" altLang="en-US" sz="2000" dirty="0">
                <a:solidFill>
                  <a:srgbClr val="000066"/>
                </a:solidFill>
                <a:latin typeface="Consolas" panose="020B0609020204030204" pitchFamily="49" charset="0"/>
              </a:rPr>
              <a:t>];</a:t>
            </a:r>
          </a:p>
          <a:p>
            <a:pPr eaLnBrk="1" hangingPunct="1">
              <a:spcBef>
                <a:spcPct val="0"/>
              </a:spcBef>
              <a:buFontTx/>
              <a:buNone/>
            </a:pPr>
            <a:r>
              <a:rPr lang="en-US" altLang="en-US" sz="2000" dirty="0">
                <a:solidFill>
                  <a:srgbClr val="000066"/>
                </a:solidFill>
                <a:latin typeface="Consolas" panose="020B0609020204030204" pitchFamily="49" charset="0"/>
              </a:rPr>
              <a:t>    		s[</a:t>
            </a:r>
            <a:r>
              <a:rPr lang="en-US" altLang="en-US" sz="2000" dirty="0" err="1">
                <a:solidFill>
                  <a:srgbClr val="000066"/>
                </a:solidFill>
                <a:latin typeface="Consolas" panose="020B0609020204030204" pitchFamily="49" charset="0"/>
              </a:rPr>
              <a:t>i</a:t>
            </a:r>
            <a:r>
              <a:rPr lang="en-US" altLang="en-US" sz="2000" dirty="0">
                <a:solidFill>
                  <a:srgbClr val="000066"/>
                </a:solidFill>
                <a:latin typeface="Consolas" panose="020B0609020204030204" pitchFamily="49" charset="0"/>
              </a:rPr>
              <a:t>] = s[n-i-1];</a:t>
            </a:r>
          </a:p>
          <a:p>
            <a:pPr eaLnBrk="1" hangingPunct="1">
              <a:spcBef>
                <a:spcPct val="0"/>
              </a:spcBef>
              <a:buFontTx/>
              <a:buNone/>
            </a:pPr>
            <a:r>
              <a:rPr lang="en-US" altLang="en-US" sz="2000" dirty="0">
                <a:solidFill>
                  <a:srgbClr val="000066"/>
                </a:solidFill>
                <a:latin typeface="Consolas" panose="020B0609020204030204" pitchFamily="49" charset="0"/>
              </a:rPr>
              <a:t>    		s[n-i-1]=c;</a:t>
            </a:r>
          </a:p>
          <a:p>
            <a:pPr eaLnBrk="1" hangingPunct="1">
              <a:spcBef>
                <a:spcPct val="0"/>
              </a:spcBef>
              <a:buFontTx/>
              <a:buNone/>
            </a:pPr>
            <a:r>
              <a:rPr lang="en-US" altLang="en-US" sz="2000" dirty="0">
                <a:solidFill>
                  <a:srgbClr val="000066"/>
                </a:solidFill>
                <a:latin typeface="Consolas" panose="020B0609020204030204" pitchFamily="49" charset="0"/>
              </a:rPr>
              <a:t>    }</a:t>
            </a:r>
          </a:p>
          <a:p>
            <a:pPr eaLnBrk="1" hangingPunct="1">
              <a:spcBef>
                <a:spcPct val="0"/>
              </a:spcBef>
              <a:buFontTx/>
              <a:buNone/>
            </a:pPr>
            <a:r>
              <a:rPr lang="en-US" altLang="en-US" sz="2000" dirty="0">
                <a:solidFill>
                  <a:srgbClr val="000066"/>
                </a:solidFill>
                <a:latin typeface="Consolas" panose="020B0609020204030204" pitchFamily="49" charset="0"/>
              </a:rPr>
              <a:t>    </a:t>
            </a:r>
            <a:r>
              <a:rPr lang="en-US" altLang="en-US" sz="2000" dirty="0" err="1">
                <a:solidFill>
                  <a:srgbClr val="000066"/>
                </a:solidFill>
                <a:latin typeface="Consolas" panose="020B0609020204030204" pitchFamily="49" charset="0"/>
              </a:rPr>
              <a:t>printf</a:t>
            </a:r>
            <a:r>
              <a:rPr lang="en-US" altLang="en-US" sz="2000" dirty="0">
                <a:solidFill>
                  <a:srgbClr val="000066"/>
                </a:solidFill>
                <a:latin typeface="Consolas" panose="020B0609020204030204" pitchFamily="49" charset="0"/>
              </a:rPr>
              <a:t>("%</a:t>
            </a:r>
            <a:r>
              <a:rPr lang="en-US" altLang="en-US" sz="2000" dirty="0" err="1">
                <a:solidFill>
                  <a:srgbClr val="000066"/>
                </a:solidFill>
                <a:latin typeface="Consolas" panose="020B0609020204030204" pitchFamily="49" charset="0"/>
              </a:rPr>
              <a:t>s",s</a:t>
            </a:r>
            <a:r>
              <a:rPr lang="en-US" altLang="en-US" sz="2000" dirty="0">
                <a:solidFill>
                  <a:srgbClr val="000066"/>
                </a:solidFill>
                <a:latin typeface="Consolas" panose="020B0609020204030204" pitchFamily="49" charset="0"/>
              </a:rPr>
              <a:t>);    </a:t>
            </a:r>
          </a:p>
          <a:p>
            <a:pPr eaLnBrk="1" hangingPunct="1">
              <a:spcBef>
                <a:spcPct val="0"/>
              </a:spcBef>
              <a:buFontTx/>
              <a:buNone/>
            </a:pPr>
            <a:r>
              <a:rPr lang="en-US" altLang="en-US" sz="2000" dirty="0">
                <a:solidFill>
                  <a:srgbClr val="000066"/>
                </a:solidFill>
                <a:latin typeface="Consolas" panose="020B0609020204030204" pitchFamily="49" charset="0"/>
              </a:rPr>
              <a:t>}</a:t>
            </a:r>
          </a:p>
        </p:txBody>
      </p:sp>
      <p:sp>
        <p:nvSpPr>
          <p:cNvPr id="2" name="Slide Number Placeholder 1">
            <a:extLst>
              <a:ext uri="{FF2B5EF4-FFF2-40B4-BE49-F238E27FC236}">
                <a16:creationId xmlns:a16="http://schemas.microsoft.com/office/drawing/2014/main" id="{42B7DA6B-6107-4070-A4DE-88715B3329B9}"/>
              </a:ext>
            </a:extLst>
          </p:cNvPr>
          <p:cNvSpPr>
            <a:spLocks noGrp="1"/>
          </p:cNvSpPr>
          <p:nvPr>
            <p:ph type="sldNum" sz="quarter" idx="12"/>
          </p:nvPr>
        </p:nvSpPr>
        <p:spPr/>
        <p:txBody>
          <a:bodyPr/>
          <a:lstStyle/>
          <a:p>
            <a:pPr>
              <a:defRPr/>
            </a:pPr>
            <a:fld id="{433BCE07-93B6-431C-B811-61266185107F}" type="slidenum">
              <a:rPr lang="en-US" altLang="en-US" smtClean="0"/>
              <a:pPr>
                <a:defRPr/>
              </a:pPr>
              <a:t>103</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49287"/>
                                        </p:tgtEl>
                                        <p:attrNameLst>
                                          <p:attrName>style.visibility</p:attrName>
                                        </p:attrNameLst>
                                      </p:cBhvr>
                                      <p:to>
                                        <p:strVal val="visible"/>
                                      </p:to>
                                    </p:set>
                                    <p:animEffect transition="in" filter="dissolve">
                                      <p:cBhvr>
                                        <p:cTn id="7" dur="500"/>
                                        <p:tgtEl>
                                          <p:spTgt spid="12492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287" grpId="0" animBg="1"/>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43" name="Rectangle 2"/>
          <p:cNvSpPr>
            <a:spLocks noGrp="1" noChangeArrowheads="1"/>
          </p:cNvSpPr>
          <p:nvPr>
            <p:ph type="title"/>
          </p:nvPr>
        </p:nvSpPr>
        <p:spPr/>
        <p:txBody>
          <a:bodyPr>
            <a:normAutofit fontScale="90000"/>
          </a:bodyPr>
          <a:lstStyle/>
          <a:p>
            <a:r>
              <a:rPr lang="en-US" altLang="en-US">
                <a:sym typeface="Symbol" panose="05050102010706020507" pitchFamily="18" charset="2"/>
              </a:rPr>
              <a:t>Ví dụ 4: Đếm số lần xuất hiện chữ cái trong xâu</a:t>
            </a:r>
          </a:p>
        </p:txBody>
      </p:sp>
      <p:sp>
        <p:nvSpPr>
          <p:cNvPr id="1016840" name="Rectangle 3"/>
          <p:cNvSpPr>
            <a:spLocks noChangeArrowheads="1"/>
          </p:cNvSpPr>
          <p:nvPr/>
        </p:nvSpPr>
        <p:spPr bwMode="auto">
          <a:xfrm>
            <a:off x="228600" y="1142999"/>
            <a:ext cx="8686800" cy="457200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eaLnBrk="1" hangingPunct="1">
              <a:lnSpc>
                <a:spcPct val="80000"/>
              </a:lnSpc>
              <a:buFontTx/>
              <a:buNone/>
            </a:pPr>
            <a:r>
              <a:rPr lang="fr-FR" altLang="en-US" sz="1800" b="0" dirty="0">
                <a:solidFill>
                  <a:srgbClr val="000066"/>
                </a:solidFill>
                <a:latin typeface="Consolas" panose="020B0609020204030204" pitchFamily="49" charset="0"/>
              </a:rPr>
              <a:t>#include&lt;stdio.h&gt;</a:t>
            </a:r>
          </a:p>
          <a:p>
            <a:pPr eaLnBrk="1" hangingPunct="1">
              <a:lnSpc>
                <a:spcPct val="80000"/>
              </a:lnSpc>
              <a:buFontTx/>
              <a:buNone/>
            </a:pPr>
            <a:r>
              <a:rPr lang="fr-FR" altLang="en-US" sz="1800" b="0" dirty="0">
                <a:solidFill>
                  <a:srgbClr val="000066"/>
                </a:solidFill>
                <a:latin typeface="Consolas" panose="020B0609020204030204" pitchFamily="49" charset="0"/>
              </a:rPr>
              <a:t>#include&lt;ctype.h&gt;</a:t>
            </a:r>
          </a:p>
          <a:p>
            <a:pPr eaLnBrk="1" hangingPunct="1">
              <a:lnSpc>
                <a:spcPct val="80000"/>
              </a:lnSpc>
              <a:buFontTx/>
              <a:buNone/>
            </a:pPr>
            <a:r>
              <a:rPr lang="fr-FR" altLang="en-US" sz="1800" b="0" dirty="0">
                <a:solidFill>
                  <a:srgbClr val="000066"/>
                </a:solidFill>
                <a:latin typeface="Consolas" panose="020B0609020204030204" pitchFamily="49" charset="0"/>
              </a:rPr>
              <a:t>#include&lt;string.h&gt;</a:t>
            </a:r>
          </a:p>
          <a:p>
            <a:pPr eaLnBrk="1" hangingPunct="1">
              <a:lnSpc>
                <a:spcPct val="80000"/>
              </a:lnSpc>
              <a:buFontTx/>
              <a:buNone/>
            </a:pPr>
            <a:r>
              <a:rPr lang="fr-FR" altLang="en-US" sz="1800" b="0" dirty="0">
                <a:solidFill>
                  <a:srgbClr val="000066"/>
                </a:solidFill>
                <a:latin typeface="Consolas" panose="020B0609020204030204" pitchFamily="49" charset="0"/>
              </a:rPr>
              <a:t>main(){</a:t>
            </a:r>
          </a:p>
          <a:p>
            <a:pPr eaLnBrk="1" hangingPunct="1">
              <a:lnSpc>
                <a:spcPct val="80000"/>
              </a:lnSpc>
              <a:buFontTx/>
              <a:buNone/>
            </a:pPr>
            <a:r>
              <a:rPr lang="fr-FR" altLang="en-US" sz="1800" b="0" dirty="0">
                <a:solidFill>
                  <a:srgbClr val="000066"/>
                </a:solidFill>
                <a:latin typeface="Consolas" panose="020B0609020204030204" pitchFamily="49" charset="0"/>
              </a:rPr>
              <a:t>    char s[20];</a:t>
            </a:r>
          </a:p>
          <a:p>
            <a:pPr eaLnBrk="1" hangingPunct="1">
              <a:lnSpc>
                <a:spcPct val="80000"/>
              </a:lnSpc>
              <a:buFontTx/>
              <a:buNone/>
            </a:pPr>
            <a:r>
              <a:rPr lang="fr-FR" altLang="en-US" sz="1800" b="0" dirty="0">
                <a:solidFill>
                  <a:srgbClr val="000066"/>
                </a:solidFill>
                <a:latin typeface="Consolas" panose="020B0609020204030204" pitchFamily="49" charset="0"/>
              </a:rPr>
              <a:t>    </a:t>
            </a:r>
            <a:r>
              <a:rPr lang="fr-FR" altLang="en-US" sz="1800" b="0" dirty="0" err="1">
                <a:solidFill>
                  <a:srgbClr val="000066"/>
                </a:solidFill>
                <a:latin typeface="Consolas" panose="020B0609020204030204" pitchFamily="49" charset="0"/>
              </a:rPr>
              <a:t>int</a:t>
            </a:r>
            <a:r>
              <a:rPr lang="fr-FR" altLang="en-US" sz="1800" b="0" dirty="0">
                <a:solidFill>
                  <a:srgbClr val="000066"/>
                </a:solidFill>
                <a:latin typeface="Consolas" panose="020B0609020204030204" pitchFamily="49" charset="0"/>
              </a:rPr>
              <a:t> </a:t>
            </a:r>
            <a:r>
              <a:rPr lang="fr-FR" altLang="en-US" sz="1800" b="0" dirty="0" err="1">
                <a:solidFill>
                  <a:srgbClr val="000066"/>
                </a:solidFill>
                <a:latin typeface="Consolas" panose="020B0609020204030204" pitchFamily="49" charset="0"/>
              </a:rPr>
              <a:t>dem</a:t>
            </a:r>
            <a:r>
              <a:rPr lang="fr-FR" altLang="en-US" sz="1800" b="0" dirty="0">
                <a:solidFill>
                  <a:srgbClr val="000066"/>
                </a:solidFill>
                <a:latin typeface="Consolas" panose="020B0609020204030204" pitchFamily="49" charset="0"/>
              </a:rPr>
              <a:t>[26] = {};</a:t>
            </a:r>
          </a:p>
          <a:p>
            <a:pPr eaLnBrk="1" hangingPunct="1">
              <a:lnSpc>
                <a:spcPct val="80000"/>
              </a:lnSpc>
              <a:buFontTx/>
              <a:buNone/>
            </a:pPr>
            <a:r>
              <a:rPr lang="fr-FR" altLang="en-US" sz="1800" b="0" dirty="0">
                <a:solidFill>
                  <a:srgbClr val="000066"/>
                </a:solidFill>
                <a:latin typeface="Consolas" panose="020B0609020204030204" pitchFamily="49" charset="0"/>
              </a:rPr>
              <a:t>    </a:t>
            </a:r>
            <a:r>
              <a:rPr lang="fr-FR" altLang="en-US" sz="1800" b="0" dirty="0" err="1">
                <a:solidFill>
                  <a:srgbClr val="000066"/>
                </a:solidFill>
                <a:latin typeface="Consolas" panose="020B0609020204030204" pitchFamily="49" charset="0"/>
              </a:rPr>
              <a:t>int</a:t>
            </a:r>
            <a:r>
              <a:rPr lang="fr-FR" altLang="en-US" sz="1800" b="0" dirty="0">
                <a:solidFill>
                  <a:srgbClr val="000066"/>
                </a:solidFill>
                <a:latin typeface="Consolas" panose="020B0609020204030204" pitchFamily="49" charset="0"/>
              </a:rPr>
              <a:t> </a:t>
            </a:r>
            <a:r>
              <a:rPr lang="fr-FR" altLang="en-US" sz="1800" b="0" dirty="0" err="1">
                <a:solidFill>
                  <a:srgbClr val="000066"/>
                </a:solidFill>
                <a:latin typeface="Consolas" panose="020B0609020204030204" pitchFamily="49" charset="0"/>
              </a:rPr>
              <a:t>i,n</a:t>
            </a:r>
            <a:r>
              <a:rPr lang="fr-FR" altLang="en-US" sz="1800" b="0" dirty="0">
                <a:solidFill>
                  <a:srgbClr val="000066"/>
                </a:solidFill>
                <a:latin typeface="Consolas" panose="020B0609020204030204" pitchFamily="49" charset="0"/>
              </a:rPr>
              <a:t>;</a:t>
            </a:r>
          </a:p>
          <a:p>
            <a:pPr eaLnBrk="1" hangingPunct="1">
              <a:lnSpc>
                <a:spcPct val="80000"/>
              </a:lnSpc>
              <a:buFontTx/>
              <a:buNone/>
            </a:pPr>
            <a:r>
              <a:rPr lang="fr-FR" altLang="en-US" sz="1800" b="0" dirty="0">
                <a:solidFill>
                  <a:srgbClr val="000066"/>
                </a:solidFill>
                <a:latin typeface="Consolas" panose="020B0609020204030204" pitchFamily="49" charset="0"/>
              </a:rPr>
              <a:t>    </a:t>
            </a:r>
            <a:r>
              <a:rPr lang="fr-FR" altLang="en-US" sz="1800" b="0" dirty="0" err="1">
                <a:solidFill>
                  <a:srgbClr val="000066"/>
                </a:solidFill>
                <a:latin typeface="Consolas" panose="020B0609020204030204" pitchFamily="49" charset="0"/>
              </a:rPr>
              <a:t>puts</a:t>
            </a:r>
            <a:r>
              <a:rPr lang="fr-FR" altLang="en-US" sz="1800" b="0" dirty="0">
                <a:solidFill>
                  <a:srgbClr val="000066"/>
                </a:solidFill>
                <a:latin typeface="Consolas" panose="020B0609020204030204" pitchFamily="49" charset="0"/>
              </a:rPr>
              <a:t>("</a:t>
            </a:r>
            <a:r>
              <a:rPr lang="fr-FR" altLang="en-US" sz="1800" b="0" dirty="0" err="1">
                <a:solidFill>
                  <a:srgbClr val="000066"/>
                </a:solidFill>
                <a:latin typeface="Consolas" panose="020B0609020204030204" pitchFamily="49" charset="0"/>
              </a:rPr>
              <a:t>Nhap</a:t>
            </a:r>
            <a:r>
              <a:rPr lang="fr-FR" altLang="en-US" sz="1800" b="0" dirty="0">
                <a:solidFill>
                  <a:srgbClr val="000066"/>
                </a:solidFill>
                <a:latin typeface="Consolas" panose="020B0609020204030204" pitchFamily="49" charset="0"/>
              </a:rPr>
              <a:t> </a:t>
            </a:r>
            <a:r>
              <a:rPr lang="fr-FR" altLang="en-US" sz="1800" b="0" dirty="0" err="1">
                <a:solidFill>
                  <a:srgbClr val="000066"/>
                </a:solidFill>
                <a:latin typeface="Consolas" panose="020B0609020204030204" pitchFamily="49" charset="0"/>
              </a:rPr>
              <a:t>vao</a:t>
            </a:r>
            <a:r>
              <a:rPr lang="fr-FR" altLang="en-US" sz="1800" b="0" dirty="0">
                <a:solidFill>
                  <a:srgbClr val="000066"/>
                </a:solidFill>
                <a:latin typeface="Consolas" panose="020B0609020204030204" pitchFamily="49" charset="0"/>
              </a:rPr>
              <a:t> </a:t>
            </a:r>
            <a:r>
              <a:rPr lang="fr-FR" altLang="en-US" sz="1800" b="0" dirty="0" err="1">
                <a:solidFill>
                  <a:srgbClr val="000066"/>
                </a:solidFill>
                <a:latin typeface="Consolas" panose="020B0609020204030204" pitchFamily="49" charset="0"/>
              </a:rPr>
              <a:t>xau</a:t>
            </a:r>
            <a:r>
              <a:rPr lang="fr-FR" altLang="en-US" sz="1800" b="0" dirty="0">
                <a:solidFill>
                  <a:srgbClr val="000066"/>
                </a:solidFill>
                <a:latin typeface="Consolas" panose="020B0609020204030204" pitchFamily="49" charset="0"/>
              </a:rPr>
              <a:t> </a:t>
            </a:r>
            <a:r>
              <a:rPr lang="fr-FR" altLang="en-US" sz="1800" b="0" dirty="0" err="1">
                <a:solidFill>
                  <a:srgbClr val="000066"/>
                </a:solidFill>
                <a:latin typeface="Consolas" panose="020B0609020204030204" pitchFamily="49" charset="0"/>
              </a:rPr>
              <a:t>ki</a:t>
            </a:r>
            <a:r>
              <a:rPr lang="fr-FR" altLang="en-US" sz="1800" b="0" dirty="0">
                <a:solidFill>
                  <a:srgbClr val="000066"/>
                </a:solidFill>
                <a:latin typeface="Consolas" panose="020B0609020204030204" pitchFamily="49" charset="0"/>
              </a:rPr>
              <a:t> tu:");</a:t>
            </a:r>
            <a:r>
              <a:rPr lang="fr-FR" altLang="en-US" sz="1800" b="0" dirty="0" err="1">
                <a:solidFill>
                  <a:srgbClr val="000066"/>
                </a:solidFill>
                <a:latin typeface="Consolas" panose="020B0609020204030204" pitchFamily="49" charset="0"/>
              </a:rPr>
              <a:t>gets</a:t>
            </a:r>
            <a:r>
              <a:rPr lang="fr-FR" altLang="en-US" sz="1800" b="0" dirty="0">
                <a:solidFill>
                  <a:srgbClr val="000066"/>
                </a:solidFill>
                <a:latin typeface="Consolas" panose="020B0609020204030204" pitchFamily="49" charset="0"/>
              </a:rPr>
              <a:t>(s);</a:t>
            </a:r>
          </a:p>
          <a:p>
            <a:pPr eaLnBrk="1" hangingPunct="1">
              <a:lnSpc>
                <a:spcPct val="80000"/>
              </a:lnSpc>
              <a:buFontTx/>
              <a:buNone/>
            </a:pPr>
            <a:r>
              <a:rPr lang="fr-FR" altLang="en-US" sz="1800" b="0" dirty="0">
                <a:solidFill>
                  <a:srgbClr val="000066"/>
                </a:solidFill>
                <a:latin typeface="Consolas" panose="020B0609020204030204" pitchFamily="49" charset="0"/>
              </a:rPr>
              <a:t>	n=</a:t>
            </a:r>
            <a:r>
              <a:rPr lang="fr-FR" altLang="en-US" sz="1800" b="0" dirty="0" err="1">
                <a:solidFill>
                  <a:srgbClr val="000066"/>
                </a:solidFill>
                <a:latin typeface="Consolas" panose="020B0609020204030204" pitchFamily="49" charset="0"/>
              </a:rPr>
              <a:t>strlen</a:t>
            </a:r>
            <a:r>
              <a:rPr lang="fr-FR" altLang="en-US" sz="1800" b="0" dirty="0">
                <a:solidFill>
                  <a:srgbClr val="000066"/>
                </a:solidFill>
                <a:latin typeface="Consolas" panose="020B0609020204030204" pitchFamily="49" charset="0"/>
              </a:rPr>
              <a:t>(s);</a:t>
            </a:r>
          </a:p>
          <a:p>
            <a:pPr eaLnBrk="1" hangingPunct="1">
              <a:lnSpc>
                <a:spcPct val="80000"/>
              </a:lnSpc>
              <a:buFontTx/>
              <a:buNone/>
            </a:pPr>
            <a:r>
              <a:rPr lang="fr-FR" altLang="en-US" sz="1800" b="0" dirty="0">
                <a:solidFill>
                  <a:srgbClr val="000066"/>
                </a:solidFill>
                <a:latin typeface="Consolas" panose="020B0609020204030204" pitchFamily="49" charset="0"/>
              </a:rPr>
              <a:t>    for(i=0;i&lt;</a:t>
            </a:r>
            <a:r>
              <a:rPr lang="fr-FR" altLang="en-US" sz="1800" b="0" dirty="0" err="1">
                <a:solidFill>
                  <a:srgbClr val="000066"/>
                </a:solidFill>
                <a:latin typeface="Consolas" panose="020B0609020204030204" pitchFamily="49" charset="0"/>
              </a:rPr>
              <a:t>n;i</a:t>
            </a:r>
            <a:r>
              <a:rPr lang="fr-FR" altLang="en-US" sz="1800" b="0" dirty="0">
                <a:solidFill>
                  <a:srgbClr val="000066"/>
                </a:solidFill>
                <a:latin typeface="Consolas" panose="020B0609020204030204" pitchFamily="49" charset="0"/>
              </a:rPr>
              <a:t>++)</a:t>
            </a:r>
          </a:p>
          <a:p>
            <a:pPr eaLnBrk="1" hangingPunct="1">
              <a:lnSpc>
                <a:spcPct val="80000"/>
              </a:lnSpc>
              <a:buFontTx/>
              <a:buNone/>
            </a:pPr>
            <a:r>
              <a:rPr lang="fr-FR" altLang="en-US" sz="1800" b="0" dirty="0">
                <a:solidFill>
                  <a:srgbClr val="000066"/>
                </a:solidFill>
                <a:latin typeface="Consolas" panose="020B0609020204030204" pitchFamily="49" charset="0"/>
              </a:rPr>
              <a:t>        if(</a:t>
            </a:r>
            <a:r>
              <a:rPr lang="fr-FR" altLang="en-US" sz="1800" b="0" dirty="0" err="1">
                <a:solidFill>
                  <a:srgbClr val="000066"/>
                </a:solidFill>
                <a:latin typeface="Consolas" panose="020B0609020204030204" pitchFamily="49" charset="0"/>
              </a:rPr>
              <a:t>isalpha</a:t>
            </a:r>
            <a:r>
              <a:rPr lang="fr-FR" altLang="en-US" sz="1800" b="0" dirty="0">
                <a:solidFill>
                  <a:srgbClr val="000066"/>
                </a:solidFill>
                <a:latin typeface="Consolas" panose="020B0609020204030204" pitchFamily="49" charset="0"/>
              </a:rPr>
              <a:t>(s[i]))</a:t>
            </a:r>
          </a:p>
          <a:p>
            <a:pPr>
              <a:lnSpc>
                <a:spcPct val="80000"/>
              </a:lnSpc>
              <a:buNone/>
            </a:pPr>
            <a:r>
              <a:rPr lang="fr-FR" altLang="en-US" sz="1800" b="0" dirty="0">
                <a:solidFill>
                  <a:srgbClr val="000066"/>
                </a:solidFill>
                <a:latin typeface="Consolas" panose="020B0609020204030204" pitchFamily="49" charset="0"/>
              </a:rPr>
              <a:t>            </a:t>
            </a:r>
            <a:r>
              <a:rPr lang="fr-FR" altLang="en-US" sz="1800" b="0" dirty="0" err="1">
                <a:solidFill>
                  <a:srgbClr val="000066"/>
                </a:solidFill>
                <a:latin typeface="Consolas" panose="020B0609020204030204" pitchFamily="49" charset="0"/>
              </a:rPr>
              <a:t>dem</a:t>
            </a:r>
            <a:r>
              <a:rPr lang="fr-FR" altLang="en-US" sz="1800" b="0" dirty="0">
                <a:solidFill>
                  <a:srgbClr val="000066"/>
                </a:solidFill>
                <a:latin typeface="Consolas" panose="020B0609020204030204" pitchFamily="49" charset="0"/>
              </a:rPr>
              <a:t>[ </a:t>
            </a:r>
            <a:r>
              <a:rPr lang="fr-FR" altLang="en-US" sz="1800" b="0" dirty="0" err="1">
                <a:solidFill>
                  <a:srgbClr val="000066"/>
                </a:solidFill>
                <a:latin typeface="Consolas" panose="020B0609020204030204" pitchFamily="49" charset="0"/>
              </a:rPr>
              <a:t>tolower</a:t>
            </a:r>
            <a:r>
              <a:rPr lang="fr-FR" altLang="en-US" sz="1800" b="0" dirty="0">
                <a:solidFill>
                  <a:srgbClr val="000066"/>
                </a:solidFill>
                <a:latin typeface="Consolas" panose="020B0609020204030204" pitchFamily="49" charset="0"/>
              </a:rPr>
              <a:t>(s[i ]) </a:t>
            </a:r>
            <a:r>
              <a:rPr lang="fr-FR" altLang="en-US" sz="1800" b="0">
                <a:solidFill>
                  <a:srgbClr val="000066"/>
                </a:solidFill>
                <a:latin typeface="Consolas" panose="020B0609020204030204" pitchFamily="49" charset="0"/>
              </a:rPr>
              <a:t>- </a:t>
            </a:r>
            <a:r>
              <a:rPr lang="fr-FR" altLang="en-US" sz="1800">
                <a:solidFill>
                  <a:srgbClr val="000066"/>
                </a:solidFill>
                <a:latin typeface="Consolas" panose="020B0609020204030204" pitchFamily="49" charset="0"/>
              </a:rPr>
              <a:t>'a' </a:t>
            </a:r>
            <a:r>
              <a:rPr lang="fr-FR" altLang="en-US" sz="1800" b="0" dirty="0">
                <a:solidFill>
                  <a:srgbClr val="000066"/>
                </a:solidFill>
                <a:latin typeface="Consolas" panose="020B0609020204030204" pitchFamily="49" charset="0"/>
              </a:rPr>
              <a:t>]++;</a:t>
            </a:r>
          </a:p>
          <a:p>
            <a:pPr eaLnBrk="1" hangingPunct="1">
              <a:lnSpc>
                <a:spcPct val="80000"/>
              </a:lnSpc>
              <a:buFontTx/>
              <a:buNone/>
            </a:pPr>
            <a:r>
              <a:rPr lang="fr-FR" altLang="en-US" sz="1800" b="0" dirty="0">
                <a:solidFill>
                  <a:srgbClr val="000066"/>
                </a:solidFill>
                <a:latin typeface="Consolas" panose="020B0609020204030204" pitchFamily="49" charset="0"/>
              </a:rPr>
              <a:t>    for(i=0;i&lt;26;i++)</a:t>
            </a:r>
          </a:p>
          <a:p>
            <a:pPr eaLnBrk="1" hangingPunct="1">
              <a:lnSpc>
                <a:spcPct val="80000"/>
              </a:lnSpc>
              <a:buFontTx/>
              <a:buNone/>
            </a:pPr>
            <a:r>
              <a:rPr lang="fr-FR" altLang="en-US" sz="1800" b="0" dirty="0">
                <a:solidFill>
                  <a:srgbClr val="000066"/>
                </a:solidFill>
                <a:latin typeface="Consolas" panose="020B0609020204030204" pitchFamily="49" charset="0"/>
              </a:rPr>
              <a:t>       if(</a:t>
            </a:r>
            <a:r>
              <a:rPr lang="fr-FR" altLang="en-US" sz="1800" b="0" dirty="0" err="1">
                <a:solidFill>
                  <a:srgbClr val="000066"/>
                </a:solidFill>
                <a:latin typeface="Consolas" panose="020B0609020204030204" pitchFamily="49" charset="0"/>
              </a:rPr>
              <a:t>dem</a:t>
            </a:r>
            <a:r>
              <a:rPr lang="fr-FR" altLang="en-US" sz="1800" b="0" dirty="0">
                <a:solidFill>
                  <a:srgbClr val="000066"/>
                </a:solidFill>
                <a:latin typeface="Consolas" panose="020B0609020204030204" pitchFamily="49" charset="0"/>
              </a:rPr>
              <a:t>[i]!=0)</a:t>
            </a:r>
          </a:p>
          <a:p>
            <a:pPr eaLnBrk="1" hangingPunct="1">
              <a:lnSpc>
                <a:spcPct val="80000"/>
              </a:lnSpc>
              <a:buFontTx/>
              <a:buNone/>
            </a:pPr>
            <a:r>
              <a:rPr lang="fr-FR" altLang="en-US" sz="1800" b="0" dirty="0">
                <a:solidFill>
                  <a:srgbClr val="000066"/>
                </a:solidFill>
                <a:latin typeface="Consolas" panose="020B0609020204030204" pitchFamily="49" charset="0"/>
              </a:rPr>
              <a:t>          printf("Ki tu %c </a:t>
            </a:r>
            <a:r>
              <a:rPr lang="fr-FR" altLang="en-US" sz="1800" b="0" dirty="0" err="1">
                <a:solidFill>
                  <a:srgbClr val="000066"/>
                </a:solidFill>
                <a:latin typeface="Consolas" panose="020B0609020204030204" pitchFamily="49" charset="0"/>
              </a:rPr>
              <a:t>xuat</a:t>
            </a:r>
            <a:r>
              <a:rPr lang="fr-FR" altLang="en-US" sz="1800" b="0" dirty="0">
                <a:solidFill>
                  <a:srgbClr val="000066"/>
                </a:solidFill>
                <a:latin typeface="Consolas" panose="020B0609020204030204" pitchFamily="49" charset="0"/>
              </a:rPr>
              <a:t> </a:t>
            </a:r>
            <a:r>
              <a:rPr lang="fr-FR" altLang="en-US" sz="1800" b="0" dirty="0" err="1">
                <a:solidFill>
                  <a:srgbClr val="000066"/>
                </a:solidFill>
                <a:latin typeface="Consolas" panose="020B0609020204030204" pitchFamily="49" charset="0"/>
              </a:rPr>
              <a:t>hien</a:t>
            </a:r>
            <a:r>
              <a:rPr lang="fr-FR" altLang="en-US" sz="1800" b="0" dirty="0">
                <a:solidFill>
                  <a:srgbClr val="000066"/>
                </a:solidFill>
                <a:latin typeface="Consolas" panose="020B0609020204030204" pitchFamily="49" charset="0"/>
              </a:rPr>
              <a:t> %d lan\n",'a'+</a:t>
            </a:r>
            <a:r>
              <a:rPr lang="fr-FR" altLang="en-US" sz="1800" b="0" dirty="0" err="1">
                <a:solidFill>
                  <a:srgbClr val="000066"/>
                </a:solidFill>
                <a:latin typeface="Consolas" panose="020B0609020204030204" pitchFamily="49" charset="0"/>
              </a:rPr>
              <a:t>i,dem</a:t>
            </a:r>
            <a:r>
              <a:rPr lang="fr-FR" altLang="en-US" sz="1800" b="0" dirty="0">
                <a:solidFill>
                  <a:srgbClr val="000066"/>
                </a:solidFill>
                <a:latin typeface="Consolas" panose="020B0609020204030204" pitchFamily="49" charset="0"/>
              </a:rPr>
              <a:t>[i]);</a:t>
            </a:r>
          </a:p>
          <a:p>
            <a:pPr eaLnBrk="1" hangingPunct="1">
              <a:lnSpc>
                <a:spcPct val="80000"/>
              </a:lnSpc>
              <a:buFontTx/>
              <a:buNone/>
            </a:pPr>
            <a:r>
              <a:rPr lang="fr-FR" altLang="en-US" sz="1800" b="0" dirty="0">
                <a:solidFill>
                  <a:srgbClr val="000066"/>
                </a:solidFill>
                <a:latin typeface="Consolas" panose="020B0609020204030204" pitchFamily="49" charset="0"/>
              </a:rPr>
              <a:t>}</a:t>
            </a:r>
          </a:p>
        </p:txBody>
      </p:sp>
      <p:pic>
        <p:nvPicPr>
          <p:cNvPr id="1016841"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56464" y="762000"/>
            <a:ext cx="4038600" cy="201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11D002E0-F658-461A-9AC9-2D294E183EC2}"/>
              </a:ext>
            </a:extLst>
          </p:cNvPr>
          <p:cNvSpPr>
            <a:spLocks noGrp="1"/>
          </p:cNvSpPr>
          <p:nvPr>
            <p:ph type="sldNum" sz="quarter" idx="12"/>
          </p:nvPr>
        </p:nvSpPr>
        <p:spPr/>
        <p:txBody>
          <a:bodyPr/>
          <a:lstStyle/>
          <a:p>
            <a:pPr>
              <a:defRPr/>
            </a:pPr>
            <a:fld id="{433BCE07-93B6-431C-B811-61266185107F}" type="slidenum">
              <a:rPr lang="en-US" altLang="en-US" smtClean="0"/>
              <a:pPr>
                <a:defRPr/>
              </a:pPr>
              <a:t>104</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016840"/>
                                        </p:tgtEl>
                                        <p:attrNameLst>
                                          <p:attrName>style.visibility</p:attrName>
                                        </p:attrNameLst>
                                      </p:cBhvr>
                                      <p:to>
                                        <p:strVal val="visible"/>
                                      </p:to>
                                    </p:set>
                                    <p:animEffect transition="in" filter="checkerboard(across)">
                                      <p:cBhvr>
                                        <p:cTn id="7" dur="500"/>
                                        <p:tgtEl>
                                          <p:spTgt spid="101684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1016841"/>
                                        </p:tgtEl>
                                        <p:attrNameLst>
                                          <p:attrName>style.visibility</p:attrName>
                                        </p:attrNameLst>
                                      </p:cBhvr>
                                      <p:to>
                                        <p:strVal val="visible"/>
                                      </p:to>
                                    </p:set>
                                    <p:animEffect transition="in" filter="box(out)">
                                      <p:cBhvr>
                                        <p:cTn id="12" dur="500"/>
                                        <p:tgtEl>
                                          <p:spTgt spid="10168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6840" grpId="0" animBg="1"/>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6691" name="Rectangle 2"/>
          <p:cNvSpPr>
            <a:spLocks noGrp="1" noChangeArrowheads="1"/>
          </p:cNvSpPr>
          <p:nvPr>
            <p:ph type="title"/>
          </p:nvPr>
        </p:nvSpPr>
        <p:spPr/>
        <p:txBody>
          <a:bodyPr>
            <a:normAutofit/>
          </a:bodyPr>
          <a:lstStyle/>
          <a:p>
            <a:r>
              <a:rPr lang="en-US" altLang="en-US">
                <a:sym typeface="Symbol" panose="05050102010706020507" pitchFamily="18" charset="2"/>
              </a:rPr>
              <a:t>Mảng xâu ký tự</a:t>
            </a:r>
          </a:p>
        </p:txBody>
      </p:sp>
      <p:sp>
        <p:nvSpPr>
          <p:cNvPr id="626693" name="Content Placeholder 2"/>
          <p:cNvSpPr>
            <a:spLocks/>
          </p:cNvSpPr>
          <p:nvPr/>
        </p:nvSpPr>
        <p:spPr bwMode="auto">
          <a:xfrm>
            <a:off x="228600" y="1066800"/>
            <a:ext cx="84582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eaLnBrk="1" hangingPunct="1"/>
            <a:r>
              <a:rPr lang="en-US" altLang="en-US" b="0" dirty="0" err="1">
                <a:solidFill>
                  <a:srgbClr val="000066"/>
                </a:solidFill>
              </a:rPr>
              <a:t>Xâu</a:t>
            </a:r>
            <a:r>
              <a:rPr lang="en-US" altLang="en-US" b="0" dirty="0">
                <a:solidFill>
                  <a:srgbClr val="000066"/>
                </a:solidFill>
              </a:rPr>
              <a:t> </a:t>
            </a:r>
            <a:r>
              <a:rPr lang="en-US" altLang="en-US" b="0" dirty="0" err="1">
                <a:solidFill>
                  <a:srgbClr val="000066"/>
                </a:solidFill>
              </a:rPr>
              <a:t>ký</a:t>
            </a:r>
            <a:r>
              <a:rPr lang="en-US" altLang="en-US" b="0" dirty="0">
                <a:solidFill>
                  <a:srgbClr val="000066"/>
                </a:solidFill>
              </a:rPr>
              <a:t> </a:t>
            </a:r>
            <a:r>
              <a:rPr lang="en-US" altLang="en-US" b="0" dirty="0" err="1">
                <a:solidFill>
                  <a:srgbClr val="000066"/>
                </a:solidFill>
              </a:rPr>
              <a:t>tự</a:t>
            </a:r>
            <a:r>
              <a:rPr lang="en-US" altLang="en-US" b="0" dirty="0">
                <a:solidFill>
                  <a:srgbClr val="000066"/>
                </a:solidFill>
              </a:rPr>
              <a:t> </a:t>
            </a:r>
            <a:r>
              <a:rPr lang="en-US" altLang="en-US" b="0" dirty="0" err="1">
                <a:solidFill>
                  <a:srgbClr val="000066"/>
                </a:solidFill>
              </a:rPr>
              <a:t>có</a:t>
            </a:r>
            <a:r>
              <a:rPr lang="en-US" altLang="en-US" b="0" dirty="0">
                <a:solidFill>
                  <a:srgbClr val="000066"/>
                </a:solidFill>
              </a:rPr>
              <a:t> </a:t>
            </a:r>
            <a:r>
              <a:rPr lang="en-US" altLang="en-US" b="0" dirty="0" err="1">
                <a:solidFill>
                  <a:srgbClr val="000066"/>
                </a:solidFill>
              </a:rPr>
              <a:t>thể</a:t>
            </a:r>
            <a:r>
              <a:rPr lang="en-US" altLang="en-US" b="0" dirty="0">
                <a:solidFill>
                  <a:srgbClr val="000066"/>
                </a:solidFill>
              </a:rPr>
              <a:t> </a:t>
            </a:r>
            <a:r>
              <a:rPr lang="en-US" altLang="en-US" b="0" dirty="0" err="1">
                <a:solidFill>
                  <a:srgbClr val="000066"/>
                </a:solidFill>
              </a:rPr>
              <a:t>là</a:t>
            </a:r>
            <a:r>
              <a:rPr lang="en-US" altLang="en-US" b="0" dirty="0">
                <a:solidFill>
                  <a:srgbClr val="000066"/>
                </a:solidFill>
              </a:rPr>
              <a:t> </a:t>
            </a:r>
            <a:r>
              <a:rPr lang="en-US" altLang="en-US" b="0" dirty="0" err="1">
                <a:solidFill>
                  <a:srgbClr val="000066"/>
                </a:solidFill>
              </a:rPr>
              <a:t>kiểu</a:t>
            </a:r>
            <a:r>
              <a:rPr lang="en-US" altLang="en-US" b="0" dirty="0">
                <a:solidFill>
                  <a:srgbClr val="000066"/>
                </a:solidFill>
              </a:rPr>
              <a:t> </a:t>
            </a:r>
            <a:r>
              <a:rPr lang="en-US" altLang="en-US" b="0" dirty="0" err="1">
                <a:solidFill>
                  <a:srgbClr val="000066"/>
                </a:solidFill>
              </a:rPr>
              <a:t>phần</a:t>
            </a:r>
            <a:r>
              <a:rPr lang="en-US" altLang="en-US" b="0" dirty="0">
                <a:solidFill>
                  <a:srgbClr val="000066"/>
                </a:solidFill>
              </a:rPr>
              <a:t> </a:t>
            </a:r>
            <a:r>
              <a:rPr lang="en-US" altLang="en-US" b="0" dirty="0" err="1">
                <a:solidFill>
                  <a:srgbClr val="000066"/>
                </a:solidFill>
              </a:rPr>
              <a:t>tử</a:t>
            </a:r>
            <a:r>
              <a:rPr lang="en-US" altLang="en-US" b="0" dirty="0">
                <a:solidFill>
                  <a:srgbClr val="000066"/>
                </a:solidFill>
              </a:rPr>
              <a:t> </a:t>
            </a:r>
            <a:r>
              <a:rPr lang="en-US" altLang="en-US" b="0" dirty="0" err="1">
                <a:solidFill>
                  <a:srgbClr val="000066"/>
                </a:solidFill>
              </a:rPr>
              <a:t>của</a:t>
            </a:r>
            <a:r>
              <a:rPr lang="en-US" altLang="en-US" b="0" dirty="0">
                <a:solidFill>
                  <a:srgbClr val="000066"/>
                </a:solidFill>
              </a:rPr>
              <a:t> </a:t>
            </a:r>
            <a:r>
              <a:rPr lang="en-US" altLang="en-US" b="0" dirty="0" err="1">
                <a:solidFill>
                  <a:srgbClr val="000066"/>
                </a:solidFill>
              </a:rPr>
              <a:t>mảng</a:t>
            </a:r>
            <a:endParaRPr lang="en-US" altLang="en-US" b="0" dirty="0">
              <a:solidFill>
                <a:srgbClr val="000066"/>
              </a:solidFill>
            </a:endParaRPr>
          </a:p>
          <a:p>
            <a:pPr eaLnBrk="1" hangingPunct="1"/>
            <a:r>
              <a:rPr lang="en-US" altLang="en-US" b="0" dirty="0" err="1">
                <a:solidFill>
                  <a:srgbClr val="000066"/>
                </a:solidFill>
              </a:rPr>
              <a:t>Khai</a:t>
            </a:r>
            <a:r>
              <a:rPr lang="en-US" altLang="en-US" b="0" dirty="0">
                <a:solidFill>
                  <a:srgbClr val="000066"/>
                </a:solidFill>
              </a:rPr>
              <a:t> </a:t>
            </a:r>
            <a:r>
              <a:rPr lang="en-US" altLang="en-US" b="0" dirty="0" err="1">
                <a:solidFill>
                  <a:srgbClr val="000066"/>
                </a:solidFill>
              </a:rPr>
              <a:t>báo</a:t>
            </a:r>
            <a:endParaRPr lang="en-US" altLang="en-US" b="0" dirty="0">
              <a:solidFill>
                <a:srgbClr val="000066"/>
              </a:solidFill>
            </a:endParaRPr>
          </a:p>
          <a:p>
            <a:pPr eaLnBrk="1" hangingPunct="1">
              <a:buFontTx/>
              <a:buNone/>
            </a:pPr>
            <a:r>
              <a:rPr lang="fr-FR" altLang="en-US" sz="3100" b="0" dirty="0">
                <a:solidFill>
                  <a:srgbClr val="000066"/>
                </a:solidFill>
                <a:latin typeface="Courier New" panose="02070309020205020404" pitchFamily="49" charset="0"/>
              </a:rPr>
              <a:t>		</a:t>
            </a:r>
            <a:r>
              <a:rPr lang="fr-FR" altLang="en-US" dirty="0">
                <a:solidFill>
                  <a:srgbClr val="000066"/>
                </a:solidFill>
                <a:latin typeface="Courier New" panose="02070309020205020404" pitchFamily="49" charset="0"/>
              </a:rPr>
              <a:t>char DS[100][30];</a:t>
            </a:r>
          </a:p>
          <a:p>
            <a:pPr eaLnBrk="1" hangingPunct="1">
              <a:buFontTx/>
              <a:buNone/>
            </a:pPr>
            <a:r>
              <a:rPr lang="fr-FR" altLang="en-US" dirty="0">
                <a:solidFill>
                  <a:srgbClr val="000066"/>
                </a:solidFill>
                <a:latin typeface="Courier New" panose="02070309020205020404" pitchFamily="49" charset="0"/>
              </a:rPr>
              <a:t>		</a:t>
            </a:r>
            <a:r>
              <a:rPr lang="fr-FR" altLang="en-US" sz="2800" b="0" dirty="0" err="1">
                <a:solidFill>
                  <a:srgbClr val="000066"/>
                </a:solidFill>
              </a:rPr>
              <a:t>Mảng</a:t>
            </a:r>
            <a:r>
              <a:rPr lang="fr-FR" altLang="en-US" sz="2800" b="0" dirty="0">
                <a:solidFill>
                  <a:srgbClr val="000066"/>
                </a:solidFill>
              </a:rPr>
              <a:t> </a:t>
            </a:r>
            <a:r>
              <a:rPr lang="fr-FR" altLang="en-US" sz="2800" b="0" dirty="0" err="1">
                <a:solidFill>
                  <a:srgbClr val="000066"/>
                </a:solidFill>
              </a:rPr>
              <a:t>có</a:t>
            </a:r>
            <a:r>
              <a:rPr lang="fr-FR" altLang="en-US" sz="2800" b="0" dirty="0">
                <a:solidFill>
                  <a:srgbClr val="000066"/>
                </a:solidFill>
              </a:rPr>
              <a:t> </a:t>
            </a:r>
            <a:r>
              <a:rPr lang="fr-FR" altLang="en-US" sz="2800" b="0" dirty="0" err="1">
                <a:solidFill>
                  <a:srgbClr val="000066"/>
                </a:solidFill>
              </a:rPr>
              <a:t>tối</a:t>
            </a:r>
            <a:r>
              <a:rPr lang="fr-FR" altLang="en-US" sz="2800" b="0" dirty="0">
                <a:solidFill>
                  <a:srgbClr val="000066"/>
                </a:solidFill>
              </a:rPr>
              <a:t> </a:t>
            </a:r>
            <a:r>
              <a:rPr lang="fr-FR" altLang="en-US" sz="2800" b="0" dirty="0" err="1">
                <a:solidFill>
                  <a:srgbClr val="000066"/>
                </a:solidFill>
              </a:rPr>
              <a:t>đa</a:t>
            </a:r>
            <a:r>
              <a:rPr lang="fr-FR" altLang="en-US" sz="2800" b="0" dirty="0">
                <a:solidFill>
                  <a:srgbClr val="000066"/>
                </a:solidFill>
              </a:rPr>
              <a:t> 100 </a:t>
            </a:r>
            <a:r>
              <a:rPr lang="fr-FR" altLang="en-US" sz="2800" b="0" dirty="0" err="1">
                <a:solidFill>
                  <a:srgbClr val="000066"/>
                </a:solidFill>
              </a:rPr>
              <a:t>phần</a:t>
            </a:r>
            <a:r>
              <a:rPr lang="fr-FR" altLang="en-US" sz="2800" b="0" dirty="0">
                <a:solidFill>
                  <a:srgbClr val="000066"/>
                </a:solidFill>
              </a:rPr>
              <a:t> </a:t>
            </a:r>
            <a:r>
              <a:rPr lang="fr-FR" altLang="en-US" sz="2800" b="0" dirty="0" err="1">
                <a:solidFill>
                  <a:srgbClr val="000066"/>
                </a:solidFill>
              </a:rPr>
              <a:t>tử</a:t>
            </a:r>
            <a:r>
              <a:rPr lang="fr-FR" altLang="en-US" sz="2800" b="0" dirty="0">
                <a:solidFill>
                  <a:srgbClr val="000066"/>
                </a:solidFill>
              </a:rPr>
              <a:t>, </a:t>
            </a:r>
            <a:r>
              <a:rPr lang="fr-FR" altLang="en-US" sz="2800" b="0" dirty="0" err="1">
                <a:solidFill>
                  <a:srgbClr val="000066"/>
                </a:solidFill>
              </a:rPr>
              <a:t>các</a:t>
            </a:r>
            <a:r>
              <a:rPr lang="fr-FR" altLang="en-US" sz="2800" b="0" dirty="0">
                <a:solidFill>
                  <a:srgbClr val="000066"/>
                </a:solidFill>
              </a:rPr>
              <a:t> </a:t>
            </a:r>
            <a:r>
              <a:rPr lang="fr-FR" altLang="en-US" sz="2800" b="0" dirty="0" err="1">
                <a:solidFill>
                  <a:srgbClr val="000066"/>
                </a:solidFill>
              </a:rPr>
              <a:t>phần</a:t>
            </a:r>
            <a:r>
              <a:rPr lang="fr-FR" altLang="en-US" sz="2800" b="0" dirty="0">
                <a:solidFill>
                  <a:srgbClr val="000066"/>
                </a:solidFill>
              </a:rPr>
              <a:t> </a:t>
            </a:r>
            <a:r>
              <a:rPr lang="fr-FR" altLang="en-US" sz="2800" b="0" dirty="0" err="1">
                <a:solidFill>
                  <a:srgbClr val="000066"/>
                </a:solidFill>
              </a:rPr>
              <a:t>tử</a:t>
            </a:r>
            <a:r>
              <a:rPr lang="fr-FR" altLang="en-US" sz="2800" b="0" dirty="0">
                <a:solidFill>
                  <a:srgbClr val="000066"/>
                </a:solidFill>
              </a:rPr>
              <a:t> là 	</a:t>
            </a:r>
            <a:r>
              <a:rPr lang="fr-FR" altLang="en-US" sz="2800" b="0" dirty="0" err="1">
                <a:solidFill>
                  <a:srgbClr val="000066"/>
                </a:solidFill>
              </a:rPr>
              <a:t>xâu</a:t>
            </a:r>
            <a:r>
              <a:rPr lang="fr-FR" altLang="en-US" sz="2800" b="0" dirty="0">
                <a:solidFill>
                  <a:srgbClr val="000066"/>
                </a:solidFill>
              </a:rPr>
              <a:t> </a:t>
            </a:r>
            <a:r>
              <a:rPr lang="fr-FR" altLang="en-US" sz="2800" b="0" dirty="0" err="1">
                <a:solidFill>
                  <a:srgbClr val="000066"/>
                </a:solidFill>
              </a:rPr>
              <a:t>có</a:t>
            </a:r>
            <a:r>
              <a:rPr lang="fr-FR" altLang="en-US" sz="2800" b="0" dirty="0">
                <a:solidFill>
                  <a:srgbClr val="000066"/>
                </a:solidFill>
              </a:rPr>
              <a:t> </a:t>
            </a:r>
            <a:r>
              <a:rPr lang="fr-FR" altLang="en-US" sz="2800" b="0" dirty="0" err="1">
                <a:solidFill>
                  <a:srgbClr val="000066"/>
                </a:solidFill>
              </a:rPr>
              <a:t>độ</a:t>
            </a:r>
            <a:r>
              <a:rPr lang="fr-FR" altLang="en-US" sz="2800" b="0" dirty="0">
                <a:solidFill>
                  <a:srgbClr val="000066"/>
                </a:solidFill>
              </a:rPr>
              <a:t> </a:t>
            </a:r>
            <a:r>
              <a:rPr lang="fr-FR" altLang="en-US" sz="2800" b="0" dirty="0" err="1">
                <a:solidFill>
                  <a:srgbClr val="000066"/>
                </a:solidFill>
              </a:rPr>
              <a:t>dài</a:t>
            </a:r>
            <a:r>
              <a:rPr lang="fr-FR" altLang="en-US" sz="2800" b="0" dirty="0">
                <a:solidFill>
                  <a:srgbClr val="000066"/>
                </a:solidFill>
              </a:rPr>
              <a:t> </a:t>
            </a:r>
            <a:r>
              <a:rPr lang="fr-FR" altLang="en-US" sz="2800" b="0" dirty="0" err="1">
                <a:solidFill>
                  <a:srgbClr val="000066"/>
                </a:solidFill>
              </a:rPr>
              <a:t>tối</a:t>
            </a:r>
            <a:r>
              <a:rPr lang="fr-FR" altLang="en-US" sz="2800" b="0" dirty="0">
                <a:solidFill>
                  <a:srgbClr val="000066"/>
                </a:solidFill>
              </a:rPr>
              <a:t> </a:t>
            </a:r>
            <a:r>
              <a:rPr lang="fr-FR" altLang="en-US" sz="2800" b="0" dirty="0" err="1">
                <a:solidFill>
                  <a:srgbClr val="000066"/>
                </a:solidFill>
              </a:rPr>
              <a:t>đa</a:t>
            </a:r>
            <a:r>
              <a:rPr lang="fr-FR" altLang="en-US" sz="2800" b="0" dirty="0">
                <a:solidFill>
                  <a:srgbClr val="000066"/>
                </a:solidFill>
              </a:rPr>
              <a:t> 30</a:t>
            </a:r>
          </a:p>
          <a:p>
            <a:pPr eaLnBrk="1" hangingPunct="1"/>
            <a:r>
              <a:rPr lang="en-US" altLang="en-US" b="0" dirty="0" err="1">
                <a:solidFill>
                  <a:srgbClr val="000066"/>
                </a:solidFill>
              </a:rPr>
              <a:t>Sử</a:t>
            </a:r>
            <a:r>
              <a:rPr lang="en-US" altLang="en-US" b="0" dirty="0">
                <a:solidFill>
                  <a:srgbClr val="000066"/>
                </a:solidFill>
              </a:rPr>
              <a:t> </a:t>
            </a:r>
            <a:r>
              <a:rPr lang="en-US" altLang="en-US" b="0" dirty="0" err="1">
                <a:solidFill>
                  <a:srgbClr val="000066"/>
                </a:solidFill>
              </a:rPr>
              <a:t>dụng</a:t>
            </a:r>
            <a:endParaRPr lang="en-US" altLang="en-US" b="0" dirty="0">
              <a:solidFill>
                <a:srgbClr val="000066"/>
              </a:solidFill>
            </a:endParaRPr>
          </a:p>
          <a:p>
            <a:pPr lvl="1" eaLnBrk="1" hangingPunct="1"/>
            <a:r>
              <a:rPr lang="en-US" altLang="en-US" b="0" dirty="0" err="1">
                <a:solidFill>
                  <a:srgbClr val="000066"/>
                </a:solidFill>
              </a:rPr>
              <a:t>Như</a:t>
            </a:r>
            <a:r>
              <a:rPr lang="en-US" altLang="en-US" b="0" dirty="0">
                <a:solidFill>
                  <a:srgbClr val="000066"/>
                </a:solidFill>
              </a:rPr>
              <a:t> </a:t>
            </a:r>
            <a:r>
              <a:rPr lang="en-US" altLang="en-US" b="0" dirty="0" err="1">
                <a:solidFill>
                  <a:srgbClr val="000066"/>
                </a:solidFill>
              </a:rPr>
              <a:t>một</a:t>
            </a:r>
            <a:r>
              <a:rPr lang="en-US" altLang="en-US" b="0" dirty="0">
                <a:solidFill>
                  <a:srgbClr val="000066"/>
                </a:solidFill>
              </a:rPr>
              <a:t> </a:t>
            </a:r>
            <a:r>
              <a:rPr lang="en-US" altLang="en-US" b="0" dirty="0" err="1">
                <a:solidFill>
                  <a:srgbClr val="000066"/>
                </a:solidFill>
              </a:rPr>
              <a:t>mảng</a:t>
            </a:r>
            <a:r>
              <a:rPr lang="en-US" altLang="en-US" b="0" dirty="0">
                <a:solidFill>
                  <a:srgbClr val="000066"/>
                </a:solidFill>
              </a:rPr>
              <a:t> </a:t>
            </a:r>
            <a:r>
              <a:rPr lang="en-US" altLang="en-US" b="0" dirty="0" err="1">
                <a:solidFill>
                  <a:srgbClr val="000066"/>
                </a:solidFill>
              </a:rPr>
              <a:t>bình</a:t>
            </a:r>
            <a:r>
              <a:rPr lang="en-US" altLang="en-US" b="0" dirty="0">
                <a:solidFill>
                  <a:srgbClr val="000066"/>
                </a:solidFill>
              </a:rPr>
              <a:t> </a:t>
            </a:r>
            <a:r>
              <a:rPr lang="en-US" altLang="en-US" b="0" dirty="0" err="1">
                <a:solidFill>
                  <a:srgbClr val="000066"/>
                </a:solidFill>
              </a:rPr>
              <a:t>thường</a:t>
            </a:r>
            <a:endParaRPr lang="en-US" altLang="en-US" b="0" dirty="0">
              <a:solidFill>
                <a:srgbClr val="000066"/>
              </a:solidFill>
            </a:endParaRPr>
          </a:p>
          <a:p>
            <a:pPr lvl="1" eaLnBrk="1" hangingPunct="1"/>
            <a:r>
              <a:rPr lang="en-US" altLang="en-US" b="0" dirty="0" err="1">
                <a:solidFill>
                  <a:srgbClr val="000066"/>
                </a:solidFill>
              </a:rPr>
              <a:t>Mỗi</a:t>
            </a:r>
            <a:r>
              <a:rPr lang="en-US" altLang="en-US" b="0" dirty="0">
                <a:solidFill>
                  <a:srgbClr val="000066"/>
                </a:solidFill>
              </a:rPr>
              <a:t> </a:t>
            </a:r>
            <a:r>
              <a:rPr lang="en-US" altLang="en-US" b="0" dirty="0" err="1">
                <a:solidFill>
                  <a:srgbClr val="000066"/>
                </a:solidFill>
              </a:rPr>
              <a:t>phần</a:t>
            </a:r>
            <a:r>
              <a:rPr lang="en-US" altLang="en-US" b="0" dirty="0">
                <a:solidFill>
                  <a:srgbClr val="000066"/>
                </a:solidFill>
              </a:rPr>
              <a:t> </a:t>
            </a:r>
            <a:r>
              <a:rPr lang="en-US" altLang="en-US" b="0" dirty="0" err="1">
                <a:solidFill>
                  <a:srgbClr val="000066"/>
                </a:solidFill>
              </a:rPr>
              <a:t>tử</a:t>
            </a:r>
            <a:r>
              <a:rPr lang="en-US" altLang="en-US" b="0" dirty="0">
                <a:solidFill>
                  <a:srgbClr val="000066"/>
                </a:solidFill>
              </a:rPr>
              <a:t> </a:t>
            </a:r>
            <a:r>
              <a:rPr lang="en-US" altLang="en-US" b="0" dirty="0" err="1">
                <a:solidFill>
                  <a:srgbClr val="000066"/>
                </a:solidFill>
              </a:rPr>
              <a:t>mảng</a:t>
            </a:r>
            <a:r>
              <a:rPr lang="en-US" altLang="en-US" b="0" dirty="0">
                <a:solidFill>
                  <a:srgbClr val="000066"/>
                </a:solidFill>
              </a:rPr>
              <a:t> </a:t>
            </a:r>
            <a:r>
              <a:rPr lang="en-US" altLang="en-US" b="0" dirty="0" err="1">
                <a:solidFill>
                  <a:srgbClr val="000066"/>
                </a:solidFill>
              </a:rPr>
              <a:t>được</a:t>
            </a:r>
            <a:r>
              <a:rPr lang="en-US" altLang="en-US" b="0" dirty="0">
                <a:solidFill>
                  <a:srgbClr val="000066"/>
                </a:solidFill>
              </a:rPr>
              <a:t> </a:t>
            </a:r>
            <a:r>
              <a:rPr lang="en-US" altLang="en-US" b="0" dirty="0" err="1">
                <a:solidFill>
                  <a:srgbClr val="000066"/>
                </a:solidFill>
              </a:rPr>
              <a:t>sử</a:t>
            </a:r>
            <a:r>
              <a:rPr lang="en-US" altLang="en-US" b="0" dirty="0">
                <a:solidFill>
                  <a:srgbClr val="000066"/>
                </a:solidFill>
              </a:rPr>
              <a:t> </a:t>
            </a:r>
            <a:r>
              <a:rPr lang="en-US" altLang="en-US" b="0" dirty="0" err="1">
                <a:solidFill>
                  <a:srgbClr val="000066"/>
                </a:solidFill>
              </a:rPr>
              <a:t>dụng</a:t>
            </a:r>
            <a:r>
              <a:rPr lang="en-US" altLang="en-US" b="0" dirty="0">
                <a:solidFill>
                  <a:srgbClr val="000066"/>
                </a:solidFill>
              </a:rPr>
              <a:t> </a:t>
            </a:r>
            <a:r>
              <a:rPr lang="en-US" altLang="en-US" b="0" dirty="0" err="1">
                <a:solidFill>
                  <a:srgbClr val="000066"/>
                </a:solidFill>
              </a:rPr>
              <a:t>như</a:t>
            </a:r>
            <a:r>
              <a:rPr lang="en-US" altLang="en-US" b="0" dirty="0">
                <a:solidFill>
                  <a:srgbClr val="000066"/>
                </a:solidFill>
              </a:rPr>
              <a:t> </a:t>
            </a:r>
            <a:r>
              <a:rPr lang="en-US" altLang="en-US" b="0" dirty="0" err="1">
                <a:solidFill>
                  <a:srgbClr val="000066"/>
                </a:solidFill>
              </a:rPr>
              <a:t>một</a:t>
            </a:r>
            <a:r>
              <a:rPr lang="en-US" altLang="en-US" b="0" dirty="0">
                <a:solidFill>
                  <a:srgbClr val="000066"/>
                </a:solidFill>
              </a:rPr>
              <a:t> </a:t>
            </a:r>
            <a:r>
              <a:rPr lang="en-US" altLang="en-US" b="0" dirty="0" err="1">
                <a:solidFill>
                  <a:srgbClr val="000066"/>
                </a:solidFill>
              </a:rPr>
              <a:t>xâu</a:t>
            </a:r>
            <a:r>
              <a:rPr lang="en-US" altLang="en-US" b="0" dirty="0">
                <a:solidFill>
                  <a:srgbClr val="000066"/>
                </a:solidFill>
              </a:rPr>
              <a:t> </a:t>
            </a:r>
            <a:r>
              <a:rPr lang="en-US" altLang="en-US" b="0" dirty="0" err="1">
                <a:solidFill>
                  <a:srgbClr val="000066"/>
                </a:solidFill>
              </a:rPr>
              <a:t>ký</a:t>
            </a:r>
            <a:r>
              <a:rPr lang="en-US" altLang="en-US" b="0" dirty="0">
                <a:solidFill>
                  <a:srgbClr val="000066"/>
                </a:solidFill>
              </a:rPr>
              <a:t> </a:t>
            </a:r>
            <a:r>
              <a:rPr lang="en-US" altLang="en-US" b="0" dirty="0" err="1">
                <a:solidFill>
                  <a:srgbClr val="000066"/>
                </a:solidFill>
              </a:rPr>
              <a:t>tự</a:t>
            </a:r>
            <a:endParaRPr lang="en-US" altLang="en-US" b="0" dirty="0">
              <a:solidFill>
                <a:srgbClr val="000066"/>
              </a:solidFill>
            </a:endParaRPr>
          </a:p>
        </p:txBody>
      </p:sp>
      <p:sp>
        <p:nvSpPr>
          <p:cNvPr id="2" name="Slide Number Placeholder 1">
            <a:extLst>
              <a:ext uri="{FF2B5EF4-FFF2-40B4-BE49-F238E27FC236}">
                <a16:creationId xmlns:a16="http://schemas.microsoft.com/office/drawing/2014/main" id="{27DC3F85-AD61-4040-AD03-FC635D366654}"/>
              </a:ext>
            </a:extLst>
          </p:cNvPr>
          <p:cNvSpPr>
            <a:spLocks noGrp="1"/>
          </p:cNvSpPr>
          <p:nvPr>
            <p:ph type="sldNum" sz="quarter" idx="12"/>
          </p:nvPr>
        </p:nvSpPr>
        <p:spPr/>
        <p:txBody>
          <a:bodyPr/>
          <a:lstStyle/>
          <a:p>
            <a:pPr>
              <a:defRPr/>
            </a:pPr>
            <a:fld id="{433BCE07-93B6-431C-B811-61266185107F}" type="slidenum">
              <a:rPr lang="en-US" altLang="en-US" smtClean="0"/>
              <a:pPr>
                <a:defRPr/>
              </a:pPr>
              <a:t>105</a:t>
            </a:fld>
            <a:endParaRPr lang="en-US" altLang="en-US"/>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8739" name="Rectangle 2"/>
          <p:cNvSpPr>
            <a:spLocks noGrp="1" noChangeArrowheads="1"/>
          </p:cNvSpPr>
          <p:nvPr>
            <p:ph type="title"/>
          </p:nvPr>
        </p:nvSpPr>
        <p:spPr/>
        <p:txBody>
          <a:bodyPr>
            <a:normAutofit fontScale="90000"/>
          </a:bodyPr>
          <a:lstStyle/>
          <a:p>
            <a:r>
              <a:rPr lang="en-US" altLang="en-US">
                <a:sym typeface="Symbol" panose="05050102010706020507" pitchFamily="18" charset="2"/>
              </a:rPr>
              <a:t>Ví dụ: </a:t>
            </a:r>
            <a:r>
              <a:rPr lang="en-US" altLang="en-US"/>
              <a:t>Nhập vào DSSV cho tới khi gặp tên rỗng, in DS</a:t>
            </a:r>
          </a:p>
        </p:txBody>
      </p:sp>
      <p:sp>
        <p:nvSpPr>
          <p:cNvPr id="628741" name="Rectangle 3"/>
          <p:cNvSpPr>
            <a:spLocks noChangeArrowheads="1"/>
          </p:cNvSpPr>
          <p:nvPr/>
        </p:nvSpPr>
        <p:spPr bwMode="auto">
          <a:xfrm>
            <a:off x="228600" y="1066800"/>
            <a:ext cx="8686800" cy="4953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eaLnBrk="1" hangingPunct="1">
              <a:lnSpc>
                <a:spcPct val="80000"/>
              </a:lnSpc>
              <a:buFontTx/>
              <a:buNone/>
            </a:pPr>
            <a:r>
              <a:rPr lang="fr-FR" altLang="en-US" sz="2000" b="0">
                <a:solidFill>
                  <a:srgbClr val="000066"/>
                </a:solidFill>
                <a:latin typeface="Consolas" panose="020B0609020204030204" pitchFamily="49" charset="0"/>
              </a:rPr>
              <a:t>#include &lt;stdio.h&gt;</a:t>
            </a:r>
          </a:p>
          <a:p>
            <a:pPr eaLnBrk="1" hangingPunct="1">
              <a:lnSpc>
                <a:spcPct val="80000"/>
              </a:lnSpc>
              <a:buFontTx/>
              <a:buNone/>
            </a:pPr>
            <a:endParaRPr lang="fr-FR" altLang="en-US" sz="2000" b="0">
              <a:solidFill>
                <a:srgbClr val="000066"/>
              </a:solidFill>
              <a:latin typeface="Consolas" panose="020B0609020204030204" pitchFamily="49" charset="0"/>
            </a:endParaRPr>
          </a:p>
          <a:p>
            <a:pPr eaLnBrk="1" hangingPunct="1">
              <a:lnSpc>
                <a:spcPct val="80000"/>
              </a:lnSpc>
              <a:buFontTx/>
              <a:buNone/>
            </a:pPr>
            <a:r>
              <a:rPr lang="fr-FR" altLang="en-US" sz="2000" b="0">
                <a:solidFill>
                  <a:srgbClr val="000066"/>
                </a:solidFill>
                <a:latin typeface="Consolas" panose="020B0609020204030204" pitchFamily="49" charset="0"/>
              </a:rPr>
              <a:t>void main(){  </a:t>
            </a:r>
          </a:p>
          <a:p>
            <a:pPr eaLnBrk="1" hangingPunct="1">
              <a:lnSpc>
                <a:spcPct val="80000"/>
              </a:lnSpc>
              <a:buFontTx/>
              <a:buNone/>
            </a:pPr>
            <a:r>
              <a:rPr lang="fr-FR" altLang="en-US" sz="2000" b="0">
                <a:solidFill>
                  <a:srgbClr val="000066"/>
                </a:solidFill>
                <a:latin typeface="Consolas" panose="020B0609020204030204" pitchFamily="49" charset="0"/>
              </a:rPr>
              <a:t>   int i, n;</a:t>
            </a:r>
          </a:p>
          <a:p>
            <a:pPr eaLnBrk="1" hangingPunct="1">
              <a:lnSpc>
                <a:spcPct val="80000"/>
              </a:lnSpc>
              <a:buFontTx/>
              <a:buNone/>
            </a:pPr>
            <a:r>
              <a:rPr lang="fr-FR" altLang="en-US" sz="2000" b="0">
                <a:solidFill>
                  <a:srgbClr val="000066"/>
                </a:solidFill>
                <a:latin typeface="Consolas" panose="020B0609020204030204" pitchFamily="49" charset="0"/>
              </a:rPr>
              <a:t>   char DS[100][30]; </a:t>
            </a:r>
          </a:p>
          <a:p>
            <a:pPr eaLnBrk="1" hangingPunct="1">
              <a:lnSpc>
                <a:spcPct val="80000"/>
              </a:lnSpc>
              <a:buFontTx/>
              <a:buNone/>
            </a:pPr>
            <a:r>
              <a:rPr lang="fr-FR" altLang="en-US" sz="2000" b="0">
                <a:solidFill>
                  <a:srgbClr val="000066"/>
                </a:solidFill>
                <a:latin typeface="Consolas" panose="020B0609020204030204" pitchFamily="49" charset="0"/>
              </a:rPr>
              <a:t>   printf("Nhap DSSV (&lt;100), go Enter de thoat..\n");</a:t>
            </a:r>
          </a:p>
          <a:p>
            <a:pPr eaLnBrk="1" hangingPunct="1">
              <a:lnSpc>
                <a:spcPct val="80000"/>
              </a:lnSpc>
              <a:buFontTx/>
              <a:buNone/>
            </a:pPr>
            <a:r>
              <a:rPr lang="fr-FR" altLang="en-US" sz="2000" b="0">
                <a:solidFill>
                  <a:srgbClr val="000066"/>
                </a:solidFill>
                <a:latin typeface="Consolas" panose="020B0609020204030204" pitchFamily="49" charset="0"/>
              </a:rPr>
              <a:t>	 n =0;	</a:t>
            </a:r>
          </a:p>
          <a:p>
            <a:pPr eaLnBrk="1" hangingPunct="1">
              <a:lnSpc>
                <a:spcPct val="80000"/>
              </a:lnSpc>
              <a:buFontTx/>
              <a:buNone/>
            </a:pPr>
            <a:r>
              <a:rPr lang="fr-FR" altLang="en-US" sz="2000" b="0">
                <a:solidFill>
                  <a:srgbClr val="000066"/>
                </a:solidFill>
                <a:latin typeface="Consolas" panose="020B0609020204030204" pitchFamily="49" charset="0"/>
              </a:rPr>
              <a:t>	 do{</a:t>
            </a:r>
          </a:p>
          <a:p>
            <a:pPr eaLnBrk="1" hangingPunct="1">
              <a:lnSpc>
                <a:spcPct val="80000"/>
              </a:lnSpc>
              <a:buFontTx/>
              <a:buNone/>
            </a:pPr>
            <a:r>
              <a:rPr lang="fr-FR" altLang="en-US" sz="2000" b="0">
                <a:solidFill>
                  <a:srgbClr val="000066"/>
                </a:solidFill>
                <a:latin typeface="Consolas" panose="020B0609020204030204" pitchFamily="49" charset="0"/>
              </a:rPr>
              <a:t>      printf("Ten sinh vien[%d]: ",n+1);  gets(DS[n]);</a:t>
            </a:r>
          </a:p>
          <a:p>
            <a:pPr eaLnBrk="1" hangingPunct="1">
              <a:lnSpc>
                <a:spcPct val="80000"/>
              </a:lnSpc>
              <a:buFontTx/>
              <a:buNone/>
            </a:pPr>
            <a:r>
              <a:rPr lang="fr-FR" altLang="en-US" sz="2000" b="0">
                <a:solidFill>
                  <a:srgbClr val="000066"/>
                </a:solidFill>
                <a:latin typeface="Consolas" panose="020B0609020204030204" pitchFamily="49" charset="0"/>
              </a:rPr>
              <a:t>      if(DS[n][0] !='\x0') n++;</a:t>
            </a:r>
          </a:p>
          <a:p>
            <a:pPr eaLnBrk="1" hangingPunct="1">
              <a:lnSpc>
                <a:spcPct val="80000"/>
              </a:lnSpc>
              <a:buFontTx/>
              <a:buNone/>
            </a:pPr>
            <a:r>
              <a:rPr lang="fr-FR" altLang="en-US" sz="2000" b="0">
                <a:solidFill>
                  <a:srgbClr val="000066"/>
                </a:solidFill>
                <a:latin typeface="Consolas" panose="020B0609020204030204" pitchFamily="49" charset="0"/>
              </a:rPr>
              <a:t>      else break;</a:t>
            </a:r>
          </a:p>
          <a:p>
            <a:pPr eaLnBrk="1" hangingPunct="1">
              <a:lnSpc>
                <a:spcPct val="80000"/>
              </a:lnSpc>
              <a:buFontTx/>
              <a:buNone/>
            </a:pPr>
            <a:r>
              <a:rPr lang="fr-FR" altLang="en-US" sz="2000" b="0">
                <a:solidFill>
                  <a:srgbClr val="000066"/>
                </a:solidFill>
                <a:latin typeface="Consolas" panose="020B0609020204030204" pitchFamily="49" charset="0"/>
              </a:rPr>
              <a:t>      if(n==100) break;</a:t>
            </a:r>
          </a:p>
          <a:p>
            <a:pPr eaLnBrk="1" hangingPunct="1">
              <a:lnSpc>
                <a:spcPct val="80000"/>
              </a:lnSpc>
              <a:buFontTx/>
              <a:buNone/>
            </a:pPr>
            <a:r>
              <a:rPr lang="fr-FR" altLang="en-US" sz="2000" b="0">
                <a:solidFill>
                  <a:srgbClr val="000066"/>
                </a:solidFill>
                <a:latin typeface="Consolas" panose="020B0609020204030204" pitchFamily="49" charset="0"/>
              </a:rPr>
              <a:t>	 }while(1);</a:t>
            </a:r>
          </a:p>
          <a:p>
            <a:pPr eaLnBrk="1" hangingPunct="1">
              <a:lnSpc>
                <a:spcPct val="80000"/>
              </a:lnSpc>
              <a:buFontTx/>
              <a:buNone/>
            </a:pPr>
            <a:r>
              <a:rPr lang="fr-FR" altLang="en-US" sz="2000" b="0">
                <a:solidFill>
                  <a:srgbClr val="000066"/>
                </a:solidFill>
                <a:latin typeface="Consolas" panose="020B0609020204030204" pitchFamily="49" charset="0"/>
              </a:rPr>
              <a:t>	 printf("\n\nDS sinh vien vua nhap \n");</a:t>
            </a:r>
          </a:p>
          <a:p>
            <a:pPr eaLnBrk="1" hangingPunct="1">
              <a:lnSpc>
                <a:spcPct val="80000"/>
              </a:lnSpc>
              <a:buFontTx/>
              <a:buNone/>
            </a:pPr>
            <a:r>
              <a:rPr lang="fr-FR" altLang="en-US" sz="2000" b="0">
                <a:solidFill>
                  <a:srgbClr val="000066"/>
                </a:solidFill>
                <a:latin typeface="Consolas" panose="020B0609020204030204" pitchFamily="49" charset="0"/>
              </a:rPr>
              <a:t>	 for(i=0;i&lt;n;i++)  printf("%s\n",DS[i]);</a:t>
            </a:r>
          </a:p>
          <a:p>
            <a:pPr eaLnBrk="1" hangingPunct="1">
              <a:lnSpc>
                <a:spcPct val="80000"/>
              </a:lnSpc>
              <a:buFontTx/>
              <a:buNone/>
            </a:pPr>
            <a:r>
              <a:rPr lang="fr-FR" altLang="en-US" sz="2000" b="0">
                <a:solidFill>
                  <a:srgbClr val="000066"/>
                </a:solidFill>
                <a:latin typeface="Consolas" panose="020B0609020204030204" pitchFamily="49" charset="0"/>
              </a:rPr>
              <a:t>}</a:t>
            </a:r>
          </a:p>
        </p:txBody>
      </p:sp>
      <p:grpSp>
        <p:nvGrpSpPr>
          <p:cNvPr id="1022991" name="Group 15"/>
          <p:cNvGrpSpPr>
            <a:grpSpLocks/>
          </p:cNvGrpSpPr>
          <p:nvPr/>
        </p:nvGrpSpPr>
        <p:grpSpPr bwMode="auto">
          <a:xfrm>
            <a:off x="228600" y="1274763"/>
            <a:ext cx="8305799" cy="4321175"/>
            <a:chOff x="144" y="803"/>
            <a:chExt cx="5232" cy="2722"/>
          </a:xfrm>
        </p:grpSpPr>
        <p:sp>
          <p:nvSpPr>
            <p:cNvPr id="628747" name="Oval 10"/>
            <p:cNvSpPr>
              <a:spLocks noChangeArrowheads="1"/>
            </p:cNvSpPr>
            <p:nvPr/>
          </p:nvSpPr>
          <p:spPr bwMode="auto">
            <a:xfrm>
              <a:off x="623" y="2354"/>
              <a:ext cx="2361" cy="294"/>
            </a:xfrm>
            <a:prstGeom prst="ellipse">
              <a:avLst/>
            </a:prstGeom>
            <a:noFill/>
            <a:ln w="28575" algn="ctr">
              <a:solidFill>
                <a:srgbClr val="DF3507"/>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algn="ctr" eaLnBrk="1" hangingPunct="1">
                <a:spcBef>
                  <a:spcPct val="0"/>
                </a:spcBef>
                <a:buFontTx/>
                <a:buNone/>
              </a:pPr>
              <a:endParaRPr lang="fr-FR" altLang="en-US" sz="1600">
                <a:solidFill>
                  <a:srgbClr val="000066"/>
                </a:solidFill>
              </a:endParaRPr>
            </a:p>
          </p:txBody>
        </p:sp>
        <p:sp>
          <p:nvSpPr>
            <p:cNvPr id="628748" name="Text Box 11"/>
            <p:cNvSpPr txBox="1">
              <a:spLocks noChangeArrowheads="1"/>
            </p:cNvSpPr>
            <p:nvPr/>
          </p:nvSpPr>
          <p:spPr bwMode="auto">
            <a:xfrm>
              <a:off x="2585" y="2955"/>
              <a:ext cx="2791" cy="570"/>
            </a:xfrm>
            <a:prstGeom prst="rect">
              <a:avLst/>
            </a:prstGeom>
            <a:solidFill>
              <a:srgbClr val="FFFFFF"/>
            </a:solidFill>
            <a:ln w="9525" algn="ctr">
              <a:solidFill>
                <a:schemeClr val="hlink"/>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eaLnBrk="1" hangingPunct="1">
                <a:buFontTx/>
                <a:buNone/>
              </a:pPr>
              <a:r>
                <a:rPr lang="fr-FR" altLang="en-US" sz="2400" b="0">
                  <a:solidFill>
                    <a:schemeClr val="tx1"/>
                  </a:solidFill>
                  <a:latin typeface="Courier New" panose="02070309020205020404" pitchFamily="49" charset="0"/>
                  <a:cs typeface="Arial" panose="020B0604020202020204" pitchFamily="34" charset="0"/>
                </a:rPr>
                <a:t>if(strcmp(DS[n],""))n++</a:t>
              </a:r>
            </a:p>
            <a:p>
              <a:pPr eaLnBrk="1" hangingPunct="1">
                <a:buFontTx/>
                <a:buNone/>
              </a:pPr>
              <a:r>
                <a:rPr lang="fr-FR" altLang="en-US" sz="2400" b="0">
                  <a:solidFill>
                    <a:schemeClr val="tx1"/>
                  </a:solidFill>
                  <a:latin typeface="Courier New" panose="02070309020205020404" pitchFamily="49" charset="0"/>
                  <a:cs typeface="Arial" panose="020B0604020202020204" pitchFamily="34" charset="0"/>
                </a:rPr>
                <a:t>if(strlen(DS[n])&gt;0) n++</a:t>
              </a:r>
            </a:p>
          </p:txBody>
        </p:sp>
        <p:sp>
          <p:nvSpPr>
            <p:cNvPr id="628749" name="Freeform 12"/>
            <p:cNvSpPr>
              <a:spLocks/>
            </p:cNvSpPr>
            <p:nvPr/>
          </p:nvSpPr>
          <p:spPr bwMode="auto">
            <a:xfrm>
              <a:off x="1987" y="891"/>
              <a:ext cx="1994" cy="2064"/>
            </a:xfrm>
            <a:custGeom>
              <a:avLst/>
              <a:gdLst>
                <a:gd name="T0" fmla="*/ 2151 w 1920"/>
                <a:gd name="T1" fmla="*/ 2064 h 2064"/>
                <a:gd name="T2" fmla="*/ 2151 w 1920"/>
                <a:gd name="T3" fmla="*/ 0 h 2064"/>
                <a:gd name="T4" fmla="*/ 0 w 1920"/>
                <a:gd name="T5" fmla="*/ 0 h 2064"/>
                <a:gd name="T6" fmla="*/ 0 60000 65536"/>
                <a:gd name="T7" fmla="*/ 0 60000 65536"/>
                <a:gd name="T8" fmla="*/ 0 60000 65536"/>
              </a:gdLst>
              <a:ahLst/>
              <a:cxnLst>
                <a:cxn ang="T6">
                  <a:pos x="T0" y="T1"/>
                </a:cxn>
                <a:cxn ang="T7">
                  <a:pos x="T2" y="T3"/>
                </a:cxn>
                <a:cxn ang="T8">
                  <a:pos x="T4" y="T5"/>
                </a:cxn>
              </a:cxnLst>
              <a:rect l="0" t="0" r="r" b="b"/>
              <a:pathLst>
                <a:path w="1920" h="2064">
                  <a:moveTo>
                    <a:pt x="1920" y="2064"/>
                  </a:moveTo>
                  <a:lnTo>
                    <a:pt x="1920" y="0"/>
                  </a:lnTo>
                  <a:lnTo>
                    <a:pt x="0" y="0"/>
                  </a:lnTo>
                </a:path>
              </a:pathLst>
            </a:custGeom>
            <a:noFill/>
            <a:ln w="28575" cap="flat" cmpd="sng">
              <a:solidFill>
                <a:schemeClr val="hlink"/>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en-US"/>
            </a:p>
          </p:txBody>
        </p:sp>
        <p:sp>
          <p:nvSpPr>
            <p:cNvPr id="628750" name="Text Box 13"/>
            <p:cNvSpPr txBox="1">
              <a:spLocks noChangeArrowheads="1"/>
            </p:cNvSpPr>
            <p:nvPr/>
          </p:nvSpPr>
          <p:spPr bwMode="auto">
            <a:xfrm>
              <a:off x="144" y="803"/>
              <a:ext cx="1794"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eaLnBrk="1" hangingPunct="1">
                <a:spcBef>
                  <a:spcPct val="50000"/>
                </a:spcBef>
                <a:buFontTx/>
                <a:buNone/>
              </a:pPr>
              <a:r>
                <a:rPr lang="fr-FR" altLang="en-US" sz="2000" b="0" dirty="0">
                  <a:solidFill>
                    <a:srgbClr val="000066"/>
                  </a:solidFill>
                  <a:latin typeface="Consolas" panose="020B0609020204030204" pitchFamily="49" charset="0"/>
                </a:rPr>
                <a:t>#include &lt;</a:t>
              </a:r>
              <a:r>
                <a:rPr lang="fr-FR" altLang="en-US" sz="2000" b="0" dirty="0" err="1">
                  <a:solidFill>
                    <a:srgbClr val="000066"/>
                  </a:solidFill>
                  <a:latin typeface="Consolas" panose="020B0609020204030204" pitchFamily="49" charset="0"/>
                </a:rPr>
                <a:t>string.h</a:t>
              </a:r>
              <a:r>
                <a:rPr lang="fr-FR" altLang="en-US" sz="2000" b="0" dirty="0">
                  <a:solidFill>
                    <a:srgbClr val="000066"/>
                  </a:solidFill>
                  <a:latin typeface="Consolas" panose="020B0609020204030204" pitchFamily="49" charset="0"/>
                </a:rPr>
                <a:t>&gt;</a:t>
              </a:r>
              <a:endParaRPr lang="en-US" altLang="en-US" sz="2000" b="0" dirty="0">
                <a:solidFill>
                  <a:srgbClr val="000066"/>
                </a:solidFill>
                <a:latin typeface="Consolas" panose="020B0609020204030204" pitchFamily="49" charset="0"/>
              </a:endParaRPr>
            </a:p>
          </p:txBody>
        </p:sp>
      </p:grpSp>
      <p:grpSp>
        <p:nvGrpSpPr>
          <p:cNvPr id="1022994" name="Group 18"/>
          <p:cNvGrpSpPr>
            <a:grpSpLocks/>
          </p:cNvGrpSpPr>
          <p:nvPr/>
        </p:nvGrpSpPr>
        <p:grpSpPr bwMode="auto">
          <a:xfrm>
            <a:off x="457200" y="914400"/>
            <a:ext cx="8458200" cy="4124325"/>
            <a:chOff x="288" y="576"/>
            <a:chExt cx="5328" cy="2598"/>
          </a:xfrm>
        </p:grpSpPr>
        <p:sp>
          <p:nvSpPr>
            <p:cNvPr id="628745" name="Text Box 16"/>
            <p:cNvSpPr txBox="1">
              <a:spLocks noChangeArrowheads="1"/>
            </p:cNvSpPr>
            <p:nvPr/>
          </p:nvSpPr>
          <p:spPr bwMode="auto">
            <a:xfrm>
              <a:off x="2016" y="576"/>
              <a:ext cx="3600" cy="1118"/>
            </a:xfrm>
            <a:prstGeom prst="rect">
              <a:avLst/>
            </a:prstGeom>
            <a:solidFill>
              <a:schemeClr val="bg1"/>
            </a:solidFill>
            <a:ln w="38100">
              <a:solidFill>
                <a:srgbClr val="0000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eaLnBrk="1" hangingPunct="1">
                <a:spcBef>
                  <a:spcPct val="10000"/>
                </a:spcBef>
                <a:buFontTx/>
                <a:buNone/>
              </a:pPr>
              <a:r>
                <a:rPr lang="en-US" altLang="en-US" sz="2000" b="0">
                  <a:solidFill>
                    <a:schemeClr val="tx1"/>
                  </a:solidFill>
                </a:rPr>
                <a:t>for(n = 0; n &lt;100; n++){</a:t>
              </a:r>
            </a:p>
            <a:p>
              <a:pPr eaLnBrk="1" hangingPunct="1">
                <a:spcBef>
                  <a:spcPct val="10000"/>
                </a:spcBef>
                <a:buFontTx/>
                <a:buNone/>
              </a:pPr>
              <a:r>
                <a:rPr lang="fr-FR" altLang="en-US" sz="2000" b="0">
                  <a:solidFill>
                    <a:srgbClr val="000066"/>
                  </a:solidFill>
                </a:rPr>
                <a:t>    printf("Ten sinh vien[%d]: ",n+1);  gets(DS[n]);</a:t>
              </a:r>
            </a:p>
            <a:p>
              <a:pPr eaLnBrk="1" hangingPunct="1">
                <a:spcBef>
                  <a:spcPct val="10000"/>
                </a:spcBef>
                <a:buFontTx/>
                <a:buNone/>
              </a:pPr>
              <a:r>
                <a:rPr lang="fr-FR" altLang="en-US" sz="2000" b="0">
                  <a:solidFill>
                    <a:srgbClr val="000066"/>
                  </a:solidFill>
                </a:rPr>
                <a:t>    if(DS[n][0] ='\x0') break;</a:t>
              </a:r>
              <a:endParaRPr lang="en-US" altLang="en-US" sz="2000" b="0">
                <a:solidFill>
                  <a:schemeClr val="tx1"/>
                </a:solidFill>
              </a:endParaRPr>
            </a:p>
            <a:p>
              <a:pPr eaLnBrk="1" hangingPunct="1">
                <a:spcBef>
                  <a:spcPct val="10000"/>
                </a:spcBef>
                <a:buFontTx/>
                <a:buNone/>
              </a:pPr>
              <a:r>
                <a:rPr lang="en-US" altLang="en-US" sz="2000" b="0">
                  <a:solidFill>
                    <a:schemeClr val="tx1"/>
                  </a:solidFill>
                </a:rPr>
                <a:t>    //n++;</a:t>
              </a:r>
            </a:p>
            <a:p>
              <a:pPr eaLnBrk="1" hangingPunct="1">
                <a:spcBef>
                  <a:spcPct val="10000"/>
                </a:spcBef>
                <a:buFontTx/>
                <a:buNone/>
              </a:pPr>
              <a:r>
                <a:rPr lang="en-US" altLang="en-US" sz="2000" b="0">
                  <a:solidFill>
                    <a:schemeClr val="tx1"/>
                  </a:solidFill>
                </a:rPr>
                <a:t>}</a:t>
              </a:r>
            </a:p>
          </p:txBody>
        </p:sp>
        <p:sp>
          <p:nvSpPr>
            <p:cNvPr id="628746" name="Rectangle 17"/>
            <p:cNvSpPr>
              <a:spLocks noChangeArrowheads="1"/>
            </p:cNvSpPr>
            <p:nvPr/>
          </p:nvSpPr>
          <p:spPr bwMode="auto">
            <a:xfrm>
              <a:off x="288" y="2009"/>
              <a:ext cx="4759" cy="1165"/>
            </a:xfrm>
            <a:prstGeom prst="rect">
              <a:avLst/>
            </a:prstGeom>
            <a:noFill/>
            <a:ln w="38100" cmpd="dbl">
              <a:solidFill>
                <a:srgbClr val="00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eaLnBrk="1" hangingPunct="1">
                <a:spcBef>
                  <a:spcPct val="0"/>
                </a:spcBef>
                <a:buFontTx/>
                <a:buNone/>
              </a:pPr>
              <a:endParaRPr lang="en-US" altLang="en-US" sz="1600">
                <a:solidFill>
                  <a:schemeClr val="tx1"/>
                </a:solidFill>
              </a:endParaRPr>
            </a:p>
          </p:txBody>
        </p:sp>
      </p:grpSp>
      <p:sp>
        <p:nvSpPr>
          <p:cNvPr id="2" name="Slide Number Placeholder 1">
            <a:extLst>
              <a:ext uri="{FF2B5EF4-FFF2-40B4-BE49-F238E27FC236}">
                <a16:creationId xmlns:a16="http://schemas.microsoft.com/office/drawing/2014/main" id="{481B2805-0D19-40AC-B996-6412574B328A}"/>
              </a:ext>
            </a:extLst>
          </p:cNvPr>
          <p:cNvSpPr>
            <a:spLocks noGrp="1"/>
          </p:cNvSpPr>
          <p:nvPr>
            <p:ph type="sldNum" sz="quarter" idx="12"/>
          </p:nvPr>
        </p:nvSpPr>
        <p:spPr/>
        <p:txBody>
          <a:bodyPr/>
          <a:lstStyle/>
          <a:p>
            <a:pPr>
              <a:defRPr/>
            </a:pPr>
            <a:fld id="{433BCE07-93B6-431C-B811-61266185107F}" type="slidenum">
              <a:rPr lang="en-US" altLang="en-US" smtClean="0"/>
              <a:pPr>
                <a:defRPr/>
              </a:pPr>
              <a:t>106</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022994"/>
                                        </p:tgtEl>
                                        <p:attrNameLst>
                                          <p:attrName>style.visibility</p:attrName>
                                        </p:attrNameLst>
                                      </p:cBhvr>
                                      <p:to>
                                        <p:strVal val="visible"/>
                                      </p:to>
                                    </p:set>
                                    <p:animEffect transition="in" filter="dissolve">
                                      <p:cBhvr>
                                        <p:cTn id="7" dur="500"/>
                                        <p:tgtEl>
                                          <p:spTgt spid="102299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022991"/>
                                        </p:tgtEl>
                                        <p:attrNameLst>
                                          <p:attrName>style.visibility</p:attrName>
                                        </p:attrNameLst>
                                      </p:cBhvr>
                                      <p:to>
                                        <p:strVal val="visible"/>
                                      </p:to>
                                    </p:set>
                                    <p:animEffect transition="in" filter="dissolve">
                                      <p:cBhvr>
                                        <p:cTn id="12" dur="500"/>
                                        <p:tgtEl>
                                          <p:spTgt spid="1022991"/>
                                        </p:tgtEl>
                                      </p:cBhvr>
                                    </p:animEffect>
                                  </p:childTnLst>
                                </p:cTn>
                              </p:par>
                              <p:par>
                                <p:cTn id="13" presetID="5" presetClass="exit" presetSubtype="10" fill="hold" nodeType="withEffect">
                                  <p:stCondLst>
                                    <p:cond delay="0"/>
                                  </p:stCondLst>
                                  <p:childTnLst>
                                    <p:animEffect transition="out" filter="checkerboard(across)">
                                      <p:cBhvr>
                                        <p:cTn id="14" dur="500"/>
                                        <p:tgtEl>
                                          <p:spTgt spid="1022994"/>
                                        </p:tgtEl>
                                      </p:cBhvr>
                                    </p:animEffect>
                                    <p:set>
                                      <p:cBhvr>
                                        <p:cTn id="15" dur="1" fill="hold">
                                          <p:stCondLst>
                                            <p:cond delay="499"/>
                                          </p:stCondLst>
                                        </p:cTn>
                                        <p:tgtEl>
                                          <p:spTgt spid="102299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0787" name="Rectangle 2"/>
          <p:cNvSpPr>
            <a:spLocks noGrp="1" noChangeArrowheads="1"/>
          </p:cNvSpPr>
          <p:nvPr>
            <p:ph type="title"/>
          </p:nvPr>
        </p:nvSpPr>
        <p:spPr/>
        <p:txBody>
          <a:bodyPr>
            <a:normAutofit/>
          </a:bodyPr>
          <a:lstStyle/>
          <a:p>
            <a:r>
              <a:rPr lang="en-US" altLang="en-US">
                <a:sym typeface="Symbol" panose="05050102010706020507" pitchFamily="18" charset="2"/>
              </a:rPr>
              <a:t>Ví dụKết quả thực hiện</a:t>
            </a:r>
          </a:p>
        </p:txBody>
      </p:sp>
      <p:pic>
        <p:nvPicPr>
          <p:cNvPr id="630789"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7300" y="1107548"/>
            <a:ext cx="6629400" cy="46429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2EC16A3F-5035-4B66-B540-CF7255BDB1AC}"/>
              </a:ext>
            </a:extLst>
          </p:cNvPr>
          <p:cNvSpPr>
            <a:spLocks noGrp="1"/>
          </p:cNvSpPr>
          <p:nvPr>
            <p:ph type="sldNum" sz="quarter" idx="12"/>
          </p:nvPr>
        </p:nvSpPr>
        <p:spPr/>
        <p:txBody>
          <a:bodyPr/>
          <a:lstStyle/>
          <a:p>
            <a:pPr>
              <a:defRPr/>
            </a:pPr>
            <a:fld id="{433BCE07-93B6-431C-B811-61266185107F}" type="slidenum">
              <a:rPr lang="en-US" altLang="en-US" smtClean="0"/>
              <a:pPr>
                <a:defRPr/>
              </a:pPr>
              <a:t>107</a:t>
            </a:fld>
            <a:endParaRPr lang="en-US" altLang="en-US"/>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2835" name="Rectangle 2"/>
          <p:cNvSpPr>
            <a:spLocks noGrp="1" noChangeArrowheads="1"/>
          </p:cNvSpPr>
          <p:nvPr>
            <p:ph type="title"/>
          </p:nvPr>
        </p:nvSpPr>
        <p:spPr/>
        <p:txBody>
          <a:bodyPr>
            <a:noAutofit/>
          </a:bodyPr>
          <a:lstStyle/>
          <a:p>
            <a:r>
              <a:rPr lang="en-US" altLang="en-US" sz="2800" dirty="0" err="1"/>
              <a:t>Nhập</a:t>
            </a:r>
            <a:r>
              <a:rPr lang="en-US" altLang="en-US" sz="2800" dirty="0"/>
              <a:t> </a:t>
            </a:r>
            <a:r>
              <a:rPr lang="en-US" altLang="en-US" sz="2800" dirty="0" err="1"/>
              <a:t>dãy</a:t>
            </a:r>
            <a:r>
              <a:rPr lang="en-US" altLang="en-US" sz="2800" dirty="0"/>
              <a:t> (&lt;100) </a:t>
            </a:r>
            <a:r>
              <a:rPr lang="en-US" altLang="en-US" sz="2800" dirty="0" err="1"/>
              <a:t>xâu</a:t>
            </a:r>
            <a:r>
              <a:rPr lang="en-US" altLang="en-US" sz="2800" dirty="0"/>
              <a:t> </a:t>
            </a:r>
            <a:r>
              <a:rPr lang="en-US" altLang="en-US" sz="2800" dirty="0" err="1"/>
              <a:t>cho</a:t>
            </a:r>
            <a:r>
              <a:rPr lang="en-US" altLang="en-US" sz="2800" dirty="0"/>
              <a:t> </a:t>
            </a:r>
            <a:r>
              <a:rPr lang="en-US" altLang="en-US" sz="2800" dirty="0" err="1"/>
              <a:t>tới</a:t>
            </a:r>
            <a:r>
              <a:rPr lang="en-US" altLang="en-US" sz="2800" dirty="0"/>
              <a:t> </a:t>
            </a:r>
            <a:r>
              <a:rPr lang="en-US" altLang="en-US" sz="2800" dirty="0" err="1"/>
              <a:t>khi</a:t>
            </a:r>
            <a:r>
              <a:rPr lang="en-US" altLang="en-US" sz="2800" dirty="0"/>
              <a:t> </a:t>
            </a:r>
            <a:r>
              <a:rPr lang="en-US" altLang="en-US" sz="2800" dirty="0" err="1"/>
              <a:t>gặp</a:t>
            </a:r>
            <a:r>
              <a:rPr lang="en-US" altLang="en-US" sz="2800" dirty="0"/>
              <a:t> </a:t>
            </a:r>
            <a:r>
              <a:rPr lang="en-US" altLang="en-US" sz="2800" dirty="0" err="1"/>
              <a:t>xâu</a:t>
            </a:r>
            <a:r>
              <a:rPr lang="en-US" altLang="en-US" sz="2800" dirty="0"/>
              <a:t> “***”. </a:t>
            </a:r>
            <a:r>
              <a:rPr lang="en-US" altLang="en-US" sz="2800" dirty="0" err="1"/>
              <a:t>Đưa</a:t>
            </a:r>
            <a:r>
              <a:rPr lang="en-US" altLang="en-US" sz="2800" dirty="0"/>
              <a:t> ra </a:t>
            </a:r>
            <a:r>
              <a:rPr lang="en-US" altLang="en-US" sz="2800" dirty="0" err="1"/>
              <a:t>màn</a:t>
            </a:r>
            <a:r>
              <a:rPr lang="en-US" altLang="en-US" sz="2800" dirty="0"/>
              <a:t> </a:t>
            </a:r>
            <a:r>
              <a:rPr lang="en-US" altLang="en-US" sz="2800" dirty="0" err="1"/>
              <a:t>hình</a:t>
            </a:r>
            <a:r>
              <a:rPr lang="en-US" altLang="en-US" sz="2800" dirty="0"/>
              <a:t> </a:t>
            </a:r>
            <a:r>
              <a:rPr lang="en-US" altLang="en-US" sz="2800" dirty="0" err="1"/>
              <a:t>xâu</a:t>
            </a:r>
            <a:r>
              <a:rPr lang="en-US" altLang="en-US" sz="2800" dirty="0"/>
              <a:t> </a:t>
            </a:r>
            <a:r>
              <a:rPr lang="en-US" altLang="en-US" sz="2800" dirty="0" err="1"/>
              <a:t>có</a:t>
            </a:r>
            <a:r>
              <a:rPr lang="en-US" altLang="en-US" sz="2800" dirty="0"/>
              <a:t> </a:t>
            </a:r>
            <a:r>
              <a:rPr lang="en-US" altLang="en-US" sz="2800" dirty="0" err="1"/>
              <a:t>độ</a:t>
            </a:r>
            <a:r>
              <a:rPr lang="en-US" altLang="en-US" sz="2800" dirty="0"/>
              <a:t> </a:t>
            </a:r>
            <a:r>
              <a:rPr lang="en-US" altLang="en-US" sz="2800" dirty="0" err="1"/>
              <a:t>dài</a:t>
            </a:r>
            <a:r>
              <a:rPr lang="en-US" altLang="en-US" sz="2800" dirty="0"/>
              <a:t> </a:t>
            </a:r>
            <a:r>
              <a:rPr lang="en-US" altLang="en-US" sz="2800" dirty="0" err="1"/>
              <a:t>lớn</a:t>
            </a:r>
            <a:r>
              <a:rPr lang="en-US" altLang="en-US" sz="2800" dirty="0"/>
              <a:t> </a:t>
            </a:r>
            <a:r>
              <a:rPr lang="en-US" altLang="en-US" sz="2800" dirty="0" err="1"/>
              <a:t>nhất</a:t>
            </a:r>
            <a:endParaRPr lang="en-US" altLang="en-US" sz="2800" dirty="0"/>
          </a:p>
        </p:txBody>
      </p:sp>
      <p:sp>
        <p:nvSpPr>
          <p:cNvPr id="632836" name="Rectangle 3"/>
          <p:cNvSpPr>
            <a:spLocks noChangeArrowheads="1"/>
          </p:cNvSpPr>
          <p:nvPr/>
        </p:nvSpPr>
        <p:spPr bwMode="auto">
          <a:xfrm>
            <a:off x="152400" y="947738"/>
            <a:ext cx="8915400" cy="53006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609600" indent="-609600">
              <a:spcBef>
                <a:spcPct val="20000"/>
              </a:spcBef>
              <a:buChar char="•"/>
              <a:defRPr sz="3200">
                <a:solidFill>
                  <a:srgbClr val="0033CC"/>
                </a:solidFill>
                <a:latin typeface="Arial" panose="020B0604020202020204" pitchFamily="34" charset="0"/>
              </a:defRPr>
            </a:lvl1pPr>
            <a:lvl2pPr marL="990600" indent="-533400">
              <a:spcBef>
                <a:spcPct val="20000"/>
              </a:spcBef>
              <a:buChar char="–"/>
              <a:defRPr sz="2800">
                <a:solidFill>
                  <a:srgbClr val="0033CC"/>
                </a:solidFill>
                <a:latin typeface="Arial" panose="020B0604020202020204" pitchFamily="34" charset="0"/>
              </a:defRPr>
            </a:lvl2pPr>
            <a:lvl3pPr marL="1371600" indent="-457200">
              <a:spcBef>
                <a:spcPct val="20000"/>
              </a:spcBef>
              <a:buChar char="•"/>
              <a:defRPr sz="2400">
                <a:solidFill>
                  <a:srgbClr val="0033CC"/>
                </a:solidFill>
                <a:latin typeface="Arial" panose="020B0604020202020204" pitchFamily="34" charset="0"/>
              </a:defRPr>
            </a:lvl3pPr>
            <a:lvl4pPr marL="1752600" indent="-381000">
              <a:spcBef>
                <a:spcPct val="20000"/>
              </a:spcBef>
              <a:buChar char="–"/>
              <a:defRPr sz="2000">
                <a:solidFill>
                  <a:srgbClr val="0033CC"/>
                </a:solidFill>
                <a:latin typeface="Arial" panose="020B0604020202020204" pitchFamily="34" charset="0"/>
              </a:defRPr>
            </a:lvl4pPr>
            <a:lvl5pPr marL="2209800" indent="-381000">
              <a:spcBef>
                <a:spcPct val="20000"/>
              </a:spcBef>
              <a:buChar char="»"/>
              <a:defRPr sz="2000">
                <a:solidFill>
                  <a:srgbClr val="0033CC"/>
                </a:solidFill>
                <a:latin typeface="Arial" panose="020B0604020202020204" pitchFamily="34" charset="0"/>
              </a:defRPr>
            </a:lvl5pPr>
            <a:lvl6pPr marL="2667000" indent="-381000" eaLnBrk="0" fontAlgn="base" hangingPunct="0">
              <a:spcBef>
                <a:spcPct val="20000"/>
              </a:spcBef>
              <a:spcAft>
                <a:spcPct val="0"/>
              </a:spcAft>
              <a:buChar char="»"/>
              <a:defRPr sz="2000">
                <a:solidFill>
                  <a:srgbClr val="0033CC"/>
                </a:solidFill>
                <a:latin typeface="Arial" panose="020B0604020202020204" pitchFamily="34" charset="0"/>
              </a:defRPr>
            </a:lvl6pPr>
            <a:lvl7pPr marL="3124200" indent="-381000" eaLnBrk="0" fontAlgn="base" hangingPunct="0">
              <a:spcBef>
                <a:spcPct val="20000"/>
              </a:spcBef>
              <a:spcAft>
                <a:spcPct val="0"/>
              </a:spcAft>
              <a:buChar char="»"/>
              <a:defRPr sz="2000">
                <a:solidFill>
                  <a:srgbClr val="0033CC"/>
                </a:solidFill>
                <a:latin typeface="Arial" panose="020B0604020202020204" pitchFamily="34" charset="0"/>
              </a:defRPr>
            </a:lvl7pPr>
            <a:lvl8pPr marL="3581400" indent="-381000" eaLnBrk="0" fontAlgn="base" hangingPunct="0">
              <a:spcBef>
                <a:spcPct val="20000"/>
              </a:spcBef>
              <a:spcAft>
                <a:spcPct val="0"/>
              </a:spcAft>
              <a:buChar char="»"/>
              <a:defRPr sz="2000">
                <a:solidFill>
                  <a:srgbClr val="0033CC"/>
                </a:solidFill>
                <a:latin typeface="Arial" panose="020B0604020202020204" pitchFamily="34" charset="0"/>
              </a:defRPr>
            </a:lvl8pPr>
            <a:lvl9pPr marL="4038600" indent="-381000" eaLnBrk="0" fontAlgn="base" hangingPunct="0">
              <a:spcBef>
                <a:spcPct val="20000"/>
              </a:spcBef>
              <a:spcAft>
                <a:spcPct val="0"/>
              </a:spcAft>
              <a:buChar char="»"/>
              <a:defRPr sz="2000">
                <a:solidFill>
                  <a:srgbClr val="0033CC"/>
                </a:solidFill>
                <a:latin typeface="Arial" panose="020B0604020202020204" pitchFamily="34" charset="0"/>
              </a:defRPr>
            </a:lvl9pPr>
          </a:lstStyle>
          <a:p>
            <a:pPr eaLnBrk="1" hangingPunct="1">
              <a:spcBef>
                <a:spcPct val="12000"/>
              </a:spcBef>
              <a:buFontTx/>
              <a:buAutoNum type="arabicPeriod"/>
            </a:pPr>
            <a:r>
              <a:rPr lang="en-US" altLang="en-US" sz="1800" b="0" dirty="0">
                <a:solidFill>
                  <a:srgbClr val="220076"/>
                </a:solidFill>
                <a:latin typeface="Consolas" panose="020B0609020204030204" pitchFamily="49" charset="0"/>
              </a:rPr>
              <a:t>#include &lt;</a:t>
            </a:r>
            <a:r>
              <a:rPr lang="en-US" altLang="en-US" sz="1800" b="0" dirty="0" err="1">
                <a:solidFill>
                  <a:srgbClr val="220076"/>
                </a:solidFill>
                <a:latin typeface="Consolas" panose="020B0609020204030204" pitchFamily="49" charset="0"/>
              </a:rPr>
              <a:t>stdio.h</a:t>
            </a:r>
            <a:r>
              <a:rPr lang="en-US" altLang="en-US" sz="1800" b="0" dirty="0">
                <a:solidFill>
                  <a:srgbClr val="220076"/>
                </a:solidFill>
                <a:latin typeface="Consolas" panose="020B0609020204030204" pitchFamily="49" charset="0"/>
              </a:rPr>
              <a:t>&gt;</a:t>
            </a:r>
          </a:p>
          <a:p>
            <a:pPr eaLnBrk="1" hangingPunct="1">
              <a:spcBef>
                <a:spcPct val="12000"/>
              </a:spcBef>
              <a:buFontTx/>
              <a:buAutoNum type="arabicPeriod"/>
            </a:pPr>
            <a:r>
              <a:rPr lang="en-US" altLang="en-US" sz="1800" b="0" dirty="0">
                <a:solidFill>
                  <a:srgbClr val="220076"/>
                </a:solidFill>
                <a:latin typeface="Consolas" panose="020B0609020204030204" pitchFamily="49" charset="0"/>
              </a:rPr>
              <a:t>#include &lt;</a:t>
            </a:r>
            <a:r>
              <a:rPr lang="en-US" altLang="en-US" sz="1800" b="0" dirty="0" err="1">
                <a:solidFill>
                  <a:srgbClr val="220076"/>
                </a:solidFill>
                <a:latin typeface="Consolas" panose="020B0609020204030204" pitchFamily="49" charset="0"/>
              </a:rPr>
              <a:t>string.h</a:t>
            </a:r>
            <a:r>
              <a:rPr lang="en-US" altLang="en-US" sz="1800" b="0" dirty="0">
                <a:solidFill>
                  <a:srgbClr val="220076"/>
                </a:solidFill>
                <a:latin typeface="Consolas" panose="020B0609020204030204" pitchFamily="49" charset="0"/>
              </a:rPr>
              <a:t>&gt;</a:t>
            </a:r>
          </a:p>
          <a:p>
            <a:pPr eaLnBrk="1" hangingPunct="1">
              <a:spcBef>
                <a:spcPct val="12000"/>
              </a:spcBef>
              <a:buFontTx/>
              <a:buAutoNum type="arabicPeriod"/>
            </a:pPr>
            <a:r>
              <a:rPr lang="en-US" altLang="en-US" sz="1800" b="0" dirty="0">
                <a:solidFill>
                  <a:srgbClr val="220076"/>
                </a:solidFill>
                <a:latin typeface="Consolas" panose="020B0609020204030204" pitchFamily="49" charset="0"/>
              </a:rPr>
              <a:t>void main(){  </a:t>
            </a:r>
          </a:p>
          <a:p>
            <a:pPr eaLnBrk="1" hangingPunct="1">
              <a:spcBef>
                <a:spcPct val="12000"/>
              </a:spcBef>
              <a:buFontTx/>
              <a:buAutoNum type="arabicPeriod"/>
            </a:pPr>
            <a:r>
              <a:rPr lang="en-US" altLang="en-US" sz="1800" b="0" dirty="0">
                <a:solidFill>
                  <a:srgbClr val="220076"/>
                </a:solidFill>
                <a:latin typeface="Consolas" panose="020B0609020204030204" pitchFamily="49" charset="0"/>
              </a:rPr>
              <a:t>   	int </a:t>
            </a:r>
            <a:r>
              <a:rPr lang="en-US" altLang="en-US" sz="1800" b="0" dirty="0" err="1">
                <a:solidFill>
                  <a:srgbClr val="220076"/>
                </a:solidFill>
                <a:latin typeface="Consolas" panose="020B0609020204030204" pitchFamily="49" charset="0"/>
              </a:rPr>
              <a:t>i</a:t>
            </a:r>
            <a:r>
              <a:rPr lang="en-US" altLang="en-US" sz="1800" b="0" dirty="0">
                <a:solidFill>
                  <a:srgbClr val="220076"/>
                </a:solidFill>
                <a:latin typeface="Consolas" panose="020B0609020204030204" pitchFamily="49" charset="0"/>
              </a:rPr>
              <a:t>, n = 0, d=0;</a:t>
            </a:r>
          </a:p>
          <a:p>
            <a:pPr eaLnBrk="1" hangingPunct="1">
              <a:spcBef>
                <a:spcPct val="12000"/>
              </a:spcBef>
              <a:buFontTx/>
              <a:buAutoNum type="arabicPeriod"/>
            </a:pPr>
            <a:r>
              <a:rPr lang="en-US" altLang="en-US" sz="1800" b="0" dirty="0">
                <a:solidFill>
                  <a:srgbClr val="220076"/>
                </a:solidFill>
                <a:latin typeface="Consolas" panose="020B0609020204030204" pitchFamily="49" charset="0"/>
              </a:rPr>
              <a:t>   	char DS[100][30], s[30]=""; </a:t>
            </a:r>
          </a:p>
          <a:p>
            <a:pPr eaLnBrk="1" hangingPunct="1">
              <a:spcBef>
                <a:spcPct val="12000"/>
              </a:spcBef>
              <a:buFontTx/>
              <a:buAutoNum type="arabicPeriod"/>
            </a:pPr>
            <a:r>
              <a:rPr lang="en-US" altLang="en-US" sz="1800" b="0" dirty="0">
                <a:solidFill>
                  <a:srgbClr val="220076"/>
                </a:solidFill>
                <a:latin typeface="Consolas" panose="020B0609020204030204" pitchFamily="49" charset="0"/>
              </a:rPr>
              <a:t>	do{</a:t>
            </a:r>
          </a:p>
          <a:p>
            <a:pPr eaLnBrk="1" hangingPunct="1">
              <a:spcBef>
                <a:spcPct val="12000"/>
              </a:spcBef>
              <a:buFontTx/>
              <a:buAutoNum type="arabicPeriod"/>
            </a:pPr>
            <a:r>
              <a:rPr lang="en-US" altLang="en-US" sz="1800" b="0" dirty="0">
                <a:solidFill>
                  <a:srgbClr val="220076"/>
                </a:solidFill>
                <a:latin typeface="Consolas" panose="020B0609020204030204" pitchFamily="49" charset="0"/>
              </a:rPr>
              <a:t>	      </a:t>
            </a:r>
            <a:r>
              <a:rPr lang="en-US" altLang="en-US" sz="1800" b="0" dirty="0" err="1">
                <a:solidFill>
                  <a:srgbClr val="220076"/>
                </a:solidFill>
                <a:latin typeface="Consolas" panose="020B0609020204030204" pitchFamily="49" charset="0"/>
              </a:rPr>
              <a:t>printf</a:t>
            </a:r>
            <a:r>
              <a:rPr lang="en-US" altLang="en-US" sz="1800" b="0" dirty="0">
                <a:solidFill>
                  <a:srgbClr val="220076"/>
                </a:solidFill>
                <a:latin typeface="Consolas" panose="020B0609020204030204" pitchFamily="49" charset="0"/>
              </a:rPr>
              <a:t>("</a:t>
            </a:r>
            <a:r>
              <a:rPr lang="en-US" altLang="en-US" sz="1800" b="0" dirty="0" err="1">
                <a:solidFill>
                  <a:srgbClr val="220076"/>
                </a:solidFill>
                <a:latin typeface="Consolas" panose="020B0609020204030204" pitchFamily="49" charset="0"/>
              </a:rPr>
              <a:t>Nhap</a:t>
            </a:r>
            <a:r>
              <a:rPr lang="en-US" altLang="en-US" sz="1800" b="0" dirty="0">
                <a:solidFill>
                  <a:srgbClr val="220076"/>
                </a:solidFill>
                <a:latin typeface="Consolas" panose="020B0609020204030204" pitchFamily="49" charset="0"/>
              </a:rPr>
              <a:t> </a:t>
            </a:r>
            <a:r>
              <a:rPr lang="en-US" altLang="en-US" sz="1800" b="0" dirty="0" err="1">
                <a:solidFill>
                  <a:srgbClr val="220076"/>
                </a:solidFill>
                <a:latin typeface="Consolas" panose="020B0609020204030204" pitchFamily="49" charset="0"/>
              </a:rPr>
              <a:t>xau</a:t>
            </a:r>
            <a:r>
              <a:rPr lang="en-US" altLang="en-US" sz="1800" b="0" dirty="0">
                <a:solidFill>
                  <a:srgbClr val="220076"/>
                </a:solidFill>
                <a:latin typeface="Consolas" panose="020B0609020204030204" pitchFamily="49" charset="0"/>
              </a:rPr>
              <a:t> </a:t>
            </a:r>
            <a:r>
              <a:rPr lang="en-US" altLang="en-US" sz="1800" b="0" dirty="0" err="1">
                <a:solidFill>
                  <a:srgbClr val="220076"/>
                </a:solidFill>
                <a:latin typeface="Consolas" panose="020B0609020204030204" pitchFamily="49" charset="0"/>
              </a:rPr>
              <a:t>thu</a:t>
            </a:r>
            <a:r>
              <a:rPr lang="en-US" altLang="en-US" sz="1800" b="0" dirty="0">
                <a:solidFill>
                  <a:srgbClr val="220076"/>
                </a:solidFill>
                <a:latin typeface="Consolas" panose="020B0609020204030204" pitchFamily="49" charset="0"/>
              </a:rPr>
              <a:t> [%d]: ",n+1);  gets(DS[n]);</a:t>
            </a:r>
          </a:p>
          <a:p>
            <a:pPr eaLnBrk="1" hangingPunct="1">
              <a:spcBef>
                <a:spcPct val="12000"/>
              </a:spcBef>
              <a:buFontTx/>
              <a:buAutoNum type="arabicPeriod"/>
            </a:pPr>
            <a:r>
              <a:rPr lang="en-US" altLang="en-US" sz="1800" b="0" dirty="0">
                <a:solidFill>
                  <a:srgbClr val="220076"/>
                </a:solidFill>
                <a:latin typeface="Consolas" panose="020B0609020204030204" pitchFamily="49" charset="0"/>
              </a:rPr>
              <a:t>	      if( </a:t>
            </a:r>
            <a:r>
              <a:rPr lang="en-US" altLang="en-US" sz="1800" b="0" dirty="0" err="1">
                <a:solidFill>
                  <a:srgbClr val="220076"/>
                </a:solidFill>
                <a:latin typeface="Consolas" panose="020B0609020204030204" pitchFamily="49" charset="0"/>
              </a:rPr>
              <a:t>strcmp</a:t>
            </a:r>
            <a:r>
              <a:rPr lang="en-US" altLang="en-US" sz="1800" b="0" dirty="0">
                <a:solidFill>
                  <a:srgbClr val="220076"/>
                </a:solidFill>
                <a:latin typeface="Consolas" panose="020B0609020204030204" pitchFamily="49" charset="0"/>
              </a:rPr>
              <a:t>(DS[n],"***")) n= n + 1;//</a:t>
            </a:r>
            <a:r>
              <a:rPr lang="en-US" altLang="en-US" sz="1800" b="0" dirty="0">
                <a:solidFill>
                  <a:schemeClr val="bg2"/>
                </a:solidFill>
                <a:latin typeface="Consolas" panose="020B0609020204030204" pitchFamily="49" charset="0"/>
              </a:rPr>
              <a:t>Không </a:t>
            </a:r>
            <a:r>
              <a:rPr lang="en-US" altLang="en-US" sz="1800" b="0" dirty="0" err="1">
                <a:solidFill>
                  <a:schemeClr val="bg2"/>
                </a:solidFill>
                <a:latin typeface="Consolas" panose="020B0609020204030204" pitchFamily="49" charset="0"/>
              </a:rPr>
              <a:t>tính</a:t>
            </a:r>
            <a:r>
              <a:rPr lang="en-US" altLang="en-US" sz="1800" b="0" dirty="0">
                <a:solidFill>
                  <a:schemeClr val="bg2"/>
                </a:solidFill>
                <a:latin typeface="Consolas" panose="020B0609020204030204" pitchFamily="49" charset="0"/>
              </a:rPr>
              <a:t> </a:t>
            </a:r>
            <a:r>
              <a:rPr lang="en-US" altLang="en-US" sz="1800" b="0" dirty="0" err="1">
                <a:solidFill>
                  <a:schemeClr val="bg2"/>
                </a:solidFill>
                <a:latin typeface="Consolas" panose="020B0609020204030204" pitchFamily="49" charset="0"/>
              </a:rPr>
              <a:t>xâu</a:t>
            </a:r>
            <a:r>
              <a:rPr lang="en-US" altLang="en-US" sz="1800" b="0" dirty="0">
                <a:solidFill>
                  <a:schemeClr val="bg2"/>
                </a:solidFill>
                <a:latin typeface="Consolas" panose="020B0609020204030204" pitchFamily="49" charset="0"/>
              </a:rPr>
              <a:t> “***”</a:t>
            </a:r>
          </a:p>
          <a:p>
            <a:pPr eaLnBrk="1" hangingPunct="1">
              <a:spcBef>
                <a:spcPct val="12000"/>
              </a:spcBef>
              <a:buFontTx/>
              <a:buAutoNum type="arabicPeriod"/>
            </a:pPr>
            <a:r>
              <a:rPr lang="en-US" altLang="en-US" sz="1800" b="0" dirty="0">
                <a:solidFill>
                  <a:srgbClr val="220076"/>
                </a:solidFill>
                <a:latin typeface="Consolas" panose="020B0609020204030204" pitchFamily="49" charset="0"/>
              </a:rPr>
              <a:t>          else break;</a:t>
            </a:r>
          </a:p>
          <a:p>
            <a:pPr eaLnBrk="1" hangingPunct="1">
              <a:spcBef>
                <a:spcPct val="12000"/>
              </a:spcBef>
              <a:buFontTx/>
              <a:buAutoNum type="arabicPeriod"/>
            </a:pPr>
            <a:r>
              <a:rPr lang="en-US" altLang="en-US" sz="1800" b="0" dirty="0">
                <a:solidFill>
                  <a:srgbClr val="220076"/>
                </a:solidFill>
                <a:latin typeface="Consolas" panose="020B0609020204030204" pitchFamily="49" charset="0"/>
              </a:rPr>
              <a:t>	}while(1);</a:t>
            </a:r>
          </a:p>
          <a:p>
            <a:pPr eaLnBrk="1" hangingPunct="1">
              <a:spcBef>
                <a:spcPct val="12000"/>
              </a:spcBef>
              <a:buFontTx/>
              <a:buAutoNum type="arabicPeriod"/>
            </a:pPr>
            <a:r>
              <a:rPr lang="en-US" altLang="en-US" sz="1800" b="0" dirty="0">
                <a:solidFill>
                  <a:srgbClr val="220076"/>
                </a:solidFill>
                <a:latin typeface="Consolas" panose="020B0609020204030204" pitchFamily="49" charset="0"/>
              </a:rPr>
              <a:t>	 for(</a:t>
            </a:r>
            <a:r>
              <a:rPr lang="en-US" altLang="en-US" sz="1800" b="0" dirty="0" err="1">
                <a:solidFill>
                  <a:srgbClr val="220076"/>
                </a:solidFill>
                <a:latin typeface="Consolas" panose="020B0609020204030204" pitchFamily="49" charset="0"/>
              </a:rPr>
              <a:t>i</a:t>
            </a:r>
            <a:r>
              <a:rPr lang="en-US" altLang="en-US" sz="1800" b="0" dirty="0">
                <a:solidFill>
                  <a:srgbClr val="220076"/>
                </a:solidFill>
                <a:latin typeface="Consolas" panose="020B0609020204030204" pitchFamily="49" charset="0"/>
              </a:rPr>
              <a:t> = 0; </a:t>
            </a:r>
            <a:r>
              <a:rPr lang="en-US" altLang="en-US" sz="1800" b="0" dirty="0" err="1">
                <a:solidFill>
                  <a:srgbClr val="220076"/>
                </a:solidFill>
                <a:latin typeface="Consolas" panose="020B0609020204030204" pitchFamily="49" charset="0"/>
              </a:rPr>
              <a:t>i</a:t>
            </a:r>
            <a:r>
              <a:rPr lang="en-US" altLang="en-US" sz="1800" b="0" dirty="0">
                <a:solidFill>
                  <a:srgbClr val="220076"/>
                </a:solidFill>
                <a:latin typeface="Consolas" panose="020B0609020204030204" pitchFamily="49" charset="0"/>
              </a:rPr>
              <a:t> &lt; n; </a:t>
            </a:r>
            <a:r>
              <a:rPr lang="en-US" altLang="en-US" sz="1800" b="0" dirty="0" err="1">
                <a:solidFill>
                  <a:srgbClr val="220076"/>
                </a:solidFill>
                <a:latin typeface="Consolas" panose="020B0609020204030204" pitchFamily="49" charset="0"/>
              </a:rPr>
              <a:t>i</a:t>
            </a:r>
            <a:r>
              <a:rPr lang="en-US" altLang="en-US" sz="1800" b="0" dirty="0">
                <a:solidFill>
                  <a:srgbClr val="220076"/>
                </a:solidFill>
                <a:latin typeface="Consolas" panose="020B0609020204030204" pitchFamily="49" charset="0"/>
              </a:rPr>
              <a:t>++)</a:t>
            </a:r>
          </a:p>
          <a:p>
            <a:pPr eaLnBrk="1" hangingPunct="1">
              <a:spcBef>
                <a:spcPct val="12000"/>
              </a:spcBef>
              <a:buFontTx/>
              <a:buAutoNum type="arabicPeriod"/>
            </a:pPr>
            <a:r>
              <a:rPr lang="en-US" altLang="en-US" sz="1800" b="0" dirty="0">
                <a:solidFill>
                  <a:srgbClr val="220076"/>
                </a:solidFill>
                <a:latin typeface="Consolas" panose="020B0609020204030204" pitchFamily="49" charset="0"/>
              </a:rPr>
              <a:t>	        if(</a:t>
            </a:r>
            <a:r>
              <a:rPr lang="en-US" altLang="en-US" sz="1800" b="0" dirty="0" err="1">
                <a:solidFill>
                  <a:srgbClr val="220076"/>
                </a:solidFill>
                <a:latin typeface="Consolas" panose="020B0609020204030204" pitchFamily="49" charset="0"/>
              </a:rPr>
              <a:t>strlen</a:t>
            </a:r>
            <a:r>
              <a:rPr lang="en-US" altLang="en-US" sz="1800" b="0" dirty="0">
                <a:solidFill>
                  <a:srgbClr val="220076"/>
                </a:solidFill>
                <a:latin typeface="Consolas" panose="020B0609020204030204" pitchFamily="49" charset="0"/>
              </a:rPr>
              <a:t>(DS[</a:t>
            </a:r>
            <a:r>
              <a:rPr lang="en-US" altLang="en-US" sz="1800" b="0" dirty="0" err="1">
                <a:solidFill>
                  <a:srgbClr val="220076"/>
                </a:solidFill>
                <a:latin typeface="Consolas" panose="020B0609020204030204" pitchFamily="49" charset="0"/>
              </a:rPr>
              <a:t>i</a:t>
            </a:r>
            <a:r>
              <a:rPr lang="en-US" altLang="en-US" sz="1800" b="0" dirty="0">
                <a:solidFill>
                  <a:srgbClr val="220076"/>
                </a:solidFill>
                <a:latin typeface="Consolas" panose="020B0609020204030204" pitchFamily="49" charset="0"/>
              </a:rPr>
              <a:t>]) &gt; d){</a:t>
            </a:r>
          </a:p>
          <a:p>
            <a:pPr eaLnBrk="1" hangingPunct="1">
              <a:spcBef>
                <a:spcPct val="12000"/>
              </a:spcBef>
              <a:buFontTx/>
              <a:buAutoNum type="arabicPeriod"/>
            </a:pPr>
            <a:r>
              <a:rPr lang="en-US" altLang="en-US" sz="1800" b="0" dirty="0">
                <a:solidFill>
                  <a:srgbClr val="220076"/>
                </a:solidFill>
                <a:latin typeface="Consolas" panose="020B0609020204030204" pitchFamily="49" charset="0"/>
              </a:rPr>
              <a:t>	 	     d = </a:t>
            </a:r>
            <a:r>
              <a:rPr lang="en-US" altLang="en-US" sz="1800" b="0" dirty="0" err="1">
                <a:solidFill>
                  <a:srgbClr val="220076"/>
                </a:solidFill>
                <a:latin typeface="Consolas" panose="020B0609020204030204" pitchFamily="49" charset="0"/>
              </a:rPr>
              <a:t>strlen</a:t>
            </a:r>
            <a:r>
              <a:rPr lang="en-US" altLang="en-US" sz="1800" b="0" dirty="0">
                <a:solidFill>
                  <a:srgbClr val="220076"/>
                </a:solidFill>
                <a:latin typeface="Consolas" panose="020B0609020204030204" pitchFamily="49" charset="0"/>
              </a:rPr>
              <a:t>(DS[</a:t>
            </a:r>
            <a:r>
              <a:rPr lang="en-US" altLang="en-US" sz="1800" b="0" dirty="0" err="1">
                <a:solidFill>
                  <a:srgbClr val="220076"/>
                </a:solidFill>
                <a:latin typeface="Consolas" panose="020B0609020204030204" pitchFamily="49" charset="0"/>
              </a:rPr>
              <a:t>i</a:t>
            </a:r>
            <a:r>
              <a:rPr lang="en-US" altLang="en-US" sz="1800" b="0" dirty="0">
                <a:solidFill>
                  <a:srgbClr val="220076"/>
                </a:solidFill>
                <a:latin typeface="Consolas" panose="020B0609020204030204" pitchFamily="49" charset="0"/>
              </a:rPr>
              <a:t>]);</a:t>
            </a:r>
          </a:p>
          <a:p>
            <a:pPr eaLnBrk="1" hangingPunct="1">
              <a:spcBef>
                <a:spcPct val="12000"/>
              </a:spcBef>
              <a:buFontTx/>
              <a:buAutoNum type="arabicPeriod"/>
            </a:pPr>
            <a:r>
              <a:rPr lang="en-US" altLang="en-US" sz="1800" b="0" dirty="0">
                <a:solidFill>
                  <a:srgbClr val="220076"/>
                </a:solidFill>
                <a:latin typeface="Consolas" panose="020B0609020204030204" pitchFamily="49" charset="0"/>
              </a:rPr>
              <a:t>	 	     </a:t>
            </a:r>
            <a:r>
              <a:rPr lang="en-US" altLang="en-US" sz="1800" b="0" dirty="0" err="1">
                <a:solidFill>
                  <a:srgbClr val="220076"/>
                </a:solidFill>
                <a:latin typeface="Consolas" panose="020B0609020204030204" pitchFamily="49" charset="0"/>
              </a:rPr>
              <a:t>strcpy</a:t>
            </a:r>
            <a:r>
              <a:rPr lang="en-US" altLang="en-US" sz="1800" b="0" dirty="0">
                <a:solidFill>
                  <a:srgbClr val="220076"/>
                </a:solidFill>
                <a:latin typeface="Consolas" panose="020B0609020204030204" pitchFamily="49" charset="0"/>
              </a:rPr>
              <a:t>(</a:t>
            </a:r>
            <a:r>
              <a:rPr lang="en-US" altLang="en-US" sz="1800" b="0" dirty="0" err="1">
                <a:solidFill>
                  <a:srgbClr val="220076"/>
                </a:solidFill>
                <a:latin typeface="Consolas" panose="020B0609020204030204" pitchFamily="49" charset="0"/>
              </a:rPr>
              <a:t>s,DS</a:t>
            </a:r>
            <a:r>
              <a:rPr lang="en-US" altLang="en-US" sz="1800" b="0" dirty="0">
                <a:solidFill>
                  <a:srgbClr val="220076"/>
                </a:solidFill>
                <a:latin typeface="Consolas" panose="020B0609020204030204" pitchFamily="49" charset="0"/>
              </a:rPr>
              <a:t>[</a:t>
            </a:r>
            <a:r>
              <a:rPr lang="en-US" altLang="en-US" sz="1800" b="0" dirty="0" err="1">
                <a:solidFill>
                  <a:srgbClr val="220076"/>
                </a:solidFill>
                <a:latin typeface="Consolas" panose="020B0609020204030204" pitchFamily="49" charset="0"/>
              </a:rPr>
              <a:t>i</a:t>
            </a:r>
            <a:r>
              <a:rPr lang="en-US" altLang="en-US" sz="1800" b="0" dirty="0">
                <a:solidFill>
                  <a:srgbClr val="220076"/>
                </a:solidFill>
                <a:latin typeface="Consolas" panose="020B0609020204030204" pitchFamily="49" charset="0"/>
              </a:rPr>
              <a:t>]);</a:t>
            </a:r>
          </a:p>
          <a:p>
            <a:pPr eaLnBrk="1" hangingPunct="1">
              <a:spcBef>
                <a:spcPct val="12000"/>
              </a:spcBef>
              <a:buFontTx/>
              <a:buAutoNum type="arabicPeriod"/>
            </a:pPr>
            <a:r>
              <a:rPr lang="en-US" altLang="en-US" sz="1800" b="0" dirty="0">
                <a:solidFill>
                  <a:srgbClr val="220076"/>
                </a:solidFill>
                <a:latin typeface="Consolas" panose="020B0609020204030204" pitchFamily="49" charset="0"/>
              </a:rPr>
              <a:t>	        }</a:t>
            </a:r>
          </a:p>
          <a:p>
            <a:pPr eaLnBrk="1" hangingPunct="1">
              <a:spcBef>
                <a:spcPct val="12000"/>
              </a:spcBef>
              <a:buFontTx/>
              <a:buAutoNum type="arabicPeriod"/>
            </a:pPr>
            <a:r>
              <a:rPr lang="en-US" altLang="en-US" sz="1800" b="0" dirty="0">
                <a:solidFill>
                  <a:srgbClr val="220076"/>
                </a:solidFill>
                <a:latin typeface="Consolas" panose="020B0609020204030204" pitchFamily="49" charset="0"/>
              </a:rPr>
              <a:t>	</a:t>
            </a:r>
            <a:r>
              <a:rPr lang="en-US" altLang="en-US" sz="1800" b="0" dirty="0" err="1">
                <a:solidFill>
                  <a:srgbClr val="220076"/>
                </a:solidFill>
                <a:latin typeface="Consolas" panose="020B0609020204030204" pitchFamily="49" charset="0"/>
              </a:rPr>
              <a:t>printf</a:t>
            </a:r>
            <a:r>
              <a:rPr lang="en-US" altLang="en-US" sz="1800" b="0" dirty="0">
                <a:solidFill>
                  <a:srgbClr val="220076"/>
                </a:solidFill>
                <a:latin typeface="Consolas" panose="020B0609020204030204" pitchFamily="49" charset="0"/>
              </a:rPr>
              <a:t>("\n\</a:t>
            </a:r>
            <a:r>
              <a:rPr lang="en-US" altLang="en-US" sz="1800" b="0" dirty="0" err="1">
                <a:solidFill>
                  <a:srgbClr val="220076"/>
                </a:solidFill>
                <a:latin typeface="Consolas" panose="020B0609020204030204" pitchFamily="49" charset="0"/>
              </a:rPr>
              <a:t>nXau</a:t>
            </a:r>
            <a:r>
              <a:rPr lang="en-US" altLang="en-US" sz="1800" b="0" dirty="0">
                <a:solidFill>
                  <a:srgbClr val="220076"/>
                </a:solidFill>
                <a:latin typeface="Consolas" panose="020B0609020204030204" pitchFamily="49" charset="0"/>
              </a:rPr>
              <a:t> </a:t>
            </a:r>
            <a:r>
              <a:rPr lang="en-US" altLang="en-US" sz="1800" b="0" dirty="0" err="1">
                <a:solidFill>
                  <a:srgbClr val="220076"/>
                </a:solidFill>
                <a:latin typeface="Consolas" panose="020B0609020204030204" pitchFamily="49" charset="0"/>
              </a:rPr>
              <a:t>dai</a:t>
            </a:r>
            <a:r>
              <a:rPr lang="en-US" altLang="en-US" sz="1800" b="0" dirty="0">
                <a:solidFill>
                  <a:srgbClr val="220076"/>
                </a:solidFill>
                <a:latin typeface="Consolas" panose="020B0609020204030204" pitchFamily="49" charset="0"/>
              </a:rPr>
              <a:t> </a:t>
            </a:r>
            <a:r>
              <a:rPr lang="en-US" altLang="en-US" sz="1800" b="0" dirty="0" err="1">
                <a:solidFill>
                  <a:srgbClr val="220076"/>
                </a:solidFill>
                <a:latin typeface="Consolas" panose="020B0609020204030204" pitchFamily="49" charset="0"/>
              </a:rPr>
              <a:t>nhat</a:t>
            </a:r>
            <a:r>
              <a:rPr lang="en-US" altLang="en-US" sz="1800" b="0" dirty="0">
                <a:solidFill>
                  <a:srgbClr val="220076"/>
                </a:solidFill>
                <a:latin typeface="Consolas" panose="020B0609020204030204" pitchFamily="49" charset="0"/>
              </a:rPr>
              <a:t> la: %s, co do </a:t>
            </a:r>
            <a:r>
              <a:rPr lang="en-US" altLang="en-US" sz="1800" b="0" dirty="0" err="1">
                <a:solidFill>
                  <a:srgbClr val="220076"/>
                </a:solidFill>
                <a:latin typeface="Consolas" panose="020B0609020204030204" pitchFamily="49" charset="0"/>
              </a:rPr>
              <a:t>dai</a:t>
            </a:r>
            <a:r>
              <a:rPr lang="en-US" altLang="en-US" sz="1800" b="0" dirty="0">
                <a:solidFill>
                  <a:srgbClr val="220076"/>
                </a:solidFill>
                <a:latin typeface="Consolas" panose="020B0609020204030204" pitchFamily="49" charset="0"/>
              </a:rPr>
              <a:t> :%d\n",</a:t>
            </a:r>
            <a:r>
              <a:rPr lang="en-US" altLang="en-US" sz="1800" b="0" dirty="0" err="1">
                <a:solidFill>
                  <a:srgbClr val="220076"/>
                </a:solidFill>
                <a:latin typeface="Consolas" panose="020B0609020204030204" pitchFamily="49" charset="0"/>
              </a:rPr>
              <a:t>s,d</a:t>
            </a:r>
            <a:r>
              <a:rPr lang="en-US" altLang="en-US" sz="1800" b="0" dirty="0">
                <a:solidFill>
                  <a:srgbClr val="220076"/>
                </a:solidFill>
                <a:latin typeface="Consolas" panose="020B0609020204030204" pitchFamily="49" charset="0"/>
              </a:rPr>
              <a:t>);	 </a:t>
            </a:r>
          </a:p>
          <a:p>
            <a:pPr eaLnBrk="1" hangingPunct="1">
              <a:spcBef>
                <a:spcPct val="12000"/>
              </a:spcBef>
              <a:buFontTx/>
              <a:buAutoNum type="arabicPeriod"/>
            </a:pPr>
            <a:r>
              <a:rPr lang="en-US" altLang="en-US" sz="1800" b="0" dirty="0">
                <a:solidFill>
                  <a:srgbClr val="220076"/>
                </a:solidFill>
                <a:latin typeface="Consolas" panose="020B0609020204030204" pitchFamily="49" charset="0"/>
              </a:rPr>
              <a:t>}</a:t>
            </a:r>
            <a:endParaRPr lang="fr-FR" altLang="en-US" sz="1800" b="0" dirty="0">
              <a:solidFill>
                <a:srgbClr val="220076"/>
              </a:solidFill>
              <a:latin typeface="Consolas" panose="020B0609020204030204" pitchFamily="49" charset="0"/>
            </a:endParaRPr>
          </a:p>
        </p:txBody>
      </p:sp>
      <p:pic>
        <p:nvPicPr>
          <p:cNvPr id="1229839"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9200" y="3733800"/>
            <a:ext cx="4038600" cy="1810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840" name="Picture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29200" y="942976"/>
            <a:ext cx="4038600" cy="1770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B43AE352-5EBF-4AD7-AD30-D068D928E1CB}"/>
              </a:ext>
            </a:extLst>
          </p:cNvPr>
          <p:cNvSpPr>
            <a:spLocks noGrp="1"/>
          </p:cNvSpPr>
          <p:nvPr>
            <p:ph type="sldNum" sz="quarter" idx="12"/>
          </p:nvPr>
        </p:nvSpPr>
        <p:spPr/>
        <p:txBody>
          <a:bodyPr/>
          <a:lstStyle/>
          <a:p>
            <a:pPr>
              <a:defRPr/>
            </a:pPr>
            <a:fld id="{433BCE07-93B6-431C-B811-61266185107F}" type="slidenum">
              <a:rPr lang="en-US" altLang="en-US" smtClean="0"/>
              <a:pPr>
                <a:defRPr/>
              </a:pPr>
              <a:t>108</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229840"/>
                                        </p:tgtEl>
                                        <p:attrNameLst>
                                          <p:attrName>style.visibility</p:attrName>
                                        </p:attrNameLst>
                                      </p:cBhvr>
                                      <p:to>
                                        <p:strVal val="visible"/>
                                      </p:to>
                                    </p:set>
                                    <p:animEffect transition="in" filter="checkerboard(across)">
                                      <p:cBhvr>
                                        <p:cTn id="7" dur="500"/>
                                        <p:tgtEl>
                                          <p:spTgt spid="122984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229839"/>
                                        </p:tgtEl>
                                        <p:attrNameLst>
                                          <p:attrName>style.visibility</p:attrName>
                                        </p:attrNameLst>
                                      </p:cBhvr>
                                      <p:to>
                                        <p:strVal val="visible"/>
                                      </p:to>
                                    </p:set>
                                    <p:animEffect transition="in" filter="dissolve">
                                      <p:cBhvr>
                                        <p:cTn id="12" dur="500"/>
                                        <p:tgtEl>
                                          <p:spTgt spid="12298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83" name="Rectangle 2"/>
          <p:cNvSpPr>
            <a:spLocks noGrp="1" noChangeArrowheads="1"/>
          </p:cNvSpPr>
          <p:nvPr>
            <p:ph type="title"/>
          </p:nvPr>
        </p:nvSpPr>
        <p:spPr/>
        <p:txBody>
          <a:bodyPr>
            <a:normAutofit fontScale="90000"/>
          </a:bodyPr>
          <a:lstStyle/>
          <a:p>
            <a:r>
              <a:rPr lang="en-US" altLang="en-US">
                <a:sym typeface="Symbol" panose="05050102010706020507" pitchFamily="18" charset="2"/>
              </a:rPr>
              <a:t>Ví dụ: </a:t>
            </a:r>
            <a:r>
              <a:rPr lang="en-US" altLang="en-US"/>
              <a:t>Nhập vào DS sinh viên, in ra DS đã sắp xếp</a:t>
            </a:r>
          </a:p>
        </p:txBody>
      </p:sp>
      <p:sp>
        <p:nvSpPr>
          <p:cNvPr id="634885" name="Rectangle 3"/>
          <p:cNvSpPr>
            <a:spLocks noChangeArrowheads="1"/>
          </p:cNvSpPr>
          <p:nvPr/>
        </p:nvSpPr>
        <p:spPr bwMode="auto">
          <a:xfrm>
            <a:off x="228600" y="1066800"/>
            <a:ext cx="8686800" cy="4953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eaLnBrk="1" hangingPunct="1">
              <a:spcBef>
                <a:spcPct val="10000"/>
              </a:spcBef>
              <a:buFontTx/>
              <a:buNone/>
            </a:pPr>
            <a:r>
              <a:rPr lang="fr-FR" altLang="en-US" sz="2400" b="0" dirty="0">
                <a:solidFill>
                  <a:srgbClr val="000066"/>
                </a:solidFill>
                <a:latin typeface="Consolas" panose="020B0609020204030204" pitchFamily="49" charset="0"/>
              </a:rPr>
              <a:t>#include &lt;</a:t>
            </a:r>
            <a:r>
              <a:rPr lang="fr-FR" altLang="en-US" sz="2400" b="0" dirty="0" err="1">
                <a:solidFill>
                  <a:srgbClr val="000066"/>
                </a:solidFill>
                <a:latin typeface="Consolas" panose="020B0609020204030204" pitchFamily="49" charset="0"/>
              </a:rPr>
              <a:t>stdio.h</a:t>
            </a:r>
            <a:r>
              <a:rPr lang="fr-FR" altLang="en-US" sz="2400" b="0" dirty="0">
                <a:solidFill>
                  <a:srgbClr val="000066"/>
                </a:solidFill>
                <a:latin typeface="Consolas" panose="020B0609020204030204" pitchFamily="49" charset="0"/>
              </a:rPr>
              <a:t>&gt;</a:t>
            </a:r>
          </a:p>
          <a:p>
            <a:pPr eaLnBrk="1" hangingPunct="1">
              <a:spcBef>
                <a:spcPct val="10000"/>
              </a:spcBef>
              <a:buFontTx/>
              <a:buNone/>
            </a:pPr>
            <a:r>
              <a:rPr lang="fr-FR" altLang="en-US" sz="2400" b="0" dirty="0">
                <a:solidFill>
                  <a:srgbClr val="000066"/>
                </a:solidFill>
                <a:latin typeface="Consolas" panose="020B0609020204030204" pitchFamily="49" charset="0"/>
              </a:rPr>
              <a:t>#include &lt;</a:t>
            </a:r>
            <a:r>
              <a:rPr lang="fr-FR" altLang="en-US" sz="2400" b="0" dirty="0" err="1">
                <a:solidFill>
                  <a:srgbClr val="000066"/>
                </a:solidFill>
                <a:latin typeface="Consolas" panose="020B0609020204030204" pitchFamily="49" charset="0"/>
              </a:rPr>
              <a:t>string.h</a:t>
            </a:r>
            <a:r>
              <a:rPr lang="fr-FR" altLang="en-US" sz="2400" b="0" dirty="0">
                <a:solidFill>
                  <a:srgbClr val="000066"/>
                </a:solidFill>
                <a:latin typeface="Consolas" panose="020B0609020204030204" pitchFamily="49" charset="0"/>
              </a:rPr>
              <a:t>&gt;</a:t>
            </a:r>
          </a:p>
          <a:p>
            <a:pPr eaLnBrk="1" hangingPunct="1">
              <a:spcBef>
                <a:spcPct val="10000"/>
              </a:spcBef>
              <a:buFontTx/>
              <a:buNone/>
            </a:pPr>
            <a:r>
              <a:rPr lang="fr-FR" altLang="en-US" sz="2400" b="0" dirty="0" err="1">
                <a:solidFill>
                  <a:srgbClr val="000066"/>
                </a:solidFill>
                <a:latin typeface="Consolas" panose="020B0609020204030204" pitchFamily="49" charset="0"/>
              </a:rPr>
              <a:t>void</a:t>
            </a:r>
            <a:r>
              <a:rPr lang="fr-FR" altLang="en-US" sz="2400" b="0" dirty="0">
                <a:solidFill>
                  <a:srgbClr val="000066"/>
                </a:solidFill>
                <a:latin typeface="Consolas" panose="020B0609020204030204" pitchFamily="49" charset="0"/>
              </a:rPr>
              <a:t> main(){  </a:t>
            </a:r>
          </a:p>
          <a:p>
            <a:pPr eaLnBrk="1" hangingPunct="1">
              <a:spcBef>
                <a:spcPct val="10000"/>
              </a:spcBef>
              <a:buFontTx/>
              <a:buNone/>
            </a:pPr>
            <a:r>
              <a:rPr lang="fr-FR" altLang="en-US" sz="2400" b="0" dirty="0">
                <a:solidFill>
                  <a:srgbClr val="000066"/>
                </a:solidFill>
                <a:latin typeface="Consolas" panose="020B0609020204030204" pitchFamily="49" charset="0"/>
              </a:rPr>
              <a:t>   </a:t>
            </a:r>
            <a:r>
              <a:rPr lang="fr-FR" altLang="en-US" sz="2400" b="0" dirty="0" err="1">
                <a:solidFill>
                  <a:srgbClr val="000066"/>
                </a:solidFill>
                <a:latin typeface="Consolas" panose="020B0609020204030204" pitchFamily="49" charset="0"/>
              </a:rPr>
              <a:t>int</a:t>
            </a:r>
            <a:r>
              <a:rPr lang="fr-FR" altLang="en-US" sz="2400" b="0" dirty="0">
                <a:solidFill>
                  <a:srgbClr val="000066"/>
                </a:solidFill>
                <a:latin typeface="Consolas" panose="020B0609020204030204" pitchFamily="49" charset="0"/>
              </a:rPr>
              <a:t> i, j, N;</a:t>
            </a:r>
          </a:p>
          <a:p>
            <a:pPr eaLnBrk="1" hangingPunct="1">
              <a:spcBef>
                <a:spcPct val="10000"/>
              </a:spcBef>
              <a:buFontTx/>
              <a:buNone/>
            </a:pPr>
            <a:r>
              <a:rPr lang="fr-FR" altLang="en-US" sz="2400" b="0" dirty="0">
                <a:solidFill>
                  <a:srgbClr val="000066"/>
                </a:solidFill>
                <a:latin typeface="Consolas" panose="020B0609020204030204" pitchFamily="49" charset="0"/>
              </a:rPr>
              <a:t>   char  DS[100][30], </a:t>
            </a:r>
            <a:r>
              <a:rPr lang="fr-FR" altLang="en-US" sz="2400" b="0" dirty="0" err="1">
                <a:solidFill>
                  <a:srgbClr val="000066"/>
                </a:solidFill>
                <a:latin typeface="Consolas" panose="020B0609020204030204" pitchFamily="49" charset="0"/>
              </a:rPr>
              <a:t>str</a:t>
            </a:r>
            <a:r>
              <a:rPr lang="fr-FR" altLang="en-US" sz="2400" b="0" dirty="0">
                <a:solidFill>
                  <a:srgbClr val="000066"/>
                </a:solidFill>
                <a:latin typeface="Consolas" panose="020B0609020204030204" pitchFamily="49" charset="0"/>
              </a:rPr>
              <a:t>[30]; </a:t>
            </a:r>
          </a:p>
          <a:p>
            <a:pPr eaLnBrk="1" hangingPunct="1">
              <a:spcBef>
                <a:spcPct val="10000"/>
              </a:spcBef>
              <a:buFontTx/>
              <a:buNone/>
            </a:pPr>
            <a:r>
              <a:rPr lang="fr-FR" altLang="en-US" sz="2400" b="0" dirty="0">
                <a:solidFill>
                  <a:srgbClr val="000066"/>
                </a:solidFill>
                <a:latin typeface="Consolas" panose="020B0609020204030204" pitchFamily="49" charset="0"/>
              </a:rPr>
              <a:t>   </a:t>
            </a:r>
            <a:r>
              <a:rPr lang="fr-FR" altLang="en-US" sz="2400" b="0" dirty="0">
                <a:solidFill>
                  <a:schemeClr val="folHlink"/>
                </a:solidFill>
                <a:latin typeface="Consolas" panose="020B0609020204030204" pitchFamily="49" charset="0"/>
              </a:rPr>
              <a:t>//</a:t>
            </a:r>
            <a:r>
              <a:rPr lang="fr-FR" altLang="en-US" sz="2400" b="0" dirty="0" err="1">
                <a:solidFill>
                  <a:schemeClr val="folHlink"/>
                </a:solidFill>
                <a:latin typeface="Consolas" panose="020B0609020204030204" pitchFamily="49" charset="0"/>
              </a:rPr>
              <a:t>Nhap</a:t>
            </a:r>
            <a:r>
              <a:rPr lang="fr-FR" altLang="en-US" sz="2400" b="0" dirty="0">
                <a:solidFill>
                  <a:schemeClr val="folHlink"/>
                </a:solidFill>
                <a:latin typeface="Consolas" panose="020B0609020204030204" pitchFamily="49" charset="0"/>
              </a:rPr>
              <a:t> DS </a:t>
            </a:r>
            <a:r>
              <a:rPr lang="fr-FR" altLang="en-US" sz="2400" b="0" dirty="0" err="1">
                <a:solidFill>
                  <a:schemeClr val="folHlink"/>
                </a:solidFill>
                <a:latin typeface="Consolas" panose="020B0609020204030204" pitchFamily="49" charset="0"/>
              </a:rPr>
              <a:t>sinh</a:t>
            </a:r>
            <a:r>
              <a:rPr lang="fr-FR" altLang="en-US" sz="2400" b="0" dirty="0">
                <a:solidFill>
                  <a:schemeClr val="folHlink"/>
                </a:solidFill>
                <a:latin typeface="Consolas" panose="020B0609020204030204" pitchFamily="49" charset="0"/>
              </a:rPr>
              <a:t> </a:t>
            </a:r>
            <a:r>
              <a:rPr lang="fr-FR" altLang="en-US" sz="2400" b="0" dirty="0" err="1">
                <a:solidFill>
                  <a:schemeClr val="folHlink"/>
                </a:solidFill>
                <a:latin typeface="Consolas" panose="020B0609020204030204" pitchFamily="49" charset="0"/>
              </a:rPr>
              <a:t>viên</a:t>
            </a:r>
            <a:r>
              <a:rPr lang="fr-FR" altLang="en-US" sz="2400" b="0" dirty="0">
                <a:solidFill>
                  <a:schemeClr val="folHlink"/>
                </a:solidFill>
                <a:latin typeface="Consolas" panose="020B0609020204030204" pitchFamily="49" charset="0"/>
              </a:rPr>
              <a:t>	</a:t>
            </a:r>
          </a:p>
          <a:p>
            <a:pPr eaLnBrk="1" hangingPunct="1">
              <a:spcBef>
                <a:spcPct val="10000"/>
              </a:spcBef>
              <a:buFontTx/>
              <a:buNone/>
            </a:pPr>
            <a:r>
              <a:rPr lang="fr-FR" altLang="en-US" sz="2400" b="0" dirty="0">
                <a:solidFill>
                  <a:srgbClr val="000066"/>
                </a:solidFill>
                <a:latin typeface="Consolas" panose="020B0609020204030204" pitchFamily="49" charset="0"/>
              </a:rPr>
              <a:t>   printf("So </a:t>
            </a:r>
            <a:r>
              <a:rPr lang="fr-FR" altLang="en-US" sz="2400" b="0" dirty="0" err="1">
                <a:solidFill>
                  <a:srgbClr val="000066"/>
                </a:solidFill>
                <a:latin typeface="Consolas" panose="020B0609020204030204" pitchFamily="49" charset="0"/>
              </a:rPr>
              <a:t>sinh</a:t>
            </a:r>
            <a:r>
              <a:rPr lang="fr-FR" altLang="en-US" sz="2400" b="0" dirty="0">
                <a:solidFill>
                  <a:srgbClr val="000066"/>
                </a:solidFill>
                <a:latin typeface="Consolas" panose="020B0609020204030204" pitchFamily="49" charset="0"/>
              </a:rPr>
              <a:t> </a:t>
            </a:r>
            <a:r>
              <a:rPr lang="fr-FR" altLang="en-US" sz="2400" b="0" dirty="0" err="1">
                <a:solidFill>
                  <a:srgbClr val="000066"/>
                </a:solidFill>
                <a:latin typeface="Consolas" panose="020B0609020204030204" pitchFamily="49" charset="0"/>
              </a:rPr>
              <a:t>vien</a:t>
            </a:r>
            <a:r>
              <a:rPr lang="fr-FR" altLang="en-US" sz="2400" b="0" dirty="0">
                <a:solidFill>
                  <a:srgbClr val="000066"/>
                </a:solidFill>
                <a:latin typeface="Consolas" panose="020B0609020204030204" pitchFamily="49" charset="0"/>
              </a:rPr>
              <a:t> : ");      </a:t>
            </a:r>
            <a:r>
              <a:rPr lang="fr-FR" altLang="en-US" sz="2400" b="0" dirty="0" err="1">
                <a:solidFill>
                  <a:srgbClr val="000066"/>
                </a:solidFill>
                <a:latin typeface="Consolas" panose="020B0609020204030204" pitchFamily="49" charset="0"/>
              </a:rPr>
              <a:t>scanf</a:t>
            </a:r>
            <a:r>
              <a:rPr lang="fr-FR" altLang="en-US" sz="2400" b="0" dirty="0">
                <a:solidFill>
                  <a:srgbClr val="000066"/>
                </a:solidFill>
                <a:latin typeface="Consolas" panose="020B0609020204030204" pitchFamily="49" charset="0"/>
              </a:rPr>
              <a:t>("%</a:t>
            </a:r>
            <a:r>
              <a:rPr lang="fr-FR" altLang="en-US" sz="2400" b="0" dirty="0" err="1">
                <a:solidFill>
                  <a:srgbClr val="000066"/>
                </a:solidFill>
                <a:latin typeface="Consolas" panose="020B0609020204030204" pitchFamily="49" charset="0"/>
              </a:rPr>
              <a:t>d",&amp;N</a:t>
            </a:r>
            <a:r>
              <a:rPr lang="fr-FR" altLang="en-US" sz="2400" b="0" dirty="0">
                <a:solidFill>
                  <a:srgbClr val="000066"/>
                </a:solidFill>
                <a:latin typeface="Consolas" panose="020B0609020204030204" pitchFamily="49" charset="0"/>
              </a:rPr>
              <a:t>);</a:t>
            </a:r>
          </a:p>
          <a:p>
            <a:pPr eaLnBrk="1" hangingPunct="1">
              <a:spcBef>
                <a:spcPct val="10000"/>
              </a:spcBef>
              <a:buFontTx/>
              <a:buNone/>
            </a:pPr>
            <a:r>
              <a:rPr lang="fr-FR" altLang="en-US" sz="2400" b="0" dirty="0">
                <a:solidFill>
                  <a:srgbClr val="000066"/>
                </a:solidFill>
                <a:latin typeface="Consolas" panose="020B0609020204030204" pitchFamily="49" charset="0"/>
              </a:rPr>
              <a:t>	</a:t>
            </a:r>
            <a:r>
              <a:rPr lang="fr-FR" altLang="en-US" sz="2400" b="0" dirty="0" err="1">
                <a:solidFill>
                  <a:srgbClr val="000066"/>
                </a:solidFill>
                <a:latin typeface="Consolas" panose="020B0609020204030204" pitchFamily="49" charset="0"/>
              </a:rPr>
              <a:t>fflush</a:t>
            </a:r>
            <a:r>
              <a:rPr lang="fr-FR" altLang="en-US" sz="2400" b="0" dirty="0">
                <a:solidFill>
                  <a:srgbClr val="000066"/>
                </a:solidFill>
                <a:latin typeface="Consolas" panose="020B0609020204030204" pitchFamily="49" charset="0"/>
              </a:rPr>
              <a:t>(</a:t>
            </a:r>
            <a:r>
              <a:rPr lang="fr-FR" altLang="en-US" sz="2400" b="0" dirty="0" err="1">
                <a:solidFill>
                  <a:srgbClr val="000066"/>
                </a:solidFill>
                <a:latin typeface="Consolas" panose="020B0609020204030204" pitchFamily="49" charset="0"/>
              </a:rPr>
              <a:t>stdin</a:t>
            </a:r>
            <a:r>
              <a:rPr lang="fr-FR" altLang="en-US" sz="2400" b="0" dirty="0">
                <a:solidFill>
                  <a:srgbClr val="000066"/>
                </a:solidFill>
                <a:latin typeface="Consolas" panose="020B0609020204030204" pitchFamily="49" charset="0"/>
              </a:rPr>
              <a:t>);</a:t>
            </a:r>
          </a:p>
          <a:p>
            <a:pPr eaLnBrk="1" hangingPunct="1">
              <a:spcBef>
                <a:spcPct val="10000"/>
              </a:spcBef>
              <a:buFontTx/>
              <a:buNone/>
            </a:pPr>
            <a:r>
              <a:rPr lang="fr-FR" altLang="en-US" sz="2400" b="0" dirty="0">
                <a:solidFill>
                  <a:srgbClr val="000066"/>
                </a:solidFill>
                <a:latin typeface="Consolas" panose="020B0609020204030204" pitchFamily="49" charset="0"/>
              </a:rPr>
              <a:t>   for(i=0;i &lt; </a:t>
            </a:r>
            <a:r>
              <a:rPr lang="fr-FR" altLang="en-US" sz="2400" b="0" dirty="0" err="1">
                <a:solidFill>
                  <a:srgbClr val="000066"/>
                </a:solidFill>
                <a:latin typeface="Consolas" panose="020B0609020204030204" pitchFamily="49" charset="0"/>
              </a:rPr>
              <a:t>N;i</a:t>
            </a:r>
            <a:r>
              <a:rPr lang="fr-FR" altLang="en-US" sz="2400" b="0" dirty="0">
                <a:solidFill>
                  <a:srgbClr val="000066"/>
                </a:solidFill>
                <a:latin typeface="Consolas" panose="020B0609020204030204" pitchFamily="49" charset="0"/>
              </a:rPr>
              <a:t>++){</a:t>
            </a:r>
          </a:p>
          <a:p>
            <a:pPr eaLnBrk="1" hangingPunct="1">
              <a:spcBef>
                <a:spcPct val="10000"/>
              </a:spcBef>
              <a:buFontTx/>
              <a:buNone/>
            </a:pPr>
            <a:r>
              <a:rPr lang="fr-FR" altLang="en-US" sz="2400" b="0" dirty="0">
                <a:solidFill>
                  <a:srgbClr val="000066"/>
                </a:solidFill>
                <a:latin typeface="Consolas" panose="020B0609020204030204" pitchFamily="49" charset="0"/>
              </a:rPr>
              <a:t>      printf("</a:t>
            </a:r>
            <a:r>
              <a:rPr lang="fr-FR" altLang="en-US" sz="2400" b="0" dirty="0" err="1">
                <a:solidFill>
                  <a:srgbClr val="000066"/>
                </a:solidFill>
                <a:latin typeface="Consolas" panose="020B0609020204030204" pitchFamily="49" charset="0"/>
              </a:rPr>
              <a:t>Ten</a:t>
            </a:r>
            <a:r>
              <a:rPr lang="fr-FR" altLang="en-US" sz="2400" b="0" dirty="0">
                <a:solidFill>
                  <a:srgbClr val="000066"/>
                </a:solidFill>
                <a:latin typeface="Consolas" panose="020B0609020204030204" pitchFamily="49" charset="0"/>
              </a:rPr>
              <a:t> </a:t>
            </a:r>
            <a:r>
              <a:rPr lang="fr-FR" altLang="en-US" sz="2400" b="0" dirty="0" err="1">
                <a:solidFill>
                  <a:srgbClr val="000066"/>
                </a:solidFill>
                <a:latin typeface="Consolas" panose="020B0609020204030204" pitchFamily="49" charset="0"/>
              </a:rPr>
              <a:t>sinh</a:t>
            </a:r>
            <a:r>
              <a:rPr lang="fr-FR" altLang="en-US" sz="2400" b="0" dirty="0">
                <a:solidFill>
                  <a:srgbClr val="000066"/>
                </a:solidFill>
                <a:latin typeface="Consolas" panose="020B0609020204030204" pitchFamily="49" charset="0"/>
              </a:rPr>
              <a:t> </a:t>
            </a:r>
            <a:r>
              <a:rPr lang="fr-FR" altLang="en-US" sz="2400" b="0" dirty="0" err="1">
                <a:solidFill>
                  <a:srgbClr val="000066"/>
                </a:solidFill>
                <a:latin typeface="Consolas" panose="020B0609020204030204" pitchFamily="49" charset="0"/>
              </a:rPr>
              <a:t>vien</a:t>
            </a:r>
            <a:r>
              <a:rPr lang="fr-FR" altLang="en-US" sz="2400" b="0" dirty="0">
                <a:solidFill>
                  <a:srgbClr val="000066"/>
                </a:solidFill>
                <a:latin typeface="Consolas" panose="020B0609020204030204" pitchFamily="49" charset="0"/>
              </a:rPr>
              <a:t>[%d]: ",i);	</a:t>
            </a:r>
          </a:p>
          <a:p>
            <a:pPr eaLnBrk="1" hangingPunct="1">
              <a:spcBef>
                <a:spcPct val="10000"/>
              </a:spcBef>
              <a:buFontTx/>
              <a:buNone/>
            </a:pPr>
            <a:r>
              <a:rPr lang="fr-FR" altLang="en-US" sz="2400" b="0" dirty="0">
                <a:solidFill>
                  <a:srgbClr val="000066"/>
                </a:solidFill>
                <a:latin typeface="Consolas" panose="020B0609020204030204" pitchFamily="49" charset="0"/>
              </a:rPr>
              <a:t>      </a:t>
            </a:r>
            <a:r>
              <a:rPr lang="fr-FR" altLang="en-US" sz="2400" b="0" dirty="0" err="1">
                <a:solidFill>
                  <a:srgbClr val="000066"/>
                </a:solidFill>
                <a:latin typeface="Consolas" panose="020B0609020204030204" pitchFamily="49" charset="0"/>
              </a:rPr>
              <a:t>gets</a:t>
            </a:r>
            <a:r>
              <a:rPr lang="fr-FR" altLang="en-US" sz="2400" b="0" dirty="0">
                <a:solidFill>
                  <a:srgbClr val="000066"/>
                </a:solidFill>
                <a:latin typeface="Consolas" panose="020B0609020204030204" pitchFamily="49" charset="0"/>
              </a:rPr>
              <a:t>(DS[i]);</a:t>
            </a:r>
          </a:p>
          <a:p>
            <a:pPr eaLnBrk="1" hangingPunct="1">
              <a:spcBef>
                <a:spcPct val="10000"/>
              </a:spcBef>
              <a:buFontTx/>
              <a:buNone/>
            </a:pPr>
            <a:r>
              <a:rPr lang="fr-FR" altLang="en-US" sz="2400" b="0" dirty="0">
                <a:solidFill>
                  <a:srgbClr val="000066"/>
                </a:solidFill>
                <a:latin typeface="Consolas" panose="020B0609020204030204" pitchFamily="49" charset="0"/>
              </a:rPr>
              <a:t>	 }</a:t>
            </a:r>
          </a:p>
        </p:txBody>
      </p:sp>
      <p:sp>
        <p:nvSpPr>
          <p:cNvPr id="2" name="Slide Number Placeholder 1">
            <a:extLst>
              <a:ext uri="{FF2B5EF4-FFF2-40B4-BE49-F238E27FC236}">
                <a16:creationId xmlns:a16="http://schemas.microsoft.com/office/drawing/2014/main" id="{AA3CB578-36E2-42FF-8FF7-37131CBE55B4}"/>
              </a:ext>
            </a:extLst>
          </p:cNvPr>
          <p:cNvSpPr>
            <a:spLocks noGrp="1"/>
          </p:cNvSpPr>
          <p:nvPr>
            <p:ph type="sldNum" sz="quarter" idx="12"/>
          </p:nvPr>
        </p:nvSpPr>
        <p:spPr/>
        <p:txBody>
          <a:bodyPr/>
          <a:lstStyle/>
          <a:p>
            <a:pPr>
              <a:defRPr/>
            </a:pPr>
            <a:fld id="{433BCE07-93B6-431C-B811-61266185107F}" type="slidenum">
              <a:rPr lang="en-US" altLang="en-US" smtClean="0"/>
              <a:pPr>
                <a:defRPr/>
              </a:pPr>
              <a:t>109</a:t>
            </a:fld>
            <a:endParaRPr lang="en-US"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3" name="Rectangle 2"/>
          <p:cNvSpPr>
            <a:spLocks noGrp="1" noChangeArrowheads="1"/>
          </p:cNvSpPr>
          <p:nvPr>
            <p:ph type="title"/>
          </p:nvPr>
        </p:nvSpPr>
        <p:spPr>
          <a:xfrm>
            <a:off x="228600" y="122237"/>
            <a:ext cx="8534400" cy="944563"/>
          </a:xfrm>
        </p:spPr>
        <p:txBody>
          <a:bodyPr>
            <a:normAutofit/>
          </a:bodyPr>
          <a:lstStyle/>
          <a:p>
            <a:r>
              <a:rPr lang="en-US" altLang="en-US" dirty="0" err="1"/>
              <a:t>Ví</a:t>
            </a:r>
            <a:r>
              <a:rPr lang="en-US" altLang="en-US" dirty="0"/>
              <a:t> </a:t>
            </a:r>
            <a:r>
              <a:rPr lang="en-US" altLang="en-US" dirty="0" err="1"/>
              <a:t>dụ</a:t>
            </a:r>
            <a:endParaRPr lang="en-US" altLang="en-US" dirty="0"/>
          </a:p>
        </p:txBody>
      </p:sp>
      <p:sp>
        <p:nvSpPr>
          <p:cNvPr id="460805" name="Rectangle 3"/>
          <p:cNvSpPr>
            <a:spLocks noChangeArrowheads="1"/>
          </p:cNvSpPr>
          <p:nvPr/>
        </p:nvSpPr>
        <p:spPr bwMode="auto">
          <a:xfrm>
            <a:off x="304800" y="990600"/>
            <a:ext cx="8534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eaLnBrk="1" hangingPunct="1">
              <a:lnSpc>
                <a:spcPct val="105000"/>
              </a:lnSpc>
              <a:buFontTx/>
              <a:buNone/>
            </a:pPr>
            <a:r>
              <a:rPr lang="en-US" altLang="en-US" b="0"/>
              <a:t>	int A[10];//</a:t>
            </a:r>
            <a:r>
              <a:rPr lang="en-US" altLang="en-US" sz="2800" b="0">
                <a:solidFill>
                  <a:srgbClr val="996600"/>
                </a:solidFill>
              </a:rPr>
              <a:t>Mảng A gồm 10 phần tử nguyên</a:t>
            </a:r>
            <a:endParaRPr lang="en-US" altLang="en-US" sz="2800" b="0"/>
          </a:p>
        </p:txBody>
      </p:sp>
      <p:graphicFrame>
        <p:nvGraphicFramePr>
          <p:cNvPr id="847880" name="Group 8"/>
          <p:cNvGraphicFramePr>
            <a:graphicFrameLocks noGrp="1"/>
          </p:cNvGraphicFramePr>
          <p:nvPr/>
        </p:nvGraphicFramePr>
        <p:xfrm>
          <a:off x="1657350" y="1752600"/>
          <a:ext cx="7010400" cy="685800"/>
        </p:xfrm>
        <a:graphic>
          <a:graphicData uri="http://schemas.openxmlformats.org/drawingml/2006/table">
            <a:tbl>
              <a:tblPr/>
              <a:tblGrid>
                <a:gridCol w="6858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gridCol w="685800">
                  <a:extLst>
                    <a:ext uri="{9D8B030D-6E8A-4147-A177-3AD203B41FA5}">
                      <a16:colId xmlns:a16="http://schemas.microsoft.com/office/drawing/2014/main" val="20003"/>
                    </a:ext>
                  </a:extLst>
                </a:gridCol>
                <a:gridCol w="685800">
                  <a:extLst>
                    <a:ext uri="{9D8B030D-6E8A-4147-A177-3AD203B41FA5}">
                      <a16:colId xmlns:a16="http://schemas.microsoft.com/office/drawing/2014/main" val="20004"/>
                    </a:ext>
                  </a:extLst>
                </a:gridCol>
                <a:gridCol w="685800">
                  <a:extLst>
                    <a:ext uri="{9D8B030D-6E8A-4147-A177-3AD203B41FA5}">
                      <a16:colId xmlns:a16="http://schemas.microsoft.com/office/drawing/2014/main" val="20005"/>
                    </a:ext>
                  </a:extLst>
                </a:gridCol>
                <a:gridCol w="685800">
                  <a:extLst>
                    <a:ext uri="{9D8B030D-6E8A-4147-A177-3AD203B41FA5}">
                      <a16:colId xmlns:a16="http://schemas.microsoft.com/office/drawing/2014/main" val="20006"/>
                    </a:ext>
                  </a:extLst>
                </a:gridCol>
                <a:gridCol w="685800">
                  <a:extLst>
                    <a:ext uri="{9D8B030D-6E8A-4147-A177-3AD203B41FA5}">
                      <a16:colId xmlns:a16="http://schemas.microsoft.com/office/drawing/2014/main" val="20007"/>
                    </a:ext>
                  </a:extLst>
                </a:gridCol>
                <a:gridCol w="762000">
                  <a:extLst>
                    <a:ext uri="{9D8B030D-6E8A-4147-A177-3AD203B41FA5}">
                      <a16:colId xmlns:a16="http://schemas.microsoft.com/office/drawing/2014/main" val="20008"/>
                    </a:ext>
                  </a:extLst>
                </a:gridCol>
                <a:gridCol w="762000">
                  <a:extLst>
                    <a:ext uri="{9D8B030D-6E8A-4147-A177-3AD203B41FA5}">
                      <a16:colId xmlns:a16="http://schemas.microsoft.com/office/drawing/2014/main" val="20009"/>
                    </a:ext>
                  </a:extLst>
                </a:gridCol>
              </a:tblGrid>
              <a:tr h="685800">
                <a:tc>
                  <a:txBody>
                    <a:bodyPr/>
                    <a:lstStyle>
                      <a:lvl1pPr>
                        <a:spcBef>
                          <a:spcPct val="20000"/>
                        </a:spcBef>
                        <a:defRPr sz="2800">
                          <a:solidFill>
                            <a:srgbClr val="0033CC"/>
                          </a:solidFill>
                          <a:latin typeface="Arial" panose="020B0604020202020204" pitchFamily="34" charset="0"/>
                        </a:defRPr>
                      </a:lvl1pPr>
                      <a:lvl2pPr marL="742950" indent="-285750">
                        <a:spcBef>
                          <a:spcPct val="20000"/>
                        </a:spcBef>
                        <a:defRPr sz="2400">
                          <a:solidFill>
                            <a:srgbClr val="0033CC"/>
                          </a:solidFill>
                          <a:latin typeface="Arial" panose="020B0604020202020204" pitchFamily="34" charset="0"/>
                        </a:defRPr>
                      </a:lvl2pPr>
                      <a:lvl3pPr marL="1143000" indent="-228600">
                        <a:spcBef>
                          <a:spcPct val="20000"/>
                        </a:spcBef>
                        <a:defRPr sz="2000">
                          <a:solidFill>
                            <a:srgbClr val="0033CC"/>
                          </a:solidFill>
                          <a:latin typeface="Arial" panose="020B0604020202020204" pitchFamily="34" charset="0"/>
                        </a:defRPr>
                      </a:lvl3pPr>
                      <a:lvl4pPr marL="1600200" indent="-228600">
                        <a:spcBef>
                          <a:spcPct val="20000"/>
                        </a:spcBef>
                        <a:defRPr>
                          <a:solidFill>
                            <a:srgbClr val="0033CC"/>
                          </a:solidFill>
                          <a:latin typeface="Arial" panose="020B0604020202020204" pitchFamily="34" charset="0"/>
                        </a:defRPr>
                      </a:lvl4pPr>
                      <a:lvl5pPr marL="2057400" indent="-228600">
                        <a:spcBef>
                          <a:spcPct val="20000"/>
                        </a:spcBef>
                        <a:defRPr>
                          <a:solidFill>
                            <a:srgbClr val="0033CC"/>
                          </a:solidFill>
                          <a:latin typeface="Arial" panose="020B0604020202020204" pitchFamily="34" charset="0"/>
                        </a:defRPr>
                      </a:lvl5pPr>
                      <a:lvl6pPr marL="2514600" indent="-228600" fontAlgn="base">
                        <a:spcBef>
                          <a:spcPct val="20000"/>
                        </a:spcBef>
                        <a:spcAft>
                          <a:spcPct val="0"/>
                        </a:spcAft>
                        <a:defRPr>
                          <a:solidFill>
                            <a:srgbClr val="0033CC"/>
                          </a:solidFill>
                          <a:latin typeface="Arial" panose="020B0604020202020204" pitchFamily="34" charset="0"/>
                        </a:defRPr>
                      </a:lvl6pPr>
                      <a:lvl7pPr marL="2971800" indent="-228600" fontAlgn="base">
                        <a:spcBef>
                          <a:spcPct val="20000"/>
                        </a:spcBef>
                        <a:spcAft>
                          <a:spcPct val="0"/>
                        </a:spcAft>
                        <a:defRPr>
                          <a:solidFill>
                            <a:srgbClr val="0033CC"/>
                          </a:solidFill>
                          <a:latin typeface="Arial" panose="020B0604020202020204" pitchFamily="34" charset="0"/>
                        </a:defRPr>
                      </a:lvl7pPr>
                      <a:lvl8pPr marL="3429000" indent="-228600" fontAlgn="base">
                        <a:spcBef>
                          <a:spcPct val="20000"/>
                        </a:spcBef>
                        <a:spcAft>
                          <a:spcPct val="0"/>
                        </a:spcAft>
                        <a:defRPr>
                          <a:solidFill>
                            <a:srgbClr val="0033CC"/>
                          </a:solidFill>
                          <a:latin typeface="Arial" panose="020B0604020202020204" pitchFamily="34" charset="0"/>
                        </a:defRPr>
                      </a:lvl8pPr>
                      <a:lvl9pPr marL="3886200" indent="-228600" fontAlgn="base">
                        <a:spcBef>
                          <a:spcPct val="20000"/>
                        </a:spcBef>
                        <a:spcAft>
                          <a:spcPct val="0"/>
                        </a:spcAft>
                        <a:defRPr>
                          <a:solidFill>
                            <a:srgbClr val="0033CC"/>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a:ln>
                            <a:noFill/>
                          </a:ln>
                          <a:solidFill>
                            <a:srgbClr val="FFFFFF"/>
                          </a:solidFill>
                          <a:effectLst/>
                          <a:latin typeface="Times New Roman" panose="02020603050405020304" pitchFamily="18" charset="0"/>
                          <a:cs typeface="Times New Roman" panose="02020603050405020304" pitchFamily="18" charset="0"/>
                        </a:rPr>
                        <a:t>A[0]</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defRPr sz="2800">
                          <a:solidFill>
                            <a:srgbClr val="0033CC"/>
                          </a:solidFill>
                          <a:latin typeface="Arial" panose="020B0604020202020204" pitchFamily="34" charset="0"/>
                        </a:defRPr>
                      </a:lvl1pPr>
                      <a:lvl2pPr marL="742950" indent="-285750">
                        <a:spcBef>
                          <a:spcPct val="20000"/>
                        </a:spcBef>
                        <a:defRPr sz="2400">
                          <a:solidFill>
                            <a:srgbClr val="0033CC"/>
                          </a:solidFill>
                          <a:latin typeface="Arial" panose="020B0604020202020204" pitchFamily="34" charset="0"/>
                        </a:defRPr>
                      </a:lvl2pPr>
                      <a:lvl3pPr marL="1143000" indent="-228600">
                        <a:spcBef>
                          <a:spcPct val="20000"/>
                        </a:spcBef>
                        <a:defRPr sz="2000">
                          <a:solidFill>
                            <a:srgbClr val="0033CC"/>
                          </a:solidFill>
                          <a:latin typeface="Arial" panose="020B0604020202020204" pitchFamily="34" charset="0"/>
                        </a:defRPr>
                      </a:lvl3pPr>
                      <a:lvl4pPr marL="1600200" indent="-228600">
                        <a:spcBef>
                          <a:spcPct val="20000"/>
                        </a:spcBef>
                        <a:defRPr>
                          <a:solidFill>
                            <a:srgbClr val="0033CC"/>
                          </a:solidFill>
                          <a:latin typeface="Arial" panose="020B0604020202020204" pitchFamily="34" charset="0"/>
                        </a:defRPr>
                      </a:lvl4pPr>
                      <a:lvl5pPr marL="2057400" indent="-228600">
                        <a:spcBef>
                          <a:spcPct val="20000"/>
                        </a:spcBef>
                        <a:defRPr>
                          <a:solidFill>
                            <a:srgbClr val="0033CC"/>
                          </a:solidFill>
                          <a:latin typeface="Arial" panose="020B0604020202020204" pitchFamily="34" charset="0"/>
                        </a:defRPr>
                      </a:lvl5pPr>
                      <a:lvl6pPr marL="2514600" indent="-228600" fontAlgn="base">
                        <a:spcBef>
                          <a:spcPct val="20000"/>
                        </a:spcBef>
                        <a:spcAft>
                          <a:spcPct val="0"/>
                        </a:spcAft>
                        <a:defRPr>
                          <a:solidFill>
                            <a:srgbClr val="0033CC"/>
                          </a:solidFill>
                          <a:latin typeface="Arial" panose="020B0604020202020204" pitchFamily="34" charset="0"/>
                        </a:defRPr>
                      </a:lvl6pPr>
                      <a:lvl7pPr marL="2971800" indent="-228600" fontAlgn="base">
                        <a:spcBef>
                          <a:spcPct val="20000"/>
                        </a:spcBef>
                        <a:spcAft>
                          <a:spcPct val="0"/>
                        </a:spcAft>
                        <a:defRPr>
                          <a:solidFill>
                            <a:srgbClr val="0033CC"/>
                          </a:solidFill>
                          <a:latin typeface="Arial" panose="020B0604020202020204" pitchFamily="34" charset="0"/>
                        </a:defRPr>
                      </a:lvl7pPr>
                      <a:lvl8pPr marL="3429000" indent="-228600" fontAlgn="base">
                        <a:spcBef>
                          <a:spcPct val="20000"/>
                        </a:spcBef>
                        <a:spcAft>
                          <a:spcPct val="0"/>
                        </a:spcAft>
                        <a:defRPr>
                          <a:solidFill>
                            <a:srgbClr val="0033CC"/>
                          </a:solidFill>
                          <a:latin typeface="Arial" panose="020B0604020202020204" pitchFamily="34" charset="0"/>
                        </a:defRPr>
                      </a:lvl8pPr>
                      <a:lvl9pPr marL="3886200" indent="-228600" fontAlgn="base">
                        <a:spcBef>
                          <a:spcPct val="20000"/>
                        </a:spcBef>
                        <a:spcAft>
                          <a:spcPct val="0"/>
                        </a:spcAft>
                        <a:defRPr>
                          <a:solidFill>
                            <a:srgbClr val="0033CC"/>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a:ln>
                            <a:noFill/>
                          </a:ln>
                          <a:solidFill>
                            <a:srgbClr val="FFFFFF"/>
                          </a:solidFill>
                          <a:effectLst/>
                          <a:latin typeface="Times New Roman" panose="02020603050405020304" pitchFamily="18" charset="0"/>
                          <a:cs typeface="Times New Roman" panose="02020603050405020304" pitchFamily="18" charset="0"/>
                        </a:rPr>
                        <a:t>A[1]</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defRPr sz="2800">
                          <a:solidFill>
                            <a:srgbClr val="0033CC"/>
                          </a:solidFill>
                          <a:latin typeface="Arial" panose="020B0604020202020204" pitchFamily="34" charset="0"/>
                        </a:defRPr>
                      </a:lvl1pPr>
                      <a:lvl2pPr marL="742950" indent="-285750">
                        <a:spcBef>
                          <a:spcPct val="20000"/>
                        </a:spcBef>
                        <a:defRPr sz="2400">
                          <a:solidFill>
                            <a:srgbClr val="0033CC"/>
                          </a:solidFill>
                          <a:latin typeface="Arial" panose="020B0604020202020204" pitchFamily="34" charset="0"/>
                        </a:defRPr>
                      </a:lvl2pPr>
                      <a:lvl3pPr marL="1143000" indent="-228600">
                        <a:spcBef>
                          <a:spcPct val="20000"/>
                        </a:spcBef>
                        <a:defRPr sz="2000">
                          <a:solidFill>
                            <a:srgbClr val="0033CC"/>
                          </a:solidFill>
                          <a:latin typeface="Arial" panose="020B0604020202020204" pitchFamily="34" charset="0"/>
                        </a:defRPr>
                      </a:lvl3pPr>
                      <a:lvl4pPr marL="1600200" indent="-228600">
                        <a:spcBef>
                          <a:spcPct val="20000"/>
                        </a:spcBef>
                        <a:defRPr>
                          <a:solidFill>
                            <a:srgbClr val="0033CC"/>
                          </a:solidFill>
                          <a:latin typeface="Arial" panose="020B0604020202020204" pitchFamily="34" charset="0"/>
                        </a:defRPr>
                      </a:lvl4pPr>
                      <a:lvl5pPr marL="2057400" indent="-228600">
                        <a:spcBef>
                          <a:spcPct val="20000"/>
                        </a:spcBef>
                        <a:defRPr>
                          <a:solidFill>
                            <a:srgbClr val="0033CC"/>
                          </a:solidFill>
                          <a:latin typeface="Arial" panose="020B0604020202020204" pitchFamily="34" charset="0"/>
                        </a:defRPr>
                      </a:lvl5pPr>
                      <a:lvl6pPr marL="2514600" indent="-228600" fontAlgn="base">
                        <a:spcBef>
                          <a:spcPct val="20000"/>
                        </a:spcBef>
                        <a:spcAft>
                          <a:spcPct val="0"/>
                        </a:spcAft>
                        <a:defRPr>
                          <a:solidFill>
                            <a:srgbClr val="0033CC"/>
                          </a:solidFill>
                          <a:latin typeface="Arial" panose="020B0604020202020204" pitchFamily="34" charset="0"/>
                        </a:defRPr>
                      </a:lvl6pPr>
                      <a:lvl7pPr marL="2971800" indent="-228600" fontAlgn="base">
                        <a:spcBef>
                          <a:spcPct val="20000"/>
                        </a:spcBef>
                        <a:spcAft>
                          <a:spcPct val="0"/>
                        </a:spcAft>
                        <a:defRPr>
                          <a:solidFill>
                            <a:srgbClr val="0033CC"/>
                          </a:solidFill>
                          <a:latin typeface="Arial" panose="020B0604020202020204" pitchFamily="34" charset="0"/>
                        </a:defRPr>
                      </a:lvl7pPr>
                      <a:lvl8pPr marL="3429000" indent="-228600" fontAlgn="base">
                        <a:spcBef>
                          <a:spcPct val="20000"/>
                        </a:spcBef>
                        <a:spcAft>
                          <a:spcPct val="0"/>
                        </a:spcAft>
                        <a:defRPr>
                          <a:solidFill>
                            <a:srgbClr val="0033CC"/>
                          </a:solidFill>
                          <a:latin typeface="Arial" panose="020B0604020202020204" pitchFamily="34" charset="0"/>
                        </a:defRPr>
                      </a:lvl8pPr>
                      <a:lvl9pPr marL="3886200" indent="-228600" fontAlgn="base">
                        <a:spcBef>
                          <a:spcPct val="20000"/>
                        </a:spcBef>
                        <a:spcAft>
                          <a:spcPct val="0"/>
                        </a:spcAft>
                        <a:defRPr>
                          <a:solidFill>
                            <a:srgbClr val="0033CC"/>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a:ln>
                            <a:noFill/>
                          </a:ln>
                          <a:solidFill>
                            <a:srgbClr val="FFFFFF"/>
                          </a:solidFill>
                          <a:effectLst/>
                          <a:latin typeface="Times New Roman" panose="02020603050405020304" pitchFamily="18" charset="0"/>
                          <a:cs typeface="Times New Roman" panose="02020603050405020304" pitchFamily="18" charset="0"/>
                        </a:rPr>
                        <a:t>A[2]</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defRPr sz="2800">
                          <a:solidFill>
                            <a:srgbClr val="0033CC"/>
                          </a:solidFill>
                          <a:latin typeface="Arial" panose="020B0604020202020204" pitchFamily="34" charset="0"/>
                        </a:defRPr>
                      </a:lvl1pPr>
                      <a:lvl2pPr marL="742950" indent="-285750">
                        <a:spcBef>
                          <a:spcPct val="20000"/>
                        </a:spcBef>
                        <a:defRPr sz="2400">
                          <a:solidFill>
                            <a:srgbClr val="0033CC"/>
                          </a:solidFill>
                          <a:latin typeface="Arial" panose="020B0604020202020204" pitchFamily="34" charset="0"/>
                        </a:defRPr>
                      </a:lvl2pPr>
                      <a:lvl3pPr marL="1143000" indent="-228600">
                        <a:spcBef>
                          <a:spcPct val="20000"/>
                        </a:spcBef>
                        <a:defRPr sz="2000">
                          <a:solidFill>
                            <a:srgbClr val="0033CC"/>
                          </a:solidFill>
                          <a:latin typeface="Arial" panose="020B0604020202020204" pitchFamily="34" charset="0"/>
                        </a:defRPr>
                      </a:lvl3pPr>
                      <a:lvl4pPr marL="1600200" indent="-228600">
                        <a:spcBef>
                          <a:spcPct val="20000"/>
                        </a:spcBef>
                        <a:defRPr>
                          <a:solidFill>
                            <a:srgbClr val="0033CC"/>
                          </a:solidFill>
                          <a:latin typeface="Arial" panose="020B0604020202020204" pitchFamily="34" charset="0"/>
                        </a:defRPr>
                      </a:lvl4pPr>
                      <a:lvl5pPr marL="2057400" indent="-228600">
                        <a:spcBef>
                          <a:spcPct val="20000"/>
                        </a:spcBef>
                        <a:defRPr>
                          <a:solidFill>
                            <a:srgbClr val="0033CC"/>
                          </a:solidFill>
                          <a:latin typeface="Arial" panose="020B0604020202020204" pitchFamily="34" charset="0"/>
                        </a:defRPr>
                      </a:lvl5pPr>
                      <a:lvl6pPr marL="2514600" indent="-228600" fontAlgn="base">
                        <a:spcBef>
                          <a:spcPct val="20000"/>
                        </a:spcBef>
                        <a:spcAft>
                          <a:spcPct val="0"/>
                        </a:spcAft>
                        <a:defRPr>
                          <a:solidFill>
                            <a:srgbClr val="0033CC"/>
                          </a:solidFill>
                          <a:latin typeface="Arial" panose="020B0604020202020204" pitchFamily="34" charset="0"/>
                        </a:defRPr>
                      </a:lvl6pPr>
                      <a:lvl7pPr marL="2971800" indent="-228600" fontAlgn="base">
                        <a:spcBef>
                          <a:spcPct val="20000"/>
                        </a:spcBef>
                        <a:spcAft>
                          <a:spcPct val="0"/>
                        </a:spcAft>
                        <a:defRPr>
                          <a:solidFill>
                            <a:srgbClr val="0033CC"/>
                          </a:solidFill>
                          <a:latin typeface="Arial" panose="020B0604020202020204" pitchFamily="34" charset="0"/>
                        </a:defRPr>
                      </a:lvl7pPr>
                      <a:lvl8pPr marL="3429000" indent="-228600" fontAlgn="base">
                        <a:spcBef>
                          <a:spcPct val="20000"/>
                        </a:spcBef>
                        <a:spcAft>
                          <a:spcPct val="0"/>
                        </a:spcAft>
                        <a:defRPr>
                          <a:solidFill>
                            <a:srgbClr val="0033CC"/>
                          </a:solidFill>
                          <a:latin typeface="Arial" panose="020B0604020202020204" pitchFamily="34" charset="0"/>
                        </a:defRPr>
                      </a:lvl8pPr>
                      <a:lvl9pPr marL="3886200" indent="-228600" fontAlgn="base">
                        <a:spcBef>
                          <a:spcPct val="20000"/>
                        </a:spcBef>
                        <a:spcAft>
                          <a:spcPct val="0"/>
                        </a:spcAft>
                        <a:defRPr>
                          <a:solidFill>
                            <a:srgbClr val="0033CC"/>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a:ln>
                            <a:noFill/>
                          </a:ln>
                          <a:solidFill>
                            <a:srgbClr val="FFFFFF"/>
                          </a:solidFill>
                          <a:effectLst/>
                          <a:latin typeface="Times New Roman" panose="02020603050405020304" pitchFamily="18" charset="0"/>
                          <a:cs typeface="Times New Roman" panose="02020603050405020304" pitchFamily="18" charset="0"/>
                        </a:rPr>
                        <a:t>A[3]</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defRPr sz="2800">
                          <a:solidFill>
                            <a:srgbClr val="0033CC"/>
                          </a:solidFill>
                          <a:latin typeface="Arial" panose="020B0604020202020204" pitchFamily="34" charset="0"/>
                        </a:defRPr>
                      </a:lvl1pPr>
                      <a:lvl2pPr marL="742950" indent="-285750">
                        <a:spcBef>
                          <a:spcPct val="20000"/>
                        </a:spcBef>
                        <a:defRPr sz="2400">
                          <a:solidFill>
                            <a:srgbClr val="0033CC"/>
                          </a:solidFill>
                          <a:latin typeface="Arial" panose="020B0604020202020204" pitchFamily="34" charset="0"/>
                        </a:defRPr>
                      </a:lvl2pPr>
                      <a:lvl3pPr marL="1143000" indent="-228600">
                        <a:spcBef>
                          <a:spcPct val="20000"/>
                        </a:spcBef>
                        <a:defRPr sz="2000">
                          <a:solidFill>
                            <a:srgbClr val="0033CC"/>
                          </a:solidFill>
                          <a:latin typeface="Arial" panose="020B0604020202020204" pitchFamily="34" charset="0"/>
                        </a:defRPr>
                      </a:lvl3pPr>
                      <a:lvl4pPr marL="1600200" indent="-228600">
                        <a:spcBef>
                          <a:spcPct val="20000"/>
                        </a:spcBef>
                        <a:defRPr>
                          <a:solidFill>
                            <a:srgbClr val="0033CC"/>
                          </a:solidFill>
                          <a:latin typeface="Arial" panose="020B0604020202020204" pitchFamily="34" charset="0"/>
                        </a:defRPr>
                      </a:lvl4pPr>
                      <a:lvl5pPr marL="2057400" indent="-228600">
                        <a:spcBef>
                          <a:spcPct val="20000"/>
                        </a:spcBef>
                        <a:defRPr>
                          <a:solidFill>
                            <a:srgbClr val="0033CC"/>
                          </a:solidFill>
                          <a:latin typeface="Arial" panose="020B0604020202020204" pitchFamily="34" charset="0"/>
                        </a:defRPr>
                      </a:lvl5pPr>
                      <a:lvl6pPr marL="2514600" indent="-228600" fontAlgn="base">
                        <a:spcBef>
                          <a:spcPct val="20000"/>
                        </a:spcBef>
                        <a:spcAft>
                          <a:spcPct val="0"/>
                        </a:spcAft>
                        <a:defRPr>
                          <a:solidFill>
                            <a:srgbClr val="0033CC"/>
                          </a:solidFill>
                          <a:latin typeface="Arial" panose="020B0604020202020204" pitchFamily="34" charset="0"/>
                        </a:defRPr>
                      </a:lvl6pPr>
                      <a:lvl7pPr marL="2971800" indent="-228600" fontAlgn="base">
                        <a:spcBef>
                          <a:spcPct val="20000"/>
                        </a:spcBef>
                        <a:spcAft>
                          <a:spcPct val="0"/>
                        </a:spcAft>
                        <a:defRPr>
                          <a:solidFill>
                            <a:srgbClr val="0033CC"/>
                          </a:solidFill>
                          <a:latin typeface="Arial" panose="020B0604020202020204" pitchFamily="34" charset="0"/>
                        </a:defRPr>
                      </a:lvl7pPr>
                      <a:lvl8pPr marL="3429000" indent="-228600" fontAlgn="base">
                        <a:spcBef>
                          <a:spcPct val="20000"/>
                        </a:spcBef>
                        <a:spcAft>
                          <a:spcPct val="0"/>
                        </a:spcAft>
                        <a:defRPr>
                          <a:solidFill>
                            <a:srgbClr val="0033CC"/>
                          </a:solidFill>
                          <a:latin typeface="Arial" panose="020B0604020202020204" pitchFamily="34" charset="0"/>
                        </a:defRPr>
                      </a:lvl8pPr>
                      <a:lvl9pPr marL="3886200" indent="-228600" fontAlgn="base">
                        <a:spcBef>
                          <a:spcPct val="20000"/>
                        </a:spcBef>
                        <a:spcAft>
                          <a:spcPct val="0"/>
                        </a:spcAft>
                        <a:defRPr>
                          <a:solidFill>
                            <a:srgbClr val="0033CC"/>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a:ln>
                            <a:noFill/>
                          </a:ln>
                          <a:solidFill>
                            <a:srgbClr val="FFFFFF"/>
                          </a:solidFill>
                          <a:effectLst/>
                          <a:latin typeface="Times New Roman" panose="02020603050405020304" pitchFamily="18" charset="0"/>
                          <a:cs typeface="Times New Roman" panose="02020603050405020304" pitchFamily="18" charset="0"/>
                        </a:rPr>
                        <a:t>A[4]</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defRPr sz="2800">
                          <a:solidFill>
                            <a:srgbClr val="0033CC"/>
                          </a:solidFill>
                          <a:latin typeface="Arial" panose="020B0604020202020204" pitchFamily="34" charset="0"/>
                        </a:defRPr>
                      </a:lvl1pPr>
                      <a:lvl2pPr marL="742950" indent="-285750">
                        <a:spcBef>
                          <a:spcPct val="20000"/>
                        </a:spcBef>
                        <a:defRPr sz="2400">
                          <a:solidFill>
                            <a:srgbClr val="0033CC"/>
                          </a:solidFill>
                          <a:latin typeface="Arial" panose="020B0604020202020204" pitchFamily="34" charset="0"/>
                        </a:defRPr>
                      </a:lvl2pPr>
                      <a:lvl3pPr marL="1143000" indent="-228600">
                        <a:spcBef>
                          <a:spcPct val="20000"/>
                        </a:spcBef>
                        <a:defRPr sz="2000">
                          <a:solidFill>
                            <a:srgbClr val="0033CC"/>
                          </a:solidFill>
                          <a:latin typeface="Arial" panose="020B0604020202020204" pitchFamily="34" charset="0"/>
                        </a:defRPr>
                      </a:lvl3pPr>
                      <a:lvl4pPr marL="1600200" indent="-228600">
                        <a:spcBef>
                          <a:spcPct val="20000"/>
                        </a:spcBef>
                        <a:defRPr>
                          <a:solidFill>
                            <a:srgbClr val="0033CC"/>
                          </a:solidFill>
                          <a:latin typeface="Arial" panose="020B0604020202020204" pitchFamily="34" charset="0"/>
                        </a:defRPr>
                      </a:lvl4pPr>
                      <a:lvl5pPr marL="2057400" indent="-228600">
                        <a:spcBef>
                          <a:spcPct val="20000"/>
                        </a:spcBef>
                        <a:defRPr>
                          <a:solidFill>
                            <a:srgbClr val="0033CC"/>
                          </a:solidFill>
                          <a:latin typeface="Arial" panose="020B0604020202020204" pitchFamily="34" charset="0"/>
                        </a:defRPr>
                      </a:lvl5pPr>
                      <a:lvl6pPr marL="2514600" indent="-228600" fontAlgn="base">
                        <a:spcBef>
                          <a:spcPct val="20000"/>
                        </a:spcBef>
                        <a:spcAft>
                          <a:spcPct val="0"/>
                        </a:spcAft>
                        <a:defRPr>
                          <a:solidFill>
                            <a:srgbClr val="0033CC"/>
                          </a:solidFill>
                          <a:latin typeface="Arial" panose="020B0604020202020204" pitchFamily="34" charset="0"/>
                        </a:defRPr>
                      </a:lvl6pPr>
                      <a:lvl7pPr marL="2971800" indent="-228600" fontAlgn="base">
                        <a:spcBef>
                          <a:spcPct val="20000"/>
                        </a:spcBef>
                        <a:spcAft>
                          <a:spcPct val="0"/>
                        </a:spcAft>
                        <a:defRPr>
                          <a:solidFill>
                            <a:srgbClr val="0033CC"/>
                          </a:solidFill>
                          <a:latin typeface="Arial" panose="020B0604020202020204" pitchFamily="34" charset="0"/>
                        </a:defRPr>
                      </a:lvl7pPr>
                      <a:lvl8pPr marL="3429000" indent="-228600" fontAlgn="base">
                        <a:spcBef>
                          <a:spcPct val="20000"/>
                        </a:spcBef>
                        <a:spcAft>
                          <a:spcPct val="0"/>
                        </a:spcAft>
                        <a:defRPr>
                          <a:solidFill>
                            <a:srgbClr val="0033CC"/>
                          </a:solidFill>
                          <a:latin typeface="Arial" panose="020B0604020202020204" pitchFamily="34" charset="0"/>
                        </a:defRPr>
                      </a:lvl8pPr>
                      <a:lvl9pPr marL="3886200" indent="-228600" fontAlgn="base">
                        <a:spcBef>
                          <a:spcPct val="20000"/>
                        </a:spcBef>
                        <a:spcAft>
                          <a:spcPct val="0"/>
                        </a:spcAft>
                        <a:defRPr>
                          <a:solidFill>
                            <a:srgbClr val="0033CC"/>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a:ln>
                            <a:noFill/>
                          </a:ln>
                          <a:solidFill>
                            <a:srgbClr val="FFFFFF"/>
                          </a:solidFill>
                          <a:effectLst/>
                          <a:latin typeface="Times New Roman" panose="02020603050405020304" pitchFamily="18" charset="0"/>
                          <a:cs typeface="Times New Roman" panose="02020603050405020304" pitchFamily="18" charset="0"/>
                        </a:rPr>
                        <a:t>A[5]</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defRPr sz="2800">
                          <a:solidFill>
                            <a:srgbClr val="0033CC"/>
                          </a:solidFill>
                          <a:latin typeface="Arial" panose="020B0604020202020204" pitchFamily="34" charset="0"/>
                        </a:defRPr>
                      </a:lvl1pPr>
                      <a:lvl2pPr marL="742950" indent="-285750">
                        <a:spcBef>
                          <a:spcPct val="20000"/>
                        </a:spcBef>
                        <a:defRPr sz="2400">
                          <a:solidFill>
                            <a:srgbClr val="0033CC"/>
                          </a:solidFill>
                          <a:latin typeface="Arial" panose="020B0604020202020204" pitchFamily="34" charset="0"/>
                        </a:defRPr>
                      </a:lvl2pPr>
                      <a:lvl3pPr marL="1143000" indent="-228600">
                        <a:spcBef>
                          <a:spcPct val="20000"/>
                        </a:spcBef>
                        <a:defRPr sz="2000">
                          <a:solidFill>
                            <a:srgbClr val="0033CC"/>
                          </a:solidFill>
                          <a:latin typeface="Arial" panose="020B0604020202020204" pitchFamily="34" charset="0"/>
                        </a:defRPr>
                      </a:lvl3pPr>
                      <a:lvl4pPr marL="1600200" indent="-228600">
                        <a:spcBef>
                          <a:spcPct val="20000"/>
                        </a:spcBef>
                        <a:defRPr>
                          <a:solidFill>
                            <a:srgbClr val="0033CC"/>
                          </a:solidFill>
                          <a:latin typeface="Arial" panose="020B0604020202020204" pitchFamily="34" charset="0"/>
                        </a:defRPr>
                      </a:lvl4pPr>
                      <a:lvl5pPr marL="2057400" indent="-228600">
                        <a:spcBef>
                          <a:spcPct val="20000"/>
                        </a:spcBef>
                        <a:defRPr>
                          <a:solidFill>
                            <a:srgbClr val="0033CC"/>
                          </a:solidFill>
                          <a:latin typeface="Arial" panose="020B0604020202020204" pitchFamily="34" charset="0"/>
                        </a:defRPr>
                      </a:lvl5pPr>
                      <a:lvl6pPr marL="2514600" indent="-228600" fontAlgn="base">
                        <a:spcBef>
                          <a:spcPct val="20000"/>
                        </a:spcBef>
                        <a:spcAft>
                          <a:spcPct val="0"/>
                        </a:spcAft>
                        <a:defRPr>
                          <a:solidFill>
                            <a:srgbClr val="0033CC"/>
                          </a:solidFill>
                          <a:latin typeface="Arial" panose="020B0604020202020204" pitchFamily="34" charset="0"/>
                        </a:defRPr>
                      </a:lvl6pPr>
                      <a:lvl7pPr marL="2971800" indent="-228600" fontAlgn="base">
                        <a:spcBef>
                          <a:spcPct val="20000"/>
                        </a:spcBef>
                        <a:spcAft>
                          <a:spcPct val="0"/>
                        </a:spcAft>
                        <a:defRPr>
                          <a:solidFill>
                            <a:srgbClr val="0033CC"/>
                          </a:solidFill>
                          <a:latin typeface="Arial" panose="020B0604020202020204" pitchFamily="34" charset="0"/>
                        </a:defRPr>
                      </a:lvl7pPr>
                      <a:lvl8pPr marL="3429000" indent="-228600" fontAlgn="base">
                        <a:spcBef>
                          <a:spcPct val="20000"/>
                        </a:spcBef>
                        <a:spcAft>
                          <a:spcPct val="0"/>
                        </a:spcAft>
                        <a:defRPr>
                          <a:solidFill>
                            <a:srgbClr val="0033CC"/>
                          </a:solidFill>
                          <a:latin typeface="Arial" panose="020B0604020202020204" pitchFamily="34" charset="0"/>
                        </a:defRPr>
                      </a:lvl8pPr>
                      <a:lvl9pPr marL="3886200" indent="-228600" fontAlgn="base">
                        <a:spcBef>
                          <a:spcPct val="20000"/>
                        </a:spcBef>
                        <a:spcAft>
                          <a:spcPct val="0"/>
                        </a:spcAft>
                        <a:defRPr>
                          <a:solidFill>
                            <a:srgbClr val="0033CC"/>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a:ln>
                            <a:noFill/>
                          </a:ln>
                          <a:solidFill>
                            <a:srgbClr val="FFFFFF"/>
                          </a:solidFill>
                          <a:effectLst/>
                          <a:latin typeface="Times New Roman" panose="02020603050405020304" pitchFamily="18" charset="0"/>
                          <a:cs typeface="Times New Roman" panose="02020603050405020304" pitchFamily="18" charset="0"/>
                        </a:rPr>
                        <a:t>A[6]</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defRPr sz="2800">
                          <a:solidFill>
                            <a:srgbClr val="0033CC"/>
                          </a:solidFill>
                          <a:latin typeface="Arial" panose="020B0604020202020204" pitchFamily="34" charset="0"/>
                        </a:defRPr>
                      </a:lvl1pPr>
                      <a:lvl2pPr marL="742950" indent="-285750">
                        <a:spcBef>
                          <a:spcPct val="20000"/>
                        </a:spcBef>
                        <a:defRPr sz="2400">
                          <a:solidFill>
                            <a:srgbClr val="0033CC"/>
                          </a:solidFill>
                          <a:latin typeface="Arial" panose="020B0604020202020204" pitchFamily="34" charset="0"/>
                        </a:defRPr>
                      </a:lvl2pPr>
                      <a:lvl3pPr marL="1143000" indent="-228600">
                        <a:spcBef>
                          <a:spcPct val="20000"/>
                        </a:spcBef>
                        <a:defRPr sz="2000">
                          <a:solidFill>
                            <a:srgbClr val="0033CC"/>
                          </a:solidFill>
                          <a:latin typeface="Arial" panose="020B0604020202020204" pitchFamily="34" charset="0"/>
                        </a:defRPr>
                      </a:lvl3pPr>
                      <a:lvl4pPr marL="1600200" indent="-228600">
                        <a:spcBef>
                          <a:spcPct val="20000"/>
                        </a:spcBef>
                        <a:defRPr>
                          <a:solidFill>
                            <a:srgbClr val="0033CC"/>
                          </a:solidFill>
                          <a:latin typeface="Arial" panose="020B0604020202020204" pitchFamily="34" charset="0"/>
                        </a:defRPr>
                      </a:lvl4pPr>
                      <a:lvl5pPr marL="2057400" indent="-228600">
                        <a:spcBef>
                          <a:spcPct val="20000"/>
                        </a:spcBef>
                        <a:defRPr>
                          <a:solidFill>
                            <a:srgbClr val="0033CC"/>
                          </a:solidFill>
                          <a:latin typeface="Arial" panose="020B0604020202020204" pitchFamily="34" charset="0"/>
                        </a:defRPr>
                      </a:lvl5pPr>
                      <a:lvl6pPr marL="2514600" indent="-228600" fontAlgn="base">
                        <a:spcBef>
                          <a:spcPct val="20000"/>
                        </a:spcBef>
                        <a:spcAft>
                          <a:spcPct val="0"/>
                        </a:spcAft>
                        <a:defRPr>
                          <a:solidFill>
                            <a:srgbClr val="0033CC"/>
                          </a:solidFill>
                          <a:latin typeface="Arial" panose="020B0604020202020204" pitchFamily="34" charset="0"/>
                        </a:defRPr>
                      </a:lvl6pPr>
                      <a:lvl7pPr marL="2971800" indent="-228600" fontAlgn="base">
                        <a:spcBef>
                          <a:spcPct val="20000"/>
                        </a:spcBef>
                        <a:spcAft>
                          <a:spcPct val="0"/>
                        </a:spcAft>
                        <a:defRPr>
                          <a:solidFill>
                            <a:srgbClr val="0033CC"/>
                          </a:solidFill>
                          <a:latin typeface="Arial" panose="020B0604020202020204" pitchFamily="34" charset="0"/>
                        </a:defRPr>
                      </a:lvl7pPr>
                      <a:lvl8pPr marL="3429000" indent="-228600" fontAlgn="base">
                        <a:spcBef>
                          <a:spcPct val="20000"/>
                        </a:spcBef>
                        <a:spcAft>
                          <a:spcPct val="0"/>
                        </a:spcAft>
                        <a:defRPr>
                          <a:solidFill>
                            <a:srgbClr val="0033CC"/>
                          </a:solidFill>
                          <a:latin typeface="Arial" panose="020B0604020202020204" pitchFamily="34" charset="0"/>
                        </a:defRPr>
                      </a:lvl8pPr>
                      <a:lvl9pPr marL="3886200" indent="-228600" fontAlgn="base">
                        <a:spcBef>
                          <a:spcPct val="20000"/>
                        </a:spcBef>
                        <a:spcAft>
                          <a:spcPct val="0"/>
                        </a:spcAft>
                        <a:defRPr>
                          <a:solidFill>
                            <a:srgbClr val="0033CC"/>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a:ln>
                            <a:noFill/>
                          </a:ln>
                          <a:solidFill>
                            <a:srgbClr val="FFFFFF"/>
                          </a:solidFill>
                          <a:effectLst/>
                          <a:latin typeface="Times New Roman" panose="02020603050405020304" pitchFamily="18" charset="0"/>
                          <a:cs typeface="Times New Roman" panose="02020603050405020304" pitchFamily="18" charset="0"/>
                        </a:rPr>
                        <a:t>A[7]</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defRPr sz="2800">
                          <a:solidFill>
                            <a:srgbClr val="0033CC"/>
                          </a:solidFill>
                          <a:latin typeface="Arial" panose="020B0604020202020204" pitchFamily="34" charset="0"/>
                        </a:defRPr>
                      </a:lvl1pPr>
                      <a:lvl2pPr marL="742950" indent="-285750">
                        <a:spcBef>
                          <a:spcPct val="20000"/>
                        </a:spcBef>
                        <a:defRPr sz="2400">
                          <a:solidFill>
                            <a:srgbClr val="0033CC"/>
                          </a:solidFill>
                          <a:latin typeface="Arial" panose="020B0604020202020204" pitchFamily="34" charset="0"/>
                        </a:defRPr>
                      </a:lvl2pPr>
                      <a:lvl3pPr marL="1143000" indent="-228600">
                        <a:spcBef>
                          <a:spcPct val="20000"/>
                        </a:spcBef>
                        <a:defRPr sz="2000">
                          <a:solidFill>
                            <a:srgbClr val="0033CC"/>
                          </a:solidFill>
                          <a:latin typeface="Arial" panose="020B0604020202020204" pitchFamily="34" charset="0"/>
                        </a:defRPr>
                      </a:lvl3pPr>
                      <a:lvl4pPr marL="1600200" indent="-228600">
                        <a:spcBef>
                          <a:spcPct val="20000"/>
                        </a:spcBef>
                        <a:defRPr>
                          <a:solidFill>
                            <a:srgbClr val="0033CC"/>
                          </a:solidFill>
                          <a:latin typeface="Arial" panose="020B0604020202020204" pitchFamily="34" charset="0"/>
                        </a:defRPr>
                      </a:lvl4pPr>
                      <a:lvl5pPr marL="2057400" indent="-228600">
                        <a:spcBef>
                          <a:spcPct val="20000"/>
                        </a:spcBef>
                        <a:defRPr>
                          <a:solidFill>
                            <a:srgbClr val="0033CC"/>
                          </a:solidFill>
                          <a:latin typeface="Arial" panose="020B0604020202020204" pitchFamily="34" charset="0"/>
                        </a:defRPr>
                      </a:lvl5pPr>
                      <a:lvl6pPr marL="2514600" indent="-228600" fontAlgn="base">
                        <a:spcBef>
                          <a:spcPct val="20000"/>
                        </a:spcBef>
                        <a:spcAft>
                          <a:spcPct val="0"/>
                        </a:spcAft>
                        <a:defRPr>
                          <a:solidFill>
                            <a:srgbClr val="0033CC"/>
                          </a:solidFill>
                          <a:latin typeface="Arial" panose="020B0604020202020204" pitchFamily="34" charset="0"/>
                        </a:defRPr>
                      </a:lvl6pPr>
                      <a:lvl7pPr marL="2971800" indent="-228600" fontAlgn="base">
                        <a:spcBef>
                          <a:spcPct val="20000"/>
                        </a:spcBef>
                        <a:spcAft>
                          <a:spcPct val="0"/>
                        </a:spcAft>
                        <a:defRPr>
                          <a:solidFill>
                            <a:srgbClr val="0033CC"/>
                          </a:solidFill>
                          <a:latin typeface="Arial" panose="020B0604020202020204" pitchFamily="34" charset="0"/>
                        </a:defRPr>
                      </a:lvl7pPr>
                      <a:lvl8pPr marL="3429000" indent="-228600" fontAlgn="base">
                        <a:spcBef>
                          <a:spcPct val="20000"/>
                        </a:spcBef>
                        <a:spcAft>
                          <a:spcPct val="0"/>
                        </a:spcAft>
                        <a:defRPr>
                          <a:solidFill>
                            <a:srgbClr val="0033CC"/>
                          </a:solidFill>
                          <a:latin typeface="Arial" panose="020B0604020202020204" pitchFamily="34" charset="0"/>
                        </a:defRPr>
                      </a:lvl8pPr>
                      <a:lvl9pPr marL="3886200" indent="-228600" fontAlgn="base">
                        <a:spcBef>
                          <a:spcPct val="20000"/>
                        </a:spcBef>
                        <a:spcAft>
                          <a:spcPct val="0"/>
                        </a:spcAft>
                        <a:defRPr>
                          <a:solidFill>
                            <a:srgbClr val="0033CC"/>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a:ln>
                            <a:noFill/>
                          </a:ln>
                          <a:solidFill>
                            <a:srgbClr val="FFFFFF"/>
                          </a:solidFill>
                          <a:effectLst/>
                          <a:latin typeface="Times New Roman" panose="02020603050405020304" pitchFamily="18" charset="0"/>
                          <a:cs typeface="Times New Roman" panose="02020603050405020304" pitchFamily="18" charset="0"/>
                        </a:rPr>
                        <a:t>A[8]</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defRPr sz="2800">
                          <a:solidFill>
                            <a:srgbClr val="0033CC"/>
                          </a:solidFill>
                          <a:latin typeface="Arial" panose="020B0604020202020204" pitchFamily="34" charset="0"/>
                        </a:defRPr>
                      </a:lvl1pPr>
                      <a:lvl2pPr marL="742950" indent="-285750">
                        <a:spcBef>
                          <a:spcPct val="20000"/>
                        </a:spcBef>
                        <a:defRPr sz="2400">
                          <a:solidFill>
                            <a:srgbClr val="0033CC"/>
                          </a:solidFill>
                          <a:latin typeface="Arial" panose="020B0604020202020204" pitchFamily="34" charset="0"/>
                        </a:defRPr>
                      </a:lvl2pPr>
                      <a:lvl3pPr marL="1143000" indent="-228600">
                        <a:spcBef>
                          <a:spcPct val="20000"/>
                        </a:spcBef>
                        <a:defRPr sz="2000">
                          <a:solidFill>
                            <a:srgbClr val="0033CC"/>
                          </a:solidFill>
                          <a:latin typeface="Arial" panose="020B0604020202020204" pitchFamily="34" charset="0"/>
                        </a:defRPr>
                      </a:lvl3pPr>
                      <a:lvl4pPr marL="1600200" indent="-228600">
                        <a:spcBef>
                          <a:spcPct val="20000"/>
                        </a:spcBef>
                        <a:defRPr>
                          <a:solidFill>
                            <a:srgbClr val="0033CC"/>
                          </a:solidFill>
                          <a:latin typeface="Arial" panose="020B0604020202020204" pitchFamily="34" charset="0"/>
                        </a:defRPr>
                      </a:lvl4pPr>
                      <a:lvl5pPr marL="2057400" indent="-228600">
                        <a:spcBef>
                          <a:spcPct val="20000"/>
                        </a:spcBef>
                        <a:defRPr>
                          <a:solidFill>
                            <a:srgbClr val="0033CC"/>
                          </a:solidFill>
                          <a:latin typeface="Arial" panose="020B0604020202020204" pitchFamily="34" charset="0"/>
                        </a:defRPr>
                      </a:lvl5pPr>
                      <a:lvl6pPr marL="2514600" indent="-228600" fontAlgn="base">
                        <a:spcBef>
                          <a:spcPct val="20000"/>
                        </a:spcBef>
                        <a:spcAft>
                          <a:spcPct val="0"/>
                        </a:spcAft>
                        <a:defRPr>
                          <a:solidFill>
                            <a:srgbClr val="0033CC"/>
                          </a:solidFill>
                          <a:latin typeface="Arial" panose="020B0604020202020204" pitchFamily="34" charset="0"/>
                        </a:defRPr>
                      </a:lvl6pPr>
                      <a:lvl7pPr marL="2971800" indent="-228600" fontAlgn="base">
                        <a:spcBef>
                          <a:spcPct val="20000"/>
                        </a:spcBef>
                        <a:spcAft>
                          <a:spcPct val="0"/>
                        </a:spcAft>
                        <a:defRPr>
                          <a:solidFill>
                            <a:srgbClr val="0033CC"/>
                          </a:solidFill>
                          <a:latin typeface="Arial" panose="020B0604020202020204" pitchFamily="34" charset="0"/>
                        </a:defRPr>
                      </a:lvl7pPr>
                      <a:lvl8pPr marL="3429000" indent="-228600" fontAlgn="base">
                        <a:spcBef>
                          <a:spcPct val="20000"/>
                        </a:spcBef>
                        <a:spcAft>
                          <a:spcPct val="0"/>
                        </a:spcAft>
                        <a:defRPr>
                          <a:solidFill>
                            <a:srgbClr val="0033CC"/>
                          </a:solidFill>
                          <a:latin typeface="Arial" panose="020B0604020202020204" pitchFamily="34" charset="0"/>
                        </a:defRPr>
                      </a:lvl8pPr>
                      <a:lvl9pPr marL="3886200" indent="-228600" fontAlgn="base">
                        <a:spcBef>
                          <a:spcPct val="20000"/>
                        </a:spcBef>
                        <a:spcAft>
                          <a:spcPct val="0"/>
                        </a:spcAft>
                        <a:defRPr>
                          <a:solidFill>
                            <a:srgbClr val="0033CC"/>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FFFFFF"/>
                          </a:solidFill>
                          <a:effectLst/>
                          <a:latin typeface="Times New Roman" panose="02020603050405020304" pitchFamily="18" charset="0"/>
                          <a:cs typeface="Times New Roman" panose="02020603050405020304" pitchFamily="18" charset="0"/>
                        </a:rPr>
                        <a:t>A[9]</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0"/>
                  </a:ext>
                </a:extLst>
              </a:tr>
            </a:tbl>
          </a:graphicData>
        </a:graphic>
      </p:graphicFrame>
      <p:sp>
        <p:nvSpPr>
          <p:cNvPr id="460830" name="TextBox 8"/>
          <p:cNvSpPr txBox="1">
            <a:spLocks noChangeArrowheads="1"/>
          </p:cNvSpPr>
          <p:nvPr/>
        </p:nvSpPr>
        <p:spPr bwMode="auto">
          <a:xfrm>
            <a:off x="457200" y="2149475"/>
            <a:ext cx="6858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algn="ctr" eaLnBrk="1" hangingPunct="1">
              <a:spcBef>
                <a:spcPct val="0"/>
              </a:spcBef>
              <a:buFontTx/>
              <a:buNone/>
            </a:pPr>
            <a:r>
              <a:rPr lang="en-US" altLang="en-US">
                <a:solidFill>
                  <a:schemeClr val="accent2"/>
                </a:solidFill>
                <a:cs typeface="Arial" panose="020B0604020202020204" pitchFamily="34" charset="0"/>
              </a:rPr>
              <a:t>A</a:t>
            </a:r>
          </a:p>
        </p:txBody>
      </p:sp>
      <p:cxnSp>
        <p:nvCxnSpPr>
          <p:cNvPr id="11" name="Elbow Connector 10"/>
          <p:cNvCxnSpPr/>
          <p:nvPr/>
        </p:nvCxnSpPr>
        <p:spPr>
          <a:xfrm flipV="1">
            <a:off x="819150" y="2057400"/>
            <a:ext cx="838200" cy="228600"/>
          </a:xfrm>
          <a:prstGeom prst="bentConnector3">
            <a:avLst>
              <a:gd name="adj1" fmla="val -3755"/>
            </a:avLst>
          </a:prstGeom>
          <a:ln w="28575">
            <a:solidFill>
              <a:schemeClr val="tx1">
                <a:lumMod val="85000"/>
                <a:lumOff val="15000"/>
              </a:schemeClr>
            </a:solidFill>
            <a:tailEnd type="arrow"/>
          </a:ln>
        </p:spPr>
        <p:style>
          <a:lnRef idx="1">
            <a:schemeClr val="accent1"/>
          </a:lnRef>
          <a:fillRef idx="0">
            <a:schemeClr val="accent1"/>
          </a:fillRef>
          <a:effectRef idx="0">
            <a:schemeClr val="accent1"/>
          </a:effectRef>
          <a:fontRef idx="minor">
            <a:schemeClr val="tx1"/>
          </a:fontRef>
        </p:style>
      </p:cxnSp>
      <p:grpSp>
        <p:nvGrpSpPr>
          <p:cNvPr id="847906" name="Group 34"/>
          <p:cNvGrpSpPr>
            <a:grpSpLocks/>
          </p:cNvGrpSpPr>
          <p:nvPr/>
        </p:nvGrpSpPr>
        <p:grpSpPr bwMode="auto">
          <a:xfrm>
            <a:off x="1600200" y="2409825"/>
            <a:ext cx="762000" cy="1219200"/>
            <a:chOff x="1008" y="1518"/>
            <a:chExt cx="480" cy="768"/>
          </a:xfrm>
        </p:grpSpPr>
        <p:sp>
          <p:nvSpPr>
            <p:cNvPr id="460843" name="Text Box 35"/>
            <p:cNvSpPr txBox="1">
              <a:spLocks noChangeArrowheads="1"/>
            </p:cNvSpPr>
            <p:nvPr/>
          </p:nvSpPr>
          <p:spPr bwMode="auto">
            <a:xfrm>
              <a:off x="1008" y="1998"/>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eaLnBrk="1" hangingPunct="1">
                <a:spcBef>
                  <a:spcPct val="50000"/>
                </a:spcBef>
                <a:buFontTx/>
                <a:buNone/>
              </a:pPr>
              <a:r>
                <a:rPr lang="en-US" altLang="en-US" sz="2400" b="0">
                  <a:solidFill>
                    <a:schemeClr val="accent2"/>
                  </a:solidFill>
                </a:rPr>
                <a:t>A[0]</a:t>
              </a:r>
            </a:p>
          </p:txBody>
        </p:sp>
        <p:sp>
          <p:nvSpPr>
            <p:cNvPr id="460844" name="Line 36"/>
            <p:cNvSpPr>
              <a:spLocks noChangeShapeType="1"/>
            </p:cNvSpPr>
            <p:nvPr/>
          </p:nvSpPr>
          <p:spPr bwMode="auto">
            <a:xfrm flipV="1">
              <a:off x="1248" y="1518"/>
              <a:ext cx="0" cy="48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847909" name="Group 37"/>
          <p:cNvGrpSpPr>
            <a:grpSpLocks/>
          </p:cNvGrpSpPr>
          <p:nvPr/>
        </p:nvGrpSpPr>
        <p:grpSpPr bwMode="auto">
          <a:xfrm>
            <a:off x="4343400" y="2438400"/>
            <a:ext cx="762000" cy="1219200"/>
            <a:chOff x="1008" y="1518"/>
            <a:chExt cx="480" cy="768"/>
          </a:xfrm>
        </p:grpSpPr>
        <p:sp>
          <p:nvSpPr>
            <p:cNvPr id="460841" name="Text Box 38"/>
            <p:cNvSpPr txBox="1">
              <a:spLocks noChangeArrowheads="1"/>
            </p:cNvSpPr>
            <p:nvPr/>
          </p:nvSpPr>
          <p:spPr bwMode="auto">
            <a:xfrm>
              <a:off x="1008" y="1998"/>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eaLnBrk="1" hangingPunct="1">
                <a:spcBef>
                  <a:spcPct val="50000"/>
                </a:spcBef>
                <a:buFontTx/>
                <a:buNone/>
              </a:pPr>
              <a:r>
                <a:rPr lang="en-US" altLang="en-US" sz="2400" b="0">
                  <a:solidFill>
                    <a:schemeClr val="accent2"/>
                  </a:solidFill>
                </a:rPr>
                <a:t>A[4]</a:t>
              </a:r>
            </a:p>
          </p:txBody>
        </p:sp>
        <p:sp>
          <p:nvSpPr>
            <p:cNvPr id="460842" name="Line 39"/>
            <p:cNvSpPr>
              <a:spLocks noChangeShapeType="1"/>
            </p:cNvSpPr>
            <p:nvPr/>
          </p:nvSpPr>
          <p:spPr bwMode="auto">
            <a:xfrm flipV="1">
              <a:off x="1248" y="1518"/>
              <a:ext cx="0" cy="48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847912" name="Group 40"/>
          <p:cNvGrpSpPr>
            <a:grpSpLocks/>
          </p:cNvGrpSpPr>
          <p:nvPr/>
        </p:nvGrpSpPr>
        <p:grpSpPr bwMode="auto">
          <a:xfrm>
            <a:off x="7924800" y="2438400"/>
            <a:ext cx="762000" cy="1219200"/>
            <a:chOff x="1008" y="1518"/>
            <a:chExt cx="480" cy="768"/>
          </a:xfrm>
        </p:grpSpPr>
        <p:sp>
          <p:nvSpPr>
            <p:cNvPr id="460839" name="Text Box 41"/>
            <p:cNvSpPr txBox="1">
              <a:spLocks noChangeArrowheads="1"/>
            </p:cNvSpPr>
            <p:nvPr/>
          </p:nvSpPr>
          <p:spPr bwMode="auto">
            <a:xfrm>
              <a:off x="1008" y="1998"/>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eaLnBrk="1" hangingPunct="1">
                <a:spcBef>
                  <a:spcPct val="50000"/>
                </a:spcBef>
                <a:buFontTx/>
                <a:buNone/>
              </a:pPr>
              <a:r>
                <a:rPr lang="en-US" altLang="en-US" sz="2400" b="0">
                  <a:solidFill>
                    <a:schemeClr val="accent2"/>
                  </a:solidFill>
                </a:rPr>
                <a:t>A[9]</a:t>
              </a:r>
            </a:p>
          </p:txBody>
        </p:sp>
        <p:sp>
          <p:nvSpPr>
            <p:cNvPr id="460840" name="Line 42"/>
            <p:cNvSpPr>
              <a:spLocks noChangeShapeType="1"/>
            </p:cNvSpPr>
            <p:nvPr/>
          </p:nvSpPr>
          <p:spPr bwMode="auto">
            <a:xfrm flipV="1">
              <a:off x="1248" y="1518"/>
              <a:ext cx="0" cy="48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847915" name="Text Box 43"/>
          <p:cNvSpPr txBox="1">
            <a:spLocks noChangeArrowheads="1"/>
          </p:cNvSpPr>
          <p:nvPr/>
        </p:nvSpPr>
        <p:spPr bwMode="auto">
          <a:xfrm>
            <a:off x="609600" y="3886200"/>
            <a:ext cx="8001000"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eaLnBrk="1" hangingPunct="1">
              <a:buFontTx/>
              <a:buNone/>
            </a:pPr>
            <a:r>
              <a:rPr lang="en-US" altLang="en-US" sz="2800" b="0" dirty="0">
                <a:solidFill>
                  <a:schemeClr val="accent2"/>
                </a:solidFill>
              </a:rPr>
              <a:t>A[0] = 7;</a:t>
            </a:r>
          </a:p>
          <a:p>
            <a:pPr eaLnBrk="1" hangingPunct="1">
              <a:buFontTx/>
              <a:buNone/>
            </a:pPr>
            <a:r>
              <a:rPr lang="en-US" altLang="en-US" sz="2800" b="0" dirty="0">
                <a:solidFill>
                  <a:schemeClr val="accent2"/>
                </a:solidFill>
              </a:rPr>
              <a:t>A[1] = 5;</a:t>
            </a:r>
          </a:p>
          <a:p>
            <a:pPr eaLnBrk="1" hangingPunct="1">
              <a:buFontTx/>
              <a:buNone/>
            </a:pPr>
            <a:r>
              <a:rPr lang="en-US" altLang="en-US" sz="2800" b="0" dirty="0">
                <a:solidFill>
                  <a:schemeClr val="accent2"/>
                </a:solidFill>
              </a:rPr>
              <a:t>A[4] = 7;</a:t>
            </a:r>
          </a:p>
          <a:p>
            <a:pPr eaLnBrk="1" hangingPunct="1">
              <a:buFontTx/>
              <a:buNone/>
            </a:pPr>
            <a:r>
              <a:rPr lang="en-US" altLang="en-US" sz="2800" b="0" dirty="0">
                <a:solidFill>
                  <a:schemeClr val="accent2"/>
                </a:solidFill>
              </a:rPr>
              <a:t>int N = A[1] + A[4]; </a:t>
            </a:r>
            <a:r>
              <a:rPr lang="en-US" altLang="en-US" sz="2800" b="0" dirty="0">
                <a:solidFill>
                  <a:schemeClr val="accent2"/>
                </a:solidFill>
                <a:sym typeface="Symbol" panose="05050102010706020507" pitchFamily="18" charset="2"/>
              </a:rPr>
              <a:t> N = 12</a:t>
            </a:r>
            <a:endParaRPr lang="en-US" altLang="en-US" sz="1800" b="0" dirty="0">
              <a:solidFill>
                <a:schemeClr val="accent2"/>
              </a:solidFill>
              <a:sym typeface="Symbol" panose="05050102010706020507" pitchFamily="18" charset="2"/>
            </a:endParaRPr>
          </a:p>
        </p:txBody>
      </p:sp>
      <p:sp>
        <p:nvSpPr>
          <p:cNvPr id="847916" name="Text Box 44"/>
          <p:cNvSpPr txBox="1">
            <a:spLocks noChangeArrowheads="1"/>
          </p:cNvSpPr>
          <p:nvPr/>
        </p:nvSpPr>
        <p:spPr bwMode="auto">
          <a:xfrm>
            <a:off x="4419600" y="1828800"/>
            <a:ext cx="609600" cy="51911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algn="ctr" eaLnBrk="1" hangingPunct="1">
              <a:spcBef>
                <a:spcPct val="50000"/>
              </a:spcBef>
              <a:buFontTx/>
              <a:buNone/>
            </a:pPr>
            <a:r>
              <a:rPr lang="en-US" altLang="en-US" sz="2800" b="0">
                <a:solidFill>
                  <a:schemeClr val="bg1"/>
                </a:solidFill>
              </a:rPr>
              <a:t>7</a:t>
            </a:r>
          </a:p>
        </p:txBody>
      </p:sp>
      <p:sp>
        <p:nvSpPr>
          <p:cNvPr id="847917" name="Text Box 45"/>
          <p:cNvSpPr txBox="1">
            <a:spLocks noChangeArrowheads="1"/>
          </p:cNvSpPr>
          <p:nvPr/>
        </p:nvSpPr>
        <p:spPr bwMode="auto">
          <a:xfrm>
            <a:off x="1676400" y="1828800"/>
            <a:ext cx="609600" cy="51911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algn="ctr" eaLnBrk="1" hangingPunct="1">
              <a:spcBef>
                <a:spcPct val="50000"/>
              </a:spcBef>
              <a:buFontTx/>
              <a:buNone/>
            </a:pPr>
            <a:r>
              <a:rPr lang="en-US" altLang="en-US" sz="2800" b="0">
                <a:solidFill>
                  <a:schemeClr val="bg1"/>
                </a:solidFill>
              </a:rPr>
              <a:t>7</a:t>
            </a:r>
          </a:p>
        </p:txBody>
      </p:sp>
      <p:sp>
        <p:nvSpPr>
          <p:cNvPr id="847918" name="Text Box 46"/>
          <p:cNvSpPr txBox="1">
            <a:spLocks noChangeArrowheads="1"/>
          </p:cNvSpPr>
          <p:nvPr/>
        </p:nvSpPr>
        <p:spPr bwMode="auto">
          <a:xfrm>
            <a:off x="2362200" y="1828800"/>
            <a:ext cx="609600" cy="51911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algn="ctr" eaLnBrk="1" hangingPunct="1">
              <a:spcBef>
                <a:spcPct val="50000"/>
              </a:spcBef>
              <a:buFontTx/>
              <a:buNone/>
            </a:pPr>
            <a:r>
              <a:rPr lang="en-US" altLang="en-US" sz="2800" b="0">
                <a:solidFill>
                  <a:schemeClr val="bg1"/>
                </a:solidFill>
              </a:rPr>
              <a:t>5</a:t>
            </a:r>
          </a:p>
        </p:txBody>
      </p:sp>
      <p:sp>
        <p:nvSpPr>
          <p:cNvPr id="2" name="Slide Number Placeholder 1">
            <a:extLst>
              <a:ext uri="{FF2B5EF4-FFF2-40B4-BE49-F238E27FC236}">
                <a16:creationId xmlns:a16="http://schemas.microsoft.com/office/drawing/2014/main" id="{F2291BDD-C81C-40C6-8F5B-AF82F85701B0}"/>
              </a:ext>
            </a:extLst>
          </p:cNvPr>
          <p:cNvSpPr>
            <a:spLocks noGrp="1"/>
          </p:cNvSpPr>
          <p:nvPr>
            <p:ph type="sldNum" sz="quarter" idx="12"/>
          </p:nvPr>
        </p:nvSpPr>
        <p:spPr/>
        <p:txBody>
          <a:bodyPr/>
          <a:lstStyle/>
          <a:p>
            <a:pPr>
              <a:defRPr/>
            </a:pPr>
            <a:fld id="{433BCE07-93B6-431C-B811-61266185107F}" type="slidenum">
              <a:rPr lang="en-US" altLang="en-US" smtClean="0"/>
              <a:pPr>
                <a:defRPr/>
              </a:pPr>
              <a:t>11</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nodeType="clickEffect">
                                  <p:stCondLst>
                                    <p:cond delay="0"/>
                                  </p:stCondLst>
                                  <p:childTnLst>
                                    <p:set>
                                      <p:cBhvr>
                                        <p:cTn id="6" dur="1" fill="hold">
                                          <p:stCondLst>
                                            <p:cond delay="0"/>
                                          </p:stCondLst>
                                        </p:cTn>
                                        <p:tgtEl>
                                          <p:spTgt spid="847906"/>
                                        </p:tgtEl>
                                        <p:attrNameLst>
                                          <p:attrName>style.visibility</p:attrName>
                                        </p:attrNameLst>
                                      </p:cBhvr>
                                      <p:to>
                                        <p:strVal val="visible"/>
                                      </p:to>
                                    </p:set>
                                    <p:anim calcmode="lin" valueType="num">
                                      <p:cBhvr>
                                        <p:cTn id="7" dur="500" fill="hold"/>
                                        <p:tgtEl>
                                          <p:spTgt spid="847906"/>
                                        </p:tgtEl>
                                        <p:attrNameLst>
                                          <p:attrName>ppt_w</p:attrName>
                                        </p:attrNameLst>
                                      </p:cBhvr>
                                      <p:tavLst>
                                        <p:tav tm="0">
                                          <p:val>
                                            <p:fltVal val="0"/>
                                          </p:val>
                                        </p:tav>
                                        <p:tav tm="100000">
                                          <p:val>
                                            <p:strVal val="#ppt_w"/>
                                          </p:val>
                                        </p:tav>
                                      </p:tavLst>
                                    </p:anim>
                                    <p:anim calcmode="lin" valueType="num">
                                      <p:cBhvr>
                                        <p:cTn id="8" dur="500" fill="hold"/>
                                        <p:tgtEl>
                                          <p:spTgt spid="847906"/>
                                        </p:tgtEl>
                                        <p:attrNameLst>
                                          <p:attrName>ppt_h</p:attrName>
                                        </p:attrNameLst>
                                      </p:cBhvr>
                                      <p:tavLst>
                                        <p:tav tm="0">
                                          <p:val>
                                            <p:fltVal val="0"/>
                                          </p:val>
                                        </p:tav>
                                        <p:tav tm="100000">
                                          <p:val>
                                            <p:strVal val="#ppt_h"/>
                                          </p:val>
                                        </p:tav>
                                      </p:tavLst>
                                    </p:anim>
                                    <p:animEffect transition="in" filter="fade">
                                      <p:cBhvr>
                                        <p:cTn id="9" dur="500"/>
                                        <p:tgtEl>
                                          <p:spTgt spid="847906"/>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37" presetClass="entr" presetSubtype="0" fill="hold" nodeType="clickEffect">
                                  <p:stCondLst>
                                    <p:cond delay="0"/>
                                  </p:stCondLst>
                                  <p:childTnLst>
                                    <p:set>
                                      <p:cBhvr>
                                        <p:cTn id="13" dur="1" fill="hold">
                                          <p:stCondLst>
                                            <p:cond delay="0"/>
                                          </p:stCondLst>
                                        </p:cTn>
                                        <p:tgtEl>
                                          <p:spTgt spid="847909"/>
                                        </p:tgtEl>
                                        <p:attrNameLst>
                                          <p:attrName>style.visibility</p:attrName>
                                        </p:attrNameLst>
                                      </p:cBhvr>
                                      <p:to>
                                        <p:strVal val="visible"/>
                                      </p:to>
                                    </p:set>
                                    <p:animEffect transition="in" filter="fade">
                                      <p:cBhvr>
                                        <p:cTn id="14" dur="1000"/>
                                        <p:tgtEl>
                                          <p:spTgt spid="847909"/>
                                        </p:tgtEl>
                                      </p:cBhvr>
                                    </p:animEffect>
                                    <p:anim calcmode="lin" valueType="num">
                                      <p:cBhvr>
                                        <p:cTn id="15" dur="1000" fill="hold"/>
                                        <p:tgtEl>
                                          <p:spTgt spid="847909"/>
                                        </p:tgtEl>
                                        <p:attrNameLst>
                                          <p:attrName>ppt_x</p:attrName>
                                        </p:attrNameLst>
                                      </p:cBhvr>
                                      <p:tavLst>
                                        <p:tav tm="0">
                                          <p:val>
                                            <p:strVal val="#ppt_x"/>
                                          </p:val>
                                        </p:tav>
                                        <p:tav tm="100000">
                                          <p:val>
                                            <p:strVal val="#ppt_x"/>
                                          </p:val>
                                        </p:tav>
                                      </p:tavLst>
                                    </p:anim>
                                    <p:anim calcmode="lin" valueType="num">
                                      <p:cBhvr>
                                        <p:cTn id="16" dur="900" decel="100000" fill="hold"/>
                                        <p:tgtEl>
                                          <p:spTgt spid="847909"/>
                                        </p:tgtEl>
                                        <p:attrNameLst>
                                          <p:attrName>ppt_y</p:attrName>
                                        </p:attrNameLst>
                                      </p:cBhvr>
                                      <p:tavLst>
                                        <p:tav tm="0">
                                          <p:val>
                                            <p:strVal val="#ppt_y+1"/>
                                          </p:val>
                                        </p:tav>
                                        <p:tav tm="100000">
                                          <p:val>
                                            <p:strVal val="#ppt_y-.03"/>
                                          </p:val>
                                        </p:tav>
                                      </p:tavLst>
                                    </p:anim>
                                    <p:anim calcmode="lin" valueType="num">
                                      <p:cBhvr>
                                        <p:cTn id="17" dur="100" accel="100000" fill="hold">
                                          <p:stCondLst>
                                            <p:cond delay="900"/>
                                          </p:stCondLst>
                                        </p:cTn>
                                        <p:tgtEl>
                                          <p:spTgt spid="847909"/>
                                        </p:tgtEl>
                                        <p:attrNameLst>
                                          <p:attrName>ppt_y</p:attrName>
                                        </p:attrNameLst>
                                      </p:cBhvr>
                                      <p:tavLst>
                                        <p:tav tm="0">
                                          <p:val>
                                            <p:strVal val="#ppt_y-.03"/>
                                          </p:val>
                                        </p:tav>
                                        <p:tav tm="100000">
                                          <p:val>
                                            <p:strVal val="#ppt_y"/>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52" presetClass="entr" presetSubtype="0" fill="hold" nodeType="clickEffect">
                                  <p:stCondLst>
                                    <p:cond delay="0"/>
                                  </p:stCondLst>
                                  <p:childTnLst>
                                    <p:set>
                                      <p:cBhvr>
                                        <p:cTn id="21" dur="1" fill="hold">
                                          <p:stCondLst>
                                            <p:cond delay="0"/>
                                          </p:stCondLst>
                                        </p:cTn>
                                        <p:tgtEl>
                                          <p:spTgt spid="847912"/>
                                        </p:tgtEl>
                                        <p:attrNameLst>
                                          <p:attrName>style.visibility</p:attrName>
                                        </p:attrNameLst>
                                      </p:cBhvr>
                                      <p:to>
                                        <p:strVal val="visible"/>
                                      </p:to>
                                    </p:set>
                                    <p:animScale>
                                      <p:cBhvr>
                                        <p:cTn id="22" dur="1000" decel="50000" fill="hold">
                                          <p:stCondLst>
                                            <p:cond delay="0"/>
                                          </p:stCondLst>
                                        </p:cTn>
                                        <p:tgtEl>
                                          <p:spTgt spid="84791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3" dur="1000" decel="50000" fill="hold">
                                          <p:stCondLst>
                                            <p:cond delay="0"/>
                                          </p:stCondLst>
                                        </p:cTn>
                                        <p:tgtEl>
                                          <p:spTgt spid="847912"/>
                                        </p:tgtEl>
                                        <p:attrNameLst>
                                          <p:attrName>ppt_x</p:attrName>
                                          <p:attrName>ppt_y</p:attrName>
                                        </p:attrNameLst>
                                      </p:cBhvr>
                                    </p:animMotion>
                                    <p:animEffect transition="in" filter="fade">
                                      <p:cBhvr>
                                        <p:cTn id="24" dur="1000"/>
                                        <p:tgtEl>
                                          <p:spTgt spid="847912"/>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5" presetClass="entr" presetSubtype="10" fill="hold" nodeType="clickEffect">
                                  <p:stCondLst>
                                    <p:cond delay="0"/>
                                  </p:stCondLst>
                                  <p:childTnLst>
                                    <p:set>
                                      <p:cBhvr>
                                        <p:cTn id="28" dur="1" fill="hold">
                                          <p:stCondLst>
                                            <p:cond delay="0"/>
                                          </p:stCondLst>
                                        </p:cTn>
                                        <p:tgtEl>
                                          <p:spTgt spid="847915">
                                            <p:txEl>
                                              <p:pRg st="0" end="0"/>
                                            </p:txEl>
                                          </p:spTgt>
                                        </p:tgtEl>
                                        <p:attrNameLst>
                                          <p:attrName>style.visibility</p:attrName>
                                        </p:attrNameLst>
                                      </p:cBhvr>
                                      <p:to>
                                        <p:strVal val="visible"/>
                                      </p:to>
                                    </p:set>
                                    <p:animEffect transition="in" filter="checkerboard(across)">
                                      <p:cBhvr>
                                        <p:cTn id="29" dur="500"/>
                                        <p:tgtEl>
                                          <p:spTgt spid="847915">
                                            <p:txEl>
                                              <p:pRg st="0" end="0"/>
                                            </p:txEl>
                                          </p:spTgt>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847917"/>
                                        </p:tgtEl>
                                        <p:attrNameLst>
                                          <p:attrName>style.visibility</p:attrName>
                                        </p:attrNameLst>
                                      </p:cBhvr>
                                      <p:to>
                                        <p:strVal val="visible"/>
                                      </p:to>
                                    </p:set>
                                    <p:animEffect transition="in" filter="dissolve">
                                      <p:cBhvr>
                                        <p:cTn id="32" dur="500"/>
                                        <p:tgtEl>
                                          <p:spTgt spid="84791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5" presetClass="entr" presetSubtype="10" fill="hold" nodeType="clickEffect">
                                  <p:stCondLst>
                                    <p:cond delay="0"/>
                                  </p:stCondLst>
                                  <p:childTnLst>
                                    <p:set>
                                      <p:cBhvr>
                                        <p:cTn id="36" dur="1" fill="hold">
                                          <p:stCondLst>
                                            <p:cond delay="0"/>
                                          </p:stCondLst>
                                        </p:cTn>
                                        <p:tgtEl>
                                          <p:spTgt spid="847915">
                                            <p:txEl>
                                              <p:pRg st="1" end="1"/>
                                            </p:txEl>
                                          </p:spTgt>
                                        </p:tgtEl>
                                        <p:attrNameLst>
                                          <p:attrName>style.visibility</p:attrName>
                                        </p:attrNameLst>
                                      </p:cBhvr>
                                      <p:to>
                                        <p:strVal val="visible"/>
                                      </p:to>
                                    </p:set>
                                    <p:animEffect transition="in" filter="checkerboard(across)">
                                      <p:cBhvr>
                                        <p:cTn id="37" dur="500"/>
                                        <p:tgtEl>
                                          <p:spTgt spid="847915">
                                            <p:txEl>
                                              <p:pRg st="1" end="1"/>
                                            </p:txEl>
                                          </p:spTgt>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847918"/>
                                        </p:tgtEl>
                                        <p:attrNameLst>
                                          <p:attrName>style.visibility</p:attrName>
                                        </p:attrNameLst>
                                      </p:cBhvr>
                                      <p:to>
                                        <p:strVal val="visible"/>
                                      </p:to>
                                    </p:set>
                                    <p:animEffect transition="in" filter="dissolve">
                                      <p:cBhvr>
                                        <p:cTn id="40" dur="500"/>
                                        <p:tgtEl>
                                          <p:spTgt spid="847918"/>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5" presetClass="entr" presetSubtype="10" fill="hold" nodeType="clickEffect">
                                  <p:stCondLst>
                                    <p:cond delay="0"/>
                                  </p:stCondLst>
                                  <p:childTnLst>
                                    <p:set>
                                      <p:cBhvr>
                                        <p:cTn id="44" dur="1" fill="hold">
                                          <p:stCondLst>
                                            <p:cond delay="0"/>
                                          </p:stCondLst>
                                        </p:cTn>
                                        <p:tgtEl>
                                          <p:spTgt spid="847915">
                                            <p:txEl>
                                              <p:pRg st="2" end="2"/>
                                            </p:txEl>
                                          </p:spTgt>
                                        </p:tgtEl>
                                        <p:attrNameLst>
                                          <p:attrName>style.visibility</p:attrName>
                                        </p:attrNameLst>
                                      </p:cBhvr>
                                      <p:to>
                                        <p:strVal val="visible"/>
                                      </p:to>
                                    </p:set>
                                    <p:animEffect transition="in" filter="checkerboard(across)">
                                      <p:cBhvr>
                                        <p:cTn id="45" dur="500"/>
                                        <p:tgtEl>
                                          <p:spTgt spid="847915">
                                            <p:txEl>
                                              <p:pRg st="2" end="2"/>
                                            </p:txEl>
                                          </p:spTgt>
                                        </p:tgtEl>
                                      </p:cBhvr>
                                    </p:animEffect>
                                  </p:childTnLst>
                                </p:cTn>
                              </p:par>
                              <p:par>
                                <p:cTn id="46" presetID="9" presetClass="entr" presetSubtype="0" fill="hold" grpId="0" nodeType="withEffect">
                                  <p:stCondLst>
                                    <p:cond delay="0"/>
                                  </p:stCondLst>
                                  <p:childTnLst>
                                    <p:set>
                                      <p:cBhvr>
                                        <p:cTn id="47" dur="1" fill="hold">
                                          <p:stCondLst>
                                            <p:cond delay="0"/>
                                          </p:stCondLst>
                                        </p:cTn>
                                        <p:tgtEl>
                                          <p:spTgt spid="847916"/>
                                        </p:tgtEl>
                                        <p:attrNameLst>
                                          <p:attrName>style.visibility</p:attrName>
                                        </p:attrNameLst>
                                      </p:cBhvr>
                                      <p:to>
                                        <p:strVal val="visible"/>
                                      </p:to>
                                    </p:set>
                                    <p:animEffect transition="in" filter="dissolve">
                                      <p:cBhvr>
                                        <p:cTn id="48" dur="500"/>
                                        <p:tgtEl>
                                          <p:spTgt spid="847916"/>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5" presetClass="entr" presetSubtype="10" fill="hold" nodeType="clickEffect">
                                  <p:stCondLst>
                                    <p:cond delay="0"/>
                                  </p:stCondLst>
                                  <p:childTnLst>
                                    <p:set>
                                      <p:cBhvr>
                                        <p:cTn id="52" dur="1" fill="hold">
                                          <p:stCondLst>
                                            <p:cond delay="0"/>
                                          </p:stCondLst>
                                        </p:cTn>
                                        <p:tgtEl>
                                          <p:spTgt spid="847915">
                                            <p:txEl>
                                              <p:pRg st="3" end="3"/>
                                            </p:txEl>
                                          </p:spTgt>
                                        </p:tgtEl>
                                        <p:attrNameLst>
                                          <p:attrName>style.visibility</p:attrName>
                                        </p:attrNameLst>
                                      </p:cBhvr>
                                      <p:to>
                                        <p:strVal val="visible"/>
                                      </p:to>
                                    </p:set>
                                    <p:animEffect transition="in" filter="checkerboard(across)">
                                      <p:cBhvr>
                                        <p:cTn id="53" dur="500"/>
                                        <p:tgtEl>
                                          <p:spTgt spid="84791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7916" grpId="0" animBg="1"/>
      <p:bldP spid="847917" grpId="0" animBg="1"/>
      <p:bldP spid="847918" grpId="0" animBg="1"/>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6931" name="Rectangle 2"/>
          <p:cNvSpPr>
            <a:spLocks noGrp="1" noChangeArrowheads="1"/>
          </p:cNvSpPr>
          <p:nvPr>
            <p:ph type="title"/>
          </p:nvPr>
        </p:nvSpPr>
        <p:spPr/>
        <p:txBody>
          <a:bodyPr>
            <a:normAutofit fontScale="90000"/>
          </a:bodyPr>
          <a:lstStyle/>
          <a:p>
            <a:r>
              <a:rPr lang="en-US" altLang="en-US" dirty="0" err="1">
                <a:sym typeface="Symbol" panose="05050102010706020507" pitchFamily="18" charset="2"/>
              </a:rPr>
              <a:t>Ví</a:t>
            </a:r>
            <a:r>
              <a:rPr lang="en-US" altLang="en-US" dirty="0">
                <a:sym typeface="Symbol" panose="05050102010706020507" pitchFamily="18" charset="2"/>
              </a:rPr>
              <a:t> </a:t>
            </a:r>
            <a:r>
              <a:rPr lang="en-US" altLang="en-US" dirty="0" err="1">
                <a:sym typeface="Symbol" panose="05050102010706020507" pitchFamily="18" charset="2"/>
              </a:rPr>
              <a:t>dụ</a:t>
            </a:r>
            <a:r>
              <a:rPr lang="en-US" altLang="en-US" dirty="0">
                <a:sym typeface="Symbol" panose="05050102010706020507" pitchFamily="18" charset="2"/>
              </a:rPr>
              <a:t>: </a:t>
            </a:r>
            <a:r>
              <a:rPr lang="en-US" altLang="en-US" dirty="0" err="1"/>
              <a:t>Nhập</a:t>
            </a:r>
            <a:r>
              <a:rPr lang="en-US" altLang="en-US" dirty="0"/>
              <a:t> </a:t>
            </a:r>
            <a:r>
              <a:rPr lang="en-US" altLang="en-US" dirty="0" err="1"/>
              <a:t>vào</a:t>
            </a:r>
            <a:r>
              <a:rPr lang="en-US" altLang="en-US" dirty="0"/>
              <a:t> DS </a:t>
            </a:r>
            <a:r>
              <a:rPr lang="en-US" altLang="en-US" dirty="0" err="1"/>
              <a:t>sinh</a:t>
            </a:r>
            <a:r>
              <a:rPr lang="en-US" altLang="en-US" dirty="0"/>
              <a:t> </a:t>
            </a:r>
            <a:r>
              <a:rPr lang="en-US" altLang="en-US" dirty="0" err="1"/>
              <a:t>viên</a:t>
            </a:r>
            <a:r>
              <a:rPr lang="en-US" altLang="en-US" dirty="0"/>
              <a:t>, in ra DS </a:t>
            </a:r>
            <a:r>
              <a:rPr lang="en-US" altLang="en-US" dirty="0" err="1"/>
              <a:t>đã</a:t>
            </a:r>
            <a:r>
              <a:rPr lang="en-US" altLang="en-US" dirty="0"/>
              <a:t> </a:t>
            </a:r>
            <a:r>
              <a:rPr lang="en-US" altLang="en-US" dirty="0" err="1"/>
              <a:t>sắp</a:t>
            </a:r>
            <a:r>
              <a:rPr lang="en-US" altLang="en-US" dirty="0"/>
              <a:t> </a:t>
            </a:r>
            <a:r>
              <a:rPr lang="en-US" altLang="en-US" dirty="0" err="1"/>
              <a:t>xếp</a:t>
            </a:r>
            <a:endParaRPr lang="en-US" altLang="en-US" dirty="0"/>
          </a:p>
        </p:txBody>
      </p:sp>
      <p:sp>
        <p:nvSpPr>
          <p:cNvPr id="636933" name="Rectangle 3"/>
          <p:cNvSpPr>
            <a:spLocks noChangeArrowheads="1"/>
          </p:cNvSpPr>
          <p:nvPr/>
        </p:nvSpPr>
        <p:spPr bwMode="auto">
          <a:xfrm>
            <a:off x="228600" y="990600"/>
            <a:ext cx="8686800" cy="4953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eaLnBrk="1" hangingPunct="1">
              <a:spcBef>
                <a:spcPct val="0"/>
              </a:spcBef>
              <a:buFontTx/>
              <a:buNone/>
            </a:pPr>
            <a:r>
              <a:rPr lang="fr-FR" altLang="en-US" sz="2400" b="0" dirty="0">
                <a:solidFill>
                  <a:srgbClr val="000066"/>
                </a:solidFill>
                <a:latin typeface="Consolas" panose="020B0609020204030204" pitchFamily="49" charset="0"/>
              </a:rPr>
              <a:t>	</a:t>
            </a:r>
            <a:r>
              <a:rPr lang="fr-FR" altLang="en-US" sz="2400" b="0" dirty="0">
                <a:solidFill>
                  <a:schemeClr val="folHlink"/>
                </a:solidFill>
                <a:latin typeface="Consolas" panose="020B0609020204030204" pitchFamily="49" charset="0"/>
              </a:rPr>
              <a:t>//So </a:t>
            </a:r>
            <a:r>
              <a:rPr lang="fr-FR" altLang="en-US" sz="2400" b="0" dirty="0" err="1">
                <a:solidFill>
                  <a:schemeClr val="folHlink"/>
                </a:solidFill>
                <a:latin typeface="Consolas" panose="020B0609020204030204" pitchFamily="49" charset="0"/>
              </a:rPr>
              <a:t>sánh</a:t>
            </a:r>
            <a:r>
              <a:rPr lang="fr-FR" altLang="en-US" sz="2400" b="0" dirty="0">
                <a:solidFill>
                  <a:schemeClr val="folHlink"/>
                </a:solidFill>
                <a:latin typeface="Consolas" panose="020B0609020204030204" pitchFamily="49" charset="0"/>
              </a:rPr>
              <a:t> </a:t>
            </a:r>
            <a:r>
              <a:rPr lang="fr-FR" altLang="en-US" sz="2400" b="0" dirty="0" err="1">
                <a:solidFill>
                  <a:schemeClr val="folHlink"/>
                </a:solidFill>
                <a:latin typeface="Consolas" panose="020B0609020204030204" pitchFamily="49" charset="0"/>
              </a:rPr>
              <a:t>theo</a:t>
            </a:r>
            <a:r>
              <a:rPr lang="fr-FR" altLang="en-US" sz="2400" b="0" dirty="0">
                <a:solidFill>
                  <a:schemeClr val="folHlink"/>
                </a:solidFill>
                <a:latin typeface="Consolas" panose="020B0609020204030204" pitchFamily="49" charset="0"/>
              </a:rPr>
              <a:t> </a:t>
            </a:r>
            <a:r>
              <a:rPr lang="fr-FR" altLang="en-US" sz="2400" b="0" dirty="0" err="1">
                <a:solidFill>
                  <a:schemeClr val="folHlink"/>
                </a:solidFill>
                <a:latin typeface="Consolas" panose="020B0609020204030204" pitchFamily="49" charset="0"/>
              </a:rPr>
              <a:t>Họ+đệm+tên</a:t>
            </a:r>
            <a:endParaRPr lang="fr-FR" altLang="en-US" sz="2400" b="0" dirty="0">
              <a:solidFill>
                <a:schemeClr val="folHlink"/>
              </a:solidFill>
              <a:latin typeface="Consolas" panose="020B0609020204030204" pitchFamily="49" charset="0"/>
            </a:endParaRPr>
          </a:p>
          <a:p>
            <a:pPr eaLnBrk="1" hangingPunct="1">
              <a:spcBef>
                <a:spcPct val="0"/>
              </a:spcBef>
              <a:buFontTx/>
              <a:buNone/>
            </a:pPr>
            <a:r>
              <a:rPr lang="fr-FR" altLang="en-US" sz="2400" b="0" dirty="0">
                <a:solidFill>
                  <a:srgbClr val="000066"/>
                </a:solidFill>
                <a:latin typeface="Consolas" panose="020B0609020204030204" pitchFamily="49" charset="0"/>
              </a:rPr>
              <a:t>	for(i = 0; i &lt; N - 1; i ++)</a:t>
            </a:r>
          </a:p>
          <a:p>
            <a:pPr eaLnBrk="1" hangingPunct="1">
              <a:spcBef>
                <a:spcPct val="0"/>
              </a:spcBef>
              <a:buFontTx/>
              <a:buNone/>
            </a:pPr>
            <a:r>
              <a:rPr lang="fr-FR" altLang="en-US" sz="2400" b="0" dirty="0">
                <a:solidFill>
                  <a:srgbClr val="000066"/>
                </a:solidFill>
                <a:latin typeface="Consolas" panose="020B0609020204030204" pitchFamily="49" charset="0"/>
              </a:rPr>
              <a:t>	    for(j = i +1; j &lt; N; j ++)</a:t>
            </a:r>
          </a:p>
          <a:p>
            <a:pPr eaLnBrk="1" hangingPunct="1">
              <a:spcBef>
                <a:spcPct val="0"/>
              </a:spcBef>
              <a:buFontTx/>
              <a:buNone/>
            </a:pPr>
            <a:r>
              <a:rPr lang="fr-FR" altLang="en-US" sz="2400" b="0" dirty="0">
                <a:solidFill>
                  <a:srgbClr val="000066"/>
                </a:solidFill>
                <a:latin typeface="Consolas" panose="020B0609020204030204" pitchFamily="49" charset="0"/>
              </a:rPr>
              <a:t>	      if(</a:t>
            </a:r>
            <a:r>
              <a:rPr lang="fr-FR" altLang="en-US" sz="2400" b="0" dirty="0" err="1">
                <a:solidFill>
                  <a:srgbClr val="000066"/>
                </a:solidFill>
                <a:latin typeface="Consolas" panose="020B0609020204030204" pitchFamily="49" charset="0"/>
              </a:rPr>
              <a:t>strcmp</a:t>
            </a:r>
            <a:r>
              <a:rPr lang="fr-FR" altLang="en-US" sz="2400" b="0" dirty="0">
                <a:solidFill>
                  <a:srgbClr val="000066"/>
                </a:solidFill>
                <a:latin typeface="Consolas" panose="020B0609020204030204" pitchFamily="49" charset="0"/>
              </a:rPr>
              <a:t>(DS[i],DS[j]) &gt; 0){</a:t>
            </a:r>
          </a:p>
          <a:p>
            <a:pPr eaLnBrk="1" hangingPunct="1">
              <a:spcBef>
                <a:spcPct val="0"/>
              </a:spcBef>
              <a:buFontTx/>
              <a:buNone/>
            </a:pPr>
            <a:r>
              <a:rPr lang="fr-FR" altLang="en-US" sz="2400" b="0" dirty="0">
                <a:solidFill>
                  <a:srgbClr val="000066"/>
                </a:solidFill>
                <a:latin typeface="Consolas" panose="020B0609020204030204" pitchFamily="49" charset="0"/>
              </a:rPr>
              <a:t>	      	</a:t>
            </a:r>
            <a:r>
              <a:rPr lang="fr-FR" altLang="en-US" sz="2400" b="0" dirty="0" err="1">
                <a:solidFill>
                  <a:srgbClr val="000066"/>
                </a:solidFill>
                <a:latin typeface="Consolas" panose="020B0609020204030204" pitchFamily="49" charset="0"/>
              </a:rPr>
              <a:t>strcpy</a:t>
            </a:r>
            <a:r>
              <a:rPr lang="fr-FR" altLang="en-US" sz="2400" b="0" dirty="0">
                <a:solidFill>
                  <a:srgbClr val="000066"/>
                </a:solidFill>
                <a:latin typeface="Consolas" panose="020B0609020204030204" pitchFamily="49" charset="0"/>
              </a:rPr>
              <a:t>(</a:t>
            </a:r>
            <a:r>
              <a:rPr lang="fr-FR" altLang="en-US" sz="2400" b="0" dirty="0" err="1">
                <a:solidFill>
                  <a:srgbClr val="000066"/>
                </a:solidFill>
                <a:latin typeface="Consolas" panose="020B0609020204030204" pitchFamily="49" charset="0"/>
              </a:rPr>
              <a:t>str,DS</a:t>
            </a:r>
            <a:r>
              <a:rPr lang="fr-FR" altLang="en-US" sz="2400" b="0" dirty="0">
                <a:solidFill>
                  <a:srgbClr val="000066"/>
                </a:solidFill>
                <a:latin typeface="Consolas" panose="020B0609020204030204" pitchFamily="49" charset="0"/>
              </a:rPr>
              <a:t>[i]);</a:t>
            </a:r>
          </a:p>
          <a:p>
            <a:pPr eaLnBrk="1" hangingPunct="1">
              <a:spcBef>
                <a:spcPct val="0"/>
              </a:spcBef>
              <a:buFontTx/>
              <a:buNone/>
            </a:pPr>
            <a:r>
              <a:rPr lang="fr-FR" altLang="en-US" sz="2400" b="0" dirty="0">
                <a:solidFill>
                  <a:srgbClr val="000066"/>
                </a:solidFill>
                <a:latin typeface="Consolas" panose="020B0609020204030204" pitchFamily="49" charset="0"/>
              </a:rPr>
              <a:t>	      	</a:t>
            </a:r>
            <a:r>
              <a:rPr lang="fr-FR" altLang="en-US" sz="2400" b="0" dirty="0" err="1">
                <a:solidFill>
                  <a:srgbClr val="000066"/>
                </a:solidFill>
                <a:latin typeface="Consolas" panose="020B0609020204030204" pitchFamily="49" charset="0"/>
              </a:rPr>
              <a:t>strcpy</a:t>
            </a:r>
            <a:r>
              <a:rPr lang="fr-FR" altLang="en-US" sz="2400" b="0" dirty="0">
                <a:solidFill>
                  <a:srgbClr val="000066"/>
                </a:solidFill>
                <a:latin typeface="Consolas" panose="020B0609020204030204" pitchFamily="49" charset="0"/>
              </a:rPr>
              <a:t>(DS[i],DS[j]);</a:t>
            </a:r>
          </a:p>
          <a:p>
            <a:pPr eaLnBrk="1" hangingPunct="1">
              <a:spcBef>
                <a:spcPct val="0"/>
              </a:spcBef>
              <a:buFontTx/>
              <a:buNone/>
            </a:pPr>
            <a:r>
              <a:rPr lang="fr-FR" altLang="en-US" sz="2400" b="0" dirty="0">
                <a:solidFill>
                  <a:srgbClr val="000066"/>
                </a:solidFill>
                <a:latin typeface="Consolas" panose="020B0609020204030204" pitchFamily="49" charset="0"/>
              </a:rPr>
              <a:t>	      	</a:t>
            </a:r>
            <a:r>
              <a:rPr lang="fr-FR" altLang="en-US" sz="2400" b="0" dirty="0" err="1">
                <a:solidFill>
                  <a:srgbClr val="000066"/>
                </a:solidFill>
                <a:latin typeface="Consolas" panose="020B0609020204030204" pitchFamily="49" charset="0"/>
              </a:rPr>
              <a:t>strcpy</a:t>
            </a:r>
            <a:r>
              <a:rPr lang="fr-FR" altLang="en-US" sz="2400" b="0" dirty="0">
                <a:solidFill>
                  <a:srgbClr val="000066"/>
                </a:solidFill>
                <a:latin typeface="Consolas" panose="020B0609020204030204" pitchFamily="49" charset="0"/>
              </a:rPr>
              <a:t>(DS[j],</a:t>
            </a:r>
            <a:r>
              <a:rPr lang="fr-FR" altLang="en-US" sz="2400" b="0" dirty="0" err="1">
                <a:solidFill>
                  <a:srgbClr val="000066"/>
                </a:solidFill>
                <a:latin typeface="Consolas" panose="020B0609020204030204" pitchFamily="49" charset="0"/>
              </a:rPr>
              <a:t>str</a:t>
            </a:r>
            <a:r>
              <a:rPr lang="fr-FR" altLang="en-US" sz="2400" b="0" dirty="0">
                <a:solidFill>
                  <a:srgbClr val="000066"/>
                </a:solidFill>
                <a:latin typeface="Consolas" panose="020B0609020204030204" pitchFamily="49" charset="0"/>
              </a:rPr>
              <a:t>);</a:t>
            </a:r>
          </a:p>
          <a:p>
            <a:pPr eaLnBrk="1" hangingPunct="1">
              <a:spcBef>
                <a:spcPct val="0"/>
              </a:spcBef>
              <a:buFontTx/>
              <a:buNone/>
            </a:pPr>
            <a:r>
              <a:rPr lang="fr-FR" altLang="en-US" sz="2400" b="0" dirty="0">
                <a:solidFill>
                  <a:srgbClr val="000066"/>
                </a:solidFill>
                <a:latin typeface="Consolas" panose="020B0609020204030204" pitchFamily="49" charset="0"/>
              </a:rPr>
              <a:t>	      }</a:t>
            </a:r>
          </a:p>
          <a:p>
            <a:pPr eaLnBrk="1" hangingPunct="1">
              <a:spcBef>
                <a:spcPct val="0"/>
              </a:spcBef>
              <a:buFontTx/>
              <a:buNone/>
            </a:pPr>
            <a:r>
              <a:rPr lang="fr-FR" altLang="en-US" sz="2400" b="0" dirty="0">
                <a:solidFill>
                  <a:schemeClr val="folHlink"/>
                </a:solidFill>
                <a:latin typeface="Consolas" panose="020B0609020204030204" pitchFamily="49" charset="0"/>
              </a:rPr>
              <a:t>	//In </a:t>
            </a:r>
            <a:r>
              <a:rPr lang="fr-FR" altLang="en-US" sz="2400" b="0" dirty="0" err="1">
                <a:solidFill>
                  <a:schemeClr val="folHlink"/>
                </a:solidFill>
                <a:latin typeface="Consolas" panose="020B0609020204030204" pitchFamily="49" charset="0"/>
              </a:rPr>
              <a:t>danh</a:t>
            </a:r>
            <a:r>
              <a:rPr lang="fr-FR" altLang="en-US" sz="2400" b="0" dirty="0">
                <a:solidFill>
                  <a:schemeClr val="folHlink"/>
                </a:solidFill>
                <a:latin typeface="Consolas" panose="020B0609020204030204" pitchFamily="49" charset="0"/>
              </a:rPr>
              <a:t> </a:t>
            </a:r>
            <a:r>
              <a:rPr lang="fr-FR" altLang="en-US" sz="2400" b="0" dirty="0" err="1">
                <a:solidFill>
                  <a:schemeClr val="folHlink"/>
                </a:solidFill>
                <a:latin typeface="Consolas" panose="020B0609020204030204" pitchFamily="49" charset="0"/>
              </a:rPr>
              <a:t>sách</a:t>
            </a:r>
            <a:r>
              <a:rPr lang="fr-FR" altLang="en-US" sz="2400" b="0" dirty="0">
                <a:solidFill>
                  <a:schemeClr val="folHlink"/>
                </a:solidFill>
                <a:latin typeface="Consolas" panose="020B0609020204030204" pitchFamily="49" charset="0"/>
              </a:rPr>
              <a:t> </a:t>
            </a:r>
            <a:r>
              <a:rPr lang="fr-FR" altLang="en-US" sz="2400" b="0" dirty="0" err="1">
                <a:solidFill>
                  <a:schemeClr val="folHlink"/>
                </a:solidFill>
                <a:latin typeface="Consolas" panose="020B0609020204030204" pitchFamily="49" charset="0"/>
              </a:rPr>
              <a:t>đã</a:t>
            </a:r>
            <a:r>
              <a:rPr lang="fr-FR" altLang="en-US" sz="2400" b="0" dirty="0">
                <a:solidFill>
                  <a:schemeClr val="folHlink"/>
                </a:solidFill>
                <a:latin typeface="Consolas" panose="020B0609020204030204" pitchFamily="49" charset="0"/>
              </a:rPr>
              <a:t> </a:t>
            </a:r>
            <a:r>
              <a:rPr lang="fr-FR" altLang="en-US" sz="2400" b="0" dirty="0" err="1">
                <a:solidFill>
                  <a:schemeClr val="folHlink"/>
                </a:solidFill>
                <a:latin typeface="Consolas" panose="020B0609020204030204" pitchFamily="49" charset="0"/>
              </a:rPr>
              <a:t>sắp</a:t>
            </a:r>
            <a:r>
              <a:rPr lang="fr-FR" altLang="en-US" sz="2400" b="0" dirty="0">
                <a:solidFill>
                  <a:schemeClr val="folHlink"/>
                </a:solidFill>
                <a:latin typeface="Consolas" panose="020B0609020204030204" pitchFamily="49" charset="0"/>
              </a:rPr>
              <a:t> </a:t>
            </a:r>
            <a:r>
              <a:rPr lang="fr-FR" altLang="en-US" sz="2400" b="0" dirty="0" err="1">
                <a:solidFill>
                  <a:schemeClr val="folHlink"/>
                </a:solidFill>
                <a:latin typeface="Consolas" panose="020B0609020204030204" pitchFamily="49" charset="0"/>
              </a:rPr>
              <a:t>xếp</a:t>
            </a:r>
            <a:endParaRPr lang="fr-FR" altLang="en-US" sz="2400" b="0" dirty="0">
              <a:solidFill>
                <a:srgbClr val="000066"/>
              </a:solidFill>
              <a:latin typeface="Consolas" panose="020B0609020204030204" pitchFamily="49" charset="0"/>
            </a:endParaRPr>
          </a:p>
          <a:p>
            <a:pPr eaLnBrk="1" hangingPunct="1">
              <a:spcBef>
                <a:spcPct val="0"/>
              </a:spcBef>
              <a:buFontTx/>
              <a:buNone/>
            </a:pPr>
            <a:r>
              <a:rPr lang="fr-FR" altLang="en-US" sz="2400" b="0" dirty="0">
                <a:solidFill>
                  <a:srgbClr val="000066"/>
                </a:solidFill>
                <a:latin typeface="Consolas" panose="020B0609020204030204" pitchFamily="49" charset="0"/>
              </a:rPr>
              <a:t>	printf("\</a:t>
            </a:r>
            <a:r>
              <a:rPr lang="fr-FR" altLang="en-US" sz="2400" b="0" dirty="0" err="1">
                <a:solidFill>
                  <a:srgbClr val="000066"/>
                </a:solidFill>
                <a:latin typeface="Consolas" panose="020B0609020204030204" pitchFamily="49" charset="0"/>
              </a:rPr>
              <a:t>nDS</a:t>
            </a:r>
            <a:r>
              <a:rPr lang="fr-FR" altLang="en-US" sz="2400" b="0" dirty="0">
                <a:solidFill>
                  <a:srgbClr val="000066"/>
                </a:solidFill>
                <a:latin typeface="Consolas" panose="020B0609020204030204" pitchFamily="49" charset="0"/>
              </a:rPr>
              <a:t> </a:t>
            </a:r>
            <a:r>
              <a:rPr lang="fr-FR" altLang="en-US" sz="2400" b="0" dirty="0" err="1">
                <a:solidFill>
                  <a:srgbClr val="000066"/>
                </a:solidFill>
                <a:latin typeface="Consolas" panose="020B0609020204030204" pitchFamily="49" charset="0"/>
              </a:rPr>
              <a:t>sinh</a:t>
            </a:r>
            <a:r>
              <a:rPr lang="fr-FR" altLang="en-US" sz="2400" b="0" dirty="0">
                <a:solidFill>
                  <a:srgbClr val="000066"/>
                </a:solidFill>
                <a:latin typeface="Consolas" panose="020B0609020204030204" pitchFamily="49" charset="0"/>
              </a:rPr>
              <a:t> </a:t>
            </a:r>
            <a:r>
              <a:rPr lang="fr-FR" altLang="en-US" sz="2400" b="0" dirty="0" err="1">
                <a:solidFill>
                  <a:srgbClr val="000066"/>
                </a:solidFill>
                <a:latin typeface="Consolas" panose="020B0609020204030204" pitchFamily="49" charset="0"/>
              </a:rPr>
              <a:t>vien</a:t>
            </a:r>
            <a:r>
              <a:rPr lang="fr-FR" altLang="en-US" sz="2400" b="0" dirty="0">
                <a:solidFill>
                  <a:srgbClr val="000066"/>
                </a:solidFill>
                <a:latin typeface="Consolas" panose="020B0609020204030204" pitchFamily="49" charset="0"/>
              </a:rPr>
              <a:t> </a:t>
            </a:r>
            <a:r>
              <a:rPr lang="fr-FR" altLang="en-US" sz="2400" b="0" dirty="0" err="1">
                <a:solidFill>
                  <a:srgbClr val="000066"/>
                </a:solidFill>
                <a:latin typeface="Consolas" panose="020B0609020204030204" pitchFamily="49" charset="0"/>
              </a:rPr>
              <a:t>vua</a:t>
            </a:r>
            <a:r>
              <a:rPr lang="fr-FR" altLang="en-US" sz="2400" b="0" dirty="0">
                <a:solidFill>
                  <a:srgbClr val="000066"/>
                </a:solidFill>
                <a:latin typeface="Consolas" panose="020B0609020204030204" pitchFamily="49" charset="0"/>
              </a:rPr>
              <a:t> </a:t>
            </a:r>
            <a:r>
              <a:rPr lang="fr-FR" altLang="en-US" sz="2400" b="0" dirty="0" err="1">
                <a:solidFill>
                  <a:srgbClr val="000066"/>
                </a:solidFill>
                <a:latin typeface="Consolas" panose="020B0609020204030204" pitchFamily="49" charset="0"/>
              </a:rPr>
              <a:t>nhap</a:t>
            </a:r>
            <a:r>
              <a:rPr lang="fr-FR" altLang="en-US" sz="2400" b="0" dirty="0">
                <a:solidFill>
                  <a:srgbClr val="000066"/>
                </a:solidFill>
                <a:latin typeface="Consolas" panose="020B0609020204030204" pitchFamily="49" charset="0"/>
              </a:rPr>
              <a:t> \n");</a:t>
            </a:r>
          </a:p>
          <a:p>
            <a:pPr eaLnBrk="1" hangingPunct="1">
              <a:spcBef>
                <a:spcPct val="0"/>
              </a:spcBef>
              <a:buFontTx/>
              <a:buNone/>
            </a:pPr>
            <a:r>
              <a:rPr lang="fr-FR" altLang="en-US" sz="2400" b="0" dirty="0">
                <a:solidFill>
                  <a:srgbClr val="000066"/>
                </a:solidFill>
                <a:latin typeface="Consolas" panose="020B0609020204030204" pitchFamily="49" charset="0"/>
              </a:rPr>
              <a:t>	for(i=0;i &lt; </a:t>
            </a:r>
            <a:r>
              <a:rPr lang="fr-FR" altLang="en-US" sz="2400" b="0" dirty="0" err="1">
                <a:solidFill>
                  <a:srgbClr val="000066"/>
                </a:solidFill>
                <a:latin typeface="Consolas" panose="020B0609020204030204" pitchFamily="49" charset="0"/>
              </a:rPr>
              <a:t>N;i</a:t>
            </a:r>
            <a:r>
              <a:rPr lang="fr-FR" altLang="en-US" sz="2400" b="0" dirty="0">
                <a:solidFill>
                  <a:srgbClr val="000066"/>
                </a:solidFill>
                <a:latin typeface="Consolas" panose="020B0609020204030204" pitchFamily="49" charset="0"/>
              </a:rPr>
              <a:t>++)  </a:t>
            </a:r>
          </a:p>
          <a:p>
            <a:pPr eaLnBrk="1" hangingPunct="1">
              <a:spcBef>
                <a:spcPct val="0"/>
              </a:spcBef>
              <a:buFontTx/>
              <a:buNone/>
            </a:pPr>
            <a:r>
              <a:rPr lang="fr-FR" altLang="en-US" sz="2400" b="0" dirty="0">
                <a:solidFill>
                  <a:srgbClr val="000066"/>
                </a:solidFill>
                <a:latin typeface="Consolas" panose="020B0609020204030204" pitchFamily="49" charset="0"/>
              </a:rPr>
              <a:t>	   printf("%s\</a:t>
            </a:r>
            <a:r>
              <a:rPr lang="fr-FR" altLang="en-US" sz="2400" b="0" dirty="0" err="1">
                <a:solidFill>
                  <a:srgbClr val="000066"/>
                </a:solidFill>
                <a:latin typeface="Consolas" panose="020B0609020204030204" pitchFamily="49" charset="0"/>
              </a:rPr>
              <a:t>n",DS</a:t>
            </a:r>
            <a:r>
              <a:rPr lang="fr-FR" altLang="en-US" sz="2400" b="0" dirty="0">
                <a:solidFill>
                  <a:srgbClr val="000066"/>
                </a:solidFill>
                <a:latin typeface="Consolas" panose="020B0609020204030204" pitchFamily="49" charset="0"/>
              </a:rPr>
              <a:t>[i]);   </a:t>
            </a:r>
          </a:p>
          <a:p>
            <a:pPr eaLnBrk="1" hangingPunct="1">
              <a:spcBef>
                <a:spcPct val="0"/>
              </a:spcBef>
              <a:buFontTx/>
              <a:buNone/>
            </a:pPr>
            <a:r>
              <a:rPr lang="fr-FR" altLang="en-US" sz="2400" b="0" dirty="0">
                <a:solidFill>
                  <a:srgbClr val="000066"/>
                </a:solidFill>
                <a:latin typeface="Consolas" panose="020B0609020204030204" pitchFamily="49" charset="0"/>
              </a:rPr>
              <a:t> }//</a:t>
            </a:r>
            <a:r>
              <a:rPr lang="fr-FR" altLang="en-US" sz="2400" b="0" dirty="0">
                <a:solidFill>
                  <a:schemeClr val="folHlink"/>
                </a:solidFill>
                <a:latin typeface="Consolas" panose="020B0609020204030204" pitchFamily="49" charset="0"/>
              </a:rPr>
              <a:t>main</a:t>
            </a:r>
          </a:p>
        </p:txBody>
      </p:sp>
      <p:sp>
        <p:nvSpPr>
          <p:cNvPr id="2" name="Slide Number Placeholder 1">
            <a:extLst>
              <a:ext uri="{FF2B5EF4-FFF2-40B4-BE49-F238E27FC236}">
                <a16:creationId xmlns:a16="http://schemas.microsoft.com/office/drawing/2014/main" id="{697934A8-8B84-4CA6-9A26-6AD736CC9A69}"/>
              </a:ext>
            </a:extLst>
          </p:cNvPr>
          <p:cNvSpPr>
            <a:spLocks noGrp="1"/>
          </p:cNvSpPr>
          <p:nvPr>
            <p:ph type="sldNum" sz="quarter" idx="12"/>
          </p:nvPr>
        </p:nvSpPr>
        <p:spPr/>
        <p:txBody>
          <a:bodyPr/>
          <a:lstStyle/>
          <a:p>
            <a:pPr>
              <a:defRPr/>
            </a:pPr>
            <a:fld id="{433BCE07-93B6-431C-B811-61266185107F}" type="slidenum">
              <a:rPr lang="en-US" altLang="en-US" smtClean="0"/>
              <a:pPr>
                <a:defRPr/>
              </a:pPr>
              <a:t>110</a:t>
            </a:fld>
            <a:endParaRPr lang="en-US" altLang="en-US"/>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8979" name="Rectangle 2"/>
          <p:cNvSpPr>
            <a:spLocks noGrp="1" noChangeArrowheads="1"/>
          </p:cNvSpPr>
          <p:nvPr>
            <p:ph type="title"/>
          </p:nvPr>
        </p:nvSpPr>
        <p:spPr/>
        <p:txBody>
          <a:bodyPr>
            <a:normAutofit/>
          </a:bodyPr>
          <a:lstStyle/>
          <a:p>
            <a:r>
              <a:rPr lang="en-US" altLang="en-US">
                <a:sym typeface="Symbol" panose="05050102010706020507" pitchFamily="18" charset="2"/>
              </a:rPr>
              <a:t>Ví dụKết quả thực hiện</a:t>
            </a:r>
          </a:p>
        </p:txBody>
      </p:sp>
      <p:pic>
        <p:nvPicPr>
          <p:cNvPr id="638981"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923894"/>
            <a:ext cx="6705600" cy="501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C2ADD672-09AA-41DC-8A03-EC4B71E35B56}"/>
              </a:ext>
            </a:extLst>
          </p:cNvPr>
          <p:cNvSpPr>
            <a:spLocks noGrp="1"/>
          </p:cNvSpPr>
          <p:nvPr>
            <p:ph type="sldNum" sz="quarter" idx="12"/>
          </p:nvPr>
        </p:nvSpPr>
        <p:spPr/>
        <p:txBody>
          <a:bodyPr/>
          <a:lstStyle/>
          <a:p>
            <a:pPr>
              <a:defRPr/>
            </a:pPr>
            <a:fld id="{433BCE07-93B6-431C-B811-61266185107F}" type="slidenum">
              <a:rPr lang="en-US" altLang="en-US" smtClean="0"/>
              <a:pPr>
                <a:defRPr/>
              </a:pPr>
              <a:t>111</a:t>
            </a:fld>
            <a:endParaRPr lang="en-US" altLang="en-US"/>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027" name="Rectangle 2"/>
          <p:cNvSpPr>
            <a:spLocks noGrp="1" noChangeArrowheads="1"/>
          </p:cNvSpPr>
          <p:nvPr>
            <p:ph type="title"/>
          </p:nvPr>
        </p:nvSpPr>
        <p:spPr/>
        <p:txBody>
          <a:bodyPr>
            <a:normAutofit/>
          </a:bodyPr>
          <a:lstStyle/>
          <a:p>
            <a:r>
              <a:rPr lang="en-US" altLang="en-US">
                <a:sym typeface="Symbol" panose="05050102010706020507" pitchFamily="18" charset="2"/>
              </a:rPr>
              <a:t>Ví dụ : Sắp xếp theo tên</a:t>
            </a:r>
          </a:p>
        </p:txBody>
      </p:sp>
      <p:sp>
        <p:nvSpPr>
          <p:cNvPr id="641029" name="Rectangle 3"/>
          <p:cNvSpPr>
            <a:spLocks noChangeArrowheads="1"/>
          </p:cNvSpPr>
          <p:nvPr/>
        </p:nvSpPr>
        <p:spPr bwMode="auto">
          <a:xfrm>
            <a:off x="228600" y="990600"/>
            <a:ext cx="8686800" cy="4800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eaLnBrk="1" hangingPunct="1">
              <a:spcBef>
                <a:spcPct val="10000"/>
              </a:spcBef>
              <a:buFontTx/>
              <a:buNone/>
            </a:pPr>
            <a:r>
              <a:rPr lang="fr-FR" altLang="en-US" sz="2300" b="0" dirty="0">
                <a:solidFill>
                  <a:schemeClr val="folHlink"/>
                </a:solidFill>
                <a:latin typeface="Consolas" panose="020B0609020204030204" pitchFamily="49" charset="0"/>
              </a:rPr>
              <a:t>//</a:t>
            </a:r>
            <a:r>
              <a:rPr lang="fr-FR" altLang="en-US" sz="2300" b="0" dirty="0" err="1">
                <a:solidFill>
                  <a:schemeClr val="folHlink"/>
                </a:solidFill>
                <a:latin typeface="Consolas" panose="020B0609020204030204" pitchFamily="49" charset="0"/>
              </a:rPr>
              <a:t>Sap</a:t>
            </a:r>
            <a:r>
              <a:rPr lang="fr-FR" altLang="en-US" sz="2300" b="0" dirty="0">
                <a:solidFill>
                  <a:schemeClr val="folHlink"/>
                </a:solidFill>
                <a:latin typeface="Consolas" panose="020B0609020204030204" pitchFamily="49" charset="0"/>
              </a:rPr>
              <a:t> </a:t>
            </a:r>
            <a:r>
              <a:rPr lang="fr-FR" altLang="en-US" sz="2300" b="0" dirty="0" err="1">
                <a:solidFill>
                  <a:schemeClr val="folHlink"/>
                </a:solidFill>
                <a:latin typeface="Consolas" panose="020B0609020204030204" pitchFamily="49" charset="0"/>
              </a:rPr>
              <a:t>xep</a:t>
            </a:r>
            <a:r>
              <a:rPr lang="fr-FR" altLang="en-US" sz="2300" b="0" dirty="0">
                <a:solidFill>
                  <a:schemeClr val="folHlink"/>
                </a:solidFill>
                <a:latin typeface="Consolas" panose="020B0609020204030204" pitchFamily="49" charset="0"/>
              </a:rPr>
              <a:t> </a:t>
            </a:r>
            <a:r>
              <a:rPr lang="fr-FR" altLang="en-US" sz="2300" b="0" dirty="0" err="1">
                <a:solidFill>
                  <a:schemeClr val="folHlink"/>
                </a:solidFill>
                <a:latin typeface="Consolas" panose="020B0609020204030204" pitchFamily="49" charset="0"/>
              </a:rPr>
              <a:t>theo</a:t>
            </a:r>
            <a:r>
              <a:rPr lang="fr-FR" altLang="en-US" sz="2300" b="0" dirty="0">
                <a:solidFill>
                  <a:schemeClr val="folHlink"/>
                </a:solidFill>
                <a:latin typeface="Consolas" panose="020B0609020204030204" pitchFamily="49" charset="0"/>
              </a:rPr>
              <a:t> </a:t>
            </a:r>
            <a:r>
              <a:rPr lang="fr-FR" altLang="en-US" sz="2300" b="0" dirty="0" err="1">
                <a:solidFill>
                  <a:schemeClr val="folHlink"/>
                </a:solidFill>
                <a:latin typeface="Consolas" panose="020B0609020204030204" pitchFamily="49" charset="0"/>
              </a:rPr>
              <a:t>tên</a:t>
            </a:r>
            <a:endParaRPr lang="fr-FR" altLang="en-US" sz="2300" b="0" dirty="0">
              <a:solidFill>
                <a:schemeClr val="folHlink"/>
              </a:solidFill>
              <a:latin typeface="Consolas" panose="020B0609020204030204" pitchFamily="49" charset="0"/>
            </a:endParaRPr>
          </a:p>
          <a:p>
            <a:pPr eaLnBrk="1" hangingPunct="1">
              <a:spcBef>
                <a:spcPct val="10000"/>
              </a:spcBef>
              <a:buFontTx/>
              <a:buNone/>
            </a:pPr>
            <a:r>
              <a:rPr lang="fr-FR" altLang="en-US" sz="2300" b="0" dirty="0">
                <a:solidFill>
                  <a:srgbClr val="000066"/>
                </a:solidFill>
                <a:latin typeface="Consolas" panose="020B0609020204030204" pitchFamily="49" charset="0"/>
              </a:rPr>
              <a:t>  char </a:t>
            </a:r>
            <a:r>
              <a:rPr lang="fr-FR" altLang="en-US" sz="2300" b="0" dirty="0" err="1">
                <a:solidFill>
                  <a:srgbClr val="000066"/>
                </a:solidFill>
                <a:latin typeface="Consolas" panose="020B0609020204030204" pitchFamily="49" charset="0"/>
              </a:rPr>
              <a:t>ten_i</a:t>
            </a:r>
            <a:r>
              <a:rPr lang="fr-FR" altLang="en-US" sz="2300" b="0" dirty="0">
                <a:solidFill>
                  <a:srgbClr val="000066"/>
                </a:solidFill>
                <a:latin typeface="Consolas" panose="020B0609020204030204" pitchFamily="49" charset="0"/>
              </a:rPr>
              <a:t>[30],</a:t>
            </a:r>
            <a:r>
              <a:rPr lang="fr-FR" altLang="en-US" sz="2300" b="0" dirty="0" err="1">
                <a:solidFill>
                  <a:srgbClr val="000066"/>
                </a:solidFill>
                <a:latin typeface="Consolas" panose="020B0609020204030204" pitchFamily="49" charset="0"/>
              </a:rPr>
              <a:t>ten_j</a:t>
            </a:r>
            <a:r>
              <a:rPr lang="fr-FR" altLang="en-US" sz="2300" b="0" dirty="0">
                <a:solidFill>
                  <a:srgbClr val="000066"/>
                </a:solidFill>
                <a:latin typeface="Consolas" panose="020B0609020204030204" pitchFamily="49" charset="0"/>
              </a:rPr>
              <a:t>[30];</a:t>
            </a:r>
          </a:p>
          <a:p>
            <a:pPr eaLnBrk="1" hangingPunct="1">
              <a:spcBef>
                <a:spcPct val="10000"/>
              </a:spcBef>
              <a:buFontTx/>
              <a:buNone/>
            </a:pPr>
            <a:r>
              <a:rPr lang="fr-FR" altLang="en-US" sz="2300" b="0" dirty="0">
                <a:solidFill>
                  <a:srgbClr val="000066"/>
                </a:solidFill>
                <a:latin typeface="Consolas" panose="020B0609020204030204" pitchFamily="49" charset="0"/>
              </a:rPr>
              <a:t>	for(i = 0; i &lt; N - 1; i ++)</a:t>
            </a:r>
          </a:p>
          <a:p>
            <a:pPr eaLnBrk="1" hangingPunct="1">
              <a:spcBef>
                <a:spcPct val="10000"/>
              </a:spcBef>
              <a:buFontTx/>
              <a:buNone/>
            </a:pPr>
            <a:r>
              <a:rPr lang="fr-FR" altLang="en-US" sz="2300" b="0" dirty="0">
                <a:solidFill>
                  <a:srgbClr val="000066"/>
                </a:solidFill>
                <a:latin typeface="Consolas" panose="020B0609020204030204" pitchFamily="49" charset="0"/>
              </a:rPr>
              <a:t>	  for(j = i +1; j &lt; N; j ++){</a:t>
            </a:r>
          </a:p>
          <a:p>
            <a:pPr eaLnBrk="1" hangingPunct="1">
              <a:spcBef>
                <a:spcPct val="10000"/>
              </a:spcBef>
              <a:buFontTx/>
              <a:buNone/>
            </a:pPr>
            <a:r>
              <a:rPr lang="fr-FR" altLang="en-US" sz="2300" b="0" dirty="0">
                <a:solidFill>
                  <a:srgbClr val="000066"/>
                </a:solidFill>
                <a:latin typeface="Consolas" panose="020B0609020204030204" pitchFamily="49" charset="0"/>
              </a:rPr>
              <a:t>		</a:t>
            </a:r>
            <a:r>
              <a:rPr lang="fr-FR" altLang="en-US" sz="2300" b="0" dirty="0" err="1">
                <a:solidFill>
                  <a:srgbClr val="000066"/>
                </a:solidFill>
                <a:latin typeface="Consolas" panose="020B0609020204030204" pitchFamily="49" charset="0"/>
              </a:rPr>
              <a:t>strcpy</a:t>
            </a:r>
            <a:r>
              <a:rPr lang="fr-FR" altLang="en-US" sz="2300" b="0" dirty="0">
                <a:solidFill>
                  <a:srgbClr val="000066"/>
                </a:solidFill>
                <a:latin typeface="Consolas" panose="020B0609020204030204" pitchFamily="49" charset="0"/>
              </a:rPr>
              <a:t>(</a:t>
            </a:r>
            <a:r>
              <a:rPr lang="fr-FR" altLang="en-US" sz="2300" b="0" dirty="0" err="1">
                <a:solidFill>
                  <a:srgbClr val="000066"/>
                </a:solidFill>
                <a:latin typeface="Consolas" panose="020B0609020204030204" pitchFamily="49" charset="0"/>
              </a:rPr>
              <a:t>ten_i,strrchr</a:t>
            </a:r>
            <a:r>
              <a:rPr lang="fr-FR" altLang="en-US" sz="2300" b="0" dirty="0">
                <a:solidFill>
                  <a:srgbClr val="000066"/>
                </a:solidFill>
                <a:latin typeface="Consolas" panose="020B0609020204030204" pitchFamily="49" charset="0"/>
              </a:rPr>
              <a:t>(DS[i],32));//</a:t>
            </a:r>
            <a:r>
              <a:rPr lang="fr-FR" altLang="en-US" sz="2300" b="0" dirty="0" err="1">
                <a:solidFill>
                  <a:schemeClr val="bg2"/>
                </a:solidFill>
                <a:latin typeface="Consolas" panose="020B0609020204030204" pitchFamily="49" charset="0"/>
              </a:rPr>
              <a:t>trích</a:t>
            </a:r>
            <a:r>
              <a:rPr lang="fr-FR" altLang="en-US" sz="2300" b="0" dirty="0">
                <a:solidFill>
                  <a:schemeClr val="bg2"/>
                </a:solidFill>
                <a:latin typeface="Consolas" panose="020B0609020204030204" pitchFamily="49" charset="0"/>
              </a:rPr>
              <a:t> ra </a:t>
            </a:r>
            <a:r>
              <a:rPr lang="fr-FR" altLang="en-US" sz="2300" b="0" dirty="0" err="1">
                <a:solidFill>
                  <a:schemeClr val="bg2"/>
                </a:solidFill>
                <a:latin typeface="Consolas" panose="020B0609020204030204" pitchFamily="49" charset="0"/>
              </a:rPr>
              <a:t>từ</a:t>
            </a:r>
            <a:r>
              <a:rPr lang="fr-FR" altLang="en-US" sz="2300" b="0" dirty="0">
                <a:solidFill>
                  <a:schemeClr val="bg2"/>
                </a:solidFill>
                <a:latin typeface="Consolas" panose="020B0609020204030204" pitchFamily="49" charset="0"/>
              </a:rPr>
              <a:t> </a:t>
            </a:r>
            <a:r>
              <a:rPr lang="fr-FR" altLang="en-US" sz="2300" b="0" dirty="0" err="1">
                <a:solidFill>
                  <a:schemeClr val="bg2"/>
                </a:solidFill>
                <a:latin typeface="Consolas" panose="020B0609020204030204" pitchFamily="49" charset="0"/>
              </a:rPr>
              <a:t>cuối</a:t>
            </a:r>
            <a:r>
              <a:rPr lang="fr-FR" altLang="en-US" sz="2300" b="0" dirty="0">
                <a:solidFill>
                  <a:srgbClr val="000066"/>
                </a:solidFill>
                <a:latin typeface="Consolas" panose="020B0609020204030204" pitchFamily="49" charset="0"/>
              </a:rPr>
              <a:t> </a:t>
            </a:r>
          </a:p>
          <a:p>
            <a:pPr eaLnBrk="1" hangingPunct="1">
              <a:spcBef>
                <a:spcPct val="10000"/>
              </a:spcBef>
              <a:buFontTx/>
              <a:buNone/>
            </a:pPr>
            <a:r>
              <a:rPr lang="fr-FR" altLang="en-US" sz="2300" b="0" dirty="0">
                <a:solidFill>
                  <a:srgbClr val="000066"/>
                </a:solidFill>
                <a:latin typeface="Consolas" panose="020B0609020204030204" pitchFamily="49" charset="0"/>
              </a:rPr>
              <a:t>		</a:t>
            </a:r>
            <a:r>
              <a:rPr lang="fr-FR" altLang="en-US" sz="2300" b="0" dirty="0" err="1">
                <a:solidFill>
                  <a:srgbClr val="000066"/>
                </a:solidFill>
                <a:latin typeface="Consolas" panose="020B0609020204030204" pitchFamily="49" charset="0"/>
              </a:rPr>
              <a:t>strcpy</a:t>
            </a:r>
            <a:r>
              <a:rPr lang="fr-FR" altLang="en-US" sz="2300" b="0" dirty="0">
                <a:solidFill>
                  <a:srgbClr val="000066"/>
                </a:solidFill>
                <a:latin typeface="Consolas" panose="020B0609020204030204" pitchFamily="49" charset="0"/>
              </a:rPr>
              <a:t>(</a:t>
            </a:r>
            <a:r>
              <a:rPr lang="fr-FR" altLang="en-US" sz="2300" b="0" dirty="0" err="1">
                <a:solidFill>
                  <a:srgbClr val="000066"/>
                </a:solidFill>
                <a:latin typeface="Consolas" panose="020B0609020204030204" pitchFamily="49" charset="0"/>
              </a:rPr>
              <a:t>ten_j,strrchr</a:t>
            </a:r>
            <a:r>
              <a:rPr lang="fr-FR" altLang="en-US" sz="2300" b="0" dirty="0">
                <a:solidFill>
                  <a:srgbClr val="000066"/>
                </a:solidFill>
                <a:latin typeface="Consolas" panose="020B0609020204030204" pitchFamily="49" charset="0"/>
              </a:rPr>
              <a:t>(DS[j],32));//</a:t>
            </a:r>
            <a:r>
              <a:rPr lang="fr-FR" altLang="en-US" sz="2300" b="0" i="1" dirty="0" err="1">
                <a:solidFill>
                  <a:schemeClr val="bg2"/>
                </a:solidFill>
                <a:latin typeface="Consolas" panose="020B0609020204030204" pitchFamily="49" charset="0"/>
              </a:rPr>
              <a:t>của</a:t>
            </a:r>
            <a:r>
              <a:rPr lang="fr-FR" altLang="en-US" sz="2300" b="0" i="1" dirty="0">
                <a:solidFill>
                  <a:schemeClr val="bg2"/>
                </a:solidFill>
                <a:latin typeface="Consolas" panose="020B0609020204030204" pitchFamily="49" charset="0"/>
              </a:rPr>
              <a:t> </a:t>
            </a:r>
            <a:r>
              <a:rPr lang="fr-FR" altLang="en-US" sz="2300" b="0" i="1" dirty="0" err="1">
                <a:solidFill>
                  <a:schemeClr val="bg2"/>
                </a:solidFill>
                <a:latin typeface="Consolas" panose="020B0609020204030204" pitchFamily="49" charset="0"/>
              </a:rPr>
              <a:t>xâu</a:t>
            </a:r>
            <a:r>
              <a:rPr lang="fr-FR" altLang="en-US" sz="2300" b="0" i="1" dirty="0">
                <a:solidFill>
                  <a:schemeClr val="bg2"/>
                </a:solidFill>
                <a:latin typeface="Consolas" panose="020B0609020204030204" pitchFamily="49" charset="0"/>
              </a:rPr>
              <a:t> </a:t>
            </a:r>
            <a:r>
              <a:rPr lang="fr-FR" altLang="en-US" sz="2300" b="0" i="1" dirty="0" err="1">
                <a:solidFill>
                  <a:schemeClr val="bg2"/>
                </a:solidFill>
                <a:latin typeface="Consolas" panose="020B0609020204030204" pitchFamily="49" charset="0"/>
              </a:rPr>
              <a:t>họ&amp;tên</a:t>
            </a:r>
            <a:endParaRPr lang="fr-FR" altLang="en-US" sz="2300" b="0" i="1" dirty="0">
              <a:solidFill>
                <a:schemeClr val="bg2"/>
              </a:solidFill>
              <a:latin typeface="Consolas" panose="020B0609020204030204" pitchFamily="49" charset="0"/>
            </a:endParaRPr>
          </a:p>
          <a:p>
            <a:pPr eaLnBrk="1" hangingPunct="1">
              <a:spcBef>
                <a:spcPct val="10000"/>
              </a:spcBef>
              <a:buFontTx/>
              <a:buNone/>
            </a:pPr>
            <a:r>
              <a:rPr lang="fr-FR" altLang="en-US" sz="2300" b="0" dirty="0">
                <a:solidFill>
                  <a:srgbClr val="000066"/>
                </a:solidFill>
                <a:latin typeface="Consolas" panose="020B0609020204030204" pitchFamily="49" charset="0"/>
              </a:rPr>
              <a:t>	     	if(</a:t>
            </a:r>
            <a:r>
              <a:rPr lang="fr-FR" altLang="en-US" sz="2300" b="0" dirty="0" err="1">
                <a:solidFill>
                  <a:srgbClr val="000066"/>
                </a:solidFill>
                <a:latin typeface="Consolas" panose="020B0609020204030204" pitchFamily="49" charset="0"/>
              </a:rPr>
              <a:t>strcmp</a:t>
            </a:r>
            <a:r>
              <a:rPr lang="fr-FR" altLang="en-US" sz="2300" b="0" dirty="0">
                <a:solidFill>
                  <a:srgbClr val="000066"/>
                </a:solidFill>
                <a:latin typeface="Consolas" panose="020B0609020204030204" pitchFamily="49" charset="0"/>
              </a:rPr>
              <a:t>(</a:t>
            </a:r>
            <a:r>
              <a:rPr lang="fr-FR" altLang="en-US" sz="2300" b="0" dirty="0" err="1">
                <a:solidFill>
                  <a:srgbClr val="000066"/>
                </a:solidFill>
                <a:latin typeface="Consolas" panose="020B0609020204030204" pitchFamily="49" charset="0"/>
              </a:rPr>
              <a:t>ten_i,ten_j</a:t>
            </a:r>
            <a:r>
              <a:rPr lang="fr-FR" altLang="en-US" sz="2300" b="0" dirty="0">
                <a:solidFill>
                  <a:srgbClr val="000066"/>
                </a:solidFill>
                <a:latin typeface="Consolas" panose="020B0609020204030204" pitchFamily="49" charset="0"/>
              </a:rPr>
              <a:t>) &gt; 0){</a:t>
            </a:r>
          </a:p>
          <a:p>
            <a:pPr eaLnBrk="1" hangingPunct="1">
              <a:spcBef>
                <a:spcPct val="10000"/>
              </a:spcBef>
              <a:buFontTx/>
              <a:buNone/>
            </a:pPr>
            <a:r>
              <a:rPr lang="fr-FR" altLang="en-US" sz="2300" b="0" dirty="0">
                <a:solidFill>
                  <a:srgbClr val="000066"/>
                </a:solidFill>
                <a:latin typeface="Consolas" panose="020B0609020204030204" pitchFamily="49" charset="0"/>
              </a:rPr>
              <a:t>	      	</a:t>
            </a:r>
            <a:r>
              <a:rPr lang="fr-FR" altLang="en-US" sz="2300" b="0" dirty="0" err="1">
                <a:solidFill>
                  <a:srgbClr val="000066"/>
                </a:solidFill>
                <a:latin typeface="Consolas" panose="020B0609020204030204" pitchFamily="49" charset="0"/>
              </a:rPr>
              <a:t>strcpy</a:t>
            </a:r>
            <a:r>
              <a:rPr lang="fr-FR" altLang="en-US" sz="2300" b="0" dirty="0">
                <a:solidFill>
                  <a:srgbClr val="000066"/>
                </a:solidFill>
                <a:latin typeface="Consolas" panose="020B0609020204030204" pitchFamily="49" charset="0"/>
              </a:rPr>
              <a:t>(</a:t>
            </a:r>
            <a:r>
              <a:rPr lang="fr-FR" altLang="en-US" sz="2300" b="0" dirty="0" err="1">
                <a:solidFill>
                  <a:srgbClr val="000066"/>
                </a:solidFill>
                <a:latin typeface="Consolas" panose="020B0609020204030204" pitchFamily="49" charset="0"/>
              </a:rPr>
              <a:t>str,DS</a:t>
            </a:r>
            <a:r>
              <a:rPr lang="fr-FR" altLang="en-US" sz="2300" b="0" dirty="0">
                <a:solidFill>
                  <a:srgbClr val="000066"/>
                </a:solidFill>
                <a:latin typeface="Consolas" panose="020B0609020204030204" pitchFamily="49" charset="0"/>
              </a:rPr>
              <a:t>[i]);</a:t>
            </a:r>
          </a:p>
          <a:p>
            <a:pPr eaLnBrk="1" hangingPunct="1">
              <a:spcBef>
                <a:spcPct val="10000"/>
              </a:spcBef>
              <a:buFontTx/>
              <a:buNone/>
            </a:pPr>
            <a:r>
              <a:rPr lang="fr-FR" altLang="en-US" sz="2300" b="0" dirty="0">
                <a:solidFill>
                  <a:srgbClr val="000066"/>
                </a:solidFill>
                <a:latin typeface="Consolas" panose="020B0609020204030204" pitchFamily="49" charset="0"/>
              </a:rPr>
              <a:t>	      	</a:t>
            </a:r>
            <a:r>
              <a:rPr lang="fr-FR" altLang="en-US" sz="2300" b="0" dirty="0" err="1">
                <a:solidFill>
                  <a:srgbClr val="000066"/>
                </a:solidFill>
                <a:latin typeface="Consolas" panose="020B0609020204030204" pitchFamily="49" charset="0"/>
              </a:rPr>
              <a:t>strcpy</a:t>
            </a:r>
            <a:r>
              <a:rPr lang="fr-FR" altLang="en-US" sz="2300" b="0" dirty="0">
                <a:solidFill>
                  <a:srgbClr val="000066"/>
                </a:solidFill>
                <a:latin typeface="Consolas" panose="020B0609020204030204" pitchFamily="49" charset="0"/>
              </a:rPr>
              <a:t>(DS[i],DS[j]);</a:t>
            </a:r>
          </a:p>
          <a:p>
            <a:pPr eaLnBrk="1" hangingPunct="1">
              <a:spcBef>
                <a:spcPct val="10000"/>
              </a:spcBef>
              <a:buFontTx/>
              <a:buNone/>
            </a:pPr>
            <a:r>
              <a:rPr lang="fr-FR" altLang="en-US" sz="2300" b="0" dirty="0">
                <a:solidFill>
                  <a:srgbClr val="000066"/>
                </a:solidFill>
                <a:latin typeface="Consolas" panose="020B0609020204030204" pitchFamily="49" charset="0"/>
              </a:rPr>
              <a:t>	      	</a:t>
            </a:r>
            <a:r>
              <a:rPr lang="fr-FR" altLang="en-US" sz="2300" b="0" dirty="0" err="1">
                <a:solidFill>
                  <a:srgbClr val="000066"/>
                </a:solidFill>
                <a:latin typeface="Consolas" panose="020B0609020204030204" pitchFamily="49" charset="0"/>
              </a:rPr>
              <a:t>strcpy</a:t>
            </a:r>
            <a:r>
              <a:rPr lang="fr-FR" altLang="en-US" sz="2300" b="0" dirty="0">
                <a:solidFill>
                  <a:srgbClr val="000066"/>
                </a:solidFill>
                <a:latin typeface="Consolas" panose="020B0609020204030204" pitchFamily="49" charset="0"/>
              </a:rPr>
              <a:t>(DS[j],</a:t>
            </a:r>
            <a:r>
              <a:rPr lang="fr-FR" altLang="en-US" sz="2300" b="0" dirty="0" err="1">
                <a:solidFill>
                  <a:srgbClr val="000066"/>
                </a:solidFill>
                <a:latin typeface="Consolas" panose="020B0609020204030204" pitchFamily="49" charset="0"/>
              </a:rPr>
              <a:t>str</a:t>
            </a:r>
            <a:r>
              <a:rPr lang="fr-FR" altLang="en-US" sz="2300" b="0" dirty="0">
                <a:solidFill>
                  <a:srgbClr val="000066"/>
                </a:solidFill>
                <a:latin typeface="Consolas" panose="020B0609020204030204" pitchFamily="49" charset="0"/>
              </a:rPr>
              <a:t>);</a:t>
            </a:r>
          </a:p>
          <a:p>
            <a:pPr eaLnBrk="1" hangingPunct="1">
              <a:spcBef>
                <a:spcPct val="10000"/>
              </a:spcBef>
              <a:buFontTx/>
              <a:buNone/>
            </a:pPr>
            <a:r>
              <a:rPr lang="fr-FR" altLang="en-US" sz="2300" b="0" dirty="0">
                <a:solidFill>
                  <a:srgbClr val="000066"/>
                </a:solidFill>
                <a:latin typeface="Consolas" panose="020B0609020204030204" pitchFamily="49" charset="0"/>
              </a:rPr>
              <a:t>	     }</a:t>
            </a:r>
          </a:p>
          <a:p>
            <a:pPr eaLnBrk="1" hangingPunct="1">
              <a:spcBef>
                <a:spcPct val="10000"/>
              </a:spcBef>
              <a:buFontTx/>
              <a:buNone/>
            </a:pPr>
            <a:r>
              <a:rPr lang="fr-FR" altLang="en-US" sz="2300" b="0" dirty="0">
                <a:solidFill>
                  <a:srgbClr val="000066"/>
                </a:solidFill>
                <a:latin typeface="Consolas" panose="020B0609020204030204" pitchFamily="49" charset="0"/>
              </a:rPr>
              <a:t>	  }</a:t>
            </a:r>
          </a:p>
        </p:txBody>
      </p:sp>
      <p:sp>
        <p:nvSpPr>
          <p:cNvPr id="2" name="Slide Number Placeholder 1">
            <a:extLst>
              <a:ext uri="{FF2B5EF4-FFF2-40B4-BE49-F238E27FC236}">
                <a16:creationId xmlns:a16="http://schemas.microsoft.com/office/drawing/2014/main" id="{22870906-216A-4B9A-8617-191DA8E9B770}"/>
              </a:ext>
            </a:extLst>
          </p:cNvPr>
          <p:cNvSpPr>
            <a:spLocks noGrp="1"/>
          </p:cNvSpPr>
          <p:nvPr>
            <p:ph type="sldNum" sz="quarter" idx="12"/>
          </p:nvPr>
        </p:nvSpPr>
        <p:spPr/>
        <p:txBody>
          <a:bodyPr/>
          <a:lstStyle/>
          <a:p>
            <a:pPr>
              <a:defRPr/>
            </a:pPr>
            <a:fld id="{433BCE07-93B6-431C-B811-61266185107F}" type="slidenum">
              <a:rPr lang="en-US" altLang="en-US" smtClean="0"/>
              <a:pPr>
                <a:defRPr/>
              </a:pPr>
              <a:t>112</a:t>
            </a:fld>
            <a:endParaRPr lang="en-US" altLang="en-US"/>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3075" name="Rectangle 2"/>
          <p:cNvSpPr>
            <a:spLocks noGrp="1" noChangeArrowheads="1"/>
          </p:cNvSpPr>
          <p:nvPr>
            <p:ph type="title"/>
          </p:nvPr>
        </p:nvSpPr>
        <p:spPr/>
        <p:txBody>
          <a:bodyPr>
            <a:normAutofit/>
          </a:bodyPr>
          <a:lstStyle/>
          <a:p>
            <a:r>
              <a:rPr lang="en-US" altLang="en-US">
                <a:sym typeface="Symbol" panose="05050102010706020507" pitchFamily="18" charset="2"/>
              </a:rPr>
              <a:t>Ví dụ</a:t>
            </a:r>
          </a:p>
        </p:txBody>
      </p:sp>
      <p:pic>
        <p:nvPicPr>
          <p:cNvPr id="643077"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5900" y="1050787"/>
            <a:ext cx="6172200" cy="4756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0DE25958-344D-4142-909E-D18AA323EA74}"/>
              </a:ext>
            </a:extLst>
          </p:cNvPr>
          <p:cNvSpPr>
            <a:spLocks noGrp="1"/>
          </p:cNvSpPr>
          <p:nvPr>
            <p:ph type="sldNum" sz="quarter" idx="12"/>
          </p:nvPr>
        </p:nvSpPr>
        <p:spPr/>
        <p:txBody>
          <a:bodyPr/>
          <a:lstStyle/>
          <a:p>
            <a:pPr>
              <a:defRPr/>
            </a:pPr>
            <a:fld id="{433BCE07-93B6-431C-B811-61266185107F}" type="slidenum">
              <a:rPr lang="en-US" altLang="en-US" smtClean="0"/>
              <a:pPr>
                <a:defRPr/>
              </a:pPr>
              <a:t>113</a:t>
            </a:fld>
            <a:endParaRPr lang="en-US" altLang="en-US"/>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23" name="Rectangle 2"/>
          <p:cNvSpPr>
            <a:spLocks noGrp="1" noChangeArrowheads="1"/>
          </p:cNvSpPr>
          <p:nvPr>
            <p:ph type="title"/>
          </p:nvPr>
        </p:nvSpPr>
        <p:spPr/>
        <p:txBody>
          <a:bodyPr>
            <a:normAutofit/>
          </a:bodyPr>
          <a:lstStyle/>
          <a:p>
            <a:r>
              <a:rPr lang="en-US" altLang="en-US">
                <a:sym typeface="Symbol" panose="05050102010706020507" pitchFamily="18" charset="2"/>
              </a:rPr>
              <a:t>Bài tập</a:t>
            </a:r>
          </a:p>
        </p:txBody>
      </p:sp>
      <p:sp>
        <p:nvSpPr>
          <p:cNvPr id="645125" name="Rectangle 3"/>
          <p:cNvSpPr>
            <a:spLocks noChangeArrowheads="1"/>
          </p:cNvSpPr>
          <p:nvPr/>
        </p:nvSpPr>
        <p:spPr bwMode="auto">
          <a:xfrm>
            <a:off x="228600" y="990600"/>
            <a:ext cx="86868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a:normAutofit lnSpcReduction="10000"/>
          </a:bodyPr>
          <a:lstStyle>
            <a:lvl1pPr marL="406400" indent="-406400">
              <a:spcBef>
                <a:spcPct val="20000"/>
              </a:spcBef>
              <a:buChar char="•"/>
              <a:defRPr sz="3200">
                <a:solidFill>
                  <a:srgbClr val="0033CC"/>
                </a:solidFill>
                <a:latin typeface="Arial" panose="020B0604020202020204" pitchFamily="34" charset="0"/>
              </a:defRPr>
            </a:lvl1pPr>
            <a:lvl2pPr marL="1214438" indent="-533400">
              <a:spcBef>
                <a:spcPct val="20000"/>
              </a:spcBef>
              <a:buChar char="–"/>
              <a:defRPr sz="2800">
                <a:solidFill>
                  <a:srgbClr val="0033CC"/>
                </a:solidFill>
                <a:latin typeface="Arial" panose="020B0604020202020204" pitchFamily="34" charset="0"/>
              </a:defRPr>
            </a:lvl2pPr>
            <a:lvl3pPr marL="1785938" indent="-457200">
              <a:spcBef>
                <a:spcPct val="20000"/>
              </a:spcBef>
              <a:buChar char="•"/>
              <a:defRPr sz="2400">
                <a:solidFill>
                  <a:srgbClr val="0033CC"/>
                </a:solidFill>
                <a:latin typeface="Arial" panose="020B0604020202020204" pitchFamily="34" charset="0"/>
              </a:defRPr>
            </a:lvl3pPr>
            <a:lvl4pPr marL="2281238" indent="-381000">
              <a:spcBef>
                <a:spcPct val="20000"/>
              </a:spcBef>
              <a:buChar char="–"/>
              <a:defRPr sz="2000">
                <a:solidFill>
                  <a:srgbClr val="0033CC"/>
                </a:solidFill>
                <a:latin typeface="Arial" panose="020B0604020202020204" pitchFamily="34" charset="0"/>
              </a:defRPr>
            </a:lvl4pPr>
            <a:lvl5pPr marL="2776538" indent="-381000">
              <a:spcBef>
                <a:spcPct val="20000"/>
              </a:spcBef>
              <a:buChar char="»"/>
              <a:defRPr sz="2000">
                <a:solidFill>
                  <a:srgbClr val="0033CC"/>
                </a:solidFill>
                <a:latin typeface="Arial" panose="020B0604020202020204" pitchFamily="34" charset="0"/>
              </a:defRPr>
            </a:lvl5pPr>
            <a:lvl6pPr marL="3233738" indent="-381000" eaLnBrk="0" fontAlgn="base" hangingPunct="0">
              <a:spcBef>
                <a:spcPct val="20000"/>
              </a:spcBef>
              <a:spcAft>
                <a:spcPct val="0"/>
              </a:spcAft>
              <a:buChar char="»"/>
              <a:defRPr sz="2000">
                <a:solidFill>
                  <a:srgbClr val="0033CC"/>
                </a:solidFill>
                <a:latin typeface="Arial" panose="020B0604020202020204" pitchFamily="34" charset="0"/>
              </a:defRPr>
            </a:lvl6pPr>
            <a:lvl7pPr marL="3690938" indent="-381000" eaLnBrk="0" fontAlgn="base" hangingPunct="0">
              <a:spcBef>
                <a:spcPct val="20000"/>
              </a:spcBef>
              <a:spcAft>
                <a:spcPct val="0"/>
              </a:spcAft>
              <a:buChar char="»"/>
              <a:defRPr sz="2000">
                <a:solidFill>
                  <a:srgbClr val="0033CC"/>
                </a:solidFill>
                <a:latin typeface="Arial" panose="020B0604020202020204" pitchFamily="34" charset="0"/>
              </a:defRPr>
            </a:lvl7pPr>
            <a:lvl8pPr marL="4148138" indent="-381000" eaLnBrk="0" fontAlgn="base" hangingPunct="0">
              <a:spcBef>
                <a:spcPct val="20000"/>
              </a:spcBef>
              <a:spcAft>
                <a:spcPct val="0"/>
              </a:spcAft>
              <a:buChar char="»"/>
              <a:defRPr sz="2000">
                <a:solidFill>
                  <a:srgbClr val="0033CC"/>
                </a:solidFill>
                <a:latin typeface="Arial" panose="020B0604020202020204" pitchFamily="34" charset="0"/>
              </a:defRPr>
            </a:lvl8pPr>
            <a:lvl9pPr marL="4605338" indent="-381000" eaLnBrk="0" fontAlgn="base" hangingPunct="0">
              <a:spcBef>
                <a:spcPct val="20000"/>
              </a:spcBef>
              <a:spcAft>
                <a:spcPct val="0"/>
              </a:spcAft>
              <a:buChar char="»"/>
              <a:defRPr sz="2000">
                <a:solidFill>
                  <a:srgbClr val="0033CC"/>
                </a:solidFill>
                <a:latin typeface="Arial" panose="020B0604020202020204" pitchFamily="34" charset="0"/>
              </a:defRPr>
            </a:lvl9pPr>
          </a:lstStyle>
          <a:p>
            <a:pPr eaLnBrk="1" hangingPunct="1">
              <a:spcBef>
                <a:spcPct val="10000"/>
              </a:spcBef>
              <a:buFontTx/>
              <a:buAutoNum type="arabicPeriod"/>
            </a:pPr>
            <a:r>
              <a:rPr lang="fr-FR" altLang="en-US" sz="2800" b="0" dirty="0" err="1">
                <a:solidFill>
                  <a:srgbClr val="000066"/>
                </a:solidFill>
              </a:rPr>
              <a:t>Nhập</a:t>
            </a:r>
            <a:r>
              <a:rPr lang="fr-FR" altLang="en-US" sz="2800" b="0" dirty="0">
                <a:solidFill>
                  <a:srgbClr val="000066"/>
                </a:solidFill>
              </a:rPr>
              <a:t> </a:t>
            </a:r>
            <a:r>
              <a:rPr lang="fr-FR" altLang="en-US" sz="2800" b="0" dirty="0" err="1">
                <a:solidFill>
                  <a:srgbClr val="000066"/>
                </a:solidFill>
              </a:rPr>
              <a:t>vào</a:t>
            </a:r>
            <a:r>
              <a:rPr lang="fr-FR" altLang="en-US" sz="2800" b="0" dirty="0">
                <a:solidFill>
                  <a:srgbClr val="000066"/>
                </a:solidFill>
              </a:rPr>
              <a:t> 2 </a:t>
            </a:r>
            <a:r>
              <a:rPr lang="fr-FR" altLang="en-US" sz="2800" b="0" dirty="0" err="1">
                <a:solidFill>
                  <a:srgbClr val="000066"/>
                </a:solidFill>
              </a:rPr>
              <a:t>xâu</a:t>
            </a:r>
            <a:r>
              <a:rPr lang="fr-FR" altLang="en-US" sz="2800" b="0" dirty="0">
                <a:solidFill>
                  <a:srgbClr val="000066"/>
                </a:solidFill>
              </a:rPr>
              <a:t> S1, S2 </a:t>
            </a:r>
            <a:r>
              <a:rPr lang="fr-FR" altLang="en-US" sz="2800" b="0" dirty="0" err="1">
                <a:solidFill>
                  <a:srgbClr val="000066"/>
                </a:solidFill>
              </a:rPr>
              <a:t>và</a:t>
            </a:r>
            <a:r>
              <a:rPr lang="fr-FR" altLang="en-US" sz="2800" b="0" dirty="0">
                <a:solidFill>
                  <a:srgbClr val="000066"/>
                </a:solidFill>
              </a:rPr>
              <a:t> </a:t>
            </a:r>
            <a:r>
              <a:rPr lang="fr-FR" altLang="en-US" sz="2800" b="0" dirty="0" err="1">
                <a:solidFill>
                  <a:srgbClr val="000066"/>
                </a:solidFill>
              </a:rPr>
              <a:t>một</a:t>
            </a:r>
            <a:r>
              <a:rPr lang="fr-FR" altLang="en-US" sz="2800" b="0" dirty="0">
                <a:solidFill>
                  <a:srgbClr val="000066"/>
                </a:solidFill>
              </a:rPr>
              <a:t> </a:t>
            </a:r>
            <a:r>
              <a:rPr lang="fr-FR" altLang="en-US" sz="2800" b="0" dirty="0" err="1">
                <a:solidFill>
                  <a:srgbClr val="000066"/>
                </a:solidFill>
              </a:rPr>
              <a:t>số</a:t>
            </a:r>
            <a:r>
              <a:rPr lang="fr-FR" altLang="en-US" sz="2800" b="0" dirty="0">
                <a:solidFill>
                  <a:srgbClr val="000066"/>
                </a:solidFill>
              </a:rPr>
              <a:t> </a:t>
            </a:r>
            <a:r>
              <a:rPr lang="fr-FR" altLang="en-US" sz="2800" b="0" dirty="0" err="1">
                <a:solidFill>
                  <a:srgbClr val="000066"/>
                </a:solidFill>
              </a:rPr>
              <a:t>nguyên</a:t>
            </a:r>
            <a:r>
              <a:rPr lang="fr-FR" altLang="en-US" sz="2800" b="0" dirty="0">
                <a:solidFill>
                  <a:srgbClr val="000066"/>
                </a:solidFill>
              </a:rPr>
              <a:t> k. </a:t>
            </a:r>
            <a:r>
              <a:rPr lang="fr-FR" altLang="en-US" sz="2800" b="0" dirty="0" err="1">
                <a:solidFill>
                  <a:srgbClr val="000066"/>
                </a:solidFill>
              </a:rPr>
              <a:t>Hãy</a:t>
            </a:r>
            <a:r>
              <a:rPr lang="fr-FR" altLang="en-US" sz="2800" b="0" dirty="0">
                <a:solidFill>
                  <a:srgbClr val="000066"/>
                </a:solidFill>
              </a:rPr>
              <a:t> </a:t>
            </a:r>
            <a:r>
              <a:rPr lang="fr-FR" altLang="en-US" sz="2800" b="0" dirty="0" err="1">
                <a:solidFill>
                  <a:srgbClr val="000066"/>
                </a:solidFill>
              </a:rPr>
              <a:t>chèn</a:t>
            </a:r>
            <a:r>
              <a:rPr lang="fr-FR" altLang="en-US" sz="2800" b="0" dirty="0">
                <a:solidFill>
                  <a:srgbClr val="000066"/>
                </a:solidFill>
              </a:rPr>
              <a:t> </a:t>
            </a:r>
            <a:r>
              <a:rPr lang="fr-FR" altLang="en-US" sz="2800" b="0" dirty="0" err="1">
                <a:solidFill>
                  <a:srgbClr val="000066"/>
                </a:solidFill>
              </a:rPr>
              <a:t>xâu</a:t>
            </a:r>
            <a:r>
              <a:rPr lang="fr-FR" altLang="en-US" sz="2800" b="0" dirty="0">
                <a:solidFill>
                  <a:srgbClr val="000066"/>
                </a:solidFill>
              </a:rPr>
              <a:t> S1 </a:t>
            </a:r>
            <a:r>
              <a:rPr lang="fr-FR" altLang="en-US" sz="2800" b="0" dirty="0" err="1">
                <a:solidFill>
                  <a:srgbClr val="000066"/>
                </a:solidFill>
              </a:rPr>
              <a:t>vào</a:t>
            </a:r>
            <a:r>
              <a:rPr lang="fr-FR" altLang="en-US" sz="2800" b="0" dirty="0">
                <a:solidFill>
                  <a:srgbClr val="000066"/>
                </a:solidFill>
              </a:rPr>
              <a:t> S2 </a:t>
            </a:r>
            <a:r>
              <a:rPr lang="fr-FR" altLang="en-US" sz="2800" b="0" dirty="0" err="1">
                <a:solidFill>
                  <a:srgbClr val="000066"/>
                </a:solidFill>
              </a:rPr>
              <a:t>và</a:t>
            </a:r>
            <a:r>
              <a:rPr lang="fr-FR" altLang="en-US" sz="2800" b="0" dirty="0">
                <a:solidFill>
                  <a:srgbClr val="000066"/>
                </a:solidFill>
              </a:rPr>
              <a:t> </a:t>
            </a:r>
            <a:r>
              <a:rPr lang="fr-FR" altLang="en-US" sz="2800" b="0" dirty="0" err="1">
                <a:solidFill>
                  <a:srgbClr val="000066"/>
                </a:solidFill>
              </a:rPr>
              <a:t>đưa</a:t>
            </a:r>
            <a:r>
              <a:rPr lang="fr-FR" altLang="en-US" sz="2800" b="0" dirty="0">
                <a:solidFill>
                  <a:srgbClr val="000066"/>
                </a:solidFill>
              </a:rPr>
              <a:t> ra </a:t>
            </a:r>
            <a:r>
              <a:rPr lang="fr-FR" altLang="en-US" sz="2800" b="0" dirty="0" err="1">
                <a:solidFill>
                  <a:srgbClr val="000066"/>
                </a:solidFill>
              </a:rPr>
              <a:t>màn</a:t>
            </a:r>
            <a:r>
              <a:rPr lang="fr-FR" altLang="en-US" sz="2800" b="0" dirty="0">
                <a:solidFill>
                  <a:srgbClr val="000066"/>
                </a:solidFill>
              </a:rPr>
              <a:t> </a:t>
            </a:r>
            <a:r>
              <a:rPr lang="fr-FR" altLang="en-US" sz="2800" b="0" dirty="0" err="1">
                <a:solidFill>
                  <a:srgbClr val="000066"/>
                </a:solidFill>
              </a:rPr>
              <a:t>hình</a:t>
            </a:r>
            <a:r>
              <a:rPr lang="fr-FR" altLang="en-US" sz="2800" b="0" dirty="0">
                <a:solidFill>
                  <a:srgbClr val="000066"/>
                </a:solidFill>
              </a:rPr>
              <a:t> (</a:t>
            </a:r>
            <a:r>
              <a:rPr lang="fr-FR" altLang="en-US" sz="2800" b="0" i="1" dirty="0" err="1">
                <a:solidFill>
                  <a:srgbClr val="000066"/>
                </a:solidFill>
              </a:rPr>
              <a:t>giả</a:t>
            </a:r>
            <a:r>
              <a:rPr lang="fr-FR" altLang="en-US" sz="2800" b="0" i="1" dirty="0">
                <a:solidFill>
                  <a:srgbClr val="000066"/>
                </a:solidFill>
              </a:rPr>
              <a:t> </a:t>
            </a:r>
            <a:r>
              <a:rPr lang="fr-FR" altLang="en-US" sz="2800" b="0" i="1" dirty="0" err="1">
                <a:solidFill>
                  <a:srgbClr val="000066"/>
                </a:solidFill>
              </a:rPr>
              <a:t>thiết</a:t>
            </a:r>
            <a:r>
              <a:rPr lang="fr-FR" altLang="en-US" sz="2800" b="0" i="1" dirty="0">
                <a:solidFill>
                  <a:srgbClr val="000066"/>
                </a:solidFill>
              </a:rPr>
              <a:t> </a:t>
            </a:r>
            <a:r>
              <a:rPr lang="fr-FR" altLang="en-US" sz="2800" b="0" i="1" dirty="0" err="1">
                <a:solidFill>
                  <a:srgbClr val="000066"/>
                </a:solidFill>
              </a:rPr>
              <a:t>xâu</a:t>
            </a:r>
            <a:r>
              <a:rPr lang="fr-FR" altLang="en-US" sz="2800" b="0" i="1" dirty="0">
                <a:solidFill>
                  <a:srgbClr val="000066"/>
                </a:solidFill>
              </a:rPr>
              <a:t> S2 </a:t>
            </a:r>
            <a:r>
              <a:rPr lang="fr-FR" altLang="en-US" sz="2800" b="0" i="1" dirty="0" err="1">
                <a:solidFill>
                  <a:srgbClr val="000066"/>
                </a:solidFill>
              </a:rPr>
              <a:t>được</a:t>
            </a:r>
            <a:r>
              <a:rPr lang="fr-FR" altLang="en-US" sz="2800" b="0" i="1" dirty="0">
                <a:solidFill>
                  <a:srgbClr val="000066"/>
                </a:solidFill>
              </a:rPr>
              <a:t> </a:t>
            </a:r>
            <a:r>
              <a:rPr lang="fr-FR" altLang="en-US" sz="2800" b="0" i="1" dirty="0" err="1">
                <a:solidFill>
                  <a:srgbClr val="000066"/>
                </a:solidFill>
              </a:rPr>
              <a:t>khai</a:t>
            </a:r>
            <a:r>
              <a:rPr lang="fr-FR" altLang="en-US" sz="2800" b="0" i="1" dirty="0">
                <a:solidFill>
                  <a:srgbClr val="000066"/>
                </a:solidFill>
              </a:rPr>
              <a:t> </a:t>
            </a:r>
            <a:r>
              <a:rPr lang="fr-FR" altLang="en-US" sz="2800" b="0" i="1" dirty="0" err="1">
                <a:solidFill>
                  <a:srgbClr val="000066"/>
                </a:solidFill>
              </a:rPr>
              <a:t>báo</a:t>
            </a:r>
            <a:r>
              <a:rPr lang="fr-FR" altLang="en-US" sz="2800" b="0" i="1" dirty="0">
                <a:solidFill>
                  <a:srgbClr val="000066"/>
                </a:solidFill>
              </a:rPr>
              <a:t> </a:t>
            </a:r>
            <a:r>
              <a:rPr lang="fr-FR" altLang="en-US" sz="2800" b="0" i="1" dirty="0" err="1">
                <a:solidFill>
                  <a:srgbClr val="000066"/>
                </a:solidFill>
              </a:rPr>
              <a:t>đủ</a:t>
            </a:r>
            <a:r>
              <a:rPr lang="fr-FR" altLang="en-US" sz="2800" b="0" i="1" dirty="0">
                <a:solidFill>
                  <a:srgbClr val="000066"/>
                </a:solidFill>
              </a:rPr>
              <a:t> </a:t>
            </a:r>
            <a:r>
              <a:rPr lang="fr-FR" altLang="en-US" sz="2800" b="0" i="1" dirty="0" err="1">
                <a:solidFill>
                  <a:srgbClr val="000066"/>
                </a:solidFill>
              </a:rPr>
              <a:t>lớn</a:t>
            </a:r>
            <a:r>
              <a:rPr lang="fr-FR" altLang="en-US" sz="2800" b="0" dirty="0">
                <a:solidFill>
                  <a:srgbClr val="000066"/>
                </a:solidFill>
              </a:rPr>
              <a:t>)</a:t>
            </a:r>
          </a:p>
          <a:p>
            <a:pPr eaLnBrk="1" hangingPunct="1">
              <a:spcBef>
                <a:spcPct val="10000"/>
              </a:spcBef>
              <a:buFontTx/>
              <a:buAutoNum type="arabicPeriod"/>
            </a:pPr>
            <a:r>
              <a:rPr lang="fr-FR" altLang="en-US" sz="2800" b="0" dirty="0" err="1">
                <a:solidFill>
                  <a:srgbClr val="000066"/>
                </a:solidFill>
              </a:rPr>
              <a:t>Một</a:t>
            </a:r>
            <a:r>
              <a:rPr lang="fr-FR" altLang="en-US" sz="2800" b="0" dirty="0">
                <a:solidFill>
                  <a:srgbClr val="000066"/>
                </a:solidFill>
              </a:rPr>
              <a:t> </a:t>
            </a:r>
            <a:r>
              <a:rPr lang="fr-FR" altLang="en-US" sz="2800" b="0" dirty="0" err="1">
                <a:solidFill>
                  <a:srgbClr val="000066"/>
                </a:solidFill>
              </a:rPr>
              <a:t>văn</a:t>
            </a:r>
            <a:r>
              <a:rPr lang="fr-FR" altLang="en-US" sz="2800" b="0" dirty="0">
                <a:solidFill>
                  <a:srgbClr val="000066"/>
                </a:solidFill>
              </a:rPr>
              <a:t> </a:t>
            </a:r>
            <a:r>
              <a:rPr lang="fr-FR" altLang="en-US" sz="2800" b="0" dirty="0" err="1">
                <a:solidFill>
                  <a:srgbClr val="000066"/>
                </a:solidFill>
              </a:rPr>
              <a:t>bản</a:t>
            </a:r>
            <a:r>
              <a:rPr lang="fr-FR" altLang="en-US" sz="2800" b="0" dirty="0">
                <a:solidFill>
                  <a:srgbClr val="000066"/>
                </a:solidFill>
              </a:rPr>
              <a:t> </a:t>
            </a:r>
            <a:r>
              <a:rPr lang="fr-FR" altLang="en-US" sz="2800" b="0" dirty="0" err="1">
                <a:solidFill>
                  <a:srgbClr val="000066"/>
                </a:solidFill>
              </a:rPr>
              <a:t>gồm</a:t>
            </a:r>
            <a:r>
              <a:rPr lang="fr-FR" altLang="en-US" sz="2800" b="0" dirty="0">
                <a:solidFill>
                  <a:srgbClr val="000066"/>
                </a:solidFill>
              </a:rPr>
              <a:t> </a:t>
            </a:r>
            <a:r>
              <a:rPr lang="fr-FR" altLang="en-US" sz="2800" b="0" dirty="0" err="1">
                <a:solidFill>
                  <a:srgbClr val="000066"/>
                </a:solidFill>
              </a:rPr>
              <a:t>không</a:t>
            </a:r>
            <a:r>
              <a:rPr lang="fr-FR" altLang="en-US" sz="2800" b="0" dirty="0">
                <a:solidFill>
                  <a:srgbClr val="000066"/>
                </a:solidFill>
              </a:rPr>
              <a:t> </a:t>
            </a:r>
            <a:r>
              <a:rPr lang="fr-FR" altLang="en-US" sz="2800" b="0" dirty="0" err="1">
                <a:solidFill>
                  <a:srgbClr val="000066"/>
                </a:solidFill>
              </a:rPr>
              <a:t>quá</a:t>
            </a:r>
            <a:r>
              <a:rPr lang="fr-FR" altLang="en-US" sz="2800" b="0" dirty="0">
                <a:solidFill>
                  <a:srgbClr val="000066"/>
                </a:solidFill>
              </a:rPr>
              <a:t> 60 </a:t>
            </a:r>
            <a:r>
              <a:rPr lang="fr-FR" altLang="en-US" sz="2800" b="0" dirty="0" err="1">
                <a:solidFill>
                  <a:srgbClr val="000066"/>
                </a:solidFill>
              </a:rPr>
              <a:t>dòng</a:t>
            </a:r>
            <a:r>
              <a:rPr lang="fr-FR" altLang="en-US" sz="2800" b="0" dirty="0">
                <a:solidFill>
                  <a:srgbClr val="000066"/>
                </a:solidFill>
              </a:rPr>
              <a:t>, </a:t>
            </a:r>
            <a:r>
              <a:rPr lang="fr-FR" altLang="en-US" sz="2800" b="0" dirty="0" err="1">
                <a:solidFill>
                  <a:srgbClr val="000066"/>
                </a:solidFill>
              </a:rPr>
              <a:t>mỗi</a:t>
            </a:r>
            <a:r>
              <a:rPr lang="fr-FR" altLang="en-US" sz="2800" b="0" dirty="0">
                <a:solidFill>
                  <a:srgbClr val="000066"/>
                </a:solidFill>
              </a:rPr>
              <a:t> </a:t>
            </a:r>
            <a:r>
              <a:rPr lang="fr-FR" altLang="en-US" sz="2800" b="0" dirty="0" err="1">
                <a:solidFill>
                  <a:srgbClr val="000066"/>
                </a:solidFill>
              </a:rPr>
              <a:t>dòng</a:t>
            </a:r>
            <a:r>
              <a:rPr lang="fr-FR" altLang="en-US" sz="2800" b="0" dirty="0">
                <a:solidFill>
                  <a:srgbClr val="000066"/>
                </a:solidFill>
              </a:rPr>
              <a:t> </a:t>
            </a:r>
            <a:r>
              <a:rPr lang="fr-FR" altLang="en-US" sz="2800" b="0" dirty="0" err="1">
                <a:solidFill>
                  <a:srgbClr val="000066"/>
                </a:solidFill>
              </a:rPr>
              <a:t>không</a:t>
            </a:r>
            <a:r>
              <a:rPr lang="fr-FR" altLang="en-US" sz="2800" b="0" dirty="0">
                <a:solidFill>
                  <a:srgbClr val="000066"/>
                </a:solidFill>
              </a:rPr>
              <a:t> </a:t>
            </a:r>
            <a:r>
              <a:rPr lang="fr-FR" altLang="en-US" sz="2800" b="0" dirty="0" err="1">
                <a:solidFill>
                  <a:srgbClr val="000066"/>
                </a:solidFill>
              </a:rPr>
              <a:t>quá</a:t>
            </a:r>
            <a:r>
              <a:rPr lang="fr-FR" altLang="en-US" sz="2800" b="0" dirty="0">
                <a:solidFill>
                  <a:srgbClr val="000066"/>
                </a:solidFill>
              </a:rPr>
              <a:t> 80 </a:t>
            </a:r>
            <a:r>
              <a:rPr lang="fr-FR" altLang="en-US" sz="2800" b="0" dirty="0" err="1">
                <a:solidFill>
                  <a:srgbClr val="000066"/>
                </a:solidFill>
              </a:rPr>
              <a:t>ký</a:t>
            </a:r>
            <a:r>
              <a:rPr lang="fr-FR" altLang="en-US" sz="2800" b="0" dirty="0">
                <a:solidFill>
                  <a:srgbClr val="000066"/>
                </a:solidFill>
              </a:rPr>
              <a:t> </a:t>
            </a:r>
            <a:r>
              <a:rPr lang="fr-FR" altLang="en-US" sz="2800" b="0" dirty="0" err="1">
                <a:solidFill>
                  <a:srgbClr val="000066"/>
                </a:solidFill>
              </a:rPr>
              <a:t>tự</a:t>
            </a:r>
            <a:r>
              <a:rPr lang="fr-FR" altLang="en-US" sz="2800" b="0" dirty="0">
                <a:solidFill>
                  <a:srgbClr val="000066"/>
                </a:solidFill>
              </a:rPr>
              <a:t>. </a:t>
            </a:r>
            <a:r>
              <a:rPr lang="fr-FR" altLang="en-US" sz="2800" b="0" dirty="0" err="1">
                <a:solidFill>
                  <a:srgbClr val="000066"/>
                </a:solidFill>
              </a:rPr>
              <a:t>Hãy</a:t>
            </a:r>
            <a:r>
              <a:rPr lang="fr-FR" altLang="en-US" sz="2800" b="0" dirty="0">
                <a:solidFill>
                  <a:srgbClr val="000066"/>
                </a:solidFill>
              </a:rPr>
              <a:t> </a:t>
            </a:r>
            <a:r>
              <a:rPr lang="fr-FR" altLang="en-US" sz="2800" b="0" dirty="0" err="1">
                <a:solidFill>
                  <a:srgbClr val="000066"/>
                </a:solidFill>
              </a:rPr>
              <a:t>viết</a:t>
            </a:r>
            <a:r>
              <a:rPr lang="fr-FR" altLang="en-US" sz="2800" b="0" dirty="0">
                <a:solidFill>
                  <a:srgbClr val="000066"/>
                </a:solidFill>
              </a:rPr>
              <a:t> </a:t>
            </a:r>
            <a:r>
              <a:rPr lang="fr-FR" altLang="en-US" sz="2800" b="0" dirty="0" err="1">
                <a:solidFill>
                  <a:srgbClr val="000066"/>
                </a:solidFill>
              </a:rPr>
              <a:t>chương</a:t>
            </a:r>
            <a:r>
              <a:rPr lang="fr-FR" altLang="en-US" sz="2800" b="0" dirty="0">
                <a:solidFill>
                  <a:srgbClr val="000066"/>
                </a:solidFill>
              </a:rPr>
              <a:t> </a:t>
            </a:r>
            <a:r>
              <a:rPr lang="fr-FR" altLang="en-US" sz="2800" b="0" dirty="0" err="1">
                <a:solidFill>
                  <a:srgbClr val="000066"/>
                </a:solidFill>
              </a:rPr>
              <a:t>trình</a:t>
            </a:r>
            <a:r>
              <a:rPr lang="fr-FR" altLang="en-US" sz="2800" b="0" dirty="0">
                <a:solidFill>
                  <a:srgbClr val="000066"/>
                </a:solidFill>
              </a:rPr>
              <a:t> </a:t>
            </a:r>
            <a:r>
              <a:rPr lang="fr-FR" altLang="en-US" sz="2800" b="0" dirty="0" err="1">
                <a:solidFill>
                  <a:srgbClr val="000066"/>
                </a:solidFill>
              </a:rPr>
              <a:t>thực</a:t>
            </a:r>
            <a:r>
              <a:rPr lang="fr-FR" altLang="en-US" sz="2800" b="0" dirty="0">
                <a:solidFill>
                  <a:srgbClr val="000066"/>
                </a:solidFill>
              </a:rPr>
              <a:t> </a:t>
            </a:r>
            <a:r>
              <a:rPr lang="fr-FR" altLang="en-US" sz="2800" b="0" dirty="0" err="1">
                <a:solidFill>
                  <a:srgbClr val="000066"/>
                </a:solidFill>
              </a:rPr>
              <a:t>hiện</a:t>
            </a:r>
            <a:r>
              <a:rPr lang="fr-FR" altLang="en-US" sz="2800" b="0" dirty="0">
                <a:solidFill>
                  <a:srgbClr val="000066"/>
                </a:solidFill>
              </a:rPr>
              <a:t> </a:t>
            </a:r>
            <a:r>
              <a:rPr lang="fr-FR" altLang="en-US" sz="2800" b="0" dirty="0" err="1">
                <a:solidFill>
                  <a:srgbClr val="000066"/>
                </a:solidFill>
              </a:rPr>
              <a:t>nhập</a:t>
            </a:r>
            <a:r>
              <a:rPr lang="fr-FR" altLang="en-US" sz="2800" b="0" dirty="0">
                <a:solidFill>
                  <a:srgbClr val="000066"/>
                </a:solidFill>
              </a:rPr>
              <a:t> </a:t>
            </a:r>
            <a:r>
              <a:rPr lang="fr-FR" altLang="en-US" sz="2800" b="0" dirty="0" err="1">
                <a:solidFill>
                  <a:srgbClr val="000066"/>
                </a:solidFill>
              </a:rPr>
              <a:t>vào</a:t>
            </a:r>
            <a:r>
              <a:rPr lang="fr-FR" altLang="en-US" sz="2800" b="0" dirty="0">
                <a:solidFill>
                  <a:srgbClr val="000066"/>
                </a:solidFill>
              </a:rPr>
              <a:t> </a:t>
            </a:r>
            <a:r>
              <a:rPr lang="fr-FR" altLang="en-US" sz="2800" b="0" dirty="0" err="1">
                <a:solidFill>
                  <a:srgbClr val="000066"/>
                </a:solidFill>
              </a:rPr>
              <a:t>một</a:t>
            </a:r>
            <a:r>
              <a:rPr lang="fr-FR" altLang="en-US" sz="2800" b="0" dirty="0">
                <a:solidFill>
                  <a:srgbClr val="000066"/>
                </a:solidFill>
              </a:rPr>
              <a:t> </a:t>
            </a:r>
            <a:r>
              <a:rPr lang="fr-FR" altLang="en-US" sz="2800" b="0" dirty="0" err="1">
                <a:solidFill>
                  <a:srgbClr val="000066"/>
                </a:solidFill>
              </a:rPr>
              <a:t>văn</a:t>
            </a:r>
            <a:r>
              <a:rPr lang="fr-FR" altLang="en-US" sz="2800" b="0" dirty="0">
                <a:solidFill>
                  <a:srgbClr val="000066"/>
                </a:solidFill>
              </a:rPr>
              <a:t> </a:t>
            </a:r>
            <a:r>
              <a:rPr lang="fr-FR" altLang="en-US" sz="2800" b="0" dirty="0" err="1">
                <a:solidFill>
                  <a:srgbClr val="000066"/>
                </a:solidFill>
              </a:rPr>
              <a:t>bản</a:t>
            </a:r>
            <a:r>
              <a:rPr lang="fr-FR" altLang="en-US" sz="2800" b="0" dirty="0">
                <a:solidFill>
                  <a:srgbClr val="000066"/>
                </a:solidFill>
              </a:rPr>
              <a:t>, </a:t>
            </a:r>
            <a:r>
              <a:rPr lang="fr-FR" altLang="en-US" sz="2800" b="0" dirty="0" err="1">
                <a:solidFill>
                  <a:srgbClr val="000066"/>
                </a:solidFill>
              </a:rPr>
              <a:t>sau</a:t>
            </a:r>
            <a:r>
              <a:rPr lang="fr-FR" altLang="en-US" sz="2800" b="0" dirty="0">
                <a:solidFill>
                  <a:srgbClr val="000066"/>
                </a:solidFill>
              </a:rPr>
              <a:t> </a:t>
            </a:r>
            <a:r>
              <a:rPr lang="fr-FR" altLang="en-US" sz="2800" b="0" dirty="0" err="1">
                <a:solidFill>
                  <a:srgbClr val="000066"/>
                </a:solidFill>
              </a:rPr>
              <a:t>đó</a:t>
            </a:r>
            <a:endParaRPr lang="fr-FR" altLang="en-US" sz="2800" b="0" dirty="0">
              <a:solidFill>
                <a:srgbClr val="000066"/>
              </a:solidFill>
            </a:endParaRPr>
          </a:p>
          <a:p>
            <a:pPr lvl="1" eaLnBrk="1" hangingPunct="1">
              <a:spcBef>
                <a:spcPct val="10000"/>
              </a:spcBef>
              <a:buFontTx/>
              <a:buAutoNum type="arabicPeriod"/>
            </a:pPr>
            <a:r>
              <a:rPr lang="fr-FR" altLang="en-US" sz="2400" b="0" dirty="0" err="1">
                <a:solidFill>
                  <a:srgbClr val="000066"/>
                </a:solidFill>
              </a:rPr>
              <a:t>Nhập</a:t>
            </a:r>
            <a:r>
              <a:rPr lang="fr-FR" altLang="en-US" sz="2400" b="0" dirty="0">
                <a:solidFill>
                  <a:srgbClr val="000066"/>
                </a:solidFill>
              </a:rPr>
              <a:t> </a:t>
            </a:r>
            <a:r>
              <a:rPr lang="fr-FR" altLang="en-US" sz="2400" b="0" dirty="0" err="1">
                <a:solidFill>
                  <a:srgbClr val="000066"/>
                </a:solidFill>
              </a:rPr>
              <a:t>vào</a:t>
            </a:r>
            <a:r>
              <a:rPr lang="fr-FR" altLang="en-US" sz="2400" b="0" dirty="0">
                <a:solidFill>
                  <a:srgbClr val="000066"/>
                </a:solidFill>
              </a:rPr>
              <a:t> </a:t>
            </a:r>
            <a:r>
              <a:rPr lang="fr-FR" altLang="en-US" sz="2400" b="0" dirty="0" err="1">
                <a:solidFill>
                  <a:srgbClr val="000066"/>
                </a:solidFill>
              </a:rPr>
              <a:t>xâu</a:t>
            </a:r>
            <a:r>
              <a:rPr lang="fr-FR" altLang="en-US" sz="2400" b="0" dirty="0">
                <a:solidFill>
                  <a:srgbClr val="000066"/>
                </a:solidFill>
              </a:rPr>
              <a:t> s </a:t>
            </a:r>
            <a:r>
              <a:rPr lang="fr-FR" altLang="en-US" sz="2400" b="0" dirty="0" err="1">
                <a:solidFill>
                  <a:srgbClr val="000066"/>
                </a:solidFill>
              </a:rPr>
              <a:t>và</a:t>
            </a:r>
            <a:r>
              <a:rPr lang="fr-FR" altLang="en-US" sz="2400" b="0" dirty="0">
                <a:solidFill>
                  <a:srgbClr val="000066"/>
                </a:solidFill>
              </a:rPr>
              <a:t> </a:t>
            </a:r>
            <a:r>
              <a:rPr lang="fr-FR" altLang="en-US" sz="2400" b="0" dirty="0" err="1">
                <a:solidFill>
                  <a:srgbClr val="000066"/>
                </a:solidFill>
              </a:rPr>
              <a:t>chỉ</a:t>
            </a:r>
            <a:r>
              <a:rPr lang="fr-FR" altLang="en-US" sz="2400" b="0" dirty="0">
                <a:solidFill>
                  <a:srgbClr val="000066"/>
                </a:solidFill>
              </a:rPr>
              <a:t> ra </a:t>
            </a:r>
            <a:r>
              <a:rPr lang="fr-FR" altLang="en-US" sz="2400" b="0" dirty="0" err="1">
                <a:solidFill>
                  <a:srgbClr val="000066"/>
                </a:solidFill>
              </a:rPr>
              <a:t>vị</a:t>
            </a:r>
            <a:r>
              <a:rPr lang="fr-FR" altLang="en-US" sz="2400" b="0" dirty="0">
                <a:solidFill>
                  <a:srgbClr val="000066"/>
                </a:solidFill>
              </a:rPr>
              <a:t> </a:t>
            </a:r>
            <a:r>
              <a:rPr lang="fr-FR" altLang="en-US" sz="2400" b="0" dirty="0" err="1">
                <a:solidFill>
                  <a:srgbClr val="000066"/>
                </a:solidFill>
              </a:rPr>
              <a:t>trí</a:t>
            </a:r>
            <a:r>
              <a:rPr lang="fr-FR" altLang="en-US" sz="2400" b="0" dirty="0">
                <a:solidFill>
                  <a:srgbClr val="000066"/>
                </a:solidFill>
              </a:rPr>
              <a:t> </a:t>
            </a:r>
            <a:r>
              <a:rPr lang="fr-FR" altLang="en-US" sz="2400" b="0" dirty="0" err="1">
                <a:solidFill>
                  <a:srgbClr val="000066"/>
                </a:solidFill>
              </a:rPr>
              <a:t>xuất</a:t>
            </a:r>
            <a:r>
              <a:rPr lang="fr-FR" altLang="en-US" sz="2400" b="0" dirty="0">
                <a:solidFill>
                  <a:srgbClr val="000066"/>
                </a:solidFill>
              </a:rPr>
              <a:t> </a:t>
            </a:r>
            <a:r>
              <a:rPr lang="fr-FR" altLang="en-US" sz="2400" b="0" dirty="0" err="1">
                <a:solidFill>
                  <a:srgbClr val="000066"/>
                </a:solidFill>
              </a:rPr>
              <a:t>hiệncủa</a:t>
            </a:r>
            <a:r>
              <a:rPr lang="fr-FR" altLang="en-US" sz="2400" b="0" dirty="0">
                <a:solidFill>
                  <a:srgbClr val="000066"/>
                </a:solidFill>
              </a:rPr>
              <a:t> </a:t>
            </a:r>
            <a:r>
              <a:rPr lang="fr-FR" altLang="en-US" sz="2400" b="0" dirty="0" err="1">
                <a:solidFill>
                  <a:srgbClr val="000066"/>
                </a:solidFill>
              </a:rPr>
              <a:t>xâu</a:t>
            </a:r>
            <a:r>
              <a:rPr lang="fr-FR" altLang="en-US" sz="2400" b="0" dirty="0">
                <a:solidFill>
                  <a:srgbClr val="000066"/>
                </a:solidFill>
              </a:rPr>
              <a:t> S </a:t>
            </a:r>
            <a:r>
              <a:rPr lang="fr-FR" altLang="en-US" sz="2400" b="0" dirty="0" err="1">
                <a:solidFill>
                  <a:srgbClr val="000066"/>
                </a:solidFill>
              </a:rPr>
              <a:t>trong</a:t>
            </a:r>
            <a:r>
              <a:rPr lang="fr-FR" altLang="en-US" sz="2400" b="0" dirty="0">
                <a:solidFill>
                  <a:srgbClr val="000066"/>
                </a:solidFill>
              </a:rPr>
              <a:t> </a:t>
            </a:r>
            <a:r>
              <a:rPr lang="fr-FR" altLang="en-US" sz="2400" b="0" dirty="0" err="1">
                <a:solidFill>
                  <a:srgbClr val="000066"/>
                </a:solidFill>
              </a:rPr>
              <a:t>văn</a:t>
            </a:r>
            <a:r>
              <a:rPr lang="fr-FR" altLang="en-US" sz="2400" b="0" dirty="0">
                <a:solidFill>
                  <a:srgbClr val="000066"/>
                </a:solidFill>
              </a:rPr>
              <a:t> </a:t>
            </a:r>
            <a:r>
              <a:rPr lang="fr-FR" altLang="en-US" sz="2400" b="0" dirty="0" err="1">
                <a:solidFill>
                  <a:srgbClr val="000066"/>
                </a:solidFill>
              </a:rPr>
              <a:t>bản</a:t>
            </a:r>
            <a:r>
              <a:rPr lang="fr-FR" altLang="en-US" sz="2400" b="0" dirty="0">
                <a:solidFill>
                  <a:srgbClr val="000066"/>
                </a:solidFill>
              </a:rPr>
              <a:t> </a:t>
            </a:r>
            <a:r>
              <a:rPr lang="fr-FR" altLang="en-US" sz="2400" b="0" dirty="0" err="1">
                <a:solidFill>
                  <a:srgbClr val="000066"/>
                </a:solidFill>
              </a:rPr>
              <a:t>nếu</a:t>
            </a:r>
            <a:r>
              <a:rPr lang="fr-FR" altLang="en-US" sz="2400" b="0" dirty="0">
                <a:solidFill>
                  <a:srgbClr val="000066"/>
                </a:solidFill>
              </a:rPr>
              <a:t> </a:t>
            </a:r>
            <a:r>
              <a:rPr lang="fr-FR" altLang="en-US" sz="2400" b="0" dirty="0" err="1">
                <a:solidFill>
                  <a:srgbClr val="000066"/>
                </a:solidFill>
              </a:rPr>
              <a:t>có</a:t>
            </a:r>
            <a:r>
              <a:rPr lang="fr-FR" altLang="en-US" sz="2400" b="0" dirty="0">
                <a:solidFill>
                  <a:srgbClr val="000066"/>
                </a:solidFill>
              </a:rPr>
              <a:t>.</a:t>
            </a:r>
          </a:p>
          <a:p>
            <a:pPr lvl="1" eaLnBrk="1" hangingPunct="1">
              <a:spcBef>
                <a:spcPct val="10000"/>
              </a:spcBef>
              <a:buFontTx/>
              <a:buAutoNum type="arabicPeriod"/>
            </a:pPr>
            <a:r>
              <a:rPr lang="fr-FR" altLang="en-US" sz="2400" b="0" dirty="0" err="1">
                <a:solidFill>
                  <a:srgbClr val="000066"/>
                </a:solidFill>
              </a:rPr>
              <a:t>Thay</a:t>
            </a:r>
            <a:r>
              <a:rPr lang="fr-FR" altLang="en-US" sz="2400" b="0" dirty="0">
                <a:solidFill>
                  <a:srgbClr val="000066"/>
                </a:solidFill>
              </a:rPr>
              <a:t> </a:t>
            </a:r>
            <a:r>
              <a:rPr lang="fr-FR" altLang="en-US" sz="2400" b="0" dirty="0" err="1">
                <a:solidFill>
                  <a:srgbClr val="000066"/>
                </a:solidFill>
              </a:rPr>
              <a:t>tất</a:t>
            </a:r>
            <a:r>
              <a:rPr lang="fr-FR" altLang="en-US" sz="2400" b="0" dirty="0">
                <a:solidFill>
                  <a:srgbClr val="000066"/>
                </a:solidFill>
              </a:rPr>
              <a:t> </a:t>
            </a:r>
            <a:r>
              <a:rPr lang="fr-FR" altLang="en-US" sz="2400" b="0" dirty="0" err="1">
                <a:solidFill>
                  <a:srgbClr val="000066"/>
                </a:solidFill>
              </a:rPr>
              <a:t>cả</a:t>
            </a:r>
            <a:r>
              <a:rPr lang="fr-FR" altLang="en-US" sz="2400" b="0" dirty="0">
                <a:solidFill>
                  <a:srgbClr val="000066"/>
                </a:solidFill>
              </a:rPr>
              <a:t> </a:t>
            </a:r>
            <a:r>
              <a:rPr lang="fr-FR" altLang="en-US" sz="2400" b="0" dirty="0" err="1">
                <a:solidFill>
                  <a:srgbClr val="000066"/>
                </a:solidFill>
              </a:rPr>
              <a:t>các</a:t>
            </a:r>
            <a:r>
              <a:rPr lang="fr-FR" altLang="en-US" sz="2400" b="0" dirty="0">
                <a:solidFill>
                  <a:srgbClr val="000066"/>
                </a:solidFill>
              </a:rPr>
              <a:t> </a:t>
            </a:r>
            <a:r>
              <a:rPr lang="fr-FR" altLang="en-US" sz="2400" b="0" dirty="0" err="1">
                <a:solidFill>
                  <a:srgbClr val="000066"/>
                </a:solidFill>
              </a:rPr>
              <a:t>chuỗi</a:t>
            </a:r>
            <a:r>
              <a:rPr lang="fr-FR" altLang="en-US" sz="2400" b="0" dirty="0">
                <a:solidFill>
                  <a:srgbClr val="000066"/>
                </a:solidFill>
              </a:rPr>
              <a:t> « </a:t>
            </a:r>
            <a:r>
              <a:rPr lang="fr-FR" altLang="en-US" sz="2400" b="0" dirty="0" err="1">
                <a:solidFill>
                  <a:srgbClr val="000066"/>
                </a:solidFill>
              </a:rPr>
              <a:t>hanoi</a:t>
            </a:r>
            <a:r>
              <a:rPr lang="fr-FR" altLang="en-US" sz="2400" b="0" dirty="0">
                <a:solidFill>
                  <a:srgbClr val="000066"/>
                </a:solidFill>
              </a:rPr>
              <a:t> » (</a:t>
            </a:r>
            <a:r>
              <a:rPr lang="fr-FR" altLang="en-US" sz="2400" b="0" dirty="0" err="1">
                <a:solidFill>
                  <a:srgbClr val="000066"/>
                </a:solidFill>
              </a:rPr>
              <a:t>nếu</a:t>
            </a:r>
            <a:r>
              <a:rPr lang="fr-FR" altLang="en-US" sz="2400" b="0" dirty="0">
                <a:solidFill>
                  <a:srgbClr val="000066"/>
                </a:solidFill>
              </a:rPr>
              <a:t> </a:t>
            </a:r>
            <a:r>
              <a:rPr lang="fr-FR" altLang="en-US" sz="2400" b="0" dirty="0" err="1">
                <a:solidFill>
                  <a:srgbClr val="000066"/>
                </a:solidFill>
              </a:rPr>
              <a:t>có</a:t>
            </a:r>
            <a:r>
              <a:rPr lang="fr-FR" altLang="en-US" sz="2400" b="0" dirty="0">
                <a:solidFill>
                  <a:srgbClr val="000066"/>
                </a:solidFill>
              </a:rPr>
              <a:t>) </a:t>
            </a:r>
            <a:r>
              <a:rPr lang="fr-FR" altLang="en-US" sz="2400" b="0" dirty="0" err="1">
                <a:solidFill>
                  <a:srgbClr val="000066"/>
                </a:solidFill>
              </a:rPr>
              <a:t>bằng</a:t>
            </a:r>
            <a:r>
              <a:rPr lang="fr-FR" altLang="en-US" sz="2400" b="0" dirty="0">
                <a:solidFill>
                  <a:srgbClr val="000066"/>
                </a:solidFill>
              </a:rPr>
              <a:t> </a:t>
            </a:r>
            <a:r>
              <a:rPr lang="fr-FR" altLang="en-US" sz="2400" b="0" dirty="0" err="1">
                <a:solidFill>
                  <a:srgbClr val="000066"/>
                </a:solidFill>
              </a:rPr>
              <a:t>chuỗi</a:t>
            </a:r>
            <a:r>
              <a:rPr lang="fr-FR" altLang="en-US" sz="2400" b="0" dirty="0">
                <a:solidFill>
                  <a:srgbClr val="000066"/>
                </a:solidFill>
              </a:rPr>
              <a:t> « HANOI »</a:t>
            </a:r>
          </a:p>
          <a:p>
            <a:pPr lvl="1" eaLnBrk="1" hangingPunct="1">
              <a:spcBef>
                <a:spcPct val="10000"/>
              </a:spcBef>
              <a:buFontTx/>
              <a:buAutoNum type="arabicPeriod"/>
            </a:pPr>
            <a:r>
              <a:rPr lang="fr-FR" altLang="en-US" sz="2400" b="0" dirty="0" err="1">
                <a:solidFill>
                  <a:srgbClr val="000066"/>
                </a:solidFill>
              </a:rPr>
              <a:t>Đếm</a:t>
            </a:r>
            <a:r>
              <a:rPr lang="fr-FR" altLang="en-US" sz="2400" b="0" dirty="0">
                <a:solidFill>
                  <a:srgbClr val="000066"/>
                </a:solidFill>
              </a:rPr>
              <a:t> </a:t>
            </a:r>
            <a:r>
              <a:rPr lang="fr-FR" altLang="en-US" sz="2400" b="0" dirty="0" err="1">
                <a:solidFill>
                  <a:srgbClr val="000066"/>
                </a:solidFill>
              </a:rPr>
              <a:t>xem</a:t>
            </a:r>
            <a:r>
              <a:rPr lang="fr-FR" altLang="en-US" sz="2400" b="0" dirty="0">
                <a:solidFill>
                  <a:srgbClr val="000066"/>
                </a:solidFill>
              </a:rPr>
              <a:t> </a:t>
            </a:r>
            <a:r>
              <a:rPr lang="fr-FR" altLang="en-US" sz="2400" b="0" dirty="0" err="1">
                <a:solidFill>
                  <a:srgbClr val="000066"/>
                </a:solidFill>
              </a:rPr>
              <a:t>trong</a:t>
            </a:r>
            <a:r>
              <a:rPr lang="fr-FR" altLang="en-US" sz="2400" b="0" dirty="0">
                <a:solidFill>
                  <a:srgbClr val="000066"/>
                </a:solidFill>
              </a:rPr>
              <a:t> </a:t>
            </a:r>
            <a:r>
              <a:rPr lang="fr-FR" altLang="en-US" sz="2400" b="0" dirty="0" err="1">
                <a:solidFill>
                  <a:srgbClr val="000066"/>
                </a:solidFill>
              </a:rPr>
              <a:t>văn</a:t>
            </a:r>
            <a:r>
              <a:rPr lang="fr-FR" altLang="en-US" sz="2400" b="0" dirty="0">
                <a:solidFill>
                  <a:srgbClr val="000066"/>
                </a:solidFill>
              </a:rPr>
              <a:t> </a:t>
            </a:r>
            <a:r>
              <a:rPr lang="fr-FR" altLang="en-US" sz="2400" b="0" dirty="0" err="1">
                <a:solidFill>
                  <a:srgbClr val="000066"/>
                </a:solidFill>
              </a:rPr>
              <a:t>bản</a:t>
            </a:r>
            <a:r>
              <a:rPr lang="fr-FR" altLang="en-US" sz="2400" b="0" dirty="0">
                <a:solidFill>
                  <a:srgbClr val="000066"/>
                </a:solidFill>
              </a:rPr>
              <a:t> </a:t>
            </a:r>
            <a:r>
              <a:rPr lang="fr-FR" altLang="en-US" sz="2400" b="0" dirty="0" err="1">
                <a:solidFill>
                  <a:srgbClr val="000066"/>
                </a:solidFill>
              </a:rPr>
              <a:t>có</a:t>
            </a:r>
            <a:r>
              <a:rPr lang="fr-FR" altLang="en-US" sz="2400" b="0" dirty="0">
                <a:solidFill>
                  <a:srgbClr val="000066"/>
                </a:solidFill>
              </a:rPr>
              <a:t> bao </a:t>
            </a:r>
            <a:r>
              <a:rPr lang="fr-FR" altLang="en-US" sz="2400" b="0" dirty="0" err="1">
                <a:solidFill>
                  <a:srgbClr val="000066"/>
                </a:solidFill>
              </a:rPr>
              <a:t>nhiêu</a:t>
            </a:r>
            <a:r>
              <a:rPr lang="fr-FR" altLang="en-US" sz="2400" b="0" dirty="0">
                <a:solidFill>
                  <a:srgbClr val="000066"/>
                </a:solidFill>
              </a:rPr>
              <a:t> </a:t>
            </a:r>
            <a:r>
              <a:rPr lang="fr-FR" altLang="en-US" sz="2400" b="0" dirty="0" err="1">
                <a:solidFill>
                  <a:srgbClr val="000066"/>
                </a:solidFill>
              </a:rPr>
              <a:t>từ</a:t>
            </a:r>
            <a:r>
              <a:rPr lang="fr-FR" altLang="en-US" sz="2400" b="0" dirty="0">
                <a:solidFill>
                  <a:srgbClr val="000066"/>
                </a:solidFill>
              </a:rPr>
              <a:t> (</a:t>
            </a:r>
            <a:r>
              <a:rPr lang="fr-FR" altLang="en-US" sz="2400" b="0" i="1" dirty="0" err="1">
                <a:solidFill>
                  <a:srgbClr val="000066"/>
                </a:solidFill>
              </a:rPr>
              <a:t>các</a:t>
            </a:r>
            <a:r>
              <a:rPr lang="fr-FR" altLang="en-US" sz="2400" b="0" i="1" dirty="0">
                <a:solidFill>
                  <a:srgbClr val="000066"/>
                </a:solidFill>
              </a:rPr>
              <a:t> </a:t>
            </a:r>
            <a:r>
              <a:rPr lang="fr-FR" altLang="en-US" sz="2400" b="0" i="1" dirty="0" err="1">
                <a:solidFill>
                  <a:srgbClr val="000066"/>
                </a:solidFill>
              </a:rPr>
              <a:t>từ</a:t>
            </a:r>
            <a:r>
              <a:rPr lang="fr-FR" altLang="en-US" sz="2400" b="0" i="1" dirty="0">
                <a:solidFill>
                  <a:srgbClr val="000066"/>
                </a:solidFill>
              </a:rPr>
              <a:t> </a:t>
            </a:r>
            <a:r>
              <a:rPr lang="fr-FR" altLang="en-US" sz="2400" b="0" i="1" dirty="0" err="1">
                <a:solidFill>
                  <a:srgbClr val="000066"/>
                </a:solidFill>
              </a:rPr>
              <a:t>phân</a:t>
            </a:r>
            <a:r>
              <a:rPr lang="fr-FR" altLang="en-US" sz="2400" b="0" i="1" dirty="0">
                <a:solidFill>
                  <a:srgbClr val="000066"/>
                </a:solidFill>
              </a:rPr>
              <a:t> </a:t>
            </a:r>
            <a:r>
              <a:rPr lang="fr-FR" altLang="en-US" sz="2400" b="0" i="1" dirty="0" err="1">
                <a:solidFill>
                  <a:srgbClr val="000066"/>
                </a:solidFill>
              </a:rPr>
              <a:t>cách</a:t>
            </a:r>
            <a:r>
              <a:rPr lang="fr-FR" altLang="en-US" sz="2400" b="0" i="1" dirty="0">
                <a:solidFill>
                  <a:srgbClr val="000066"/>
                </a:solidFill>
              </a:rPr>
              <a:t> </a:t>
            </a:r>
            <a:r>
              <a:rPr lang="fr-FR" altLang="en-US" sz="2400" b="0" i="1" dirty="0" err="1">
                <a:solidFill>
                  <a:srgbClr val="000066"/>
                </a:solidFill>
              </a:rPr>
              <a:t>bởi</a:t>
            </a:r>
            <a:r>
              <a:rPr lang="fr-FR" altLang="en-US" sz="2400" b="0" i="1" dirty="0">
                <a:solidFill>
                  <a:srgbClr val="000066"/>
                </a:solidFill>
              </a:rPr>
              <a:t> </a:t>
            </a:r>
            <a:r>
              <a:rPr lang="fr-FR" altLang="en-US" sz="2400" b="0" i="1" dirty="0" err="1">
                <a:solidFill>
                  <a:srgbClr val="000066"/>
                </a:solidFill>
              </a:rPr>
              <a:t>dấu</a:t>
            </a:r>
            <a:r>
              <a:rPr lang="fr-FR" altLang="en-US" sz="2400" b="0" i="1" dirty="0">
                <a:solidFill>
                  <a:srgbClr val="000066"/>
                </a:solidFill>
              </a:rPr>
              <a:t> </a:t>
            </a:r>
            <a:r>
              <a:rPr lang="fr-FR" altLang="en-US" sz="2400" b="0" i="1" dirty="0" err="1">
                <a:solidFill>
                  <a:srgbClr val="000066"/>
                </a:solidFill>
              </a:rPr>
              <a:t>cách</a:t>
            </a:r>
            <a:r>
              <a:rPr lang="fr-FR" altLang="en-US" sz="2400" b="0" dirty="0">
                <a:solidFill>
                  <a:srgbClr val="000066"/>
                </a:solidFill>
              </a:rPr>
              <a:t>)</a:t>
            </a:r>
          </a:p>
          <a:p>
            <a:pPr lvl="1" eaLnBrk="1" hangingPunct="1">
              <a:spcBef>
                <a:spcPct val="10000"/>
              </a:spcBef>
              <a:buFontTx/>
              <a:buAutoNum type="arabicPeriod"/>
            </a:pPr>
            <a:r>
              <a:rPr lang="fr-FR" altLang="en-US" sz="2400" b="0" dirty="0" err="1">
                <a:solidFill>
                  <a:srgbClr val="000066"/>
                </a:solidFill>
              </a:rPr>
              <a:t>Tính</a:t>
            </a:r>
            <a:r>
              <a:rPr lang="fr-FR" altLang="en-US" sz="2400" b="0" dirty="0">
                <a:solidFill>
                  <a:srgbClr val="000066"/>
                </a:solidFill>
              </a:rPr>
              <a:t> </a:t>
            </a:r>
            <a:r>
              <a:rPr lang="fr-FR" altLang="en-US" sz="2400" b="0" dirty="0" err="1">
                <a:solidFill>
                  <a:srgbClr val="000066"/>
                </a:solidFill>
              </a:rPr>
              <a:t>tần</a:t>
            </a:r>
            <a:r>
              <a:rPr lang="fr-FR" altLang="en-US" sz="2400" b="0" dirty="0">
                <a:solidFill>
                  <a:srgbClr val="000066"/>
                </a:solidFill>
              </a:rPr>
              <a:t> </a:t>
            </a:r>
            <a:r>
              <a:rPr lang="fr-FR" altLang="en-US" sz="2400" b="0" dirty="0" err="1">
                <a:solidFill>
                  <a:srgbClr val="000066"/>
                </a:solidFill>
              </a:rPr>
              <a:t>xuất</a:t>
            </a:r>
            <a:r>
              <a:rPr lang="fr-FR" altLang="en-US" sz="2400" b="0" dirty="0">
                <a:solidFill>
                  <a:srgbClr val="000066"/>
                </a:solidFill>
              </a:rPr>
              <a:t> </a:t>
            </a:r>
            <a:r>
              <a:rPr lang="fr-FR" altLang="en-US" sz="2400" b="0" dirty="0" err="1">
                <a:solidFill>
                  <a:srgbClr val="000066"/>
                </a:solidFill>
              </a:rPr>
              <a:t>xuất</a:t>
            </a:r>
            <a:r>
              <a:rPr lang="fr-FR" altLang="en-US" sz="2400" b="0" dirty="0">
                <a:solidFill>
                  <a:srgbClr val="000066"/>
                </a:solidFill>
              </a:rPr>
              <a:t> </a:t>
            </a:r>
            <a:r>
              <a:rPr lang="fr-FR" altLang="en-US" sz="2400" b="0" dirty="0" err="1">
                <a:solidFill>
                  <a:srgbClr val="000066"/>
                </a:solidFill>
              </a:rPr>
              <a:t>hiện</a:t>
            </a:r>
            <a:r>
              <a:rPr lang="fr-FR" altLang="en-US" sz="2400" b="0" dirty="0">
                <a:solidFill>
                  <a:srgbClr val="000066"/>
                </a:solidFill>
              </a:rPr>
              <a:t> </a:t>
            </a:r>
            <a:r>
              <a:rPr lang="fr-FR" altLang="en-US" sz="2400" b="0" dirty="0" err="1">
                <a:solidFill>
                  <a:srgbClr val="000066"/>
                </a:solidFill>
              </a:rPr>
              <a:t>của</a:t>
            </a:r>
            <a:r>
              <a:rPr lang="fr-FR" altLang="en-US" sz="2400" b="0" dirty="0">
                <a:solidFill>
                  <a:srgbClr val="000066"/>
                </a:solidFill>
              </a:rPr>
              <a:t> </a:t>
            </a:r>
            <a:r>
              <a:rPr lang="fr-FR" altLang="en-US" sz="2400" b="0" dirty="0" err="1">
                <a:solidFill>
                  <a:srgbClr val="000066"/>
                </a:solidFill>
              </a:rPr>
              <a:t>các</a:t>
            </a:r>
            <a:r>
              <a:rPr lang="fr-FR" altLang="en-US" sz="2400" b="0" dirty="0">
                <a:solidFill>
                  <a:srgbClr val="000066"/>
                </a:solidFill>
              </a:rPr>
              <a:t> </a:t>
            </a:r>
            <a:r>
              <a:rPr lang="fr-FR" altLang="en-US" sz="2400" b="0" dirty="0" err="1">
                <a:solidFill>
                  <a:srgbClr val="000066"/>
                </a:solidFill>
              </a:rPr>
              <a:t>từ</a:t>
            </a:r>
            <a:r>
              <a:rPr lang="fr-FR" altLang="en-US" sz="2400" b="0" dirty="0">
                <a:solidFill>
                  <a:srgbClr val="000066"/>
                </a:solidFill>
              </a:rPr>
              <a:t> </a:t>
            </a:r>
            <a:r>
              <a:rPr lang="fr-FR" altLang="en-US" sz="2400" b="0" dirty="0" err="1">
                <a:solidFill>
                  <a:srgbClr val="000066"/>
                </a:solidFill>
              </a:rPr>
              <a:t>trong</a:t>
            </a:r>
            <a:r>
              <a:rPr lang="fr-FR" altLang="en-US" sz="2400" b="0" dirty="0">
                <a:solidFill>
                  <a:srgbClr val="000066"/>
                </a:solidFill>
              </a:rPr>
              <a:t> </a:t>
            </a:r>
            <a:r>
              <a:rPr lang="fr-FR" altLang="en-US" sz="2400" b="0" dirty="0" err="1">
                <a:solidFill>
                  <a:srgbClr val="000066"/>
                </a:solidFill>
              </a:rPr>
              <a:t>văn</a:t>
            </a:r>
            <a:r>
              <a:rPr lang="fr-FR" altLang="en-US" sz="2400" b="0" dirty="0">
                <a:solidFill>
                  <a:srgbClr val="000066"/>
                </a:solidFill>
              </a:rPr>
              <a:t> </a:t>
            </a:r>
            <a:r>
              <a:rPr lang="fr-FR" altLang="en-US" sz="2400" b="0" dirty="0" err="1">
                <a:solidFill>
                  <a:srgbClr val="000066"/>
                </a:solidFill>
              </a:rPr>
              <a:t>bản</a:t>
            </a:r>
            <a:endParaRPr lang="fr-FR" altLang="en-US" sz="2400" b="0" dirty="0">
              <a:solidFill>
                <a:srgbClr val="000066"/>
              </a:solidFill>
            </a:endParaRPr>
          </a:p>
        </p:txBody>
      </p:sp>
      <p:sp>
        <p:nvSpPr>
          <p:cNvPr id="2" name="Slide Number Placeholder 1">
            <a:extLst>
              <a:ext uri="{FF2B5EF4-FFF2-40B4-BE49-F238E27FC236}">
                <a16:creationId xmlns:a16="http://schemas.microsoft.com/office/drawing/2014/main" id="{DFE3EC33-45CD-4B17-BCAF-8E8C2A34477F}"/>
              </a:ext>
            </a:extLst>
          </p:cNvPr>
          <p:cNvSpPr>
            <a:spLocks noGrp="1"/>
          </p:cNvSpPr>
          <p:nvPr>
            <p:ph type="sldNum" sz="quarter" idx="12"/>
          </p:nvPr>
        </p:nvSpPr>
        <p:spPr/>
        <p:txBody>
          <a:bodyPr/>
          <a:lstStyle/>
          <a:p>
            <a:pPr>
              <a:defRPr/>
            </a:pPr>
            <a:fld id="{433BCE07-93B6-431C-B811-61266185107F}" type="slidenum">
              <a:rPr lang="en-US" altLang="en-US" smtClean="0"/>
              <a:pPr>
                <a:defRPr/>
              </a:pPr>
              <a:t>114</a:t>
            </a:fld>
            <a:endParaRPr lang="en-US"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851" name="Rectangle 2"/>
          <p:cNvSpPr>
            <a:spLocks noGrp="1" noChangeArrowheads="1"/>
          </p:cNvSpPr>
          <p:nvPr>
            <p:ph type="title"/>
          </p:nvPr>
        </p:nvSpPr>
        <p:spPr/>
        <p:txBody>
          <a:bodyPr>
            <a:normAutofit/>
          </a:bodyPr>
          <a:lstStyle/>
          <a:p>
            <a:r>
              <a:rPr lang="en-US" altLang="en-US"/>
              <a:t>Ví dụ</a:t>
            </a:r>
          </a:p>
        </p:txBody>
      </p:sp>
      <p:graphicFrame>
        <p:nvGraphicFramePr>
          <p:cNvPr id="849975" name="Group 55"/>
          <p:cNvGraphicFramePr>
            <a:graphicFrameLocks noGrp="1"/>
          </p:cNvGraphicFramePr>
          <p:nvPr>
            <p:ph idx="1"/>
          </p:nvPr>
        </p:nvGraphicFramePr>
        <p:xfrm>
          <a:off x="1143001" y="3086355"/>
          <a:ext cx="7010401" cy="418845"/>
        </p:xfrm>
        <a:graphic>
          <a:graphicData uri="http://schemas.openxmlformats.org/drawingml/2006/table">
            <a:tbl>
              <a:tblPr/>
              <a:tblGrid>
                <a:gridCol w="713688">
                  <a:extLst>
                    <a:ext uri="{9D8B030D-6E8A-4147-A177-3AD203B41FA5}">
                      <a16:colId xmlns:a16="http://schemas.microsoft.com/office/drawing/2014/main" val="20000"/>
                    </a:ext>
                  </a:extLst>
                </a:gridCol>
                <a:gridCol w="715193">
                  <a:extLst>
                    <a:ext uri="{9D8B030D-6E8A-4147-A177-3AD203B41FA5}">
                      <a16:colId xmlns:a16="http://schemas.microsoft.com/office/drawing/2014/main" val="20001"/>
                    </a:ext>
                  </a:extLst>
                </a:gridCol>
                <a:gridCol w="713688">
                  <a:extLst>
                    <a:ext uri="{9D8B030D-6E8A-4147-A177-3AD203B41FA5}">
                      <a16:colId xmlns:a16="http://schemas.microsoft.com/office/drawing/2014/main" val="20002"/>
                    </a:ext>
                  </a:extLst>
                </a:gridCol>
                <a:gridCol w="713688">
                  <a:extLst>
                    <a:ext uri="{9D8B030D-6E8A-4147-A177-3AD203B41FA5}">
                      <a16:colId xmlns:a16="http://schemas.microsoft.com/office/drawing/2014/main" val="20003"/>
                    </a:ext>
                  </a:extLst>
                </a:gridCol>
                <a:gridCol w="713688">
                  <a:extLst>
                    <a:ext uri="{9D8B030D-6E8A-4147-A177-3AD203B41FA5}">
                      <a16:colId xmlns:a16="http://schemas.microsoft.com/office/drawing/2014/main" val="20004"/>
                    </a:ext>
                  </a:extLst>
                </a:gridCol>
                <a:gridCol w="715193">
                  <a:extLst>
                    <a:ext uri="{9D8B030D-6E8A-4147-A177-3AD203B41FA5}">
                      <a16:colId xmlns:a16="http://schemas.microsoft.com/office/drawing/2014/main" val="20005"/>
                    </a:ext>
                  </a:extLst>
                </a:gridCol>
                <a:gridCol w="713688">
                  <a:extLst>
                    <a:ext uri="{9D8B030D-6E8A-4147-A177-3AD203B41FA5}">
                      <a16:colId xmlns:a16="http://schemas.microsoft.com/office/drawing/2014/main" val="20006"/>
                    </a:ext>
                  </a:extLst>
                </a:gridCol>
                <a:gridCol w="713688">
                  <a:extLst>
                    <a:ext uri="{9D8B030D-6E8A-4147-A177-3AD203B41FA5}">
                      <a16:colId xmlns:a16="http://schemas.microsoft.com/office/drawing/2014/main" val="20007"/>
                    </a:ext>
                  </a:extLst>
                </a:gridCol>
                <a:gridCol w="647438">
                  <a:extLst>
                    <a:ext uri="{9D8B030D-6E8A-4147-A177-3AD203B41FA5}">
                      <a16:colId xmlns:a16="http://schemas.microsoft.com/office/drawing/2014/main" val="20008"/>
                    </a:ext>
                  </a:extLst>
                </a:gridCol>
                <a:gridCol w="650449">
                  <a:extLst>
                    <a:ext uri="{9D8B030D-6E8A-4147-A177-3AD203B41FA5}">
                      <a16:colId xmlns:a16="http://schemas.microsoft.com/office/drawing/2014/main" val="20009"/>
                    </a:ext>
                  </a:extLst>
                </a:gridCol>
              </a:tblGrid>
              <a:tr h="418845">
                <a:tc>
                  <a:txBody>
                    <a:bodyPr/>
                    <a:lstStyle>
                      <a:lvl1pPr>
                        <a:spcBef>
                          <a:spcPct val="20000"/>
                        </a:spcBef>
                        <a:defRPr sz="2800">
                          <a:solidFill>
                            <a:srgbClr val="0033CC"/>
                          </a:solidFill>
                          <a:latin typeface="Arial" panose="020B0604020202020204" pitchFamily="34" charset="0"/>
                        </a:defRPr>
                      </a:lvl1pPr>
                      <a:lvl2pPr marL="742950" indent="-285750">
                        <a:spcBef>
                          <a:spcPct val="20000"/>
                        </a:spcBef>
                        <a:defRPr sz="2400">
                          <a:solidFill>
                            <a:srgbClr val="0033CC"/>
                          </a:solidFill>
                          <a:latin typeface="Arial" panose="020B0604020202020204" pitchFamily="34" charset="0"/>
                        </a:defRPr>
                      </a:lvl2pPr>
                      <a:lvl3pPr marL="1143000" indent="-228600">
                        <a:spcBef>
                          <a:spcPct val="20000"/>
                        </a:spcBef>
                        <a:defRPr sz="2000">
                          <a:solidFill>
                            <a:srgbClr val="0033CC"/>
                          </a:solidFill>
                          <a:latin typeface="Arial" panose="020B0604020202020204" pitchFamily="34" charset="0"/>
                        </a:defRPr>
                      </a:lvl3pPr>
                      <a:lvl4pPr marL="1600200" indent="-228600">
                        <a:spcBef>
                          <a:spcPct val="20000"/>
                        </a:spcBef>
                        <a:defRPr>
                          <a:solidFill>
                            <a:srgbClr val="0033CC"/>
                          </a:solidFill>
                          <a:latin typeface="Arial" panose="020B0604020202020204" pitchFamily="34" charset="0"/>
                        </a:defRPr>
                      </a:lvl4pPr>
                      <a:lvl5pPr marL="2057400" indent="-228600">
                        <a:spcBef>
                          <a:spcPct val="20000"/>
                        </a:spcBef>
                        <a:defRPr>
                          <a:solidFill>
                            <a:srgbClr val="0033CC"/>
                          </a:solidFill>
                          <a:latin typeface="Arial" panose="020B0604020202020204" pitchFamily="34" charset="0"/>
                        </a:defRPr>
                      </a:lvl5pPr>
                      <a:lvl6pPr marL="2514600" indent="-228600" fontAlgn="base">
                        <a:spcBef>
                          <a:spcPct val="20000"/>
                        </a:spcBef>
                        <a:spcAft>
                          <a:spcPct val="0"/>
                        </a:spcAft>
                        <a:defRPr>
                          <a:solidFill>
                            <a:srgbClr val="0033CC"/>
                          </a:solidFill>
                          <a:latin typeface="Arial" panose="020B0604020202020204" pitchFamily="34" charset="0"/>
                        </a:defRPr>
                      </a:lvl6pPr>
                      <a:lvl7pPr marL="2971800" indent="-228600" fontAlgn="base">
                        <a:spcBef>
                          <a:spcPct val="20000"/>
                        </a:spcBef>
                        <a:spcAft>
                          <a:spcPct val="0"/>
                        </a:spcAft>
                        <a:defRPr>
                          <a:solidFill>
                            <a:srgbClr val="0033CC"/>
                          </a:solidFill>
                          <a:latin typeface="Arial" panose="020B0604020202020204" pitchFamily="34" charset="0"/>
                        </a:defRPr>
                      </a:lvl7pPr>
                      <a:lvl8pPr marL="3429000" indent="-228600" fontAlgn="base">
                        <a:spcBef>
                          <a:spcPct val="20000"/>
                        </a:spcBef>
                        <a:spcAft>
                          <a:spcPct val="0"/>
                        </a:spcAft>
                        <a:defRPr>
                          <a:solidFill>
                            <a:srgbClr val="0033CC"/>
                          </a:solidFill>
                          <a:latin typeface="Arial" panose="020B0604020202020204" pitchFamily="34" charset="0"/>
                        </a:defRPr>
                      </a:lvl8pPr>
                      <a:lvl9pPr marL="3886200" indent="-228600" fontAlgn="base">
                        <a:spcBef>
                          <a:spcPct val="20000"/>
                        </a:spcBef>
                        <a:spcAft>
                          <a:spcPct val="0"/>
                        </a:spcAft>
                        <a:defRPr>
                          <a:solidFill>
                            <a:srgbClr val="0033CC"/>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a:ln>
                            <a:noFill/>
                          </a:ln>
                          <a:solidFill>
                            <a:srgbClr val="FFFFFF"/>
                          </a:solidFill>
                          <a:effectLst/>
                          <a:latin typeface="Times New Roman" panose="02020603050405020304" pitchFamily="18" charset="0"/>
                          <a:cs typeface="Times New Roman" panose="02020603050405020304" pitchFamily="18" charset="0"/>
                        </a:rPr>
                        <a:t>A[0]</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defRPr sz="2800">
                          <a:solidFill>
                            <a:srgbClr val="0033CC"/>
                          </a:solidFill>
                          <a:latin typeface="Arial" panose="020B0604020202020204" pitchFamily="34" charset="0"/>
                        </a:defRPr>
                      </a:lvl1pPr>
                      <a:lvl2pPr marL="742950" indent="-285750">
                        <a:spcBef>
                          <a:spcPct val="20000"/>
                        </a:spcBef>
                        <a:defRPr sz="2400">
                          <a:solidFill>
                            <a:srgbClr val="0033CC"/>
                          </a:solidFill>
                          <a:latin typeface="Arial" panose="020B0604020202020204" pitchFamily="34" charset="0"/>
                        </a:defRPr>
                      </a:lvl2pPr>
                      <a:lvl3pPr marL="1143000" indent="-228600">
                        <a:spcBef>
                          <a:spcPct val="20000"/>
                        </a:spcBef>
                        <a:defRPr sz="2000">
                          <a:solidFill>
                            <a:srgbClr val="0033CC"/>
                          </a:solidFill>
                          <a:latin typeface="Arial" panose="020B0604020202020204" pitchFamily="34" charset="0"/>
                        </a:defRPr>
                      </a:lvl3pPr>
                      <a:lvl4pPr marL="1600200" indent="-228600">
                        <a:spcBef>
                          <a:spcPct val="20000"/>
                        </a:spcBef>
                        <a:defRPr>
                          <a:solidFill>
                            <a:srgbClr val="0033CC"/>
                          </a:solidFill>
                          <a:latin typeface="Arial" panose="020B0604020202020204" pitchFamily="34" charset="0"/>
                        </a:defRPr>
                      </a:lvl4pPr>
                      <a:lvl5pPr marL="2057400" indent="-228600">
                        <a:spcBef>
                          <a:spcPct val="20000"/>
                        </a:spcBef>
                        <a:defRPr>
                          <a:solidFill>
                            <a:srgbClr val="0033CC"/>
                          </a:solidFill>
                          <a:latin typeface="Arial" panose="020B0604020202020204" pitchFamily="34" charset="0"/>
                        </a:defRPr>
                      </a:lvl5pPr>
                      <a:lvl6pPr marL="2514600" indent="-228600" fontAlgn="base">
                        <a:spcBef>
                          <a:spcPct val="20000"/>
                        </a:spcBef>
                        <a:spcAft>
                          <a:spcPct val="0"/>
                        </a:spcAft>
                        <a:defRPr>
                          <a:solidFill>
                            <a:srgbClr val="0033CC"/>
                          </a:solidFill>
                          <a:latin typeface="Arial" panose="020B0604020202020204" pitchFamily="34" charset="0"/>
                        </a:defRPr>
                      </a:lvl6pPr>
                      <a:lvl7pPr marL="2971800" indent="-228600" fontAlgn="base">
                        <a:spcBef>
                          <a:spcPct val="20000"/>
                        </a:spcBef>
                        <a:spcAft>
                          <a:spcPct val="0"/>
                        </a:spcAft>
                        <a:defRPr>
                          <a:solidFill>
                            <a:srgbClr val="0033CC"/>
                          </a:solidFill>
                          <a:latin typeface="Arial" panose="020B0604020202020204" pitchFamily="34" charset="0"/>
                        </a:defRPr>
                      </a:lvl7pPr>
                      <a:lvl8pPr marL="3429000" indent="-228600" fontAlgn="base">
                        <a:spcBef>
                          <a:spcPct val="20000"/>
                        </a:spcBef>
                        <a:spcAft>
                          <a:spcPct val="0"/>
                        </a:spcAft>
                        <a:defRPr>
                          <a:solidFill>
                            <a:srgbClr val="0033CC"/>
                          </a:solidFill>
                          <a:latin typeface="Arial" panose="020B0604020202020204" pitchFamily="34" charset="0"/>
                        </a:defRPr>
                      </a:lvl8pPr>
                      <a:lvl9pPr marL="3886200" indent="-228600" fontAlgn="base">
                        <a:spcBef>
                          <a:spcPct val="20000"/>
                        </a:spcBef>
                        <a:spcAft>
                          <a:spcPct val="0"/>
                        </a:spcAft>
                        <a:defRPr>
                          <a:solidFill>
                            <a:srgbClr val="0033CC"/>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a:ln>
                            <a:noFill/>
                          </a:ln>
                          <a:solidFill>
                            <a:srgbClr val="FFFFFF"/>
                          </a:solidFill>
                          <a:effectLst/>
                          <a:latin typeface="Times New Roman" panose="02020603050405020304" pitchFamily="18" charset="0"/>
                          <a:cs typeface="Times New Roman" panose="02020603050405020304" pitchFamily="18" charset="0"/>
                        </a:rPr>
                        <a:t>A[1]</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defRPr sz="2800">
                          <a:solidFill>
                            <a:srgbClr val="0033CC"/>
                          </a:solidFill>
                          <a:latin typeface="Arial" panose="020B0604020202020204" pitchFamily="34" charset="0"/>
                        </a:defRPr>
                      </a:lvl1pPr>
                      <a:lvl2pPr marL="742950" indent="-285750">
                        <a:spcBef>
                          <a:spcPct val="20000"/>
                        </a:spcBef>
                        <a:defRPr sz="2400">
                          <a:solidFill>
                            <a:srgbClr val="0033CC"/>
                          </a:solidFill>
                          <a:latin typeface="Arial" panose="020B0604020202020204" pitchFamily="34" charset="0"/>
                        </a:defRPr>
                      </a:lvl2pPr>
                      <a:lvl3pPr marL="1143000" indent="-228600">
                        <a:spcBef>
                          <a:spcPct val="20000"/>
                        </a:spcBef>
                        <a:defRPr sz="2000">
                          <a:solidFill>
                            <a:srgbClr val="0033CC"/>
                          </a:solidFill>
                          <a:latin typeface="Arial" panose="020B0604020202020204" pitchFamily="34" charset="0"/>
                        </a:defRPr>
                      </a:lvl3pPr>
                      <a:lvl4pPr marL="1600200" indent="-228600">
                        <a:spcBef>
                          <a:spcPct val="20000"/>
                        </a:spcBef>
                        <a:defRPr>
                          <a:solidFill>
                            <a:srgbClr val="0033CC"/>
                          </a:solidFill>
                          <a:latin typeface="Arial" panose="020B0604020202020204" pitchFamily="34" charset="0"/>
                        </a:defRPr>
                      </a:lvl4pPr>
                      <a:lvl5pPr marL="2057400" indent="-228600">
                        <a:spcBef>
                          <a:spcPct val="20000"/>
                        </a:spcBef>
                        <a:defRPr>
                          <a:solidFill>
                            <a:srgbClr val="0033CC"/>
                          </a:solidFill>
                          <a:latin typeface="Arial" panose="020B0604020202020204" pitchFamily="34" charset="0"/>
                        </a:defRPr>
                      </a:lvl5pPr>
                      <a:lvl6pPr marL="2514600" indent="-228600" fontAlgn="base">
                        <a:spcBef>
                          <a:spcPct val="20000"/>
                        </a:spcBef>
                        <a:spcAft>
                          <a:spcPct val="0"/>
                        </a:spcAft>
                        <a:defRPr>
                          <a:solidFill>
                            <a:srgbClr val="0033CC"/>
                          </a:solidFill>
                          <a:latin typeface="Arial" panose="020B0604020202020204" pitchFamily="34" charset="0"/>
                        </a:defRPr>
                      </a:lvl6pPr>
                      <a:lvl7pPr marL="2971800" indent="-228600" fontAlgn="base">
                        <a:spcBef>
                          <a:spcPct val="20000"/>
                        </a:spcBef>
                        <a:spcAft>
                          <a:spcPct val="0"/>
                        </a:spcAft>
                        <a:defRPr>
                          <a:solidFill>
                            <a:srgbClr val="0033CC"/>
                          </a:solidFill>
                          <a:latin typeface="Arial" panose="020B0604020202020204" pitchFamily="34" charset="0"/>
                        </a:defRPr>
                      </a:lvl7pPr>
                      <a:lvl8pPr marL="3429000" indent="-228600" fontAlgn="base">
                        <a:spcBef>
                          <a:spcPct val="20000"/>
                        </a:spcBef>
                        <a:spcAft>
                          <a:spcPct val="0"/>
                        </a:spcAft>
                        <a:defRPr>
                          <a:solidFill>
                            <a:srgbClr val="0033CC"/>
                          </a:solidFill>
                          <a:latin typeface="Arial" panose="020B0604020202020204" pitchFamily="34" charset="0"/>
                        </a:defRPr>
                      </a:lvl8pPr>
                      <a:lvl9pPr marL="3886200" indent="-228600" fontAlgn="base">
                        <a:spcBef>
                          <a:spcPct val="20000"/>
                        </a:spcBef>
                        <a:spcAft>
                          <a:spcPct val="0"/>
                        </a:spcAft>
                        <a:defRPr>
                          <a:solidFill>
                            <a:srgbClr val="0033CC"/>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a:ln>
                            <a:noFill/>
                          </a:ln>
                          <a:solidFill>
                            <a:srgbClr val="FFFFFF"/>
                          </a:solidFill>
                          <a:effectLst/>
                          <a:latin typeface="Times New Roman" panose="02020603050405020304" pitchFamily="18" charset="0"/>
                          <a:cs typeface="Times New Roman" panose="02020603050405020304" pitchFamily="18" charset="0"/>
                        </a:rPr>
                        <a:t>A[2]</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defRPr sz="2800">
                          <a:solidFill>
                            <a:srgbClr val="0033CC"/>
                          </a:solidFill>
                          <a:latin typeface="Arial" panose="020B0604020202020204" pitchFamily="34" charset="0"/>
                        </a:defRPr>
                      </a:lvl1pPr>
                      <a:lvl2pPr marL="742950" indent="-285750">
                        <a:spcBef>
                          <a:spcPct val="20000"/>
                        </a:spcBef>
                        <a:defRPr sz="2400">
                          <a:solidFill>
                            <a:srgbClr val="0033CC"/>
                          </a:solidFill>
                          <a:latin typeface="Arial" panose="020B0604020202020204" pitchFamily="34" charset="0"/>
                        </a:defRPr>
                      </a:lvl2pPr>
                      <a:lvl3pPr marL="1143000" indent="-228600">
                        <a:spcBef>
                          <a:spcPct val="20000"/>
                        </a:spcBef>
                        <a:defRPr sz="2000">
                          <a:solidFill>
                            <a:srgbClr val="0033CC"/>
                          </a:solidFill>
                          <a:latin typeface="Arial" panose="020B0604020202020204" pitchFamily="34" charset="0"/>
                        </a:defRPr>
                      </a:lvl3pPr>
                      <a:lvl4pPr marL="1600200" indent="-228600">
                        <a:spcBef>
                          <a:spcPct val="20000"/>
                        </a:spcBef>
                        <a:defRPr>
                          <a:solidFill>
                            <a:srgbClr val="0033CC"/>
                          </a:solidFill>
                          <a:latin typeface="Arial" panose="020B0604020202020204" pitchFamily="34" charset="0"/>
                        </a:defRPr>
                      </a:lvl4pPr>
                      <a:lvl5pPr marL="2057400" indent="-228600">
                        <a:spcBef>
                          <a:spcPct val="20000"/>
                        </a:spcBef>
                        <a:defRPr>
                          <a:solidFill>
                            <a:srgbClr val="0033CC"/>
                          </a:solidFill>
                          <a:latin typeface="Arial" panose="020B0604020202020204" pitchFamily="34" charset="0"/>
                        </a:defRPr>
                      </a:lvl5pPr>
                      <a:lvl6pPr marL="2514600" indent="-228600" fontAlgn="base">
                        <a:spcBef>
                          <a:spcPct val="20000"/>
                        </a:spcBef>
                        <a:spcAft>
                          <a:spcPct val="0"/>
                        </a:spcAft>
                        <a:defRPr>
                          <a:solidFill>
                            <a:srgbClr val="0033CC"/>
                          </a:solidFill>
                          <a:latin typeface="Arial" panose="020B0604020202020204" pitchFamily="34" charset="0"/>
                        </a:defRPr>
                      </a:lvl6pPr>
                      <a:lvl7pPr marL="2971800" indent="-228600" fontAlgn="base">
                        <a:spcBef>
                          <a:spcPct val="20000"/>
                        </a:spcBef>
                        <a:spcAft>
                          <a:spcPct val="0"/>
                        </a:spcAft>
                        <a:defRPr>
                          <a:solidFill>
                            <a:srgbClr val="0033CC"/>
                          </a:solidFill>
                          <a:latin typeface="Arial" panose="020B0604020202020204" pitchFamily="34" charset="0"/>
                        </a:defRPr>
                      </a:lvl7pPr>
                      <a:lvl8pPr marL="3429000" indent="-228600" fontAlgn="base">
                        <a:spcBef>
                          <a:spcPct val="20000"/>
                        </a:spcBef>
                        <a:spcAft>
                          <a:spcPct val="0"/>
                        </a:spcAft>
                        <a:defRPr>
                          <a:solidFill>
                            <a:srgbClr val="0033CC"/>
                          </a:solidFill>
                          <a:latin typeface="Arial" panose="020B0604020202020204" pitchFamily="34" charset="0"/>
                        </a:defRPr>
                      </a:lvl8pPr>
                      <a:lvl9pPr marL="3886200" indent="-228600" fontAlgn="base">
                        <a:spcBef>
                          <a:spcPct val="20000"/>
                        </a:spcBef>
                        <a:spcAft>
                          <a:spcPct val="0"/>
                        </a:spcAft>
                        <a:defRPr>
                          <a:solidFill>
                            <a:srgbClr val="0033CC"/>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a:ln>
                            <a:noFill/>
                          </a:ln>
                          <a:solidFill>
                            <a:srgbClr val="FFFFFF"/>
                          </a:solidFill>
                          <a:effectLst/>
                          <a:latin typeface="Times New Roman" panose="02020603050405020304" pitchFamily="18" charset="0"/>
                          <a:cs typeface="Times New Roman" panose="02020603050405020304" pitchFamily="18" charset="0"/>
                        </a:rPr>
                        <a:t>B[0]</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defRPr sz="2800">
                          <a:solidFill>
                            <a:srgbClr val="0033CC"/>
                          </a:solidFill>
                          <a:latin typeface="Arial" panose="020B0604020202020204" pitchFamily="34" charset="0"/>
                        </a:defRPr>
                      </a:lvl1pPr>
                      <a:lvl2pPr marL="742950" indent="-285750">
                        <a:spcBef>
                          <a:spcPct val="20000"/>
                        </a:spcBef>
                        <a:defRPr sz="2400">
                          <a:solidFill>
                            <a:srgbClr val="0033CC"/>
                          </a:solidFill>
                          <a:latin typeface="Arial" panose="020B0604020202020204" pitchFamily="34" charset="0"/>
                        </a:defRPr>
                      </a:lvl2pPr>
                      <a:lvl3pPr marL="1143000" indent="-228600">
                        <a:spcBef>
                          <a:spcPct val="20000"/>
                        </a:spcBef>
                        <a:defRPr sz="2000">
                          <a:solidFill>
                            <a:srgbClr val="0033CC"/>
                          </a:solidFill>
                          <a:latin typeface="Arial" panose="020B0604020202020204" pitchFamily="34" charset="0"/>
                        </a:defRPr>
                      </a:lvl3pPr>
                      <a:lvl4pPr marL="1600200" indent="-228600">
                        <a:spcBef>
                          <a:spcPct val="20000"/>
                        </a:spcBef>
                        <a:defRPr>
                          <a:solidFill>
                            <a:srgbClr val="0033CC"/>
                          </a:solidFill>
                          <a:latin typeface="Arial" panose="020B0604020202020204" pitchFamily="34" charset="0"/>
                        </a:defRPr>
                      </a:lvl4pPr>
                      <a:lvl5pPr marL="2057400" indent="-228600">
                        <a:spcBef>
                          <a:spcPct val="20000"/>
                        </a:spcBef>
                        <a:defRPr>
                          <a:solidFill>
                            <a:srgbClr val="0033CC"/>
                          </a:solidFill>
                          <a:latin typeface="Arial" panose="020B0604020202020204" pitchFamily="34" charset="0"/>
                        </a:defRPr>
                      </a:lvl5pPr>
                      <a:lvl6pPr marL="2514600" indent="-228600" fontAlgn="base">
                        <a:spcBef>
                          <a:spcPct val="20000"/>
                        </a:spcBef>
                        <a:spcAft>
                          <a:spcPct val="0"/>
                        </a:spcAft>
                        <a:defRPr>
                          <a:solidFill>
                            <a:srgbClr val="0033CC"/>
                          </a:solidFill>
                          <a:latin typeface="Arial" panose="020B0604020202020204" pitchFamily="34" charset="0"/>
                        </a:defRPr>
                      </a:lvl6pPr>
                      <a:lvl7pPr marL="2971800" indent="-228600" fontAlgn="base">
                        <a:spcBef>
                          <a:spcPct val="20000"/>
                        </a:spcBef>
                        <a:spcAft>
                          <a:spcPct val="0"/>
                        </a:spcAft>
                        <a:defRPr>
                          <a:solidFill>
                            <a:srgbClr val="0033CC"/>
                          </a:solidFill>
                          <a:latin typeface="Arial" panose="020B0604020202020204" pitchFamily="34" charset="0"/>
                        </a:defRPr>
                      </a:lvl7pPr>
                      <a:lvl8pPr marL="3429000" indent="-228600" fontAlgn="base">
                        <a:spcBef>
                          <a:spcPct val="20000"/>
                        </a:spcBef>
                        <a:spcAft>
                          <a:spcPct val="0"/>
                        </a:spcAft>
                        <a:defRPr>
                          <a:solidFill>
                            <a:srgbClr val="0033CC"/>
                          </a:solidFill>
                          <a:latin typeface="Arial" panose="020B0604020202020204" pitchFamily="34" charset="0"/>
                        </a:defRPr>
                      </a:lvl8pPr>
                      <a:lvl9pPr marL="3886200" indent="-228600" fontAlgn="base">
                        <a:spcBef>
                          <a:spcPct val="20000"/>
                        </a:spcBef>
                        <a:spcAft>
                          <a:spcPct val="0"/>
                        </a:spcAft>
                        <a:defRPr>
                          <a:solidFill>
                            <a:srgbClr val="0033CC"/>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a:ln>
                            <a:noFill/>
                          </a:ln>
                          <a:solidFill>
                            <a:srgbClr val="FFFFFF"/>
                          </a:solidFill>
                          <a:effectLst/>
                          <a:latin typeface="Times New Roman" panose="02020603050405020304" pitchFamily="18" charset="0"/>
                          <a:cs typeface="Times New Roman" panose="02020603050405020304" pitchFamily="18" charset="0"/>
                        </a:rPr>
                        <a:t>B[1]</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defRPr sz="2800">
                          <a:solidFill>
                            <a:srgbClr val="0033CC"/>
                          </a:solidFill>
                          <a:latin typeface="Arial" panose="020B0604020202020204" pitchFamily="34" charset="0"/>
                        </a:defRPr>
                      </a:lvl1pPr>
                      <a:lvl2pPr marL="742950" indent="-285750">
                        <a:spcBef>
                          <a:spcPct val="20000"/>
                        </a:spcBef>
                        <a:defRPr sz="2400">
                          <a:solidFill>
                            <a:srgbClr val="0033CC"/>
                          </a:solidFill>
                          <a:latin typeface="Arial" panose="020B0604020202020204" pitchFamily="34" charset="0"/>
                        </a:defRPr>
                      </a:lvl2pPr>
                      <a:lvl3pPr marL="1143000" indent="-228600">
                        <a:spcBef>
                          <a:spcPct val="20000"/>
                        </a:spcBef>
                        <a:defRPr sz="2000">
                          <a:solidFill>
                            <a:srgbClr val="0033CC"/>
                          </a:solidFill>
                          <a:latin typeface="Arial" panose="020B0604020202020204" pitchFamily="34" charset="0"/>
                        </a:defRPr>
                      </a:lvl3pPr>
                      <a:lvl4pPr marL="1600200" indent="-228600">
                        <a:spcBef>
                          <a:spcPct val="20000"/>
                        </a:spcBef>
                        <a:defRPr>
                          <a:solidFill>
                            <a:srgbClr val="0033CC"/>
                          </a:solidFill>
                          <a:latin typeface="Arial" panose="020B0604020202020204" pitchFamily="34" charset="0"/>
                        </a:defRPr>
                      </a:lvl4pPr>
                      <a:lvl5pPr marL="2057400" indent="-228600">
                        <a:spcBef>
                          <a:spcPct val="20000"/>
                        </a:spcBef>
                        <a:defRPr>
                          <a:solidFill>
                            <a:srgbClr val="0033CC"/>
                          </a:solidFill>
                          <a:latin typeface="Arial" panose="020B0604020202020204" pitchFamily="34" charset="0"/>
                        </a:defRPr>
                      </a:lvl5pPr>
                      <a:lvl6pPr marL="2514600" indent="-228600" fontAlgn="base">
                        <a:spcBef>
                          <a:spcPct val="20000"/>
                        </a:spcBef>
                        <a:spcAft>
                          <a:spcPct val="0"/>
                        </a:spcAft>
                        <a:defRPr>
                          <a:solidFill>
                            <a:srgbClr val="0033CC"/>
                          </a:solidFill>
                          <a:latin typeface="Arial" panose="020B0604020202020204" pitchFamily="34" charset="0"/>
                        </a:defRPr>
                      </a:lvl6pPr>
                      <a:lvl7pPr marL="2971800" indent="-228600" fontAlgn="base">
                        <a:spcBef>
                          <a:spcPct val="20000"/>
                        </a:spcBef>
                        <a:spcAft>
                          <a:spcPct val="0"/>
                        </a:spcAft>
                        <a:defRPr>
                          <a:solidFill>
                            <a:srgbClr val="0033CC"/>
                          </a:solidFill>
                          <a:latin typeface="Arial" panose="020B0604020202020204" pitchFamily="34" charset="0"/>
                        </a:defRPr>
                      </a:lvl7pPr>
                      <a:lvl8pPr marL="3429000" indent="-228600" fontAlgn="base">
                        <a:spcBef>
                          <a:spcPct val="20000"/>
                        </a:spcBef>
                        <a:spcAft>
                          <a:spcPct val="0"/>
                        </a:spcAft>
                        <a:defRPr>
                          <a:solidFill>
                            <a:srgbClr val="0033CC"/>
                          </a:solidFill>
                          <a:latin typeface="Arial" panose="020B0604020202020204" pitchFamily="34" charset="0"/>
                        </a:defRPr>
                      </a:lvl8pPr>
                      <a:lvl9pPr marL="3886200" indent="-228600" fontAlgn="base">
                        <a:spcBef>
                          <a:spcPct val="20000"/>
                        </a:spcBef>
                        <a:spcAft>
                          <a:spcPct val="0"/>
                        </a:spcAft>
                        <a:defRPr>
                          <a:solidFill>
                            <a:srgbClr val="0033CC"/>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a:ln>
                            <a:noFill/>
                          </a:ln>
                          <a:solidFill>
                            <a:srgbClr val="FFFFFF"/>
                          </a:solidFill>
                          <a:effectLst/>
                          <a:latin typeface="Times New Roman" panose="02020603050405020304" pitchFamily="18" charset="0"/>
                          <a:cs typeface="Times New Roman" panose="02020603050405020304" pitchFamily="18" charset="0"/>
                        </a:rPr>
                        <a:t>B[2]</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defRPr sz="2800">
                          <a:solidFill>
                            <a:srgbClr val="0033CC"/>
                          </a:solidFill>
                          <a:latin typeface="Arial" panose="020B0604020202020204" pitchFamily="34" charset="0"/>
                        </a:defRPr>
                      </a:lvl1pPr>
                      <a:lvl2pPr marL="742950" indent="-285750">
                        <a:spcBef>
                          <a:spcPct val="20000"/>
                        </a:spcBef>
                        <a:defRPr sz="2400">
                          <a:solidFill>
                            <a:srgbClr val="0033CC"/>
                          </a:solidFill>
                          <a:latin typeface="Arial" panose="020B0604020202020204" pitchFamily="34" charset="0"/>
                        </a:defRPr>
                      </a:lvl2pPr>
                      <a:lvl3pPr marL="1143000" indent="-228600">
                        <a:spcBef>
                          <a:spcPct val="20000"/>
                        </a:spcBef>
                        <a:defRPr sz="2000">
                          <a:solidFill>
                            <a:srgbClr val="0033CC"/>
                          </a:solidFill>
                          <a:latin typeface="Arial" panose="020B0604020202020204" pitchFamily="34" charset="0"/>
                        </a:defRPr>
                      </a:lvl3pPr>
                      <a:lvl4pPr marL="1600200" indent="-228600">
                        <a:spcBef>
                          <a:spcPct val="20000"/>
                        </a:spcBef>
                        <a:defRPr>
                          <a:solidFill>
                            <a:srgbClr val="0033CC"/>
                          </a:solidFill>
                          <a:latin typeface="Arial" panose="020B0604020202020204" pitchFamily="34" charset="0"/>
                        </a:defRPr>
                      </a:lvl4pPr>
                      <a:lvl5pPr marL="2057400" indent="-228600">
                        <a:spcBef>
                          <a:spcPct val="20000"/>
                        </a:spcBef>
                        <a:defRPr>
                          <a:solidFill>
                            <a:srgbClr val="0033CC"/>
                          </a:solidFill>
                          <a:latin typeface="Arial" panose="020B0604020202020204" pitchFamily="34" charset="0"/>
                        </a:defRPr>
                      </a:lvl5pPr>
                      <a:lvl6pPr marL="2514600" indent="-228600" fontAlgn="base">
                        <a:spcBef>
                          <a:spcPct val="20000"/>
                        </a:spcBef>
                        <a:spcAft>
                          <a:spcPct val="0"/>
                        </a:spcAft>
                        <a:defRPr>
                          <a:solidFill>
                            <a:srgbClr val="0033CC"/>
                          </a:solidFill>
                          <a:latin typeface="Arial" panose="020B0604020202020204" pitchFamily="34" charset="0"/>
                        </a:defRPr>
                      </a:lvl6pPr>
                      <a:lvl7pPr marL="2971800" indent="-228600" fontAlgn="base">
                        <a:spcBef>
                          <a:spcPct val="20000"/>
                        </a:spcBef>
                        <a:spcAft>
                          <a:spcPct val="0"/>
                        </a:spcAft>
                        <a:defRPr>
                          <a:solidFill>
                            <a:srgbClr val="0033CC"/>
                          </a:solidFill>
                          <a:latin typeface="Arial" panose="020B0604020202020204" pitchFamily="34" charset="0"/>
                        </a:defRPr>
                      </a:lvl7pPr>
                      <a:lvl8pPr marL="3429000" indent="-228600" fontAlgn="base">
                        <a:spcBef>
                          <a:spcPct val="20000"/>
                        </a:spcBef>
                        <a:spcAft>
                          <a:spcPct val="0"/>
                        </a:spcAft>
                        <a:defRPr>
                          <a:solidFill>
                            <a:srgbClr val="0033CC"/>
                          </a:solidFill>
                          <a:latin typeface="Arial" panose="020B0604020202020204" pitchFamily="34" charset="0"/>
                        </a:defRPr>
                      </a:lvl8pPr>
                      <a:lvl9pPr marL="3886200" indent="-228600" fontAlgn="base">
                        <a:spcBef>
                          <a:spcPct val="20000"/>
                        </a:spcBef>
                        <a:spcAft>
                          <a:spcPct val="0"/>
                        </a:spcAft>
                        <a:defRPr>
                          <a:solidFill>
                            <a:srgbClr val="0033CC"/>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a:ln>
                            <a:noFill/>
                          </a:ln>
                          <a:solidFill>
                            <a:srgbClr val="FFFFFF"/>
                          </a:solidFill>
                          <a:effectLst/>
                          <a:latin typeface="Times New Roman" panose="02020603050405020304" pitchFamily="18" charset="0"/>
                          <a:cs typeface="Times New Roman" panose="02020603050405020304" pitchFamily="18" charset="0"/>
                        </a:rPr>
                        <a:t>B[3]</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defRPr sz="2800">
                          <a:solidFill>
                            <a:srgbClr val="0033CC"/>
                          </a:solidFill>
                          <a:latin typeface="Arial" panose="020B0604020202020204" pitchFamily="34" charset="0"/>
                        </a:defRPr>
                      </a:lvl1pPr>
                      <a:lvl2pPr marL="742950" indent="-285750">
                        <a:spcBef>
                          <a:spcPct val="20000"/>
                        </a:spcBef>
                        <a:defRPr sz="2400">
                          <a:solidFill>
                            <a:srgbClr val="0033CC"/>
                          </a:solidFill>
                          <a:latin typeface="Arial" panose="020B0604020202020204" pitchFamily="34" charset="0"/>
                        </a:defRPr>
                      </a:lvl2pPr>
                      <a:lvl3pPr marL="1143000" indent="-228600">
                        <a:spcBef>
                          <a:spcPct val="20000"/>
                        </a:spcBef>
                        <a:defRPr sz="2000">
                          <a:solidFill>
                            <a:srgbClr val="0033CC"/>
                          </a:solidFill>
                          <a:latin typeface="Arial" panose="020B0604020202020204" pitchFamily="34" charset="0"/>
                        </a:defRPr>
                      </a:lvl3pPr>
                      <a:lvl4pPr marL="1600200" indent="-228600">
                        <a:spcBef>
                          <a:spcPct val="20000"/>
                        </a:spcBef>
                        <a:defRPr>
                          <a:solidFill>
                            <a:srgbClr val="0033CC"/>
                          </a:solidFill>
                          <a:latin typeface="Arial" panose="020B0604020202020204" pitchFamily="34" charset="0"/>
                        </a:defRPr>
                      </a:lvl4pPr>
                      <a:lvl5pPr marL="2057400" indent="-228600">
                        <a:spcBef>
                          <a:spcPct val="20000"/>
                        </a:spcBef>
                        <a:defRPr>
                          <a:solidFill>
                            <a:srgbClr val="0033CC"/>
                          </a:solidFill>
                          <a:latin typeface="Arial" panose="020B0604020202020204" pitchFamily="34" charset="0"/>
                        </a:defRPr>
                      </a:lvl5pPr>
                      <a:lvl6pPr marL="2514600" indent="-228600" fontAlgn="base">
                        <a:spcBef>
                          <a:spcPct val="20000"/>
                        </a:spcBef>
                        <a:spcAft>
                          <a:spcPct val="0"/>
                        </a:spcAft>
                        <a:defRPr>
                          <a:solidFill>
                            <a:srgbClr val="0033CC"/>
                          </a:solidFill>
                          <a:latin typeface="Arial" panose="020B0604020202020204" pitchFamily="34" charset="0"/>
                        </a:defRPr>
                      </a:lvl6pPr>
                      <a:lvl7pPr marL="2971800" indent="-228600" fontAlgn="base">
                        <a:spcBef>
                          <a:spcPct val="20000"/>
                        </a:spcBef>
                        <a:spcAft>
                          <a:spcPct val="0"/>
                        </a:spcAft>
                        <a:defRPr>
                          <a:solidFill>
                            <a:srgbClr val="0033CC"/>
                          </a:solidFill>
                          <a:latin typeface="Arial" panose="020B0604020202020204" pitchFamily="34" charset="0"/>
                        </a:defRPr>
                      </a:lvl7pPr>
                      <a:lvl8pPr marL="3429000" indent="-228600" fontAlgn="base">
                        <a:spcBef>
                          <a:spcPct val="20000"/>
                        </a:spcBef>
                        <a:spcAft>
                          <a:spcPct val="0"/>
                        </a:spcAft>
                        <a:defRPr>
                          <a:solidFill>
                            <a:srgbClr val="0033CC"/>
                          </a:solidFill>
                          <a:latin typeface="Arial" panose="020B0604020202020204" pitchFamily="34" charset="0"/>
                        </a:defRPr>
                      </a:lvl8pPr>
                      <a:lvl9pPr marL="3886200" indent="-228600" fontAlgn="base">
                        <a:spcBef>
                          <a:spcPct val="20000"/>
                        </a:spcBef>
                        <a:spcAft>
                          <a:spcPct val="0"/>
                        </a:spcAft>
                        <a:defRPr>
                          <a:solidFill>
                            <a:srgbClr val="0033CC"/>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a:ln>
                            <a:noFill/>
                          </a:ln>
                          <a:solidFill>
                            <a:srgbClr val="FFFFFF"/>
                          </a:solidFill>
                          <a:effectLst/>
                          <a:latin typeface="Times New Roman" panose="02020603050405020304" pitchFamily="18" charset="0"/>
                          <a:cs typeface="Times New Roman" panose="02020603050405020304" pitchFamily="18" charset="0"/>
                        </a:rPr>
                        <a:t>C[0]</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defRPr sz="2800">
                          <a:solidFill>
                            <a:srgbClr val="0033CC"/>
                          </a:solidFill>
                          <a:latin typeface="Arial" panose="020B0604020202020204" pitchFamily="34" charset="0"/>
                        </a:defRPr>
                      </a:lvl1pPr>
                      <a:lvl2pPr marL="742950" indent="-285750">
                        <a:spcBef>
                          <a:spcPct val="20000"/>
                        </a:spcBef>
                        <a:defRPr sz="2400">
                          <a:solidFill>
                            <a:srgbClr val="0033CC"/>
                          </a:solidFill>
                          <a:latin typeface="Arial" panose="020B0604020202020204" pitchFamily="34" charset="0"/>
                        </a:defRPr>
                      </a:lvl2pPr>
                      <a:lvl3pPr marL="1143000" indent="-228600">
                        <a:spcBef>
                          <a:spcPct val="20000"/>
                        </a:spcBef>
                        <a:defRPr sz="2000">
                          <a:solidFill>
                            <a:srgbClr val="0033CC"/>
                          </a:solidFill>
                          <a:latin typeface="Arial" panose="020B0604020202020204" pitchFamily="34" charset="0"/>
                        </a:defRPr>
                      </a:lvl3pPr>
                      <a:lvl4pPr marL="1600200" indent="-228600">
                        <a:spcBef>
                          <a:spcPct val="20000"/>
                        </a:spcBef>
                        <a:defRPr>
                          <a:solidFill>
                            <a:srgbClr val="0033CC"/>
                          </a:solidFill>
                          <a:latin typeface="Arial" panose="020B0604020202020204" pitchFamily="34" charset="0"/>
                        </a:defRPr>
                      </a:lvl4pPr>
                      <a:lvl5pPr marL="2057400" indent="-228600">
                        <a:spcBef>
                          <a:spcPct val="20000"/>
                        </a:spcBef>
                        <a:defRPr>
                          <a:solidFill>
                            <a:srgbClr val="0033CC"/>
                          </a:solidFill>
                          <a:latin typeface="Arial" panose="020B0604020202020204" pitchFamily="34" charset="0"/>
                        </a:defRPr>
                      </a:lvl5pPr>
                      <a:lvl6pPr marL="2514600" indent="-228600" fontAlgn="base">
                        <a:spcBef>
                          <a:spcPct val="20000"/>
                        </a:spcBef>
                        <a:spcAft>
                          <a:spcPct val="0"/>
                        </a:spcAft>
                        <a:defRPr>
                          <a:solidFill>
                            <a:srgbClr val="0033CC"/>
                          </a:solidFill>
                          <a:latin typeface="Arial" panose="020B0604020202020204" pitchFamily="34" charset="0"/>
                        </a:defRPr>
                      </a:lvl6pPr>
                      <a:lvl7pPr marL="2971800" indent="-228600" fontAlgn="base">
                        <a:spcBef>
                          <a:spcPct val="20000"/>
                        </a:spcBef>
                        <a:spcAft>
                          <a:spcPct val="0"/>
                        </a:spcAft>
                        <a:defRPr>
                          <a:solidFill>
                            <a:srgbClr val="0033CC"/>
                          </a:solidFill>
                          <a:latin typeface="Arial" panose="020B0604020202020204" pitchFamily="34" charset="0"/>
                        </a:defRPr>
                      </a:lvl7pPr>
                      <a:lvl8pPr marL="3429000" indent="-228600" fontAlgn="base">
                        <a:spcBef>
                          <a:spcPct val="20000"/>
                        </a:spcBef>
                        <a:spcAft>
                          <a:spcPct val="0"/>
                        </a:spcAft>
                        <a:defRPr>
                          <a:solidFill>
                            <a:srgbClr val="0033CC"/>
                          </a:solidFill>
                          <a:latin typeface="Arial" panose="020B0604020202020204" pitchFamily="34" charset="0"/>
                        </a:defRPr>
                      </a:lvl8pPr>
                      <a:lvl9pPr marL="3886200" indent="-228600" fontAlgn="base">
                        <a:spcBef>
                          <a:spcPct val="20000"/>
                        </a:spcBef>
                        <a:spcAft>
                          <a:spcPct val="0"/>
                        </a:spcAft>
                        <a:defRPr>
                          <a:solidFill>
                            <a:srgbClr val="0033CC"/>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a:ln>
                            <a:noFill/>
                          </a:ln>
                          <a:solidFill>
                            <a:srgbClr val="FFFFFF"/>
                          </a:solidFill>
                          <a:effectLst/>
                          <a:latin typeface="Times New Roman" panose="02020603050405020304" pitchFamily="18" charset="0"/>
                          <a:cs typeface="Times New Roman" panose="02020603050405020304" pitchFamily="18" charset="0"/>
                        </a:rPr>
                        <a:t>C[1]</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defRPr sz="2800">
                          <a:solidFill>
                            <a:srgbClr val="0033CC"/>
                          </a:solidFill>
                          <a:latin typeface="Arial" panose="020B0604020202020204" pitchFamily="34" charset="0"/>
                        </a:defRPr>
                      </a:lvl1pPr>
                      <a:lvl2pPr marL="742950" indent="-285750">
                        <a:spcBef>
                          <a:spcPct val="20000"/>
                        </a:spcBef>
                        <a:defRPr sz="2400">
                          <a:solidFill>
                            <a:srgbClr val="0033CC"/>
                          </a:solidFill>
                          <a:latin typeface="Arial" panose="020B0604020202020204" pitchFamily="34" charset="0"/>
                        </a:defRPr>
                      </a:lvl2pPr>
                      <a:lvl3pPr marL="1143000" indent="-228600">
                        <a:spcBef>
                          <a:spcPct val="20000"/>
                        </a:spcBef>
                        <a:defRPr sz="2000">
                          <a:solidFill>
                            <a:srgbClr val="0033CC"/>
                          </a:solidFill>
                          <a:latin typeface="Arial" panose="020B0604020202020204" pitchFamily="34" charset="0"/>
                        </a:defRPr>
                      </a:lvl3pPr>
                      <a:lvl4pPr marL="1600200" indent="-228600">
                        <a:spcBef>
                          <a:spcPct val="20000"/>
                        </a:spcBef>
                        <a:defRPr>
                          <a:solidFill>
                            <a:srgbClr val="0033CC"/>
                          </a:solidFill>
                          <a:latin typeface="Arial" panose="020B0604020202020204" pitchFamily="34" charset="0"/>
                        </a:defRPr>
                      </a:lvl4pPr>
                      <a:lvl5pPr marL="2057400" indent="-228600">
                        <a:spcBef>
                          <a:spcPct val="20000"/>
                        </a:spcBef>
                        <a:defRPr>
                          <a:solidFill>
                            <a:srgbClr val="0033CC"/>
                          </a:solidFill>
                          <a:latin typeface="Arial" panose="020B0604020202020204" pitchFamily="34" charset="0"/>
                        </a:defRPr>
                      </a:lvl5pPr>
                      <a:lvl6pPr marL="2514600" indent="-228600" fontAlgn="base">
                        <a:spcBef>
                          <a:spcPct val="20000"/>
                        </a:spcBef>
                        <a:spcAft>
                          <a:spcPct val="0"/>
                        </a:spcAft>
                        <a:defRPr>
                          <a:solidFill>
                            <a:srgbClr val="0033CC"/>
                          </a:solidFill>
                          <a:latin typeface="Arial" panose="020B0604020202020204" pitchFamily="34" charset="0"/>
                        </a:defRPr>
                      </a:lvl6pPr>
                      <a:lvl7pPr marL="2971800" indent="-228600" fontAlgn="base">
                        <a:spcBef>
                          <a:spcPct val="20000"/>
                        </a:spcBef>
                        <a:spcAft>
                          <a:spcPct val="0"/>
                        </a:spcAft>
                        <a:defRPr>
                          <a:solidFill>
                            <a:srgbClr val="0033CC"/>
                          </a:solidFill>
                          <a:latin typeface="Arial" panose="020B0604020202020204" pitchFamily="34" charset="0"/>
                        </a:defRPr>
                      </a:lvl7pPr>
                      <a:lvl8pPr marL="3429000" indent="-228600" fontAlgn="base">
                        <a:spcBef>
                          <a:spcPct val="20000"/>
                        </a:spcBef>
                        <a:spcAft>
                          <a:spcPct val="0"/>
                        </a:spcAft>
                        <a:defRPr>
                          <a:solidFill>
                            <a:srgbClr val="0033CC"/>
                          </a:solidFill>
                          <a:latin typeface="Arial" panose="020B0604020202020204" pitchFamily="34" charset="0"/>
                        </a:defRPr>
                      </a:lvl8pPr>
                      <a:lvl9pPr marL="3886200" indent="-228600" fontAlgn="base">
                        <a:spcBef>
                          <a:spcPct val="20000"/>
                        </a:spcBef>
                        <a:spcAft>
                          <a:spcPct val="0"/>
                        </a:spcAft>
                        <a:defRPr>
                          <a:solidFill>
                            <a:srgbClr val="0033CC"/>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FFFFFF"/>
                          </a:solidFill>
                          <a:effectLst/>
                          <a:latin typeface="Times New Roman" panose="02020603050405020304" pitchFamily="18" charset="0"/>
                          <a:cs typeface="Times New Roman" panose="02020603050405020304" pitchFamily="18" charset="0"/>
                        </a:rPr>
                        <a:t>C[2]</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0"/>
                  </a:ext>
                </a:extLst>
              </a:tr>
            </a:tbl>
          </a:graphicData>
        </a:graphic>
      </p:graphicFrame>
      <p:sp>
        <p:nvSpPr>
          <p:cNvPr id="462853" name="Rectangle 3"/>
          <p:cNvSpPr>
            <a:spLocks noChangeArrowheads="1"/>
          </p:cNvSpPr>
          <p:nvPr/>
        </p:nvSpPr>
        <p:spPr bwMode="auto">
          <a:xfrm>
            <a:off x="228600" y="990600"/>
            <a:ext cx="8534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eaLnBrk="1" hangingPunct="1">
              <a:lnSpc>
                <a:spcPct val="105000"/>
              </a:lnSpc>
              <a:spcBef>
                <a:spcPct val="10000"/>
              </a:spcBef>
              <a:buFontTx/>
              <a:buNone/>
            </a:pPr>
            <a:r>
              <a:rPr lang="en-US" altLang="en-US" b="0" dirty="0"/>
              <a:t>	int A[10];</a:t>
            </a:r>
          </a:p>
          <a:p>
            <a:pPr eaLnBrk="1" hangingPunct="1">
              <a:lnSpc>
                <a:spcPct val="105000"/>
              </a:lnSpc>
              <a:spcBef>
                <a:spcPct val="10000"/>
              </a:spcBef>
              <a:buFontTx/>
              <a:buNone/>
            </a:pPr>
            <a:r>
              <a:rPr lang="en-US" altLang="en-US" b="0" dirty="0"/>
              <a:t>	for(int </a:t>
            </a:r>
            <a:r>
              <a:rPr lang="en-US" altLang="en-US" b="0" dirty="0" err="1"/>
              <a:t>i</a:t>
            </a:r>
            <a:r>
              <a:rPr lang="en-US" altLang="en-US" b="0" dirty="0"/>
              <a:t> = 0; </a:t>
            </a:r>
            <a:r>
              <a:rPr lang="en-US" altLang="en-US" b="0" dirty="0" err="1"/>
              <a:t>i</a:t>
            </a:r>
            <a:r>
              <a:rPr lang="en-US" altLang="en-US" b="0" dirty="0"/>
              <a:t> &lt; 10; </a:t>
            </a:r>
            <a:r>
              <a:rPr lang="en-US" altLang="en-US" b="0" dirty="0" err="1"/>
              <a:t>i</a:t>
            </a:r>
            <a:r>
              <a:rPr lang="en-US" altLang="en-US" b="0" dirty="0"/>
              <a:t>++) A[</a:t>
            </a:r>
            <a:r>
              <a:rPr lang="en-US" altLang="en-US" b="0" dirty="0" err="1"/>
              <a:t>i</a:t>
            </a:r>
            <a:r>
              <a:rPr lang="en-US" altLang="en-US" b="0" dirty="0"/>
              <a:t>]= 2* </a:t>
            </a:r>
            <a:r>
              <a:rPr lang="en-US" altLang="en-US" b="0" dirty="0" err="1"/>
              <a:t>i</a:t>
            </a:r>
            <a:r>
              <a:rPr lang="en-US" altLang="en-US" b="0" dirty="0"/>
              <a:t>;</a:t>
            </a:r>
            <a:endParaRPr lang="en-US" altLang="en-US" sz="2800" b="0" dirty="0"/>
          </a:p>
        </p:txBody>
      </p:sp>
      <p:graphicFrame>
        <p:nvGraphicFramePr>
          <p:cNvPr id="849928" name="Group 8"/>
          <p:cNvGraphicFramePr>
            <a:graphicFrameLocks noGrp="1"/>
          </p:cNvGraphicFramePr>
          <p:nvPr/>
        </p:nvGraphicFramePr>
        <p:xfrm>
          <a:off x="1143000" y="2362200"/>
          <a:ext cx="7010400" cy="685800"/>
        </p:xfrm>
        <a:graphic>
          <a:graphicData uri="http://schemas.openxmlformats.org/drawingml/2006/table">
            <a:tbl>
              <a:tblPr/>
              <a:tblGrid>
                <a:gridCol w="6858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gridCol w="685800">
                  <a:extLst>
                    <a:ext uri="{9D8B030D-6E8A-4147-A177-3AD203B41FA5}">
                      <a16:colId xmlns:a16="http://schemas.microsoft.com/office/drawing/2014/main" val="20003"/>
                    </a:ext>
                  </a:extLst>
                </a:gridCol>
                <a:gridCol w="685800">
                  <a:extLst>
                    <a:ext uri="{9D8B030D-6E8A-4147-A177-3AD203B41FA5}">
                      <a16:colId xmlns:a16="http://schemas.microsoft.com/office/drawing/2014/main" val="20004"/>
                    </a:ext>
                  </a:extLst>
                </a:gridCol>
                <a:gridCol w="685800">
                  <a:extLst>
                    <a:ext uri="{9D8B030D-6E8A-4147-A177-3AD203B41FA5}">
                      <a16:colId xmlns:a16="http://schemas.microsoft.com/office/drawing/2014/main" val="20005"/>
                    </a:ext>
                  </a:extLst>
                </a:gridCol>
                <a:gridCol w="685800">
                  <a:extLst>
                    <a:ext uri="{9D8B030D-6E8A-4147-A177-3AD203B41FA5}">
                      <a16:colId xmlns:a16="http://schemas.microsoft.com/office/drawing/2014/main" val="20006"/>
                    </a:ext>
                  </a:extLst>
                </a:gridCol>
                <a:gridCol w="685800">
                  <a:extLst>
                    <a:ext uri="{9D8B030D-6E8A-4147-A177-3AD203B41FA5}">
                      <a16:colId xmlns:a16="http://schemas.microsoft.com/office/drawing/2014/main" val="20007"/>
                    </a:ext>
                  </a:extLst>
                </a:gridCol>
                <a:gridCol w="762000">
                  <a:extLst>
                    <a:ext uri="{9D8B030D-6E8A-4147-A177-3AD203B41FA5}">
                      <a16:colId xmlns:a16="http://schemas.microsoft.com/office/drawing/2014/main" val="20008"/>
                    </a:ext>
                  </a:extLst>
                </a:gridCol>
                <a:gridCol w="762000">
                  <a:extLst>
                    <a:ext uri="{9D8B030D-6E8A-4147-A177-3AD203B41FA5}">
                      <a16:colId xmlns:a16="http://schemas.microsoft.com/office/drawing/2014/main" val="20009"/>
                    </a:ext>
                  </a:extLst>
                </a:gridCol>
              </a:tblGrid>
              <a:tr h="685800">
                <a:tc>
                  <a:txBody>
                    <a:bodyPr/>
                    <a:lstStyle>
                      <a:lvl1pPr>
                        <a:spcBef>
                          <a:spcPct val="20000"/>
                        </a:spcBef>
                        <a:defRPr sz="2800">
                          <a:solidFill>
                            <a:srgbClr val="0033CC"/>
                          </a:solidFill>
                          <a:latin typeface="Arial" panose="020B0604020202020204" pitchFamily="34" charset="0"/>
                        </a:defRPr>
                      </a:lvl1pPr>
                      <a:lvl2pPr marL="742950" indent="-285750">
                        <a:spcBef>
                          <a:spcPct val="20000"/>
                        </a:spcBef>
                        <a:defRPr sz="2400">
                          <a:solidFill>
                            <a:srgbClr val="0033CC"/>
                          </a:solidFill>
                          <a:latin typeface="Arial" panose="020B0604020202020204" pitchFamily="34" charset="0"/>
                        </a:defRPr>
                      </a:lvl2pPr>
                      <a:lvl3pPr marL="1143000" indent="-228600">
                        <a:spcBef>
                          <a:spcPct val="20000"/>
                        </a:spcBef>
                        <a:defRPr sz="2000">
                          <a:solidFill>
                            <a:srgbClr val="0033CC"/>
                          </a:solidFill>
                          <a:latin typeface="Arial" panose="020B0604020202020204" pitchFamily="34" charset="0"/>
                        </a:defRPr>
                      </a:lvl3pPr>
                      <a:lvl4pPr marL="1600200" indent="-228600">
                        <a:spcBef>
                          <a:spcPct val="20000"/>
                        </a:spcBef>
                        <a:defRPr>
                          <a:solidFill>
                            <a:srgbClr val="0033CC"/>
                          </a:solidFill>
                          <a:latin typeface="Arial" panose="020B0604020202020204" pitchFamily="34" charset="0"/>
                        </a:defRPr>
                      </a:lvl4pPr>
                      <a:lvl5pPr marL="2057400" indent="-228600">
                        <a:spcBef>
                          <a:spcPct val="20000"/>
                        </a:spcBef>
                        <a:defRPr>
                          <a:solidFill>
                            <a:srgbClr val="0033CC"/>
                          </a:solidFill>
                          <a:latin typeface="Arial" panose="020B0604020202020204" pitchFamily="34" charset="0"/>
                        </a:defRPr>
                      </a:lvl5pPr>
                      <a:lvl6pPr marL="2514600" indent="-228600" fontAlgn="base">
                        <a:spcBef>
                          <a:spcPct val="20000"/>
                        </a:spcBef>
                        <a:spcAft>
                          <a:spcPct val="0"/>
                        </a:spcAft>
                        <a:defRPr>
                          <a:solidFill>
                            <a:srgbClr val="0033CC"/>
                          </a:solidFill>
                          <a:latin typeface="Arial" panose="020B0604020202020204" pitchFamily="34" charset="0"/>
                        </a:defRPr>
                      </a:lvl6pPr>
                      <a:lvl7pPr marL="2971800" indent="-228600" fontAlgn="base">
                        <a:spcBef>
                          <a:spcPct val="20000"/>
                        </a:spcBef>
                        <a:spcAft>
                          <a:spcPct val="0"/>
                        </a:spcAft>
                        <a:defRPr>
                          <a:solidFill>
                            <a:srgbClr val="0033CC"/>
                          </a:solidFill>
                          <a:latin typeface="Arial" panose="020B0604020202020204" pitchFamily="34" charset="0"/>
                        </a:defRPr>
                      </a:lvl7pPr>
                      <a:lvl8pPr marL="3429000" indent="-228600" fontAlgn="base">
                        <a:spcBef>
                          <a:spcPct val="20000"/>
                        </a:spcBef>
                        <a:spcAft>
                          <a:spcPct val="0"/>
                        </a:spcAft>
                        <a:defRPr>
                          <a:solidFill>
                            <a:srgbClr val="0033CC"/>
                          </a:solidFill>
                          <a:latin typeface="Arial" panose="020B0604020202020204" pitchFamily="34" charset="0"/>
                        </a:defRPr>
                      </a:lvl8pPr>
                      <a:lvl9pPr marL="3886200" indent="-228600" fontAlgn="base">
                        <a:spcBef>
                          <a:spcPct val="20000"/>
                        </a:spcBef>
                        <a:spcAft>
                          <a:spcPct val="0"/>
                        </a:spcAft>
                        <a:defRPr>
                          <a:solidFill>
                            <a:srgbClr val="0033CC"/>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a:ln>
                            <a:noFill/>
                          </a:ln>
                          <a:solidFill>
                            <a:srgbClr val="FFFFFF"/>
                          </a:solidFill>
                          <a:effectLst/>
                          <a:latin typeface="Times New Roman" panose="02020603050405020304" pitchFamily="18" charset="0"/>
                          <a:cs typeface="Times New Roman" panose="02020603050405020304" pitchFamily="18" charset="0"/>
                        </a:rPr>
                        <a:t>?</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defRPr sz="2800">
                          <a:solidFill>
                            <a:srgbClr val="0033CC"/>
                          </a:solidFill>
                          <a:latin typeface="Arial" panose="020B0604020202020204" pitchFamily="34" charset="0"/>
                        </a:defRPr>
                      </a:lvl1pPr>
                      <a:lvl2pPr marL="742950" indent="-285750">
                        <a:spcBef>
                          <a:spcPct val="20000"/>
                        </a:spcBef>
                        <a:defRPr sz="2400">
                          <a:solidFill>
                            <a:srgbClr val="0033CC"/>
                          </a:solidFill>
                          <a:latin typeface="Arial" panose="020B0604020202020204" pitchFamily="34" charset="0"/>
                        </a:defRPr>
                      </a:lvl2pPr>
                      <a:lvl3pPr marL="1143000" indent="-228600">
                        <a:spcBef>
                          <a:spcPct val="20000"/>
                        </a:spcBef>
                        <a:defRPr sz="2000">
                          <a:solidFill>
                            <a:srgbClr val="0033CC"/>
                          </a:solidFill>
                          <a:latin typeface="Arial" panose="020B0604020202020204" pitchFamily="34" charset="0"/>
                        </a:defRPr>
                      </a:lvl3pPr>
                      <a:lvl4pPr marL="1600200" indent="-228600">
                        <a:spcBef>
                          <a:spcPct val="20000"/>
                        </a:spcBef>
                        <a:defRPr>
                          <a:solidFill>
                            <a:srgbClr val="0033CC"/>
                          </a:solidFill>
                          <a:latin typeface="Arial" panose="020B0604020202020204" pitchFamily="34" charset="0"/>
                        </a:defRPr>
                      </a:lvl4pPr>
                      <a:lvl5pPr marL="2057400" indent="-228600">
                        <a:spcBef>
                          <a:spcPct val="20000"/>
                        </a:spcBef>
                        <a:defRPr>
                          <a:solidFill>
                            <a:srgbClr val="0033CC"/>
                          </a:solidFill>
                          <a:latin typeface="Arial" panose="020B0604020202020204" pitchFamily="34" charset="0"/>
                        </a:defRPr>
                      </a:lvl5pPr>
                      <a:lvl6pPr marL="2514600" indent="-228600" fontAlgn="base">
                        <a:spcBef>
                          <a:spcPct val="20000"/>
                        </a:spcBef>
                        <a:spcAft>
                          <a:spcPct val="0"/>
                        </a:spcAft>
                        <a:defRPr>
                          <a:solidFill>
                            <a:srgbClr val="0033CC"/>
                          </a:solidFill>
                          <a:latin typeface="Arial" panose="020B0604020202020204" pitchFamily="34" charset="0"/>
                        </a:defRPr>
                      </a:lvl6pPr>
                      <a:lvl7pPr marL="2971800" indent="-228600" fontAlgn="base">
                        <a:spcBef>
                          <a:spcPct val="20000"/>
                        </a:spcBef>
                        <a:spcAft>
                          <a:spcPct val="0"/>
                        </a:spcAft>
                        <a:defRPr>
                          <a:solidFill>
                            <a:srgbClr val="0033CC"/>
                          </a:solidFill>
                          <a:latin typeface="Arial" panose="020B0604020202020204" pitchFamily="34" charset="0"/>
                        </a:defRPr>
                      </a:lvl7pPr>
                      <a:lvl8pPr marL="3429000" indent="-228600" fontAlgn="base">
                        <a:spcBef>
                          <a:spcPct val="20000"/>
                        </a:spcBef>
                        <a:spcAft>
                          <a:spcPct val="0"/>
                        </a:spcAft>
                        <a:defRPr>
                          <a:solidFill>
                            <a:srgbClr val="0033CC"/>
                          </a:solidFill>
                          <a:latin typeface="Arial" panose="020B0604020202020204" pitchFamily="34" charset="0"/>
                        </a:defRPr>
                      </a:lvl8pPr>
                      <a:lvl9pPr marL="3886200" indent="-228600" fontAlgn="base">
                        <a:spcBef>
                          <a:spcPct val="20000"/>
                        </a:spcBef>
                        <a:spcAft>
                          <a:spcPct val="0"/>
                        </a:spcAft>
                        <a:defRPr>
                          <a:solidFill>
                            <a:srgbClr val="0033CC"/>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a:ln>
                            <a:noFill/>
                          </a:ln>
                          <a:solidFill>
                            <a:srgbClr val="FFFFFF"/>
                          </a:solidFill>
                          <a:effectLst/>
                          <a:latin typeface="Times New Roman" panose="02020603050405020304" pitchFamily="18" charset="0"/>
                          <a:cs typeface="Times New Roman" panose="02020603050405020304" pitchFamily="18" charset="0"/>
                        </a:rPr>
                        <a:t>?</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defRPr sz="2800">
                          <a:solidFill>
                            <a:srgbClr val="0033CC"/>
                          </a:solidFill>
                          <a:latin typeface="Arial" panose="020B0604020202020204" pitchFamily="34" charset="0"/>
                        </a:defRPr>
                      </a:lvl1pPr>
                      <a:lvl2pPr marL="742950" indent="-285750">
                        <a:spcBef>
                          <a:spcPct val="20000"/>
                        </a:spcBef>
                        <a:defRPr sz="2400">
                          <a:solidFill>
                            <a:srgbClr val="0033CC"/>
                          </a:solidFill>
                          <a:latin typeface="Arial" panose="020B0604020202020204" pitchFamily="34" charset="0"/>
                        </a:defRPr>
                      </a:lvl2pPr>
                      <a:lvl3pPr marL="1143000" indent="-228600">
                        <a:spcBef>
                          <a:spcPct val="20000"/>
                        </a:spcBef>
                        <a:defRPr sz="2000">
                          <a:solidFill>
                            <a:srgbClr val="0033CC"/>
                          </a:solidFill>
                          <a:latin typeface="Arial" panose="020B0604020202020204" pitchFamily="34" charset="0"/>
                        </a:defRPr>
                      </a:lvl3pPr>
                      <a:lvl4pPr marL="1600200" indent="-228600">
                        <a:spcBef>
                          <a:spcPct val="20000"/>
                        </a:spcBef>
                        <a:defRPr>
                          <a:solidFill>
                            <a:srgbClr val="0033CC"/>
                          </a:solidFill>
                          <a:latin typeface="Arial" panose="020B0604020202020204" pitchFamily="34" charset="0"/>
                        </a:defRPr>
                      </a:lvl4pPr>
                      <a:lvl5pPr marL="2057400" indent="-228600">
                        <a:spcBef>
                          <a:spcPct val="20000"/>
                        </a:spcBef>
                        <a:defRPr>
                          <a:solidFill>
                            <a:srgbClr val="0033CC"/>
                          </a:solidFill>
                          <a:latin typeface="Arial" panose="020B0604020202020204" pitchFamily="34" charset="0"/>
                        </a:defRPr>
                      </a:lvl5pPr>
                      <a:lvl6pPr marL="2514600" indent="-228600" fontAlgn="base">
                        <a:spcBef>
                          <a:spcPct val="20000"/>
                        </a:spcBef>
                        <a:spcAft>
                          <a:spcPct val="0"/>
                        </a:spcAft>
                        <a:defRPr>
                          <a:solidFill>
                            <a:srgbClr val="0033CC"/>
                          </a:solidFill>
                          <a:latin typeface="Arial" panose="020B0604020202020204" pitchFamily="34" charset="0"/>
                        </a:defRPr>
                      </a:lvl6pPr>
                      <a:lvl7pPr marL="2971800" indent="-228600" fontAlgn="base">
                        <a:spcBef>
                          <a:spcPct val="20000"/>
                        </a:spcBef>
                        <a:spcAft>
                          <a:spcPct val="0"/>
                        </a:spcAft>
                        <a:defRPr>
                          <a:solidFill>
                            <a:srgbClr val="0033CC"/>
                          </a:solidFill>
                          <a:latin typeface="Arial" panose="020B0604020202020204" pitchFamily="34" charset="0"/>
                        </a:defRPr>
                      </a:lvl7pPr>
                      <a:lvl8pPr marL="3429000" indent="-228600" fontAlgn="base">
                        <a:spcBef>
                          <a:spcPct val="20000"/>
                        </a:spcBef>
                        <a:spcAft>
                          <a:spcPct val="0"/>
                        </a:spcAft>
                        <a:defRPr>
                          <a:solidFill>
                            <a:srgbClr val="0033CC"/>
                          </a:solidFill>
                          <a:latin typeface="Arial" panose="020B0604020202020204" pitchFamily="34" charset="0"/>
                        </a:defRPr>
                      </a:lvl8pPr>
                      <a:lvl9pPr marL="3886200" indent="-228600" fontAlgn="base">
                        <a:spcBef>
                          <a:spcPct val="20000"/>
                        </a:spcBef>
                        <a:spcAft>
                          <a:spcPct val="0"/>
                        </a:spcAft>
                        <a:defRPr>
                          <a:solidFill>
                            <a:srgbClr val="0033CC"/>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a:ln>
                            <a:noFill/>
                          </a:ln>
                          <a:solidFill>
                            <a:srgbClr val="FFFFFF"/>
                          </a:solidFill>
                          <a:effectLst/>
                          <a:latin typeface="Times New Roman" panose="02020603050405020304" pitchFamily="18" charset="0"/>
                          <a:cs typeface="Times New Roman" panose="02020603050405020304" pitchFamily="18" charset="0"/>
                        </a:rPr>
                        <a:t>?</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defRPr sz="2800">
                          <a:solidFill>
                            <a:srgbClr val="0033CC"/>
                          </a:solidFill>
                          <a:latin typeface="Arial" panose="020B0604020202020204" pitchFamily="34" charset="0"/>
                        </a:defRPr>
                      </a:lvl1pPr>
                      <a:lvl2pPr marL="742950" indent="-285750">
                        <a:spcBef>
                          <a:spcPct val="20000"/>
                        </a:spcBef>
                        <a:defRPr sz="2400">
                          <a:solidFill>
                            <a:srgbClr val="0033CC"/>
                          </a:solidFill>
                          <a:latin typeface="Arial" panose="020B0604020202020204" pitchFamily="34" charset="0"/>
                        </a:defRPr>
                      </a:lvl2pPr>
                      <a:lvl3pPr marL="1143000" indent="-228600">
                        <a:spcBef>
                          <a:spcPct val="20000"/>
                        </a:spcBef>
                        <a:defRPr sz="2000">
                          <a:solidFill>
                            <a:srgbClr val="0033CC"/>
                          </a:solidFill>
                          <a:latin typeface="Arial" panose="020B0604020202020204" pitchFamily="34" charset="0"/>
                        </a:defRPr>
                      </a:lvl3pPr>
                      <a:lvl4pPr marL="1600200" indent="-228600">
                        <a:spcBef>
                          <a:spcPct val="20000"/>
                        </a:spcBef>
                        <a:defRPr>
                          <a:solidFill>
                            <a:srgbClr val="0033CC"/>
                          </a:solidFill>
                          <a:latin typeface="Arial" panose="020B0604020202020204" pitchFamily="34" charset="0"/>
                        </a:defRPr>
                      </a:lvl4pPr>
                      <a:lvl5pPr marL="2057400" indent="-228600">
                        <a:spcBef>
                          <a:spcPct val="20000"/>
                        </a:spcBef>
                        <a:defRPr>
                          <a:solidFill>
                            <a:srgbClr val="0033CC"/>
                          </a:solidFill>
                          <a:latin typeface="Arial" panose="020B0604020202020204" pitchFamily="34" charset="0"/>
                        </a:defRPr>
                      </a:lvl5pPr>
                      <a:lvl6pPr marL="2514600" indent="-228600" fontAlgn="base">
                        <a:spcBef>
                          <a:spcPct val="20000"/>
                        </a:spcBef>
                        <a:spcAft>
                          <a:spcPct val="0"/>
                        </a:spcAft>
                        <a:defRPr>
                          <a:solidFill>
                            <a:srgbClr val="0033CC"/>
                          </a:solidFill>
                          <a:latin typeface="Arial" panose="020B0604020202020204" pitchFamily="34" charset="0"/>
                        </a:defRPr>
                      </a:lvl6pPr>
                      <a:lvl7pPr marL="2971800" indent="-228600" fontAlgn="base">
                        <a:spcBef>
                          <a:spcPct val="20000"/>
                        </a:spcBef>
                        <a:spcAft>
                          <a:spcPct val="0"/>
                        </a:spcAft>
                        <a:defRPr>
                          <a:solidFill>
                            <a:srgbClr val="0033CC"/>
                          </a:solidFill>
                          <a:latin typeface="Arial" panose="020B0604020202020204" pitchFamily="34" charset="0"/>
                        </a:defRPr>
                      </a:lvl7pPr>
                      <a:lvl8pPr marL="3429000" indent="-228600" fontAlgn="base">
                        <a:spcBef>
                          <a:spcPct val="20000"/>
                        </a:spcBef>
                        <a:spcAft>
                          <a:spcPct val="0"/>
                        </a:spcAft>
                        <a:defRPr>
                          <a:solidFill>
                            <a:srgbClr val="0033CC"/>
                          </a:solidFill>
                          <a:latin typeface="Arial" panose="020B0604020202020204" pitchFamily="34" charset="0"/>
                        </a:defRPr>
                      </a:lvl8pPr>
                      <a:lvl9pPr marL="3886200" indent="-228600" fontAlgn="base">
                        <a:spcBef>
                          <a:spcPct val="20000"/>
                        </a:spcBef>
                        <a:spcAft>
                          <a:spcPct val="0"/>
                        </a:spcAft>
                        <a:defRPr>
                          <a:solidFill>
                            <a:srgbClr val="0033CC"/>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a:ln>
                            <a:noFill/>
                          </a:ln>
                          <a:solidFill>
                            <a:srgbClr val="FFFFFF"/>
                          </a:solidFill>
                          <a:effectLst/>
                          <a:latin typeface="Times New Roman" panose="02020603050405020304" pitchFamily="18" charset="0"/>
                          <a:cs typeface="Times New Roman" panose="02020603050405020304" pitchFamily="18" charset="0"/>
                        </a:rPr>
                        <a:t>?</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defRPr sz="2800">
                          <a:solidFill>
                            <a:srgbClr val="0033CC"/>
                          </a:solidFill>
                          <a:latin typeface="Arial" panose="020B0604020202020204" pitchFamily="34" charset="0"/>
                        </a:defRPr>
                      </a:lvl1pPr>
                      <a:lvl2pPr marL="742950" indent="-285750">
                        <a:spcBef>
                          <a:spcPct val="20000"/>
                        </a:spcBef>
                        <a:defRPr sz="2400">
                          <a:solidFill>
                            <a:srgbClr val="0033CC"/>
                          </a:solidFill>
                          <a:latin typeface="Arial" panose="020B0604020202020204" pitchFamily="34" charset="0"/>
                        </a:defRPr>
                      </a:lvl2pPr>
                      <a:lvl3pPr marL="1143000" indent="-228600">
                        <a:spcBef>
                          <a:spcPct val="20000"/>
                        </a:spcBef>
                        <a:defRPr sz="2000">
                          <a:solidFill>
                            <a:srgbClr val="0033CC"/>
                          </a:solidFill>
                          <a:latin typeface="Arial" panose="020B0604020202020204" pitchFamily="34" charset="0"/>
                        </a:defRPr>
                      </a:lvl3pPr>
                      <a:lvl4pPr marL="1600200" indent="-228600">
                        <a:spcBef>
                          <a:spcPct val="20000"/>
                        </a:spcBef>
                        <a:defRPr>
                          <a:solidFill>
                            <a:srgbClr val="0033CC"/>
                          </a:solidFill>
                          <a:latin typeface="Arial" panose="020B0604020202020204" pitchFamily="34" charset="0"/>
                        </a:defRPr>
                      </a:lvl4pPr>
                      <a:lvl5pPr marL="2057400" indent="-228600">
                        <a:spcBef>
                          <a:spcPct val="20000"/>
                        </a:spcBef>
                        <a:defRPr>
                          <a:solidFill>
                            <a:srgbClr val="0033CC"/>
                          </a:solidFill>
                          <a:latin typeface="Arial" panose="020B0604020202020204" pitchFamily="34" charset="0"/>
                        </a:defRPr>
                      </a:lvl5pPr>
                      <a:lvl6pPr marL="2514600" indent="-228600" fontAlgn="base">
                        <a:spcBef>
                          <a:spcPct val="20000"/>
                        </a:spcBef>
                        <a:spcAft>
                          <a:spcPct val="0"/>
                        </a:spcAft>
                        <a:defRPr>
                          <a:solidFill>
                            <a:srgbClr val="0033CC"/>
                          </a:solidFill>
                          <a:latin typeface="Arial" panose="020B0604020202020204" pitchFamily="34" charset="0"/>
                        </a:defRPr>
                      </a:lvl6pPr>
                      <a:lvl7pPr marL="2971800" indent="-228600" fontAlgn="base">
                        <a:spcBef>
                          <a:spcPct val="20000"/>
                        </a:spcBef>
                        <a:spcAft>
                          <a:spcPct val="0"/>
                        </a:spcAft>
                        <a:defRPr>
                          <a:solidFill>
                            <a:srgbClr val="0033CC"/>
                          </a:solidFill>
                          <a:latin typeface="Arial" panose="020B0604020202020204" pitchFamily="34" charset="0"/>
                        </a:defRPr>
                      </a:lvl7pPr>
                      <a:lvl8pPr marL="3429000" indent="-228600" fontAlgn="base">
                        <a:spcBef>
                          <a:spcPct val="20000"/>
                        </a:spcBef>
                        <a:spcAft>
                          <a:spcPct val="0"/>
                        </a:spcAft>
                        <a:defRPr>
                          <a:solidFill>
                            <a:srgbClr val="0033CC"/>
                          </a:solidFill>
                          <a:latin typeface="Arial" panose="020B0604020202020204" pitchFamily="34" charset="0"/>
                        </a:defRPr>
                      </a:lvl8pPr>
                      <a:lvl9pPr marL="3886200" indent="-228600" fontAlgn="base">
                        <a:spcBef>
                          <a:spcPct val="20000"/>
                        </a:spcBef>
                        <a:spcAft>
                          <a:spcPct val="0"/>
                        </a:spcAft>
                        <a:defRPr>
                          <a:solidFill>
                            <a:srgbClr val="0033CC"/>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a:ln>
                            <a:noFill/>
                          </a:ln>
                          <a:solidFill>
                            <a:srgbClr val="FFFFFF"/>
                          </a:solidFill>
                          <a:effectLst/>
                          <a:latin typeface="Times New Roman" panose="02020603050405020304" pitchFamily="18" charset="0"/>
                          <a:cs typeface="Times New Roman" panose="02020603050405020304" pitchFamily="18" charset="0"/>
                        </a:rPr>
                        <a:t>?</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defRPr sz="2800">
                          <a:solidFill>
                            <a:srgbClr val="0033CC"/>
                          </a:solidFill>
                          <a:latin typeface="Arial" panose="020B0604020202020204" pitchFamily="34" charset="0"/>
                        </a:defRPr>
                      </a:lvl1pPr>
                      <a:lvl2pPr marL="742950" indent="-285750">
                        <a:spcBef>
                          <a:spcPct val="20000"/>
                        </a:spcBef>
                        <a:defRPr sz="2400">
                          <a:solidFill>
                            <a:srgbClr val="0033CC"/>
                          </a:solidFill>
                          <a:latin typeface="Arial" panose="020B0604020202020204" pitchFamily="34" charset="0"/>
                        </a:defRPr>
                      </a:lvl2pPr>
                      <a:lvl3pPr marL="1143000" indent="-228600">
                        <a:spcBef>
                          <a:spcPct val="20000"/>
                        </a:spcBef>
                        <a:defRPr sz="2000">
                          <a:solidFill>
                            <a:srgbClr val="0033CC"/>
                          </a:solidFill>
                          <a:latin typeface="Arial" panose="020B0604020202020204" pitchFamily="34" charset="0"/>
                        </a:defRPr>
                      </a:lvl3pPr>
                      <a:lvl4pPr marL="1600200" indent="-228600">
                        <a:spcBef>
                          <a:spcPct val="20000"/>
                        </a:spcBef>
                        <a:defRPr>
                          <a:solidFill>
                            <a:srgbClr val="0033CC"/>
                          </a:solidFill>
                          <a:latin typeface="Arial" panose="020B0604020202020204" pitchFamily="34" charset="0"/>
                        </a:defRPr>
                      </a:lvl4pPr>
                      <a:lvl5pPr marL="2057400" indent="-228600">
                        <a:spcBef>
                          <a:spcPct val="20000"/>
                        </a:spcBef>
                        <a:defRPr>
                          <a:solidFill>
                            <a:srgbClr val="0033CC"/>
                          </a:solidFill>
                          <a:latin typeface="Arial" panose="020B0604020202020204" pitchFamily="34" charset="0"/>
                        </a:defRPr>
                      </a:lvl5pPr>
                      <a:lvl6pPr marL="2514600" indent="-228600" fontAlgn="base">
                        <a:spcBef>
                          <a:spcPct val="20000"/>
                        </a:spcBef>
                        <a:spcAft>
                          <a:spcPct val="0"/>
                        </a:spcAft>
                        <a:defRPr>
                          <a:solidFill>
                            <a:srgbClr val="0033CC"/>
                          </a:solidFill>
                          <a:latin typeface="Arial" panose="020B0604020202020204" pitchFamily="34" charset="0"/>
                        </a:defRPr>
                      </a:lvl6pPr>
                      <a:lvl7pPr marL="2971800" indent="-228600" fontAlgn="base">
                        <a:spcBef>
                          <a:spcPct val="20000"/>
                        </a:spcBef>
                        <a:spcAft>
                          <a:spcPct val="0"/>
                        </a:spcAft>
                        <a:defRPr>
                          <a:solidFill>
                            <a:srgbClr val="0033CC"/>
                          </a:solidFill>
                          <a:latin typeface="Arial" panose="020B0604020202020204" pitchFamily="34" charset="0"/>
                        </a:defRPr>
                      </a:lvl7pPr>
                      <a:lvl8pPr marL="3429000" indent="-228600" fontAlgn="base">
                        <a:spcBef>
                          <a:spcPct val="20000"/>
                        </a:spcBef>
                        <a:spcAft>
                          <a:spcPct val="0"/>
                        </a:spcAft>
                        <a:defRPr>
                          <a:solidFill>
                            <a:srgbClr val="0033CC"/>
                          </a:solidFill>
                          <a:latin typeface="Arial" panose="020B0604020202020204" pitchFamily="34" charset="0"/>
                        </a:defRPr>
                      </a:lvl8pPr>
                      <a:lvl9pPr marL="3886200" indent="-228600" fontAlgn="base">
                        <a:spcBef>
                          <a:spcPct val="20000"/>
                        </a:spcBef>
                        <a:spcAft>
                          <a:spcPct val="0"/>
                        </a:spcAft>
                        <a:defRPr>
                          <a:solidFill>
                            <a:srgbClr val="0033CC"/>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a:ln>
                            <a:noFill/>
                          </a:ln>
                          <a:solidFill>
                            <a:srgbClr val="FFFFFF"/>
                          </a:solidFill>
                          <a:effectLst/>
                          <a:latin typeface="Times New Roman" panose="02020603050405020304" pitchFamily="18" charset="0"/>
                          <a:cs typeface="Times New Roman" panose="02020603050405020304" pitchFamily="18" charset="0"/>
                        </a:rPr>
                        <a:t>?</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defRPr sz="2800">
                          <a:solidFill>
                            <a:srgbClr val="0033CC"/>
                          </a:solidFill>
                          <a:latin typeface="Arial" panose="020B0604020202020204" pitchFamily="34" charset="0"/>
                        </a:defRPr>
                      </a:lvl1pPr>
                      <a:lvl2pPr marL="742950" indent="-285750">
                        <a:spcBef>
                          <a:spcPct val="20000"/>
                        </a:spcBef>
                        <a:defRPr sz="2400">
                          <a:solidFill>
                            <a:srgbClr val="0033CC"/>
                          </a:solidFill>
                          <a:latin typeface="Arial" panose="020B0604020202020204" pitchFamily="34" charset="0"/>
                        </a:defRPr>
                      </a:lvl2pPr>
                      <a:lvl3pPr marL="1143000" indent="-228600">
                        <a:spcBef>
                          <a:spcPct val="20000"/>
                        </a:spcBef>
                        <a:defRPr sz="2000">
                          <a:solidFill>
                            <a:srgbClr val="0033CC"/>
                          </a:solidFill>
                          <a:latin typeface="Arial" panose="020B0604020202020204" pitchFamily="34" charset="0"/>
                        </a:defRPr>
                      </a:lvl3pPr>
                      <a:lvl4pPr marL="1600200" indent="-228600">
                        <a:spcBef>
                          <a:spcPct val="20000"/>
                        </a:spcBef>
                        <a:defRPr>
                          <a:solidFill>
                            <a:srgbClr val="0033CC"/>
                          </a:solidFill>
                          <a:latin typeface="Arial" panose="020B0604020202020204" pitchFamily="34" charset="0"/>
                        </a:defRPr>
                      </a:lvl4pPr>
                      <a:lvl5pPr marL="2057400" indent="-228600">
                        <a:spcBef>
                          <a:spcPct val="20000"/>
                        </a:spcBef>
                        <a:defRPr>
                          <a:solidFill>
                            <a:srgbClr val="0033CC"/>
                          </a:solidFill>
                          <a:latin typeface="Arial" panose="020B0604020202020204" pitchFamily="34" charset="0"/>
                        </a:defRPr>
                      </a:lvl5pPr>
                      <a:lvl6pPr marL="2514600" indent="-228600" fontAlgn="base">
                        <a:spcBef>
                          <a:spcPct val="20000"/>
                        </a:spcBef>
                        <a:spcAft>
                          <a:spcPct val="0"/>
                        </a:spcAft>
                        <a:defRPr>
                          <a:solidFill>
                            <a:srgbClr val="0033CC"/>
                          </a:solidFill>
                          <a:latin typeface="Arial" panose="020B0604020202020204" pitchFamily="34" charset="0"/>
                        </a:defRPr>
                      </a:lvl6pPr>
                      <a:lvl7pPr marL="2971800" indent="-228600" fontAlgn="base">
                        <a:spcBef>
                          <a:spcPct val="20000"/>
                        </a:spcBef>
                        <a:spcAft>
                          <a:spcPct val="0"/>
                        </a:spcAft>
                        <a:defRPr>
                          <a:solidFill>
                            <a:srgbClr val="0033CC"/>
                          </a:solidFill>
                          <a:latin typeface="Arial" panose="020B0604020202020204" pitchFamily="34" charset="0"/>
                        </a:defRPr>
                      </a:lvl7pPr>
                      <a:lvl8pPr marL="3429000" indent="-228600" fontAlgn="base">
                        <a:spcBef>
                          <a:spcPct val="20000"/>
                        </a:spcBef>
                        <a:spcAft>
                          <a:spcPct val="0"/>
                        </a:spcAft>
                        <a:defRPr>
                          <a:solidFill>
                            <a:srgbClr val="0033CC"/>
                          </a:solidFill>
                          <a:latin typeface="Arial" panose="020B0604020202020204" pitchFamily="34" charset="0"/>
                        </a:defRPr>
                      </a:lvl8pPr>
                      <a:lvl9pPr marL="3886200" indent="-228600" fontAlgn="base">
                        <a:spcBef>
                          <a:spcPct val="20000"/>
                        </a:spcBef>
                        <a:spcAft>
                          <a:spcPct val="0"/>
                        </a:spcAft>
                        <a:defRPr>
                          <a:solidFill>
                            <a:srgbClr val="0033CC"/>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a:ln>
                            <a:noFill/>
                          </a:ln>
                          <a:solidFill>
                            <a:srgbClr val="FFFFFF"/>
                          </a:solidFill>
                          <a:effectLst/>
                          <a:latin typeface="Times New Roman" panose="02020603050405020304" pitchFamily="18" charset="0"/>
                          <a:cs typeface="Times New Roman" panose="02020603050405020304" pitchFamily="18" charset="0"/>
                        </a:rPr>
                        <a:t>?</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defRPr sz="2800">
                          <a:solidFill>
                            <a:srgbClr val="0033CC"/>
                          </a:solidFill>
                          <a:latin typeface="Arial" panose="020B0604020202020204" pitchFamily="34" charset="0"/>
                        </a:defRPr>
                      </a:lvl1pPr>
                      <a:lvl2pPr marL="742950" indent="-285750">
                        <a:spcBef>
                          <a:spcPct val="20000"/>
                        </a:spcBef>
                        <a:defRPr sz="2400">
                          <a:solidFill>
                            <a:srgbClr val="0033CC"/>
                          </a:solidFill>
                          <a:latin typeface="Arial" panose="020B0604020202020204" pitchFamily="34" charset="0"/>
                        </a:defRPr>
                      </a:lvl2pPr>
                      <a:lvl3pPr marL="1143000" indent="-228600">
                        <a:spcBef>
                          <a:spcPct val="20000"/>
                        </a:spcBef>
                        <a:defRPr sz="2000">
                          <a:solidFill>
                            <a:srgbClr val="0033CC"/>
                          </a:solidFill>
                          <a:latin typeface="Arial" panose="020B0604020202020204" pitchFamily="34" charset="0"/>
                        </a:defRPr>
                      </a:lvl3pPr>
                      <a:lvl4pPr marL="1600200" indent="-228600">
                        <a:spcBef>
                          <a:spcPct val="20000"/>
                        </a:spcBef>
                        <a:defRPr>
                          <a:solidFill>
                            <a:srgbClr val="0033CC"/>
                          </a:solidFill>
                          <a:latin typeface="Arial" panose="020B0604020202020204" pitchFamily="34" charset="0"/>
                        </a:defRPr>
                      </a:lvl4pPr>
                      <a:lvl5pPr marL="2057400" indent="-228600">
                        <a:spcBef>
                          <a:spcPct val="20000"/>
                        </a:spcBef>
                        <a:defRPr>
                          <a:solidFill>
                            <a:srgbClr val="0033CC"/>
                          </a:solidFill>
                          <a:latin typeface="Arial" panose="020B0604020202020204" pitchFamily="34" charset="0"/>
                        </a:defRPr>
                      </a:lvl5pPr>
                      <a:lvl6pPr marL="2514600" indent="-228600" fontAlgn="base">
                        <a:spcBef>
                          <a:spcPct val="20000"/>
                        </a:spcBef>
                        <a:spcAft>
                          <a:spcPct val="0"/>
                        </a:spcAft>
                        <a:defRPr>
                          <a:solidFill>
                            <a:srgbClr val="0033CC"/>
                          </a:solidFill>
                          <a:latin typeface="Arial" panose="020B0604020202020204" pitchFamily="34" charset="0"/>
                        </a:defRPr>
                      </a:lvl6pPr>
                      <a:lvl7pPr marL="2971800" indent="-228600" fontAlgn="base">
                        <a:spcBef>
                          <a:spcPct val="20000"/>
                        </a:spcBef>
                        <a:spcAft>
                          <a:spcPct val="0"/>
                        </a:spcAft>
                        <a:defRPr>
                          <a:solidFill>
                            <a:srgbClr val="0033CC"/>
                          </a:solidFill>
                          <a:latin typeface="Arial" panose="020B0604020202020204" pitchFamily="34" charset="0"/>
                        </a:defRPr>
                      </a:lvl7pPr>
                      <a:lvl8pPr marL="3429000" indent="-228600" fontAlgn="base">
                        <a:spcBef>
                          <a:spcPct val="20000"/>
                        </a:spcBef>
                        <a:spcAft>
                          <a:spcPct val="0"/>
                        </a:spcAft>
                        <a:defRPr>
                          <a:solidFill>
                            <a:srgbClr val="0033CC"/>
                          </a:solidFill>
                          <a:latin typeface="Arial" panose="020B0604020202020204" pitchFamily="34" charset="0"/>
                        </a:defRPr>
                      </a:lvl8pPr>
                      <a:lvl9pPr marL="3886200" indent="-228600" fontAlgn="base">
                        <a:spcBef>
                          <a:spcPct val="20000"/>
                        </a:spcBef>
                        <a:spcAft>
                          <a:spcPct val="0"/>
                        </a:spcAft>
                        <a:defRPr>
                          <a:solidFill>
                            <a:srgbClr val="0033CC"/>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a:ln>
                            <a:noFill/>
                          </a:ln>
                          <a:solidFill>
                            <a:srgbClr val="FFFFFF"/>
                          </a:solidFill>
                          <a:effectLst/>
                          <a:latin typeface="Times New Roman" panose="02020603050405020304" pitchFamily="18" charset="0"/>
                          <a:cs typeface="Times New Roman" panose="02020603050405020304" pitchFamily="18" charset="0"/>
                        </a:rPr>
                        <a:t>?</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defRPr sz="2800">
                          <a:solidFill>
                            <a:srgbClr val="0033CC"/>
                          </a:solidFill>
                          <a:latin typeface="Arial" panose="020B0604020202020204" pitchFamily="34" charset="0"/>
                        </a:defRPr>
                      </a:lvl1pPr>
                      <a:lvl2pPr marL="742950" indent="-285750">
                        <a:spcBef>
                          <a:spcPct val="20000"/>
                        </a:spcBef>
                        <a:defRPr sz="2400">
                          <a:solidFill>
                            <a:srgbClr val="0033CC"/>
                          </a:solidFill>
                          <a:latin typeface="Arial" panose="020B0604020202020204" pitchFamily="34" charset="0"/>
                        </a:defRPr>
                      </a:lvl2pPr>
                      <a:lvl3pPr marL="1143000" indent="-228600">
                        <a:spcBef>
                          <a:spcPct val="20000"/>
                        </a:spcBef>
                        <a:defRPr sz="2000">
                          <a:solidFill>
                            <a:srgbClr val="0033CC"/>
                          </a:solidFill>
                          <a:latin typeface="Arial" panose="020B0604020202020204" pitchFamily="34" charset="0"/>
                        </a:defRPr>
                      </a:lvl3pPr>
                      <a:lvl4pPr marL="1600200" indent="-228600">
                        <a:spcBef>
                          <a:spcPct val="20000"/>
                        </a:spcBef>
                        <a:defRPr>
                          <a:solidFill>
                            <a:srgbClr val="0033CC"/>
                          </a:solidFill>
                          <a:latin typeface="Arial" panose="020B0604020202020204" pitchFamily="34" charset="0"/>
                        </a:defRPr>
                      </a:lvl4pPr>
                      <a:lvl5pPr marL="2057400" indent="-228600">
                        <a:spcBef>
                          <a:spcPct val="20000"/>
                        </a:spcBef>
                        <a:defRPr>
                          <a:solidFill>
                            <a:srgbClr val="0033CC"/>
                          </a:solidFill>
                          <a:latin typeface="Arial" panose="020B0604020202020204" pitchFamily="34" charset="0"/>
                        </a:defRPr>
                      </a:lvl5pPr>
                      <a:lvl6pPr marL="2514600" indent="-228600" fontAlgn="base">
                        <a:spcBef>
                          <a:spcPct val="20000"/>
                        </a:spcBef>
                        <a:spcAft>
                          <a:spcPct val="0"/>
                        </a:spcAft>
                        <a:defRPr>
                          <a:solidFill>
                            <a:srgbClr val="0033CC"/>
                          </a:solidFill>
                          <a:latin typeface="Arial" panose="020B0604020202020204" pitchFamily="34" charset="0"/>
                        </a:defRPr>
                      </a:lvl6pPr>
                      <a:lvl7pPr marL="2971800" indent="-228600" fontAlgn="base">
                        <a:spcBef>
                          <a:spcPct val="20000"/>
                        </a:spcBef>
                        <a:spcAft>
                          <a:spcPct val="0"/>
                        </a:spcAft>
                        <a:defRPr>
                          <a:solidFill>
                            <a:srgbClr val="0033CC"/>
                          </a:solidFill>
                          <a:latin typeface="Arial" panose="020B0604020202020204" pitchFamily="34" charset="0"/>
                        </a:defRPr>
                      </a:lvl7pPr>
                      <a:lvl8pPr marL="3429000" indent="-228600" fontAlgn="base">
                        <a:spcBef>
                          <a:spcPct val="20000"/>
                        </a:spcBef>
                        <a:spcAft>
                          <a:spcPct val="0"/>
                        </a:spcAft>
                        <a:defRPr>
                          <a:solidFill>
                            <a:srgbClr val="0033CC"/>
                          </a:solidFill>
                          <a:latin typeface="Arial" panose="020B0604020202020204" pitchFamily="34" charset="0"/>
                        </a:defRPr>
                      </a:lvl8pPr>
                      <a:lvl9pPr marL="3886200" indent="-228600" fontAlgn="base">
                        <a:spcBef>
                          <a:spcPct val="20000"/>
                        </a:spcBef>
                        <a:spcAft>
                          <a:spcPct val="0"/>
                        </a:spcAft>
                        <a:defRPr>
                          <a:solidFill>
                            <a:srgbClr val="0033CC"/>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a:ln>
                            <a:noFill/>
                          </a:ln>
                          <a:solidFill>
                            <a:srgbClr val="FFFFFF"/>
                          </a:solidFill>
                          <a:effectLst/>
                          <a:latin typeface="Times New Roman" panose="02020603050405020304" pitchFamily="18" charset="0"/>
                          <a:cs typeface="Times New Roman" panose="02020603050405020304" pitchFamily="18" charset="0"/>
                        </a:rPr>
                        <a:t>?</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defRPr sz="2800">
                          <a:solidFill>
                            <a:srgbClr val="0033CC"/>
                          </a:solidFill>
                          <a:latin typeface="Arial" panose="020B0604020202020204" pitchFamily="34" charset="0"/>
                        </a:defRPr>
                      </a:lvl1pPr>
                      <a:lvl2pPr marL="742950" indent="-285750">
                        <a:spcBef>
                          <a:spcPct val="20000"/>
                        </a:spcBef>
                        <a:defRPr sz="2400">
                          <a:solidFill>
                            <a:srgbClr val="0033CC"/>
                          </a:solidFill>
                          <a:latin typeface="Arial" panose="020B0604020202020204" pitchFamily="34" charset="0"/>
                        </a:defRPr>
                      </a:lvl2pPr>
                      <a:lvl3pPr marL="1143000" indent="-228600">
                        <a:spcBef>
                          <a:spcPct val="20000"/>
                        </a:spcBef>
                        <a:defRPr sz="2000">
                          <a:solidFill>
                            <a:srgbClr val="0033CC"/>
                          </a:solidFill>
                          <a:latin typeface="Arial" panose="020B0604020202020204" pitchFamily="34" charset="0"/>
                        </a:defRPr>
                      </a:lvl3pPr>
                      <a:lvl4pPr marL="1600200" indent="-228600">
                        <a:spcBef>
                          <a:spcPct val="20000"/>
                        </a:spcBef>
                        <a:defRPr>
                          <a:solidFill>
                            <a:srgbClr val="0033CC"/>
                          </a:solidFill>
                          <a:latin typeface="Arial" panose="020B0604020202020204" pitchFamily="34" charset="0"/>
                        </a:defRPr>
                      </a:lvl4pPr>
                      <a:lvl5pPr marL="2057400" indent="-228600">
                        <a:spcBef>
                          <a:spcPct val="20000"/>
                        </a:spcBef>
                        <a:defRPr>
                          <a:solidFill>
                            <a:srgbClr val="0033CC"/>
                          </a:solidFill>
                          <a:latin typeface="Arial" panose="020B0604020202020204" pitchFamily="34" charset="0"/>
                        </a:defRPr>
                      </a:lvl5pPr>
                      <a:lvl6pPr marL="2514600" indent="-228600" fontAlgn="base">
                        <a:spcBef>
                          <a:spcPct val="20000"/>
                        </a:spcBef>
                        <a:spcAft>
                          <a:spcPct val="0"/>
                        </a:spcAft>
                        <a:defRPr>
                          <a:solidFill>
                            <a:srgbClr val="0033CC"/>
                          </a:solidFill>
                          <a:latin typeface="Arial" panose="020B0604020202020204" pitchFamily="34" charset="0"/>
                        </a:defRPr>
                      </a:lvl6pPr>
                      <a:lvl7pPr marL="2971800" indent="-228600" fontAlgn="base">
                        <a:spcBef>
                          <a:spcPct val="20000"/>
                        </a:spcBef>
                        <a:spcAft>
                          <a:spcPct val="0"/>
                        </a:spcAft>
                        <a:defRPr>
                          <a:solidFill>
                            <a:srgbClr val="0033CC"/>
                          </a:solidFill>
                          <a:latin typeface="Arial" panose="020B0604020202020204" pitchFamily="34" charset="0"/>
                        </a:defRPr>
                      </a:lvl7pPr>
                      <a:lvl8pPr marL="3429000" indent="-228600" fontAlgn="base">
                        <a:spcBef>
                          <a:spcPct val="20000"/>
                        </a:spcBef>
                        <a:spcAft>
                          <a:spcPct val="0"/>
                        </a:spcAft>
                        <a:defRPr>
                          <a:solidFill>
                            <a:srgbClr val="0033CC"/>
                          </a:solidFill>
                          <a:latin typeface="Arial" panose="020B0604020202020204" pitchFamily="34" charset="0"/>
                        </a:defRPr>
                      </a:lvl8pPr>
                      <a:lvl9pPr marL="3886200" indent="-228600" fontAlgn="base">
                        <a:spcBef>
                          <a:spcPct val="20000"/>
                        </a:spcBef>
                        <a:spcAft>
                          <a:spcPct val="0"/>
                        </a:spcAft>
                        <a:defRPr>
                          <a:solidFill>
                            <a:srgbClr val="0033CC"/>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FFFFFF"/>
                          </a:solidFill>
                          <a:effectLst/>
                          <a:latin typeface="Times New Roman" panose="02020603050405020304" pitchFamily="18" charset="0"/>
                          <a:cs typeface="Times New Roman" panose="02020603050405020304" pitchFamily="18" charset="0"/>
                        </a:rPr>
                        <a:t>?</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0"/>
                  </a:ext>
                </a:extLst>
              </a:tr>
            </a:tbl>
          </a:graphicData>
        </a:graphic>
      </p:graphicFrame>
      <p:sp>
        <p:nvSpPr>
          <p:cNvPr id="462878" name="Text Box 32"/>
          <p:cNvSpPr txBox="1">
            <a:spLocks noChangeArrowheads="1"/>
          </p:cNvSpPr>
          <p:nvPr/>
        </p:nvSpPr>
        <p:spPr bwMode="auto">
          <a:xfrm>
            <a:off x="1143000" y="3367088"/>
            <a:ext cx="6096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eaLnBrk="1" hangingPunct="1">
              <a:buFontTx/>
              <a:buNone/>
            </a:pPr>
            <a:r>
              <a:rPr lang="en-US" altLang="en-US" sz="3600" b="0" dirty="0" err="1">
                <a:solidFill>
                  <a:schemeClr val="accent2"/>
                </a:solidFill>
                <a:sym typeface="Symbol" panose="05050102010706020507" pitchFamily="18" charset="2"/>
              </a:rPr>
              <a:t>i</a:t>
            </a:r>
            <a:r>
              <a:rPr lang="en-US" altLang="en-US" sz="3600" b="0" dirty="0">
                <a:solidFill>
                  <a:schemeClr val="accent2"/>
                </a:solidFill>
                <a:sym typeface="Symbol" panose="05050102010706020507" pitchFamily="18" charset="2"/>
              </a:rPr>
              <a:t> : </a:t>
            </a:r>
          </a:p>
        </p:txBody>
      </p:sp>
      <p:sp>
        <p:nvSpPr>
          <p:cNvPr id="849953" name="Text Box 33"/>
          <p:cNvSpPr txBox="1">
            <a:spLocks noChangeArrowheads="1"/>
          </p:cNvSpPr>
          <p:nvPr/>
        </p:nvSpPr>
        <p:spPr bwMode="auto">
          <a:xfrm>
            <a:off x="5305425" y="2438400"/>
            <a:ext cx="609600" cy="51911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algn="ctr" eaLnBrk="1" hangingPunct="1">
              <a:spcBef>
                <a:spcPct val="50000"/>
              </a:spcBef>
              <a:buFontTx/>
              <a:buNone/>
            </a:pPr>
            <a:r>
              <a:rPr lang="en-US" altLang="en-US" sz="2800" b="0">
                <a:solidFill>
                  <a:schemeClr val="bg1"/>
                </a:solidFill>
              </a:rPr>
              <a:t>12</a:t>
            </a:r>
          </a:p>
        </p:txBody>
      </p:sp>
      <p:sp>
        <p:nvSpPr>
          <p:cNvPr id="849954" name="Text Box 34"/>
          <p:cNvSpPr txBox="1">
            <a:spLocks noChangeArrowheads="1"/>
          </p:cNvSpPr>
          <p:nvPr/>
        </p:nvSpPr>
        <p:spPr bwMode="auto">
          <a:xfrm>
            <a:off x="2543175" y="2438400"/>
            <a:ext cx="609600" cy="51911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algn="ctr" eaLnBrk="1" hangingPunct="1">
              <a:spcBef>
                <a:spcPct val="50000"/>
              </a:spcBef>
              <a:buFontTx/>
              <a:buNone/>
            </a:pPr>
            <a:r>
              <a:rPr lang="en-US" altLang="en-US" sz="2800" b="0">
                <a:solidFill>
                  <a:schemeClr val="bg1"/>
                </a:solidFill>
              </a:rPr>
              <a:t>4</a:t>
            </a:r>
          </a:p>
        </p:txBody>
      </p:sp>
      <p:sp>
        <p:nvSpPr>
          <p:cNvPr id="849955" name="Text Box 35"/>
          <p:cNvSpPr txBox="1">
            <a:spLocks noChangeArrowheads="1"/>
          </p:cNvSpPr>
          <p:nvPr/>
        </p:nvSpPr>
        <p:spPr bwMode="auto">
          <a:xfrm>
            <a:off x="3900488" y="2438400"/>
            <a:ext cx="609600" cy="51911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algn="ctr" eaLnBrk="1" hangingPunct="1">
              <a:spcBef>
                <a:spcPct val="50000"/>
              </a:spcBef>
              <a:buFontTx/>
              <a:buNone/>
            </a:pPr>
            <a:r>
              <a:rPr lang="en-US" altLang="en-US" sz="2800" b="0">
                <a:solidFill>
                  <a:schemeClr val="bg1"/>
                </a:solidFill>
              </a:rPr>
              <a:t>8</a:t>
            </a:r>
          </a:p>
        </p:txBody>
      </p:sp>
      <p:sp>
        <p:nvSpPr>
          <p:cNvPr id="849956" name="Text Box 36"/>
          <p:cNvSpPr txBox="1">
            <a:spLocks noChangeArrowheads="1"/>
          </p:cNvSpPr>
          <p:nvPr/>
        </p:nvSpPr>
        <p:spPr bwMode="auto">
          <a:xfrm>
            <a:off x="1676400" y="3352800"/>
            <a:ext cx="533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algn="ctr" eaLnBrk="1" hangingPunct="1">
              <a:spcBef>
                <a:spcPct val="50000"/>
              </a:spcBef>
              <a:buFontTx/>
              <a:buNone/>
            </a:pPr>
            <a:r>
              <a:rPr lang="en-US" altLang="en-US" sz="3600">
                <a:solidFill>
                  <a:schemeClr val="accent2"/>
                </a:solidFill>
              </a:rPr>
              <a:t>0</a:t>
            </a:r>
          </a:p>
        </p:txBody>
      </p:sp>
      <p:sp>
        <p:nvSpPr>
          <p:cNvPr id="849957" name="Text Box 37"/>
          <p:cNvSpPr txBox="1">
            <a:spLocks noChangeArrowheads="1"/>
          </p:cNvSpPr>
          <p:nvPr/>
        </p:nvSpPr>
        <p:spPr bwMode="auto">
          <a:xfrm>
            <a:off x="1676400" y="3371850"/>
            <a:ext cx="533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algn="ctr" eaLnBrk="1" hangingPunct="1">
              <a:spcBef>
                <a:spcPct val="50000"/>
              </a:spcBef>
              <a:buFontTx/>
              <a:buNone/>
            </a:pPr>
            <a:r>
              <a:rPr lang="en-US" altLang="en-US" sz="3600">
                <a:solidFill>
                  <a:schemeClr val="accent2"/>
                </a:solidFill>
              </a:rPr>
              <a:t>1</a:t>
            </a:r>
          </a:p>
        </p:txBody>
      </p:sp>
      <p:sp>
        <p:nvSpPr>
          <p:cNvPr id="849958" name="Text Box 38"/>
          <p:cNvSpPr txBox="1">
            <a:spLocks noChangeArrowheads="1"/>
          </p:cNvSpPr>
          <p:nvPr/>
        </p:nvSpPr>
        <p:spPr bwMode="auto">
          <a:xfrm>
            <a:off x="1676400" y="3387725"/>
            <a:ext cx="533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algn="ctr" eaLnBrk="1" hangingPunct="1">
              <a:spcBef>
                <a:spcPct val="50000"/>
              </a:spcBef>
              <a:buFontTx/>
              <a:buNone/>
            </a:pPr>
            <a:r>
              <a:rPr lang="en-US" altLang="en-US" sz="3600">
                <a:solidFill>
                  <a:schemeClr val="accent2"/>
                </a:solidFill>
              </a:rPr>
              <a:t>3</a:t>
            </a:r>
          </a:p>
        </p:txBody>
      </p:sp>
      <p:sp>
        <p:nvSpPr>
          <p:cNvPr id="849959" name="Text Box 39"/>
          <p:cNvSpPr txBox="1">
            <a:spLocks noChangeArrowheads="1"/>
          </p:cNvSpPr>
          <p:nvPr/>
        </p:nvSpPr>
        <p:spPr bwMode="auto">
          <a:xfrm>
            <a:off x="1676400" y="3381375"/>
            <a:ext cx="533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algn="ctr" eaLnBrk="1" hangingPunct="1">
              <a:spcBef>
                <a:spcPct val="50000"/>
              </a:spcBef>
              <a:buFontTx/>
              <a:buNone/>
            </a:pPr>
            <a:r>
              <a:rPr lang="en-US" altLang="en-US" sz="3600">
                <a:solidFill>
                  <a:schemeClr val="accent2"/>
                </a:solidFill>
              </a:rPr>
              <a:t>2</a:t>
            </a:r>
          </a:p>
        </p:txBody>
      </p:sp>
      <p:sp>
        <p:nvSpPr>
          <p:cNvPr id="849960" name="Text Box 40"/>
          <p:cNvSpPr txBox="1">
            <a:spLocks noChangeArrowheads="1"/>
          </p:cNvSpPr>
          <p:nvPr/>
        </p:nvSpPr>
        <p:spPr bwMode="auto">
          <a:xfrm>
            <a:off x="1681163" y="3400425"/>
            <a:ext cx="533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algn="ctr" eaLnBrk="1" hangingPunct="1">
              <a:spcBef>
                <a:spcPct val="50000"/>
              </a:spcBef>
              <a:buFontTx/>
              <a:buNone/>
            </a:pPr>
            <a:r>
              <a:rPr lang="en-US" altLang="en-US" sz="3600">
                <a:solidFill>
                  <a:schemeClr val="accent2"/>
                </a:solidFill>
              </a:rPr>
              <a:t>8</a:t>
            </a:r>
          </a:p>
        </p:txBody>
      </p:sp>
      <p:sp>
        <p:nvSpPr>
          <p:cNvPr id="849961" name="Text Box 41"/>
          <p:cNvSpPr txBox="1">
            <a:spLocks noChangeArrowheads="1"/>
          </p:cNvSpPr>
          <p:nvPr/>
        </p:nvSpPr>
        <p:spPr bwMode="auto">
          <a:xfrm>
            <a:off x="1676400" y="3382963"/>
            <a:ext cx="533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algn="ctr" eaLnBrk="1" hangingPunct="1">
              <a:spcBef>
                <a:spcPct val="50000"/>
              </a:spcBef>
              <a:buFontTx/>
              <a:buNone/>
            </a:pPr>
            <a:r>
              <a:rPr lang="en-US" altLang="en-US" sz="3600">
                <a:solidFill>
                  <a:schemeClr val="accent2"/>
                </a:solidFill>
              </a:rPr>
              <a:t>6</a:t>
            </a:r>
          </a:p>
        </p:txBody>
      </p:sp>
      <p:sp>
        <p:nvSpPr>
          <p:cNvPr id="849962" name="Text Box 42"/>
          <p:cNvSpPr txBox="1">
            <a:spLocks noChangeArrowheads="1"/>
          </p:cNvSpPr>
          <p:nvPr/>
        </p:nvSpPr>
        <p:spPr bwMode="auto">
          <a:xfrm>
            <a:off x="1676400" y="3371850"/>
            <a:ext cx="533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algn="ctr" eaLnBrk="1" hangingPunct="1">
              <a:spcBef>
                <a:spcPct val="50000"/>
              </a:spcBef>
              <a:buFontTx/>
              <a:buNone/>
            </a:pPr>
            <a:r>
              <a:rPr lang="en-US" altLang="en-US" sz="3600">
                <a:solidFill>
                  <a:schemeClr val="accent2"/>
                </a:solidFill>
              </a:rPr>
              <a:t>4</a:t>
            </a:r>
          </a:p>
        </p:txBody>
      </p:sp>
      <p:sp>
        <p:nvSpPr>
          <p:cNvPr id="849963" name="Text Box 43"/>
          <p:cNvSpPr txBox="1">
            <a:spLocks noChangeArrowheads="1"/>
          </p:cNvSpPr>
          <p:nvPr/>
        </p:nvSpPr>
        <p:spPr bwMode="auto">
          <a:xfrm>
            <a:off x="1676400" y="3382963"/>
            <a:ext cx="533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algn="ctr" eaLnBrk="1" hangingPunct="1">
              <a:spcBef>
                <a:spcPct val="50000"/>
              </a:spcBef>
              <a:buFontTx/>
              <a:buNone/>
            </a:pPr>
            <a:r>
              <a:rPr lang="en-US" altLang="en-US" sz="3600">
                <a:solidFill>
                  <a:schemeClr val="accent2"/>
                </a:solidFill>
              </a:rPr>
              <a:t>5</a:t>
            </a:r>
          </a:p>
        </p:txBody>
      </p:sp>
      <p:sp>
        <p:nvSpPr>
          <p:cNvPr id="849964" name="Text Box 44"/>
          <p:cNvSpPr txBox="1">
            <a:spLocks noChangeArrowheads="1"/>
          </p:cNvSpPr>
          <p:nvPr/>
        </p:nvSpPr>
        <p:spPr bwMode="auto">
          <a:xfrm>
            <a:off x="1681163" y="3368675"/>
            <a:ext cx="533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algn="ctr" eaLnBrk="1" hangingPunct="1">
              <a:spcBef>
                <a:spcPct val="50000"/>
              </a:spcBef>
              <a:buFontTx/>
              <a:buNone/>
            </a:pPr>
            <a:r>
              <a:rPr lang="en-US" altLang="en-US" sz="3600">
                <a:solidFill>
                  <a:schemeClr val="accent2"/>
                </a:solidFill>
              </a:rPr>
              <a:t>7</a:t>
            </a:r>
          </a:p>
        </p:txBody>
      </p:sp>
      <p:sp>
        <p:nvSpPr>
          <p:cNvPr id="849965" name="Text Box 45"/>
          <p:cNvSpPr txBox="1">
            <a:spLocks noChangeArrowheads="1"/>
          </p:cNvSpPr>
          <p:nvPr/>
        </p:nvSpPr>
        <p:spPr bwMode="auto">
          <a:xfrm>
            <a:off x="1671638" y="3402013"/>
            <a:ext cx="533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algn="ctr" eaLnBrk="1" hangingPunct="1">
              <a:spcBef>
                <a:spcPct val="50000"/>
              </a:spcBef>
              <a:buFontTx/>
              <a:buNone/>
            </a:pPr>
            <a:r>
              <a:rPr lang="en-US" altLang="en-US" sz="3600">
                <a:solidFill>
                  <a:schemeClr val="accent2"/>
                </a:solidFill>
              </a:rPr>
              <a:t>9</a:t>
            </a:r>
          </a:p>
        </p:txBody>
      </p:sp>
      <p:sp>
        <p:nvSpPr>
          <p:cNvPr id="849966" name="Text Box 46"/>
          <p:cNvSpPr txBox="1">
            <a:spLocks noChangeArrowheads="1"/>
          </p:cNvSpPr>
          <p:nvPr/>
        </p:nvSpPr>
        <p:spPr bwMode="auto">
          <a:xfrm>
            <a:off x="1557338" y="3392488"/>
            <a:ext cx="762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algn="ctr" eaLnBrk="1" hangingPunct="1">
              <a:spcBef>
                <a:spcPct val="50000"/>
              </a:spcBef>
              <a:buFontTx/>
              <a:buNone/>
            </a:pPr>
            <a:r>
              <a:rPr lang="en-US" altLang="en-US" sz="3600" dirty="0">
                <a:solidFill>
                  <a:schemeClr val="accent2"/>
                </a:solidFill>
              </a:rPr>
              <a:t>10</a:t>
            </a:r>
          </a:p>
        </p:txBody>
      </p:sp>
      <p:sp>
        <p:nvSpPr>
          <p:cNvPr id="849967" name="Text Box 47"/>
          <p:cNvSpPr txBox="1">
            <a:spLocks noChangeArrowheads="1"/>
          </p:cNvSpPr>
          <p:nvPr/>
        </p:nvSpPr>
        <p:spPr bwMode="auto">
          <a:xfrm>
            <a:off x="4614863" y="2435225"/>
            <a:ext cx="609600" cy="51911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algn="ctr" eaLnBrk="1" hangingPunct="1">
              <a:spcBef>
                <a:spcPct val="50000"/>
              </a:spcBef>
              <a:buFontTx/>
              <a:buNone/>
            </a:pPr>
            <a:r>
              <a:rPr lang="en-US" altLang="en-US" sz="2800" b="0">
                <a:solidFill>
                  <a:schemeClr val="bg1"/>
                </a:solidFill>
              </a:rPr>
              <a:t>10</a:t>
            </a:r>
          </a:p>
        </p:txBody>
      </p:sp>
      <p:sp>
        <p:nvSpPr>
          <p:cNvPr id="849968" name="Text Box 48"/>
          <p:cNvSpPr txBox="1">
            <a:spLocks noChangeArrowheads="1"/>
          </p:cNvSpPr>
          <p:nvPr/>
        </p:nvSpPr>
        <p:spPr bwMode="auto">
          <a:xfrm>
            <a:off x="1876425" y="2438400"/>
            <a:ext cx="609600" cy="51911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algn="ctr" eaLnBrk="1" hangingPunct="1">
              <a:spcBef>
                <a:spcPct val="50000"/>
              </a:spcBef>
              <a:buFontTx/>
              <a:buNone/>
            </a:pPr>
            <a:r>
              <a:rPr lang="en-US" altLang="en-US" sz="2800" b="0">
                <a:solidFill>
                  <a:schemeClr val="bg1"/>
                </a:solidFill>
              </a:rPr>
              <a:t>2</a:t>
            </a:r>
          </a:p>
        </p:txBody>
      </p:sp>
      <p:sp>
        <p:nvSpPr>
          <p:cNvPr id="849969" name="Text Box 49"/>
          <p:cNvSpPr txBox="1">
            <a:spLocks noChangeArrowheads="1"/>
          </p:cNvSpPr>
          <p:nvPr/>
        </p:nvSpPr>
        <p:spPr bwMode="auto">
          <a:xfrm>
            <a:off x="3262313" y="2438400"/>
            <a:ext cx="609600" cy="51911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algn="ctr" eaLnBrk="1" hangingPunct="1">
              <a:spcBef>
                <a:spcPct val="50000"/>
              </a:spcBef>
              <a:buFontTx/>
              <a:buNone/>
            </a:pPr>
            <a:r>
              <a:rPr lang="en-US" altLang="en-US" sz="2800" b="0">
                <a:solidFill>
                  <a:schemeClr val="bg1"/>
                </a:solidFill>
              </a:rPr>
              <a:t>6</a:t>
            </a:r>
          </a:p>
        </p:txBody>
      </p:sp>
      <p:sp>
        <p:nvSpPr>
          <p:cNvPr id="849970" name="Text Box 50"/>
          <p:cNvSpPr txBox="1">
            <a:spLocks noChangeArrowheads="1"/>
          </p:cNvSpPr>
          <p:nvPr/>
        </p:nvSpPr>
        <p:spPr bwMode="auto">
          <a:xfrm>
            <a:off x="7496175" y="2424113"/>
            <a:ext cx="609600" cy="51911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algn="ctr" eaLnBrk="1" hangingPunct="1">
              <a:spcBef>
                <a:spcPct val="50000"/>
              </a:spcBef>
              <a:buFontTx/>
              <a:buNone/>
            </a:pPr>
            <a:r>
              <a:rPr lang="en-US" altLang="en-US" sz="2800" b="0">
                <a:solidFill>
                  <a:schemeClr val="bg1"/>
                </a:solidFill>
              </a:rPr>
              <a:t>18</a:t>
            </a:r>
          </a:p>
        </p:txBody>
      </p:sp>
      <p:sp>
        <p:nvSpPr>
          <p:cNvPr id="849971" name="Text Box 51"/>
          <p:cNvSpPr txBox="1">
            <a:spLocks noChangeArrowheads="1"/>
          </p:cNvSpPr>
          <p:nvPr/>
        </p:nvSpPr>
        <p:spPr bwMode="auto">
          <a:xfrm>
            <a:off x="5980113" y="2443163"/>
            <a:ext cx="609600" cy="51911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algn="ctr" eaLnBrk="1" hangingPunct="1">
              <a:spcBef>
                <a:spcPct val="50000"/>
              </a:spcBef>
              <a:buFontTx/>
              <a:buNone/>
            </a:pPr>
            <a:r>
              <a:rPr lang="en-US" altLang="en-US" sz="2800" b="0">
                <a:solidFill>
                  <a:schemeClr val="bg1"/>
                </a:solidFill>
              </a:rPr>
              <a:t>14</a:t>
            </a:r>
          </a:p>
        </p:txBody>
      </p:sp>
      <p:sp>
        <p:nvSpPr>
          <p:cNvPr id="849972" name="Text Box 52"/>
          <p:cNvSpPr txBox="1">
            <a:spLocks noChangeArrowheads="1"/>
          </p:cNvSpPr>
          <p:nvPr/>
        </p:nvSpPr>
        <p:spPr bwMode="auto">
          <a:xfrm>
            <a:off x="6688138" y="2432050"/>
            <a:ext cx="609600" cy="51911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algn="ctr" eaLnBrk="1" hangingPunct="1">
              <a:spcBef>
                <a:spcPct val="50000"/>
              </a:spcBef>
              <a:buFontTx/>
              <a:buNone/>
            </a:pPr>
            <a:r>
              <a:rPr lang="en-US" altLang="en-US" sz="2800" b="0">
                <a:solidFill>
                  <a:schemeClr val="bg1"/>
                </a:solidFill>
              </a:rPr>
              <a:t>16</a:t>
            </a:r>
          </a:p>
        </p:txBody>
      </p:sp>
      <p:sp>
        <p:nvSpPr>
          <p:cNvPr id="849973" name="Text Box 53"/>
          <p:cNvSpPr txBox="1">
            <a:spLocks noChangeArrowheads="1"/>
          </p:cNvSpPr>
          <p:nvPr/>
        </p:nvSpPr>
        <p:spPr bwMode="auto">
          <a:xfrm>
            <a:off x="1143000" y="2438400"/>
            <a:ext cx="609600" cy="51911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algn="ctr" eaLnBrk="1" hangingPunct="1">
              <a:spcBef>
                <a:spcPct val="50000"/>
              </a:spcBef>
              <a:buFontTx/>
              <a:buNone/>
            </a:pPr>
            <a:r>
              <a:rPr lang="en-US" altLang="en-US" sz="2800" b="0">
                <a:solidFill>
                  <a:schemeClr val="bg1"/>
                </a:solidFill>
              </a:rPr>
              <a:t>0</a:t>
            </a:r>
          </a:p>
        </p:txBody>
      </p:sp>
      <p:sp>
        <p:nvSpPr>
          <p:cNvPr id="849974" name="Text Box 54"/>
          <p:cNvSpPr txBox="1">
            <a:spLocks noChangeArrowheads="1"/>
          </p:cNvSpPr>
          <p:nvPr/>
        </p:nvSpPr>
        <p:spPr bwMode="auto">
          <a:xfrm>
            <a:off x="609600" y="4114800"/>
            <a:ext cx="7467600" cy="1458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eaLnBrk="1" hangingPunct="1">
              <a:spcBef>
                <a:spcPct val="50000"/>
              </a:spcBef>
              <a:buFontTx/>
              <a:buNone/>
            </a:pPr>
            <a:r>
              <a:rPr lang="en-US" altLang="en-US" sz="2800" dirty="0" err="1">
                <a:solidFill>
                  <a:schemeClr val="accent2"/>
                </a:solidFill>
              </a:rPr>
              <a:t>Chú</a:t>
            </a:r>
            <a:r>
              <a:rPr lang="en-US" altLang="en-US" sz="2800" dirty="0">
                <a:solidFill>
                  <a:schemeClr val="accent2"/>
                </a:solidFill>
              </a:rPr>
              <a:t> ý:</a:t>
            </a:r>
            <a:r>
              <a:rPr lang="en-US" altLang="en-US" sz="2800" b="0" dirty="0">
                <a:solidFill>
                  <a:schemeClr val="accent2"/>
                </a:solidFill>
              </a:rPr>
              <a:t> C </a:t>
            </a:r>
            <a:r>
              <a:rPr lang="en-US" altLang="en-US" sz="2800" b="0" dirty="0" err="1">
                <a:solidFill>
                  <a:schemeClr val="accent2"/>
                </a:solidFill>
              </a:rPr>
              <a:t>không</a:t>
            </a:r>
            <a:r>
              <a:rPr lang="en-US" altLang="en-US" sz="2800" b="0" dirty="0">
                <a:solidFill>
                  <a:schemeClr val="accent2"/>
                </a:solidFill>
              </a:rPr>
              <a:t> </a:t>
            </a:r>
            <a:r>
              <a:rPr lang="en-US" altLang="en-US" sz="2800" b="0" dirty="0" err="1">
                <a:solidFill>
                  <a:schemeClr val="accent2"/>
                </a:solidFill>
              </a:rPr>
              <a:t>kiểm</a:t>
            </a:r>
            <a:r>
              <a:rPr lang="en-US" altLang="en-US" sz="2800" b="0" dirty="0">
                <a:solidFill>
                  <a:schemeClr val="accent2"/>
                </a:solidFill>
              </a:rPr>
              <a:t> tra </a:t>
            </a:r>
            <a:r>
              <a:rPr lang="en-US" altLang="en-US" sz="2800" b="0" dirty="0" err="1">
                <a:solidFill>
                  <a:schemeClr val="accent2"/>
                </a:solidFill>
              </a:rPr>
              <a:t>vượt</a:t>
            </a:r>
            <a:r>
              <a:rPr lang="en-US" altLang="en-US" sz="2800" b="0" dirty="0">
                <a:solidFill>
                  <a:schemeClr val="accent2"/>
                </a:solidFill>
              </a:rPr>
              <a:t> </a:t>
            </a:r>
            <a:r>
              <a:rPr lang="en-US" altLang="en-US" sz="2800" b="0" dirty="0" err="1">
                <a:solidFill>
                  <a:schemeClr val="accent2"/>
                </a:solidFill>
              </a:rPr>
              <a:t>quá</a:t>
            </a:r>
            <a:r>
              <a:rPr lang="en-US" altLang="en-US" sz="2800" b="0" dirty="0">
                <a:solidFill>
                  <a:schemeClr val="accent2"/>
                </a:solidFill>
              </a:rPr>
              <a:t> </a:t>
            </a:r>
            <a:r>
              <a:rPr lang="en-US" altLang="en-US" sz="2800" b="0" dirty="0" err="1">
                <a:solidFill>
                  <a:schemeClr val="accent2"/>
                </a:solidFill>
              </a:rPr>
              <a:t>giới</a:t>
            </a:r>
            <a:r>
              <a:rPr lang="en-US" altLang="en-US" sz="2800" b="0" dirty="0">
                <a:solidFill>
                  <a:schemeClr val="accent2"/>
                </a:solidFill>
              </a:rPr>
              <a:t> </a:t>
            </a:r>
            <a:r>
              <a:rPr lang="en-US" altLang="en-US" sz="2800" b="0" dirty="0" err="1">
                <a:solidFill>
                  <a:schemeClr val="accent2"/>
                </a:solidFill>
              </a:rPr>
              <a:t>hạn</a:t>
            </a:r>
            <a:r>
              <a:rPr lang="en-US" altLang="en-US" sz="2800" b="0" dirty="0">
                <a:solidFill>
                  <a:schemeClr val="accent2"/>
                </a:solidFill>
              </a:rPr>
              <a:t> </a:t>
            </a:r>
            <a:r>
              <a:rPr lang="en-US" altLang="en-US" sz="2800" b="0" dirty="0" err="1">
                <a:solidFill>
                  <a:schemeClr val="accent2"/>
                </a:solidFill>
              </a:rPr>
              <a:t>của</a:t>
            </a:r>
            <a:r>
              <a:rPr lang="en-US" altLang="en-US" sz="2800" b="0" dirty="0">
                <a:solidFill>
                  <a:schemeClr val="accent2"/>
                </a:solidFill>
              </a:rPr>
              <a:t> </a:t>
            </a:r>
            <a:r>
              <a:rPr lang="en-US" altLang="en-US" sz="2800" b="0" dirty="0" err="1">
                <a:solidFill>
                  <a:schemeClr val="accent2"/>
                </a:solidFill>
              </a:rPr>
              <a:t>mảng</a:t>
            </a:r>
            <a:r>
              <a:rPr lang="en-US" altLang="en-US" sz="2800" b="0" dirty="0">
                <a:solidFill>
                  <a:schemeClr val="accent2"/>
                </a:solidFill>
              </a:rPr>
              <a:t> </a:t>
            </a:r>
            <a:r>
              <a:rPr lang="en-US" altLang="en-US" sz="2800" b="0" dirty="0" err="1">
                <a:solidFill>
                  <a:schemeClr val="accent2"/>
                </a:solidFill>
              </a:rPr>
              <a:t>khi</a:t>
            </a:r>
            <a:r>
              <a:rPr lang="en-US" altLang="en-US" sz="2800" b="0" dirty="0">
                <a:solidFill>
                  <a:schemeClr val="accent2"/>
                </a:solidFill>
              </a:rPr>
              <a:t> </a:t>
            </a:r>
            <a:r>
              <a:rPr lang="en-US" altLang="en-US" sz="2800" b="0" dirty="0" err="1">
                <a:solidFill>
                  <a:schemeClr val="accent2"/>
                </a:solidFill>
              </a:rPr>
              <a:t>truy</a:t>
            </a:r>
            <a:r>
              <a:rPr lang="en-US" altLang="en-US" sz="2800" b="0" dirty="0">
                <a:solidFill>
                  <a:schemeClr val="accent2"/>
                </a:solidFill>
              </a:rPr>
              <a:t> </a:t>
            </a:r>
            <a:r>
              <a:rPr lang="en-US" altLang="en-US" sz="2800" b="0" dirty="0" err="1">
                <a:solidFill>
                  <a:schemeClr val="accent2"/>
                </a:solidFill>
              </a:rPr>
              <a:t>nhâp</a:t>
            </a:r>
            <a:endParaRPr lang="en-US" altLang="en-US" sz="2800" b="0" dirty="0">
              <a:solidFill>
                <a:schemeClr val="accent2"/>
              </a:solidFill>
            </a:endParaRPr>
          </a:p>
          <a:p>
            <a:pPr eaLnBrk="1" hangingPunct="1">
              <a:buFontTx/>
              <a:buNone/>
            </a:pPr>
            <a:r>
              <a:rPr lang="en-US" altLang="en-US" sz="2800" b="0" dirty="0">
                <a:solidFill>
                  <a:schemeClr val="accent2"/>
                </a:solidFill>
              </a:rPr>
              <a:t>int A[3], B[4], C[3];</a:t>
            </a:r>
          </a:p>
        </p:txBody>
      </p:sp>
      <p:sp>
        <p:nvSpPr>
          <p:cNvPr id="849999" name="Text Box 79"/>
          <p:cNvSpPr txBox="1">
            <a:spLocks noChangeArrowheads="1"/>
          </p:cNvSpPr>
          <p:nvPr/>
        </p:nvSpPr>
        <p:spPr bwMode="auto">
          <a:xfrm>
            <a:off x="1350397" y="5605790"/>
            <a:ext cx="73914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eaLnBrk="1" hangingPunct="1">
              <a:spcBef>
                <a:spcPct val="50000"/>
              </a:spcBef>
              <a:buFontTx/>
              <a:buNone/>
            </a:pPr>
            <a:r>
              <a:rPr lang="en-US" altLang="en-US" sz="2800" b="0" dirty="0">
                <a:solidFill>
                  <a:schemeClr val="tx1"/>
                </a:solidFill>
              </a:rPr>
              <a:t>A[5] </a:t>
            </a:r>
            <a:r>
              <a:rPr lang="en-US" altLang="en-US" sz="2800" b="0" dirty="0">
                <a:solidFill>
                  <a:schemeClr val="tx1"/>
                </a:solidFill>
                <a:sym typeface="Symbol" panose="05050102010706020507" pitchFamily="18" charset="2"/>
              </a:rPr>
              <a:t> B[2]  C[-2] </a:t>
            </a:r>
            <a:r>
              <a:rPr lang="en-US" altLang="en-US" sz="2800" b="0" dirty="0" err="1">
                <a:solidFill>
                  <a:schemeClr val="tx1"/>
                </a:solidFill>
                <a:sym typeface="Symbol" panose="05050102010706020507" pitchFamily="18" charset="2"/>
              </a:rPr>
              <a:t>nếu</a:t>
            </a:r>
            <a:r>
              <a:rPr lang="en-US" altLang="en-US" sz="2800" b="0" dirty="0">
                <a:solidFill>
                  <a:schemeClr val="tx1"/>
                </a:solidFill>
                <a:sym typeface="Symbol" panose="05050102010706020507" pitchFamily="18" charset="2"/>
              </a:rPr>
              <a:t> </a:t>
            </a:r>
            <a:r>
              <a:rPr lang="en-US" altLang="en-US" sz="2800" b="0" dirty="0" err="1">
                <a:solidFill>
                  <a:schemeClr val="tx1"/>
                </a:solidFill>
                <a:sym typeface="Symbol" panose="05050102010706020507" pitchFamily="18" charset="2"/>
              </a:rPr>
              <a:t>cấp</a:t>
            </a:r>
            <a:r>
              <a:rPr lang="vi-VN" altLang="en-US" sz="2800" b="0" dirty="0">
                <a:solidFill>
                  <a:schemeClr val="tx1"/>
                </a:solidFill>
                <a:sym typeface="Symbol" panose="05050102010706020507" pitchFamily="18" charset="2"/>
              </a:rPr>
              <a:t> </a:t>
            </a:r>
            <a:r>
              <a:rPr lang="vi-VN" altLang="en-US" sz="2800" b="0" dirty="0" err="1">
                <a:solidFill>
                  <a:schemeClr val="tx1"/>
                </a:solidFill>
                <a:sym typeface="Symbol" panose="05050102010706020507" pitchFamily="18" charset="2"/>
              </a:rPr>
              <a:t>phát</a:t>
            </a:r>
            <a:r>
              <a:rPr lang="en-US" altLang="en-US" sz="2800" b="0" dirty="0">
                <a:solidFill>
                  <a:schemeClr val="tx1"/>
                </a:solidFill>
                <a:sym typeface="Symbol" panose="05050102010706020507" pitchFamily="18" charset="2"/>
              </a:rPr>
              <a:t> </a:t>
            </a:r>
            <a:r>
              <a:rPr lang="en-US" altLang="en-US" sz="2800" b="0" dirty="0" err="1">
                <a:solidFill>
                  <a:schemeClr val="tx1"/>
                </a:solidFill>
                <a:sym typeface="Symbol" panose="05050102010706020507" pitchFamily="18" charset="2"/>
              </a:rPr>
              <a:t>liên</a:t>
            </a:r>
            <a:r>
              <a:rPr lang="en-US" altLang="en-US" sz="2800" b="0" dirty="0">
                <a:solidFill>
                  <a:schemeClr val="tx1"/>
                </a:solidFill>
                <a:sym typeface="Symbol" panose="05050102010706020507" pitchFamily="18" charset="2"/>
              </a:rPr>
              <a:t> </a:t>
            </a:r>
            <a:r>
              <a:rPr lang="en-US" altLang="en-US" sz="2800" b="0" dirty="0" err="1">
                <a:solidFill>
                  <a:schemeClr val="tx1"/>
                </a:solidFill>
                <a:sym typeface="Symbol" panose="05050102010706020507" pitchFamily="18" charset="2"/>
              </a:rPr>
              <a:t>tiếp</a:t>
            </a:r>
            <a:endParaRPr lang="en-US" altLang="en-US" sz="2800" b="0" dirty="0">
              <a:solidFill>
                <a:schemeClr val="tx1"/>
              </a:solidFill>
              <a:sym typeface="Symbol" panose="05050102010706020507" pitchFamily="18" charset="2"/>
            </a:endParaRPr>
          </a:p>
        </p:txBody>
      </p:sp>
      <p:sp>
        <p:nvSpPr>
          <p:cNvPr id="2" name="Slide Number Placeholder 1">
            <a:extLst>
              <a:ext uri="{FF2B5EF4-FFF2-40B4-BE49-F238E27FC236}">
                <a16:creationId xmlns:a16="http://schemas.microsoft.com/office/drawing/2014/main" id="{40201D49-ED94-4D45-8D8C-120E8E100257}"/>
              </a:ext>
            </a:extLst>
          </p:cNvPr>
          <p:cNvSpPr>
            <a:spLocks noGrp="1"/>
          </p:cNvSpPr>
          <p:nvPr>
            <p:ph type="sldNum" sz="quarter" idx="12"/>
          </p:nvPr>
        </p:nvSpPr>
        <p:spPr/>
        <p:txBody>
          <a:bodyPr/>
          <a:lstStyle/>
          <a:p>
            <a:pPr>
              <a:defRPr/>
            </a:pPr>
            <a:fld id="{433BCE07-93B6-431C-B811-61266185107F}" type="slidenum">
              <a:rPr lang="en-US" altLang="en-US" smtClean="0"/>
              <a:pPr>
                <a:defRPr/>
              </a:pPr>
              <a:t>12</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49956"/>
                                        </p:tgtEl>
                                        <p:attrNameLst>
                                          <p:attrName>style.visibility</p:attrName>
                                        </p:attrNameLst>
                                      </p:cBhvr>
                                      <p:to>
                                        <p:strVal val="visible"/>
                                      </p:to>
                                    </p:set>
                                    <p:animEffect transition="in" filter="dissolve">
                                      <p:cBhvr>
                                        <p:cTn id="7" dur="500"/>
                                        <p:tgtEl>
                                          <p:spTgt spid="849956"/>
                                        </p:tgtEl>
                                      </p:cBhvr>
                                    </p:animEffect>
                                  </p:childTnLst>
                                </p:cTn>
                              </p:par>
                              <p:par>
                                <p:cTn id="8" presetID="9" presetClass="entr" presetSubtype="0" fill="hold" grpId="0" nodeType="withEffect">
                                  <p:stCondLst>
                                    <p:cond delay="0"/>
                                  </p:stCondLst>
                                  <p:childTnLst>
                                    <p:set>
                                      <p:cBhvr>
                                        <p:cTn id="9" dur="1" fill="hold">
                                          <p:stCondLst>
                                            <p:cond delay="0"/>
                                          </p:stCondLst>
                                        </p:cTn>
                                        <p:tgtEl>
                                          <p:spTgt spid="849973"/>
                                        </p:tgtEl>
                                        <p:attrNameLst>
                                          <p:attrName>style.visibility</p:attrName>
                                        </p:attrNameLst>
                                      </p:cBhvr>
                                      <p:to>
                                        <p:strVal val="visible"/>
                                      </p:to>
                                    </p:set>
                                    <p:animEffect transition="in" filter="dissolve">
                                      <p:cBhvr>
                                        <p:cTn id="10" dur="500"/>
                                        <p:tgtEl>
                                          <p:spTgt spid="849973"/>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849957"/>
                                        </p:tgtEl>
                                        <p:attrNameLst>
                                          <p:attrName>style.visibility</p:attrName>
                                        </p:attrNameLst>
                                      </p:cBhvr>
                                      <p:to>
                                        <p:strVal val="visible"/>
                                      </p:to>
                                    </p:set>
                                    <p:animEffect transition="in" filter="dissolve">
                                      <p:cBhvr>
                                        <p:cTn id="15" dur="500"/>
                                        <p:tgtEl>
                                          <p:spTgt spid="849957"/>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849968"/>
                                        </p:tgtEl>
                                        <p:attrNameLst>
                                          <p:attrName>style.visibility</p:attrName>
                                        </p:attrNameLst>
                                      </p:cBhvr>
                                      <p:to>
                                        <p:strVal val="visible"/>
                                      </p:to>
                                    </p:set>
                                    <p:animEffect transition="in" filter="dissolve">
                                      <p:cBhvr>
                                        <p:cTn id="18" dur="500"/>
                                        <p:tgtEl>
                                          <p:spTgt spid="849968"/>
                                        </p:tgtEl>
                                      </p:cBhvr>
                                    </p:animEffect>
                                  </p:childTnLst>
                                </p:cTn>
                              </p:par>
                              <p:par>
                                <p:cTn id="19" presetID="9" presetClass="exit" presetSubtype="0" fill="hold" grpId="1" nodeType="withEffect">
                                  <p:stCondLst>
                                    <p:cond delay="0"/>
                                  </p:stCondLst>
                                  <p:childTnLst>
                                    <p:animEffect transition="out" filter="dissolve">
                                      <p:cBhvr>
                                        <p:cTn id="20" dur="500"/>
                                        <p:tgtEl>
                                          <p:spTgt spid="849956"/>
                                        </p:tgtEl>
                                      </p:cBhvr>
                                    </p:animEffect>
                                    <p:set>
                                      <p:cBhvr>
                                        <p:cTn id="21" dur="1" fill="hold">
                                          <p:stCondLst>
                                            <p:cond delay="499"/>
                                          </p:stCondLst>
                                        </p:cTn>
                                        <p:tgtEl>
                                          <p:spTgt spid="849956"/>
                                        </p:tgtEl>
                                        <p:attrNameLst>
                                          <p:attrName>style.visibility</p:attrName>
                                        </p:attrNameLst>
                                      </p:cBhvr>
                                      <p:to>
                                        <p:strVal val="hidden"/>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849954"/>
                                        </p:tgtEl>
                                        <p:attrNameLst>
                                          <p:attrName>style.visibility</p:attrName>
                                        </p:attrNameLst>
                                      </p:cBhvr>
                                      <p:to>
                                        <p:strVal val="visible"/>
                                      </p:to>
                                    </p:set>
                                    <p:animEffect transition="in" filter="dissolve">
                                      <p:cBhvr>
                                        <p:cTn id="26" dur="500"/>
                                        <p:tgtEl>
                                          <p:spTgt spid="849954"/>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849959"/>
                                        </p:tgtEl>
                                        <p:attrNameLst>
                                          <p:attrName>style.visibility</p:attrName>
                                        </p:attrNameLst>
                                      </p:cBhvr>
                                      <p:to>
                                        <p:strVal val="visible"/>
                                      </p:to>
                                    </p:set>
                                    <p:animEffect transition="in" filter="dissolve">
                                      <p:cBhvr>
                                        <p:cTn id="29" dur="500"/>
                                        <p:tgtEl>
                                          <p:spTgt spid="849959"/>
                                        </p:tgtEl>
                                      </p:cBhvr>
                                    </p:animEffect>
                                  </p:childTnLst>
                                </p:cTn>
                              </p:par>
                              <p:par>
                                <p:cTn id="30" presetID="9" presetClass="exit" presetSubtype="0" fill="hold" grpId="1" nodeType="withEffect">
                                  <p:stCondLst>
                                    <p:cond delay="0"/>
                                  </p:stCondLst>
                                  <p:childTnLst>
                                    <p:animEffect transition="out" filter="dissolve">
                                      <p:cBhvr>
                                        <p:cTn id="31" dur="500"/>
                                        <p:tgtEl>
                                          <p:spTgt spid="849957"/>
                                        </p:tgtEl>
                                      </p:cBhvr>
                                    </p:animEffect>
                                    <p:set>
                                      <p:cBhvr>
                                        <p:cTn id="32" dur="1" fill="hold">
                                          <p:stCondLst>
                                            <p:cond delay="499"/>
                                          </p:stCondLst>
                                        </p:cTn>
                                        <p:tgtEl>
                                          <p:spTgt spid="849957"/>
                                        </p:tgtEl>
                                        <p:attrNameLst>
                                          <p:attrName>style.visibility</p:attrName>
                                        </p:attrNameLst>
                                      </p:cBhvr>
                                      <p:to>
                                        <p:strVal val="hidden"/>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849958"/>
                                        </p:tgtEl>
                                        <p:attrNameLst>
                                          <p:attrName>style.visibility</p:attrName>
                                        </p:attrNameLst>
                                      </p:cBhvr>
                                      <p:to>
                                        <p:strVal val="visible"/>
                                      </p:to>
                                    </p:set>
                                    <p:animEffect transition="in" filter="dissolve">
                                      <p:cBhvr>
                                        <p:cTn id="37" dur="500"/>
                                        <p:tgtEl>
                                          <p:spTgt spid="849958"/>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849969"/>
                                        </p:tgtEl>
                                        <p:attrNameLst>
                                          <p:attrName>style.visibility</p:attrName>
                                        </p:attrNameLst>
                                      </p:cBhvr>
                                      <p:to>
                                        <p:strVal val="visible"/>
                                      </p:to>
                                    </p:set>
                                    <p:animEffect transition="in" filter="dissolve">
                                      <p:cBhvr>
                                        <p:cTn id="40" dur="500"/>
                                        <p:tgtEl>
                                          <p:spTgt spid="849969"/>
                                        </p:tgtEl>
                                      </p:cBhvr>
                                    </p:animEffect>
                                  </p:childTnLst>
                                </p:cTn>
                              </p:par>
                              <p:par>
                                <p:cTn id="41" presetID="9" presetClass="exit" presetSubtype="0" fill="hold" grpId="1" nodeType="withEffect">
                                  <p:stCondLst>
                                    <p:cond delay="0"/>
                                  </p:stCondLst>
                                  <p:childTnLst>
                                    <p:animEffect transition="out" filter="dissolve">
                                      <p:cBhvr>
                                        <p:cTn id="42" dur="500"/>
                                        <p:tgtEl>
                                          <p:spTgt spid="849959"/>
                                        </p:tgtEl>
                                      </p:cBhvr>
                                    </p:animEffect>
                                    <p:set>
                                      <p:cBhvr>
                                        <p:cTn id="43" dur="1" fill="hold">
                                          <p:stCondLst>
                                            <p:cond delay="499"/>
                                          </p:stCondLst>
                                        </p:cTn>
                                        <p:tgtEl>
                                          <p:spTgt spid="849959"/>
                                        </p:tgtEl>
                                        <p:attrNameLst>
                                          <p:attrName>style.visibility</p:attrName>
                                        </p:attrNameLst>
                                      </p:cBhvr>
                                      <p:to>
                                        <p:strVal val="hidden"/>
                                      </p:to>
                                    </p:set>
                                  </p:childTnLst>
                                </p:cTn>
                              </p:par>
                            </p:childTnLst>
                          </p:cTn>
                        </p:par>
                      </p:childTnLst>
                    </p:cTn>
                  </p:par>
                  <p:par>
                    <p:cTn id="44" fill="hold" nodeType="clickPar">
                      <p:stCondLst>
                        <p:cond delay="indefinite"/>
                      </p:stCondLst>
                      <p:childTnLst>
                        <p:par>
                          <p:cTn id="45" fill="hold" nodeType="withGroup">
                            <p:stCondLst>
                              <p:cond delay="0"/>
                            </p:stCondLst>
                            <p:childTnLst>
                              <p:par>
                                <p:cTn id="46" presetID="9" presetClass="entr" presetSubtype="0" fill="hold" grpId="0" nodeType="clickEffect">
                                  <p:stCondLst>
                                    <p:cond delay="0"/>
                                  </p:stCondLst>
                                  <p:childTnLst>
                                    <p:set>
                                      <p:cBhvr>
                                        <p:cTn id="47" dur="1" fill="hold">
                                          <p:stCondLst>
                                            <p:cond delay="0"/>
                                          </p:stCondLst>
                                        </p:cTn>
                                        <p:tgtEl>
                                          <p:spTgt spid="849962"/>
                                        </p:tgtEl>
                                        <p:attrNameLst>
                                          <p:attrName>style.visibility</p:attrName>
                                        </p:attrNameLst>
                                      </p:cBhvr>
                                      <p:to>
                                        <p:strVal val="visible"/>
                                      </p:to>
                                    </p:set>
                                    <p:animEffect transition="in" filter="dissolve">
                                      <p:cBhvr>
                                        <p:cTn id="48" dur="500"/>
                                        <p:tgtEl>
                                          <p:spTgt spid="849962"/>
                                        </p:tgtEl>
                                      </p:cBhvr>
                                    </p:animEffect>
                                  </p:childTnLst>
                                </p:cTn>
                              </p:par>
                              <p:par>
                                <p:cTn id="49" presetID="9" presetClass="entr" presetSubtype="0" fill="hold" nodeType="withEffect">
                                  <p:stCondLst>
                                    <p:cond delay="0"/>
                                  </p:stCondLst>
                                  <p:childTnLst>
                                    <p:set>
                                      <p:cBhvr>
                                        <p:cTn id="50" dur="1" fill="hold">
                                          <p:stCondLst>
                                            <p:cond delay="0"/>
                                          </p:stCondLst>
                                        </p:cTn>
                                        <p:tgtEl>
                                          <p:spTgt spid="849955"/>
                                        </p:tgtEl>
                                        <p:attrNameLst>
                                          <p:attrName>style.visibility</p:attrName>
                                        </p:attrNameLst>
                                      </p:cBhvr>
                                      <p:to>
                                        <p:strVal val="visible"/>
                                      </p:to>
                                    </p:set>
                                    <p:animEffect transition="in" filter="dissolve">
                                      <p:cBhvr>
                                        <p:cTn id="51" dur="500"/>
                                        <p:tgtEl>
                                          <p:spTgt spid="849955"/>
                                        </p:tgtEl>
                                      </p:cBhvr>
                                    </p:animEffect>
                                  </p:childTnLst>
                                </p:cTn>
                              </p:par>
                              <p:par>
                                <p:cTn id="52" presetID="9" presetClass="exit" presetSubtype="0" fill="hold" nodeType="withEffect">
                                  <p:stCondLst>
                                    <p:cond delay="0"/>
                                  </p:stCondLst>
                                  <p:childTnLst>
                                    <p:animEffect transition="out" filter="dissolve">
                                      <p:cBhvr>
                                        <p:cTn id="53" dur="500"/>
                                        <p:tgtEl>
                                          <p:spTgt spid="849958"/>
                                        </p:tgtEl>
                                      </p:cBhvr>
                                    </p:animEffect>
                                    <p:set>
                                      <p:cBhvr>
                                        <p:cTn id="54" dur="1" fill="hold">
                                          <p:stCondLst>
                                            <p:cond delay="499"/>
                                          </p:stCondLst>
                                        </p:cTn>
                                        <p:tgtEl>
                                          <p:spTgt spid="849958"/>
                                        </p:tgtEl>
                                        <p:attrNameLst>
                                          <p:attrName>style.visibility</p:attrName>
                                        </p:attrNameLst>
                                      </p:cBhvr>
                                      <p:to>
                                        <p:strVal val="hidden"/>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9" presetClass="entr" presetSubtype="0" fill="hold" grpId="0" nodeType="clickEffect">
                                  <p:stCondLst>
                                    <p:cond delay="0"/>
                                  </p:stCondLst>
                                  <p:childTnLst>
                                    <p:set>
                                      <p:cBhvr>
                                        <p:cTn id="58" dur="1" fill="hold">
                                          <p:stCondLst>
                                            <p:cond delay="0"/>
                                          </p:stCondLst>
                                        </p:cTn>
                                        <p:tgtEl>
                                          <p:spTgt spid="849967"/>
                                        </p:tgtEl>
                                        <p:attrNameLst>
                                          <p:attrName>style.visibility</p:attrName>
                                        </p:attrNameLst>
                                      </p:cBhvr>
                                      <p:to>
                                        <p:strVal val="visible"/>
                                      </p:to>
                                    </p:set>
                                    <p:animEffect transition="in" filter="dissolve">
                                      <p:cBhvr>
                                        <p:cTn id="59" dur="500"/>
                                        <p:tgtEl>
                                          <p:spTgt spid="849967"/>
                                        </p:tgtEl>
                                      </p:cBhvr>
                                    </p:animEffect>
                                  </p:childTnLst>
                                </p:cTn>
                              </p:par>
                              <p:par>
                                <p:cTn id="60" presetID="9" presetClass="entr" presetSubtype="0" fill="hold" nodeType="withEffect">
                                  <p:stCondLst>
                                    <p:cond delay="0"/>
                                  </p:stCondLst>
                                  <p:childTnLst>
                                    <p:set>
                                      <p:cBhvr>
                                        <p:cTn id="61" dur="1" fill="hold">
                                          <p:stCondLst>
                                            <p:cond delay="0"/>
                                          </p:stCondLst>
                                        </p:cTn>
                                        <p:tgtEl>
                                          <p:spTgt spid="849963"/>
                                        </p:tgtEl>
                                        <p:attrNameLst>
                                          <p:attrName>style.visibility</p:attrName>
                                        </p:attrNameLst>
                                      </p:cBhvr>
                                      <p:to>
                                        <p:strVal val="visible"/>
                                      </p:to>
                                    </p:set>
                                    <p:animEffect transition="in" filter="dissolve">
                                      <p:cBhvr>
                                        <p:cTn id="62" dur="500"/>
                                        <p:tgtEl>
                                          <p:spTgt spid="849963"/>
                                        </p:tgtEl>
                                      </p:cBhvr>
                                    </p:animEffect>
                                  </p:childTnLst>
                                </p:cTn>
                              </p:par>
                              <p:par>
                                <p:cTn id="63" presetID="9" presetClass="exit" presetSubtype="0" fill="hold" nodeType="withEffect">
                                  <p:stCondLst>
                                    <p:cond delay="0"/>
                                  </p:stCondLst>
                                  <p:childTnLst>
                                    <p:animEffect transition="out" filter="dissolve">
                                      <p:cBhvr>
                                        <p:cTn id="64" dur="500"/>
                                        <p:tgtEl>
                                          <p:spTgt spid="849962"/>
                                        </p:tgtEl>
                                      </p:cBhvr>
                                    </p:animEffect>
                                    <p:set>
                                      <p:cBhvr>
                                        <p:cTn id="65" dur="1" fill="hold">
                                          <p:stCondLst>
                                            <p:cond delay="499"/>
                                          </p:stCondLst>
                                        </p:cTn>
                                        <p:tgtEl>
                                          <p:spTgt spid="849962"/>
                                        </p:tgtEl>
                                        <p:attrNameLst>
                                          <p:attrName>style.visibility</p:attrName>
                                        </p:attrNameLst>
                                      </p:cBhvr>
                                      <p:to>
                                        <p:strVal val="hidden"/>
                                      </p:to>
                                    </p:set>
                                  </p:childTnLst>
                                </p:cTn>
                              </p:par>
                            </p:childTnLst>
                          </p:cTn>
                        </p:par>
                      </p:childTnLst>
                    </p:cTn>
                  </p:par>
                  <p:par>
                    <p:cTn id="66" fill="hold" nodeType="clickPar">
                      <p:stCondLst>
                        <p:cond delay="indefinite"/>
                      </p:stCondLst>
                      <p:childTnLst>
                        <p:par>
                          <p:cTn id="67" fill="hold" nodeType="withGroup">
                            <p:stCondLst>
                              <p:cond delay="0"/>
                            </p:stCondLst>
                            <p:childTnLst>
                              <p:par>
                                <p:cTn id="68" presetID="9" presetClass="entr" presetSubtype="0" fill="hold" grpId="0" nodeType="clickEffect">
                                  <p:stCondLst>
                                    <p:cond delay="0"/>
                                  </p:stCondLst>
                                  <p:childTnLst>
                                    <p:set>
                                      <p:cBhvr>
                                        <p:cTn id="69" dur="1" fill="hold">
                                          <p:stCondLst>
                                            <p:cond delay="0"/>
                                          </p:stCondLst>
                                        </p:cTn>
                                        <p:tgtEl>
                                          <p:spTgt spid="849961"/>
                                        </p:tgtEl>
                                        <p:attrNameLst>
                                          <p:attrName>style.visibility</p:attrName>
                                        </p:attrNameLst>
                                      </p:cBhvr>
                                      <p:to>
                                        <p:strVal val="visible"/>
                                      </p:to>
                                    </p:set>
                                    <p:animEffect transition="in" filter="dissolve">
                                      <p:cBhvr>
                                        <p:cTn id="70" dur="500"/>
                                        <p:tgtEl>
                                          <p:spTgt spid="849961"/>
                                        </p:tgtEl>
                                      </p:cBhvr>
                                    </p:animEffect>
                                  </p:childTnLst>
                                </p:cTn>
                              </p:par>
                              <p:par>
                                <p:cTn id="71" presetID="9" presetClass="entr" presetSubtype="0" fill="hold" grpId="0" nodeType="withEffect">
                                  <p:stCondLst>
                                    <p:cond delay="0"/>
                                  </p:stCondLst>
                                  <p:childTnLst>
                                    <p:set>
                                      <p:cBhvr>
                                        <p:cTn id="72" dur="1" fill="hold">
                                          <p:stCondLst>
                                            <p:cond delay="0"/>
                                          </p:stCondLst>
                                        </p:cTn>
                                        <p:tgtEl>
                                          <p:spTgt spid="849953"/>
                                        </p:tgtEl>
                                        <p:attrNameLst>
                                          <p:attrName>style.visibility</p:attrName>
                                        </p:attrNameLst>
                                      </p:cBhvr>
                                      <p:to>
                                        <p:strVal val="visible"/>
                                      </p:to>
                                    </p:set>
                                    <p:animEffect transition="in" filter="dissolve">
                                      <p:cBhvr>
                                        <p:cTn id="73" dur="500"/>
                                        <p:tgtEl>
                                          <p:spTgt spid="849953"/>
                                        </p:tgtEl>
                                      </p:cBhvr>
                                    </p:animEffect>
                                  </p:childTnLst>
                                </p:cTn>
                              </p:par>
                              <p:par>
                                <p:cTn id="74" presetID="9" presetClass="exit" presetSubtype="0" fill="hold" grpId="0" nodeType="withEffect">
                                  <p:stCondLst>
                                    <p:cond delay="0"/>
                                  </p:stCondLst>
                                  <p:childTnLst>
                                    <p:animEffect transition="out" filter="dissolve">
                                      <p:cBhvr>
                                        <p:cTn id="75" dur="500"/>
                                        <p:tgtEl>
                                          <p:spTgt spid="849963"/>
                                        </p:tgtEl>
                                      </p:cBhvr>
                                    </p:animEffect>
                                    <p:set>
                                      <p:cBhvr>
                                        <p:cTn id="76" dur="1" fill="hold">
                                          <p:stCondLst>
                                            <p:cond delay="499"/>
                                          </p:stCondLst>
                                        </p:cTn>
                                        <p:tgtEl>
                                          <p:spTgt spid="849963"/>
                                        </p:tgtEl>
                                        <p:attrNameLst>
                                          <p:attrName>style.visibility</p:attrName>
                                        </p:attrNameLst>
                                      </p:cBhvr>
                                      <p:to>
                                        <p:strVal val="hidden"/>
                                      </p:to>
                                    </p:set>
                                  </p:childTnLst>
                                </p:cTn>
                              </p:par>
                            </p:childTnLst>
                          </p:cTn>
                        </p:par>
                      </p:childTnLst>
                    </p:cTn>
                  </p:par>
                  <p:par>
                    <p:cTn id="77" fill="hold" nodeType="clickPar">
                      <p:stCondLst>
                        <p:cond delay="indefinite"/>
                      </p:stCondLst>
                      <p:childTnLst>
                        <p:par>
                          <p:cTn id="78" fill="hold" nodeType="withGroup">
                            <p:stCondLst>
                              <p:cond delay="0"/>
                            </p:stCondLst>
                            <p:childTnLst>
                              <p:par>
                                <p:cTn id="79" presetID="9" presetClass="entr" presetSubtype="0" fill="hold" grpId="0" nodeType="clickEffect">
                                  <p:stCondLst>
                                    <p:cond delay="0"/>
                                  </p:stCondLst>
                                  <p:childTnLst>
                                    <p:set>
                                      <p:cBhvr>
                                        <p:cTn id="80" dur="1" fill="hold">
                                          <p:stCondLst>
                                            <p:cond delay="0"/>
                                          </p:stCondLst>
                                        </p:cTn>
                                        <p:tgtEl>
                                          <p:spTgt spid="849964"/>
                                        </p:tgtEl>
                                        <p:attrNameLst>
                                          <p:attrName>style.visibility</p:attrName>
                                        </p:attrNameLst>
                                      </p:cBhvr>
                                      <p:to>
                                        <p:strVal val="visible"/>
                                      </p:to>
                                    </p:set>
                                    <p:animEffect transition="in" filter="dissolve">
                                      <p:cBhvr>
                                        <p:cTn id="81" dur="500"/>
                                        <p:tgtEl>
                                          <p:spTgt spid="849964"/>
                                        </p:tgtEl>
                                      </p:cBhvr>
                                    </p:animEffect>
                                  </p:childTnLst>
                                </p:cTn>
                              </p:par>
                              <p:par>
                                <p:cTn id="82" presetID="9" presetClass="entr" presetSubtype="0" fill="hold" grpId="0" nodeType="withEffect">
                                  <p:stCondLst>
                                    <p:cond delay="0"/>
                                  </p:stCondLst>
                                  <p:childTnLst>
                                    <p:set>
                                      <p:cBhvr>
                                        <p:cTn id="83" dur="1" fill="hold">
                                          <p:stCondLst>
                                            <p:cond delay="0"/>
                                          </p:stCondLst>
                                        </p:cTn>
                                        <p:tgtEl>
                                          <p:spTgt spid="849971"/>
                                        </p:tgtEl>
                                        <p:attrNameLst>
                                          <p:attrName>style.visibility</p:attrName>
                                        </p:attrNameLst>
                                      </p:cBhvr>
                                      <p:to>
                                        <p:strVal val="visible"/>
                                      </p:to>
                                    </p:set>
                                    <p:animEffect transition="in" filter="dissolve">
                                      <p:cBhvr>
                                        <p:cTn id="84" dur="500"/>
                                        <p:tgtEl>
                                          <p:spTgt spid="849971"/>
                                        </p:tgtEl>
                                      </p:cBhvr>
                                    </p:animEffect>
                                  </p:childTnLst>
                                </p:cTn>
                              </p:par>
                              <p:par>
                                <p:cTn id="85" presetID="9" presetClass="exit" presetSubtype="0" fill="hold" grpId="1" nodeType="withEffect">
                                  <p:stCondLst>
                                    <p:cond delay="0"/>
                                  </p:stCondLst>
                                  <p:childTnLst>
                                    <p:animEffect transition="out" filter="dissolve">
                                      <p:cBhvr>
                                        <p:cTn id="86" dur="500"/>
                                        <p:tgtEl>
                                          <p:spTgt spid="849961"/>
                                        </p:tgtEl>
                                      </p:cBhvr>
                                    </p:animEffect>
                                    <p:set>
                                      <p:cBhvr>
                                        <p:cTn id="87" dur="1" fill="hold">
                                          <p:stCondLst>
                                            <p:cond delay="499"/>
                                          </p:stCondLst>
                                        </p:cTn>
                                        <p:tgtEl>
                                          <p:spTgt spid="849961"/>
                                        </p:tgtEl>
                                        <p:attrNameLst>
                                          <p:attrName>style.visibility</p:attrName>
                                        </p:attrNameLst>
                                      </p:cBhvr>
                                      <p:to>
                                        <p:strVal val="hidden"/>
                                      </p:to>
                                    </p:set>
                                  </p:childTnLst>
                                </p:cTn>
                              </p:par>
                            </p:childTnLst>
                          </p:cTn>
                        </p:par>
                      </p:childTnLst>
                    </p:cTn>
                  </p:par>
                  <p:par>
                    <p:cTn id="88" fill="hold" nodeType="clickPar">
                      <p:stCondLst>
                        <p:cond delay="indefinite"/>
                      </p:stCondLst>
                      <p:childTnLst>
                        <p:par>
                          <p:cTn id="89" fill="hold" nodeType="withGroup">
                            <p:stCondLst>
                              <p:cond delay="0"/>
                            </p:stCondLst>
                            <p:childTnLst>
                              <p:par>
                                <p:cTn id="90" presetID="9" presetClass="entr" presetSubtype="0" fill="hold" grpId="0" nodeType="clickEffect">
                                  <p:stCondLst>
                                    <p:cond delay="0"/>
                                  </p:stCondLst>
                                  <p:childTnLst>
                                    <p:set>
                                      <p:cBhvr>
                                        <p:cTn id="91" dur="1" fill="hold">
                                          <p:stCondLst>
                                            <p:cond delay="0"/>
                                          </p:stCondLst>
                                        </p:cTn>
                                        <p:tgtEl>
                                          <p:spTgt spid="849960"/>
                                        </p:tgtEl>
                                        <p:attrNameLst>
                                          <p:attrName>style.visibility</p:attrName>
                                        </p:attrNameLst>
                                      </p:cBhvr>
                                      <p:to>
                                        <p:strVal val="visible"/>
                                      </p:to>
                                    </p:set>
                                    <p:animEffect transition="in" filter="dissolve">
                                      <p:cBhvr>
                                        <p:cTn id="92" dur="500"/>
                                        <p:tgtEl>
                                          <p:spTgt spid="849960"/>
                                        </p:tgtEl>
                                      </p:cBhvr>
                                    </p:animEffect>
                                  </p:childTnLst>
                                </p:cTn>
                              </p:par>
                              <p:par>
                                <p:cTn id="93" presetID="9" presetClass="entr" presetSubtype="0" fill="hold" nodeType="withEffect">
                                  <p:stCondLst>
                                    <p:cond delay="0"/>
                                  </p:stCondLst>
                                  <p:childTnLst>
                                    <p:set>
                                      <p:cBhvr>
                                        <p:cTn id="94" dur="1" fill="hold">
                                          <p:stCondLst>
                                            <p:cond delay="0"/>
                                          </p:stCondLst>
                                        </p:cTn>
                                        <p:tgtEl>
                                          <p:spTgt spid="849972"/>
                                        </p:tgtEl>
                                        <p:attrNameLst>
                                          <p:attrName>style.visibility</p:attrName>
                                        </p:attrNameLst>
                                      </p:cBhvr>
                                      <p:to>
                                        <p:strVal val="visible"/>
                                      </p:to>
                                    </p:set>
                                    <p:animEffect transition="in" filter="dissolve">
                                      <p:cBhvr>
                                        <p:cTn id="95" dur="500"/>
                                        <p:tgtEl>
                                          <p:spTgt spid="849972"/>
                                        </p:tgtEl>
                                      </p:cBhvr>
                                    </p:animEffect>
                                  </p:childTnLst>
                                </p:cTn>
                              </p:par>
                              <p:par>
                                <p:cTn id="96" presetID="9" presetClass="exit" presetSubtype="0" fill="hold" grpId="1" nodeType="withEffect">
                                  <p:stCondLst>
                                    <p:cond delay="0"/>
                                  </p:stCondLst>
                                  <p:childTnLst>
                                    <p:animEffect transition="out" filter="dissolve">
                                      <p:cBhvr>
                                        <p:cTn id="97" dur="500"/>
                                        <p:tgtEl>
                                          <p:spTgt spid="849964"/>
                                        </p:tgtEl>
                                      </p:cBhvr>
                                    </p:animEffect>
                                    <p:set>
                                      <p:cBhvr>
                                        <p:cTn id="98" dur="1" fill="hold">
                                          <p:stCondLst>
                                            <p:cond delay="499"/>
                                          </p:stCondLst>
                                        </p:cTn>
                                        <p:tgtEl>
                                          <p:spTgt spid="849964"/>
                                        </p:tgtEl>
                                        <p:attrNameLst>
                                          <p:attrName>style.visibility</p:attrName>
                                        </p:attrNameLst>
                                      </p:cBhvr>
                                      <p:to>
                                        <p:strVal val="hidden"/>
                                      </p:to>
                                    </p:set>
                                  </p:childTnLst>
                                </p:cTn>
                              </p:par>
                            </p:childTnLst>
                          </p:cTn>
                        </p:par>
                      </p:childTnLst>
                    </p:cTn>
                  </p:par>
                  <p:par>
                    <p:cTn id="99" fill="hold" nodeType="clickPar">
                      <p:stCondLst>
                        <p:cond delay="indefinite"/>
                      </p:stCondLst>
                      <p:childTnLst>
                        <p:par>
                          <p:cTn id="100" fill="hold" nodeType="withGroup">
                            <p:stCondLst>
                              <p:cond delay="0"/>
                            </p:stCondLst>
                            <p:childTnLst>
                              <p:par>
                                <p:cTn id="101" presetID="9" presetClass="entr" presetSubtype="0" fill="hold" grpId="0" nodeType="clickEffect">
                                  <p:stCondLst>
                                    <p:cond delay="0"/>
                                  </p:stCondLst>
                                  <p:childTnLst>
                                    <p:set>
                                      <p:cBhvr>
                                        <p:cTn id="102" dur="1" fill="hold">
                                          <p:stCondLst>
                                            <p:cond delay="0"/>
                                          </p:stCondLst>
                                        </p:cTn>
                                        <p:tgtEl>
                                          <p:spTgt spid="849965"/>
                                        </p:tgtEl>
                                        <p:attrNameLst>
                                          <p:attrName>style.visibility</p:attrName>
                                        </p:attrNameLst>
                                      </p:cBhvr>
                                      <p:to>
                                        <p:strVal val="visible"/>
                                      </p:to>
                                    </p:set>
                                    <p:animEffect transition="in" filter="dissolve">
                                      <p:cBhvr>
                                        <p:cTn id="103" dur="500"/>
                                        <p:tgtEl>
                                          <p:spTgt spid="849965"/>
                                        </p:tgtEl>
                                      </p:cBhvr>
                                    </p:animEffect>
                                  </p:childTnLst>
                                </p:cTn>
                              </p:par>
                              <p:par>
                                <p:cTn id="104" presetID="9" presetClass="entr" presetSubtype="0" fill="hold" grpId="0" nodeType="withEffect">
                                  <p:stCondLst>
                                    <p:cond delay="0"/>
                                  </p:stCondLst>
                                  <p:childTnLst>
                                    <p:set>
                                      <p:cBhvr>
                                        <p:cTn id="105" dur="1" fill="hold">
                                          <p:stCondLst>
                                            <p:cond delay="0"/>
                                          </p:stCondLst>
                                        </p:cTn>
                                        <p:tgtEl>
                                          <p:spTgt spid="849970"/>
                                        </p:tgtEl>
                                        <p:attrNameLst>
                                          <p:attrName>style.visibility</p:attrName>
                                        </p:attrNameLst>
                                      </p:cBhvr>
                                      <p:to>
                                        <p:strVal val="visible"/>
                                      </p:to>
                                    </p:set>
                                    <p:animEffect transition="in" filter="dissolve">
                                      <p:cBhvr>
                                        <p:cTn id="106" dur="500"/>
                                        <p:tgtEl>
                                          <p:spTgt spid="849970"/>
                                        </p:tgtEl>
                                      </p:cBhvr>
                                    </p:animEffect>
                                  </p:childTnLst>
                                </p:cTn>
                              </p:par>
                              <p:par>
                                <p:cTn id="107" presetID="9" presetClass="exit" presetSubtype="0" fill="hold" grpId="1" nodeType="withEffect">
                                  <p:stCondLst>
                                    <p:cond delay="0"/>
                                  </p:stCondLst>
                                  <p:childTnLst>
                                    <p:animEffect transition="out" filter="dissolve">
                                      <p:cBhvr>
                                        <p:cTn id="108" dur="500"/>
                                        <p:tgtEl>
                                          <p:spTgt spid="849960"/>
                                        </p:tgtEl>
                                      </p:cBhvr>
                                    </p:animEffect>
                                    <p:set>
                                      <p:cBhvr>
                                        <p:cTn id="109" dur="1" fill="hold">
                                          <p:stCondLst>
                                            <p:cond delay="499"/>
                                          </p:stCondLst>
                                        </p:cTn>
                                        <p:tgtEl>
                                          <p:spTgt spid="849960"/>
                                        </p:tgtEl>
                                        <p:attrNameLst>
                                          <p:attrName>style.visibility</p:attrName>
                                        </p:attrNameLst>
                                      </p:cBhvr>
                                      <p:to>
                                        <p:strVal val="hidden"/>
                                      </p:to>
                                    </p:set>
                                  </p:childTnLst>
                                </p:cTn>
                              </p:par>
                            </p:childTnLst>
                          </p:cTn>
                        </p:par>
                      </p:childTnLst>
                    </p:cTn>
                  </p:par>
                  <p:par>
                    <p:cTn id="110" fill="hold" nodeType="clickPar">
                      <p:stCondLst>
                        <p:cond delay="indefinite"/>
                      </p:stCondLst>
                      <p:childTnLst>
                        <p:par>
                          <p:cTn id="111" fill="hold" nodeType="withGroup">
                            <p:stCondLst>
                              <p:cond delay="0"/>
                            </p:stCondLst>
                            <p:childTnLst>
                              <p:par>
                                <p:cTn id="112" presetID="9" presetClass="entr" presetSubtype="0" fill="hold" nodeType="clickEffect">
                                  <p:stCondLst>
                                    <p:cond delay="0"/>
                                  </p:stCondLst>
                                  <p:childTnLst>
                                    <p:set>
                                      <p:cBhvr>
                                        <p:cTn id="113" dur="1" fill="hold">
                                          <p:stCondLst>
                                            <p:cond delay="0"/>
                                          </p:stCondLst>
                                        </p:cTn>
                                        <p:tgtEl>
                                          <p:spTgt spid="849966"/>
                                        </p:tgtEl>
                                        <p:attrNameLst>
                                          <p:attrName>style.visibility</p:attrName>
                                        </p:attrNameLst>
                                      </p:cBhvr>
                                      <p:to>
                                        <p:strVal val="visible"/>
                                      </p:to>
                                    </p:set>
                                    <p:animEffect transition="in" filter="dissolve">
                                      <p:cBhvr>
                                        <p:cTn id="114" dur="500"/>
                                        <p:tgtEl>
                                          <p:spTgt spid="849966"/>
                                        </p:tgtEl>
                                      </p:cBhvr>
                                    </p:animEffect>
                                  </p:childTnLst>
                                </p:cTn>
                              </p:par>
                              <p:par>
                                <p:cTn id="115" presetID="9" presetClass="exit" presetSubtype="0" fill="hold" grpId="1" nodeType="withEffect">
                                  <p:stCondLst>
                                    <p:cond delay="0"/>
                                  </p:stCondLst>
                                  <p:childTnLst>
                                    <p:animEffect transition="out" filter="dissolve">
                                      <p:cBhvr>
                                        <p:cTn id="116" dur="500"/>
                                        <p:tgtEl>
                                          <p:spTgt spid="849965"/>
                                        </p:tgtEl>
                                      </p:cBhvr>
                                    </p:animEffect>
                                    <p:set>
                                      <p:cBhvr>
                                        <p:cTn id="117" dur="1" fill="hold">
                                          <p:stCondLst>
                                            <p:cond delay="499"/>
                                          </p:stCondLst>
                                        </p:cTn>
                                        <p:tgtEl>
                                          <p:spTgt spid="849965"/>
                                        </p:tgtEl>
                                        <p:attrNameLst>
                                          <p:attrName>style.visibility</p:attrName>
                                        </p:attrNameLst>
                                      </p:cBhvr>
                                      <p:to>
                                        <p:strVal val="hidden"/>
                                      </p:to>
                                    </p:set>
                                  </p:childTnLst>
                                </p:cTn>
                              </p:par>
                            </p:childTnLst>
                          </p:cTn>
                        </p:par>
                      </p:childTnLst>
                    </p:cTn>
                  </p:par>
                  <p:par>
                    <p:cTn id="118" fill="hold" nodeType="clickPar">
                      <p:stCondLst>
                        <p:cond delay="indefinite"/>
                      </p:stCondLst>
                      <p:childTnLst>
                        <p:par>
                          <p:cTn id="119" fill="hold" nodeType="withGroup">
                            <p:stCondLst>
                              <p:cond delay="0"/>
                            </p:stCondLst>
                            <p:childTnLst>
                              <p:par>
                                <p:cTn id="120" presetID="55" presetClass="entr" presetSubtype="0" fill="hold" grpId="0" nodeType="clickEffect">
                                  <p:stCondLst>
                                    <p:cond delay="0"/>
                                  </p:stCondLst>
                                  <p:childTnLst>
                                    <p:set>
                                      <p:cBhvr>
                                        <p:cTn id="121" dur="1" fill="hold">
                                          <p:stCondLst>
                                            <p:cond delay="0"/>
                                          </p:stCondLst>
                                        </p:cTn>
                                        <p:tgtEl>
                                          <p:spTgt spid="849974"/>
                                        </p:tgtEl>
                                        <p:attrNameLst>
                                          <p:attrName>style.visibility</p:attrName>
                                        </p:attrNameLst>
                                      </p:cBhvr>
                                      <p:to>
                                        <p:strVal val="visible"/>
                                      </p:to>
                                    </p:set>
                                    <p:anim calcmode="lin" valueType="num">
                                      <p:cBhvr>
                                        <p:cTn id="122" dur="1000" fill="hold"/>
                                        <p:tgtEl>
                                          <p:spTgt spid="849974"/>
                                        </p:tgtEl>
                                        <p:attrNameLst>
                                          <p:attrName>ppt_w</p:attrName>
                                        </p:attrNameLst>
                                      </p:cBhvr>
                                      <p:tavLst>
                                        <p:tav tm="0">
                                          <p:val>
                                            <p:strVal val="#ppt_w*0.70"/>
                                          </p:val>
                                        </p:tav>
                                        <p:tav tm="100000">
                                          <p:val>
                                            <p:strVal val="#ppt_w"/>
                                          </p:val>
                                        </p:tav>
                                      </p:tavLst>
                                    </p:anim>
                                    <p:anim calcmode="lin" valueType="num">
                                      <p:cBhvr>
                                        <p:cTn id="123" dur="1000" fill="hold"/>
                                        <p:tgtEl>
                                          <p:spTgt spid="849974"/>
                                        </p:tgtEl>
                                        <p:attrNameLst>
                                          <p:attrName>ppt_h</p:attrName>
                                        </p:attrNameLst>
                                      </p:cBhvr>
                                      <p:tavLst>
                                        <p:tav tm="0">
                                          <p:val>
                                            <p:strVal val="#ppt_h"/>
                                          </p:val>
                                        </p:tav>
                                        <p:tav tm="100000">
                                          <p:val>
                                            <p:strVal val="#ppt_h"/>
                                          </p:val>
                                        </p:tav>
                                      </p:tavLst>
                                    </p:anim>
                                    <p:animEffect transition="in" filter="fade">
                                      <p:cBhvr>
                                        <p:cTn id="124" dur="1000"/>
                                        <p:tgtEl>
                                          <p:spTgt spid="849974"/>
                                        </p:tgtEl>
                                      </p:cBhvr>
                                    </p:animEffect>
                                  </p:childTnLst>
                                </p:cTn>
                              </p:par>
                              <p:par>
                                <p:cTn id="125" presetID="52" presetClass="entr" presetSubtype="0" fill="hold" nodeType="withEffect">
                                  <p:stCondLst>
                                    <p:cond delay="0"/>
                                  </p:stCondLst>
                                  <p:childTnLst>
                                    <p:set>
                                      <p:cBhvr>
                                        <p:cTn id="126" dur="1" fill="hold">
                                          <p:stCondLst>
                                            <p:cond delay="0"/>
                                          </p:stCondLst>
                                        </p:cTn>
                                        <p:tgtEl>
                                          <p:spTgt spid="849975"/>
                                        </p:tgtEl>
                                        <p:attrNameLst>
                                          <p:attrName>style.visibility</p:attrName>
                                        </p:attrNameLst>
                                      </p:cBhvr>
                                      <p:to>
                                        <p:strVal val="visible"/>
                                      </p:to>
                                    </p:set>
                                    <p:animScale>
                                      <p:cBhvr>
                                        <p:cTn id="127" dur="500" decel="50000" fill="hold">
                                          <p:stCondLst>
                                            <p:cond delay="0"/>
                                          </p:stCondLst>
                                        </p:cTn>
                                        <p:tgtEl>
                                          <p:spTgt spid="84997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28" dur="500" decel="50000" fill="hold">
                                          <p:stCondLst>
                                            <p:cond delay="0"/>
                                          </p:stCondLst>
                                        </p:cTn>
                                        <p:tgtEl>
                                          <p:spTgt spid="849975"/>
                                        </p:tgtEl>
                                        <p:attrNameLst>
                                          <p:attrName>ppt_x</p:attrName>
                                          <p:attrName>ppt_y</p:attrName>
                                        </p:attrNameLst>
                                      </p:cBhvr>
                                    </p:animMotion>
                                    <p:animEffect transition="in" filter="fade">
                                      <p:cBhvr>
                                        <p:cTn id="129" dur="500"/>
                                        <p:tgtEl>
                                          <p:spTgt spid="849975"/>
                                        </p:tgtEl>
                                      </p:cBhvr>
                                    </p:animEffect>
                                  </p:childTnLst>
                                </p:cTn>
                              </p:par>
                            </p:childTnLst>
                          </p:cTn>
                        </p:par>
                      </p:childTnLst>
                    </p:cTn>
                  </p:par>
                  <p:par>
                    <p:cTn id="130" fill="hold" nodeType="clickPar">
                      <p:stCondLst>
                        <p:cond delay="indefinite"/>
                      </p:stCondLst>
                      <p:childTnLst>
                        <p:par>
                          <p:cTn id="131" fill="hold" nodeType="withGroup">
                            <p:stCondLst>
                              <p:cond delay="0"/>
                            </p:stCondLst>
                            <p:childTnLst>
                              <p:par>
                                <p:cTn id="132" presetID="55" presetClass="entr" presetSubtype="0" fill="hold" grpId="0" nodeType="clickEffect">
                                  <p:stCondLst>
                                    <p:cond delay="0"/>
                                  </p:stCondLst>
                                  <p:childTnLst>
                                    <p:set>
                                      <p:cBhvr>
                                        <p:cTn id="133" dur="1" fill="hold">
                                          <p:stCondLst>
                                            <p:cond delay="0"/>
                                          </p:stCondLst>
                                        </p:cTn>
                                        <p:tgtEl>
                                          <p:spTgt spid="849999"/>
                                        </p:tgtEl>
                                        <p:attrNameLst>
                                          <p:attrName>style.visibility</p:attrName>
                                        </p:attrNameLst>
                                      </p:cBhvr>
                                      <p:to>
                                        <p:strVal val="visible"/>
                                      </p:to>
                                    </p:set>
                                    <p:anim calcmode="lin" valueType="num">
                                      <p:cBhvr>
                                        <p:cTn id="134" dur="500" fill="hold"/>
                                        <p:tgtEl>
                                          <p:spTgt spid="849999"/>
                                        </p:tgtEl>
                                        <p:attrNameLst>
                                          <p:attrName>ppt_w</p:attrName>
                                        </p:attrNameLst>
                                      </p:cBhvr>
                                      <p:tavLst>
                                        <p:tav tm="0">
                                          <p:val>
                                            <p:strVal val="#ppt_w*0.70"/>
                                          </p:val>
                                        </p:tav>
                                        <p:tav tm="100000">
                                          <p:val>
                                            <p:strVal val="#ppt_w"/>
                                          </p:val>
                                        </p:tav>
                                      </p:tavLst>
                                    </p:anim>
                                    <p:anim calcmode="lin" valueType="num">
                                      <p:cBhvr>
                                        <p:cTn id="135" dur="500" fill="hold"/>
                                        <p:tgtEl>
                                          <p:spTgt spid="849999"/>
                                        </p:tgtEl>
                                        <p:attrNameLst>
                                          <p:attrName>ppt_h</p:attrName>
                                        </p:attrNameLst>
                                      </p:cBhvr>
                                      <p:tavLst>
                                        <p:tav tm="0">
                                          <p:val>
                                            <p:strVal val="#ppt_h"/>
                                          </p:val>
                                        </p:tav>
                                        <p:tav tm="100000">
                                          <p:val>
                                            <p:strVal val="#ppt_h"/>
                                          </p:val>
                                        </p:tav>
                                      </p:tavLst>
                                    </p:anim>
                                    <p:animEffect transition="in" filter="fade">
                                      <p:cBhvr>
                                        <p:cTn id="136" dur="500"/>
                                        <p:tgtEl>
                                          <p:spTgt spid="8499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53" grpId="0" animBg="1"/>
      <p:bldP spid="849954" grpId="0" animBg="1"/>
      <p:bldP spid="849956" grpId="0"/>
      <p:bldP spid="849956" grpId="1"/>
      <p:bldP spid="849957" grpId="0"/>
      <p:bldP spid="849957" grpId="1"/>
      <p:bldP spid="849958" grpId="0"/>
      <p:bldP spid="849959" grpId="0"/>
      <p:bldP spid="849959" grpId="1"/>
      <p:bldP spid="849960" grpId="0"/>
      <p:bldP spid="849960" grpId="1"/>
      <p:bldP spid="849961" grpId="0"/>
      <p:bldP spid="849961" grpId="1"/>
      <p:bldP spid="849962" grpId="0"/>
      <p:bldP spid="849963" grpId="0"/>
      <p:bldP spid="849964" grpId="0"/>
      <p:bldP spid="849964" grpId="1"/>
      <p:bldP spid="849965" grpId="0"/>
      <p:bldP spid="849965" grpId="1"/>
      <p:bldP spid="849967" grpId="0" animBg="1"/>
      <p:bldP spid="849968" grpId="0" animBg="1"/>
      <p:bldP spid="849969" grpId="0" animBg="1"/>
      <p:bldP spid="849970" grpId="0" animBg="1"/>
      <p:bldP spid="849971" grpId="0" animBg="1"/>
      <p:bldP spid="849973" grpId="0" animBg="1"/>
      <p:bldP spid="849974" grpId="0"/>
      <p:bldP spid="84999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899" name="Rectangle 2"/>
          <p:cNvSpPr>
            <a:spLocks noGrp="1" noChangeArrowheads="1"/>
          </p:cNvSpPr>
          <p:nvPr>
            <p:ph type="title"/>
          </p:nvPr>
        </p:nvSpPr>
        <p:spPr>
          <a:xfrm>
            <a:off x="228600" y="122237"/>
            <a:ext cx="8534400" cy="944563"/>
          </a:xfrm>
        </p:spPr>
        <p:txBody>
          <a:bodyPr/>
          <a:lstStyle/>
          <a:p>
            <a:r>
              <a:rPr lang="en-US" altLang="en-US"/>
              <a:t>Mảng nhiều chiều</a:t>
            </a:r>
          </a:p>
        </p:txBody>
      </p:sp>
      <p:sp>
        <p:nvSpPr>
          <p:cNvPr id="851975" name="Content Placeholder 2"/>
          <p:cNvSpPr>
            <a:spLocks/>
          </p:cNvSpPr>
          <p:nvPr/>
        </p:nvSpPr>
        <p:spPr bwMode="auto">
          <a:xfrm>
            <a:off x="304800" y="914400"/>
            <a:ext cx="8610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eaLnBrk="1" hangingPunct="1"/>
            <a:r>
              <a:rPr lang="en-US" altLang="en-US" b="0">
                <a:solidFill>
                  <a:srgbClr val="220076"/>
                </a:solidFill>
              </a:rPr>
              <a:t>Mỗi phần tử của mảng có thể là một mảng</a:t>
            </a:r>
            <a:r>
              <a:rPr lang="en-US" altLang="en-US" sz="3600" b="0">
                <a:solidFill>
                  <a:srgbClr val="220076"/>
                </a:solidFill>
              </a:rPr>
              <a:t> </a:t>
            </a:r>
            <a:r>
              <a:rPr lang="en-US" altLang="en-US" sz="3600">
                <a:solidFill>
                  <a:srgbClr val="220076"/>
                </a:solidFill>
              </a:rPr>
              <a:t>Mảng nhiều chiều</a:t>
            </a:r>
          </a:p>
        </p:txBody>
      </p:sp>
      <p:sp>
        <p:nvSpPr>
          <p:cNvPr id="851976" name="Content Placeholder 2"/>
          <p:cNvSpPr>
            <a:spLocks/>
          </p:cNvSpPr>
          <p:nvPr/>
        </p:nvSpPr>
        <p:spPr bwMode="auto">
          <a:xfrm>
            <a:off x="381000" y="3006724"/>
            <a:ext cx="8534400"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eaLnBrk="1" hangingPunct="1"/>
            <a:r>
              <a:rPr lang="en-US" altLang="en-US" sz="2400" dirty="0" err="1">
                <a:solidFill>
                  <a:srgbClr val="220076"/>
                </a:solidFill>
              </a:rPr>
              <a:t>Kiểu</a:t>
            </a:r>
            <a:r>
              <a:rPr lang="en-US" altLang="en-US" sz="2400" b="0" dirty="0">
                <a:solidFill>
                  <a:srgbClr val="220076"/>
                </a:solidFill>
              </a:rPr>
              <a:t>: </a:t>
            </a:r>
            <a:r>
              <a:rPr lang="en-US" altLang="en-US" sz="2400" b="0" dirty="0" err="1">
                <a:solidFill>
                  <a:srgbClr val="220076"/>
                </a:solidFill>
              </a:rPr>
              <a:t>Kiểu</a:t>
            </a:r>
            <a:r>
              <a:rPr lang="en-US" altLang="en-US" sz="2400" b="0" dirty="0">
                <a:solidFill>
                  <a:srgbClr val="220076"/>
                </a:solidFill>
              </a:rPr>
              <a:t> </a:t>
            </a:r>
            <a:r>
              <a:rPr lang="en-US" altLang="en-US" sz="2400" b="0" dirty="0" err="1">
                <a:solidFill>
                  <a:srgbClr val="220076"/>
                </a:solidFill>
              </a:rPr>
              <a:t>của</a:t>
            </a:r>
            <a:r>
              <a:rPr lang="en-US" altLang="en-US" sz="2400" b="0" dirty="0">
                <a:solidFill>
                  <a:srgbClr val="220076"/>
                </a:solidFill>
              </a:rPr>
              <a:t> </a:t>
            </a:r>
            <a:r>
              <a:rPr lang="en-US" altLang="en-US" sz="2400" b="0" dirty="0" err="1">
                <a:solidFill>
                  <a:srgbClr val="220076"/>
                </a:solidFill>
              </a:rPr>
              <a:t>mỗi</a:t>
            </a:r>
            <a:r>
              <a:rPr lang="en-US" altLang="en-US" sz="2400" b="0" dirty="0">
                <a:solidFill>
                  <a:srgbClr val="220076"/>
                </a:solidFill>
              </a:rPr>
              <a:t> </a:t>
            </a:r>
            <a:r>
              <a:rPr lang="en-US" altLang="en-US" sz="2400" b="0" dirty="0" err="1">
                <a:solidFill>
                  <a:srgbClr val="220076"/>
                </a:solidFill>
              </a:rPr>
              <a:t>phần</a:t>
            </a:r>
            <a:r>
              <a:rPr lang="en-US" altLang="en-US" sz="2400" b="0" dirty="0">
                <a:solidFill>
                  <a:srgbClr val="220076"/>
                </a:solidFill>
              </a:rPr>
              <a:t> </a:t>
            </a:r>
            <a:r>
              <a:rPr lang="en-US" altLang="en-US" sz="2400" b="0" dirty="0" err="1">
                <a:solidFill>
                  <a:srgbClr val="220076"/>
                </a:solidFill>
              </a:rPr>
              <a:t>tử</a:t>
            </a:r>
            <a:r>
              <a:rPr lang="en-US" altLang="en-US" sz="2400" b="0" dirty="0">
                <a:solidFill>
                  <a:srgbClr val="220076"/>
                </a:solidFill>
              </a:rPr>
              <a:t> </a:t>
            </a:r>
            <a:r>
              <a:rPr lang="en-US" altLang="en-US" sz="2400" b="0" dirty="0" err="1">
                <a:solidFill>
                  <a:srgbClr val="220076"/>
                </a:solidFill>
              </a:rPr>
              <a:t>trong</a:t>
            </a:r>
            <a:r>
              <a:rPr lang="en-US" altLang="en-US" sz="2400" b="0" dirty="0">
                <a:solidFill>
                  <a:srgbClr val="220076"/>
                </a:solidFill>
              </a:rPr>
              <a:t> </a:t>
            </a:r>
            <a:r>
              <a:rPr lang="en-US" altLang="en-US" sz="2400" b="0" dirty="0" err="1">
                <a:solidFill>
                  <a:srgbClr val="220076"/>
                </a:solidFill>
              </a:rPr>
              <a:t>mảng</a:t>
            </a:r>
            <a:endParaRPr lang="en-US" altLang="en-US" sz="2400" b="0" dirty="0">
              <a:solidFill>
                <a:srgbClr val="220076"/>
              </a:solidFill>
            </a:endParaRPr>
          </a:p>
          <a:p>
            <a:pPr eaLnBrk="1" hangingPunct="1"/>
            <a:r>
              <a:rPr lang="en-US" altLang="en-US" sz="2400" dirty="0">
                <a:solidFill>
                  <a:srgbClr val="220076"/>
                </a:solidFill>
              </a:rPr>
              <a:t>Chiều_1, Chiều_2,…</a:t>
            </a:r>
            <a:r>
              <a:rPr lang="en-US" altLang="en-US" sz="2400" dirty="0" err="1">
                <a:solidFill>
                  <a:srgbClr val="220076"/>
                </a:solidFill>
              </a:rPr>
              <a:t>Chiều_N</a:t>
            </a:r>
            <a:r>
              <a:rPr lang="en-US" altLang="en-US" sz="2400" dirty="0">
                <a:solidFill>
                  <a:srgbClr val="220076"/>
                </a:solidFill>
              </a:rPr>
              <a:t>:</a:t>
            </a:r>
            <a:r>
              <a:rPr lang="en-US" altLang="en-US" sz="2400" b="0" dirty="0">
                <a:solidFill>
                  <a:srgbClr val="220076"/>
                </a:solidFill>
              </a:rPr>
              <a:t> </a:t>
            </a:r>
            <a:r>
              <a:rPr lang="en-US" altLang="en-US" sz="2400" b="0" dirty="0" err="1">
                <a:solidFill>
                  <a:srgbClr val="220076"/>
                </a:solidFill>
              </a:rPr>
              <a:t>Các</a:t>
            </a:r>
            <a:r>
              <a:rPr lang="en-US" altLang="en-US" sz="2400" b="0" dirty="0">
                <a:solidFill>
                  <a:srgbClr val="220076"/>
                </a:solidFill>
              </a:rPr>
              <a:t> </a:t>
            </a:r>
            <a:r>
              <a:rPr lang="en-US" altLang="en-US" sz="2400" b="0" dirty="0" err="1">
                <a:solidFill>
                  <a:srgbClr val="220076"/>
                </a:solidFill>
              </a:rPr>
              <a:t>hằng</a:t>
            </a:r>
            <a:r>
              <a:rPr lang="en-US" altLang="en-US" sz="2400" b="0" dirty="0">
                <a:solidFill>
                  <a:srgbClr val="220076"/>
                </a:solidFill>
              </a:rPr>
              <a:t> </a:t>
            </a:r>
            <a:r>
              <a:rPr lang="en-US" altLang="en-US" sz="2400" b="0" dirty="0" err="1">
                <a:solidFill>
                  <a:srgbClr val="220076"/>
                </a:solidFill>
              </a:rPr>
              <a:t>số</a:t>
            </a:r>
            <a:r>
              <a:rPr lang="en-US" altLang="en-US" sz="2400" b="0" dirty="0">
                <a:solidFill>
                  <a:srgbClr val="220076"/>
                </a:solidFill>
              </a:rPr>
              <a:t> </a:t>
            </a:r>
            <a:r>
              <a:rPr lang="en-US" altLang="en-US" sz="2400" b="0" dirty="0" err="1">
                <a:solidFill>
                  <a:srgbClr val="220076"/>
                </a:solidFill>
              </a:rPr>
              <a:t>nguyên</a:t>
            </a:r>
            <a:r>
              <a:rPr lang="en-US" altLang="en-US" sz="2400" b="0" dirty="0">
                <a:solidFill>
                  <a:srgbClr val="220076"/>
                </a:solidFill>
              </a:rPr>
              <a:t>, </a:t>
            </a:r>
            <a:r>
              <a:rPr lang="en-US" altLang="en-US" sz="2400" b="0" dirty="0" err="1">
                <a:solidFill>
                  <a:srgbClr val="220076"/>
                </a:solidFill>
              </a:rPr>
              <a:t>cho</a:t>
            </a:r>
            <a:r>
              <a:rPr lang="en-US" altLang="en-US" sz="2400" b="0" dirty="0">
                <a:solidFill>
                  <a:srgbClr val="220076"/>
                </a:solidFill>
              </a:rPr>
              <a:t> </a:t>
            </a:r>
            <a:r>
              <a:rPr lang="en-US" altLang="en-US" sz="2400" b="0" dirty="0" err="1">
                <a:solidFill>
                  <a:srgbClr val="220076"/>
                </a:solidFill>
              </a:rPr>
              <a:t>biết</a:t>
            </a:r>
            <a:r>
              <a:rPr lang="en-US" altLang="en-US" sz="2400" b="0" dirty="0">
                <a:solidFill>
                  <a:srgbClr val="220076"/>
                </a:solidFill>
              </a:rPr>
              <a:t> </a:t>
            </a:r>
            <a:r>
              <a:rPr lang="en-US" altLang="en-US" sz="2400" b="0" dirty="0" err="1">
                <a:solidFill>
                  <a:srgbClr val="220076"/>
                </a:solidFill>
              </a:rPr>
              <a:t>kích</a:t>
            </a:r>
            <a:r>
              <a:rPr lang="en-US" altLang="en-US" sz="2400" b="0" dirty="0">
                <a:solidFill>
                  <a:srgbClr val="220076"/>
                </a:solidFill>
              </a:rPr>
              <a:t> </a:t>
            </a:r>
            <a:r>
              <a:rPr lang="en-US" altLang="en-US" sz="2400" b="0" dirty="0" err="1">
                <a:solidFill>
                  <a:srgbClr val="220076"/>
                </a:solidFill>
              </a:rPr>
              <a:t>thước</a:t>
            </a:r>
            <a:r>
              <a:rPr lang="en-US" altLang="en-US" sz="2400" b="0" dirty="0">
                <a:solidFill>
                  <a:srgbClr val="220076"/>
                </a:solidFill>
              </a:rPr>
              <a:t> (</a:t>
            </a:r>
            <a:r>
              <a:rPr lang="en-US" altLang="en-US" sz="2400" b="0" i="1" dirty="0" err="1">
                <a:solidFill>
                  <a:srgbClr val="220076"/>
                </a:solidFill>
              </a:rPr>
              <a:t>số</a:t>
            </a:r>
            <a:r>
              <a:rPr lang="en-US" altLang="en-US" sz="2400" b="0" i="1" dirty="0">
                <a:solidFill>
                  <a:srgbClr val="220076"/>
                </a:solidFill>
              </a:rPr>
              <a:t> </a:t>
            </a:r>
            <a:r>
              <a:rPr lang="en-US" altLang="en-US" sz="2400" b="0" i="1" dirty="0" err="1">
                <a:solidFill>
                  <a:srgbClr val="220076"/>
                </a:solidFill>
              </a:rPr>
              <a:t>phần</a:t>
            </a:r>
            <a:r>
              <a:rPr lang="en-US" altLang="en-US" sz="2400" b="0" i="1" dirty="0">
                <a:solidFill>
                  <a:srgbClr val="220076"/>
                </a:solidFill>
              </a:rPr>
              <a:t> </a:t>
            </a:r>
            <a:r>
              <a:rPr lang="en-US" altLang="en-US" sz="2400" b="0" i="1" dirty="0" err="1">
                <a:solidFill>
                  <a:srgbClr val="220076"/>
                </a:solidFill>
              </a:rPr>
              <a:t>tử</a:t>
            </a:r>
            <a:r>
              <a:rPr lang="en-US" altLang="en-US" sz="2400" b="0" dirty="0">
                <a:solidFill>
                  <a:srgbClr val="220076"/>
                </a:solidFill>
              </a:rPr>
              <a:t>) </a:t>
            </a:r>
            <a:r>
              <a:rPr lang="en-US" altLang="en-US" sz="2400" b="0" dirty="0" err="1">
                <a:solidFill>
                  <a:srgbClr val="220076"/>
                </a:solidFill>
              </a:rPr>
              <a:t>của</a:t>
            </a:r>
            <a:r>
              <a:rPr lang="en-US" altLang="en-US" sz="2400" b="0" dirty="0">
                <a:solidFill>
                  <a:srgbClr val="220076"/>
                </a:solidFill>
              </a:rPr>
              <a:t> </a:t>
            </a:r>
            <a:r>
              <a:rPr lang="en-US" altLang="en-US" sz="2400" b="0" dirty="0" err="1">
                <a:solidFill>
                  <a:srgbClr val="220076"/>
                </a:solidFill>
              </a:rPr>
              <a:t>mỗi</a:t>
            </a:r>
            <a:r>
              <a:rPr lang="en-US" altLang="en-US" sz="2400" b="0" dirty="0">
                <a:solidFill>
                  <a:srgbClr val="220076"/>
                </a:solidFill>
              </a:rPr>
              <a:t> </a:t>
            </a:r>
            <a:r>
              <a:rPr lang="en-US" altLang="en-US" sz="2400" b="0" dirty="0" err="1">
                <a:solidFill>
                  <a:srgbClr val="220076"/>
                </a:solidFill>
              </a:rPr>
              <a:t>chiều</a:t>
            </a:r>
            <a:endParaRPr lang="en-US" altLang="en-US" sz="2400" b="0" dirty="0">
              <a:solidFill>
                <a:srgbClr val="220076"/>
              </a:solidFill>
            </a:endParaRPr>
          </a:p>
          <a:p>
            <a:pPr eaLnBrk="1" hangingPunct="1"/>
            <a:r>
              <a:rPr lang="en-US" altLang="en-US" sz="2400" b="0" dirty="0" err="1">
                <a:solidFill>
                  <a:srgbClr val="220076"/>
                </a:solidFill>
              </a:rPr>
              <a:t>Mảng</a:t>
            </a:r>
            <a:r>
              <a:rPr lang="en-US" altLang="en-US" sz="2400" b="0" dirty="0">
                <a:solidFill>
                  <a:srgbClr val="220076"/>
                </a:solidFill>
              </a:rPr>
              <a:t> </a:t>
            </a:r>
            <a:r>
              <a:rPr lang="en-US" altLang="en-US" sz="2400" b="0" dirty="0" err="1">
                <a:solidFill>
                  <a:srgbClr val="220076"/>
                </a:solidFill>
              </a:rPr>
              <a:t>gồm</a:t>
            </a:r>
            <a:r>
              <a:rPr lang="en-US" altLang="en-US" sz="2400" b="0" dirty="0">
                <a:solidFill>
                  <a:srgbClr val="220076"/>
                </a:solidFill>
              </a:rPr>
              <a:t>: Chiều_1 x Chiều_2 x...x </a:t>
            </a:r>
            <a:r>
              <a:rPr lang="en-US" altLang="en-US" sz="2400" b="0" dirty="0" err="1">
                <a:solidFill>
                  <a:srgbClr val="220076"/>
                </a:solidFill>
              </a:rPr>
              <a:t>Chiều_N</a:t>
            </a:r>
            <a:r>
              <a:rPr lang="en-US" altLang="en-US" sz="2400" b="0" dirty="0">
                <a:solidFill>
                  <a:srgbClr val="220076"/>
                </a:solidFill>
              </a:rPr>
              <a:t> </a:t>
            </a:r>
            <a:r>
              <a:rPr lang="en-US" altLang="en-US" sz="2400" b="0" dirty="0" err="1">
                <a:solidFill>
                  <a:srgbClr val="220076"/>
                </a:solidFill>
              </a:rPr>
              <a:t>phần</a:t>
            </a:r>
            <a:r>
              <a:rPr lang="en-US" altLang="en-US" sz="2400" b="0" dirty="0">
                <a:solidFill>
                  <a:srgbClr val="220076"/>
                </a:solidFill>
              </a:rPr>
              <a:t> </a:t>
            </a:r>
            <a:r>
              <a:rPr lang="en-US" altLang="en-US" sz="2400" b="0" dirty="0" err="1">
                <a:solidFill>
                  <a:srgbClr val="220076"/>
                </a:solidFill>
              </a:rPr>
              <a:t>tử</a:t>
            </a:r>
            <a:r>
              <a:rPr lang="en-US" altLang="en-US" sz="2400" b="0" dirty="0">
                <a:solidFill>
                  <a:srgbClr val="220076"/>
                </a:solidFill>
              </a:rPr>
              <a:t> </a:t>
            </a:r>
            <a:r>
              <a:rPr lang="en-US" altLang="en-US" sz="2400" b="0" dirty="0" err="1">
                <a:solidFill>
                  <a:srgbClr val="220076"/>
                </a:solidFill>
              </a:rPr>
              <a:t>được</a:t>
            </a:r>
            <a:r>
              <a:rPr lang="en-US" altLang="en-US" sz="2400" b="0" dirty="0">
                <a:solidFill>
                  <a:srgbClr val="220076"/>
                </a:solidFill>
              </a:rPr>
              <a:t> </a:t>
            </a:r>
            <a:r>
              <a:rPr lang="en-US" altLang="en-US" sz="2400" b="0" dirty="0" err="1">
                <a:solidFill>
                  <a:srgbClr val="220076"/>
                </a:solidFill>
              </a:rPr>
              <a:t>lưu</a:t>
            </a:r>
            <a:r>
              <a:rPr lang="en-US" altLang="en-US" sz="2400" b="0" dirty="0">
                <a:solidFill>
                  <a:srgbClr val="220076"/>
                </a:solidFill>
              </a:rPr>
              <a:t> </a:t>
            </a:r>
            <a:r>
              <a:rPr lang="en-US" altLang="en-US" sz="2400" b="0" dirty="0" err="1">
                <a:solidFill>
                  <a:srgbClr val="220076"/>
                </a:solidFill>
              </a:rPr>
              <a:t>trữ</a:t>
            </a:r>
            <a:r>
              <a:rPr lang="en-US" altLang="en-US" sz="2400" b="0" dirty="0">
                <a:solidFill>
                  <a:srgbClr val="220076"/>
                </a:solidFill>
              </a:rPr>
              <a:t> </a:t>
            </a:r>
            <a:r>
              <a:rPr lang="en-US" altLang="en-US" sz="2400" b="0" dirty="0" err="1">
                <a:solidFill>
                  <a:srgbClr val="220076"/>
                </a:solidFill>
              </a:rPr>
              <a:t>trong</a:t>
            </a:r>
            <a:r>
              <a:rPr lang="en-US" altLang="en-US" sz="2400" b="0" dirty="0">
                <a:solidFill>
                  <a:srgbClr val="220076"/>
                </a:solidFill>
              </a:rPr>
              <a:t> </a:t>
            </a:r>
            <a:r>
              <a:rPr lang="en-US" altLang="en-US" sz="2400" b="0" dirty="0" err="1">
                <a:solidFill>
                  <a:srgbClr val="220076"/>
                </a:solidFill>
              </a:rPr>
              <a:t>vùng</a:t>
            </a:r>
            <a:r>
              <a:rPr lang="en-US" altLang="en-US" sz="2400" b="0" dirty="0">
                <a:solidFill>
                  <a:srgbClr val="220076"/>
                </a:solidFill>
              </a:rPr>
              <a:t> </a:t>
            </a:r>
            <a:r>
              <a:rPr lang="en-US" altLang="en-US" sz="2400" b="0" dirty="0" err="1">
                <a:solidFill>
                  <a:srgbClr val="220076"/>
                </a:solidFill>
              </a:rPr>
              <a:t>nhớ</a:t>
            </a:r>
            <a:r>
              <a:rPr lang="en-US" altLang="en-US" sz="2400" b="0" dirty="0">
                <a:solidFill>
                  <a:srgbClr val="220076"/>
                </a:solidFill>
              </a:rPr>
              <a:t> </a:t>
            </a:r>
            <a:r>
              <a:rPr lang="en-US" altLang="en-US" sz="2400" b="0" dirty="0" err="1">
                <a:solidFill>
                  <a:srgbClr val="220076"/>
                </a:solidFill>
              </a:rPr>
              <a:t>liên</a:t>
            </a:r>
            <a:r>
              <a:rPr lang="en-US" altLang="en-US" sz="2400" b="0" dirty="0">
                <a:solidFill>
                  <a:srgbClr val="220076"/>
                </a:solidFill>
              </a:rPr>
              <a:t> </a:t>
            </a:r>
            <a:r>
              <a:rPr lang="en-US" altLang="en-US" sz="2400" b="0" dirty="0" err="1">
                <a:solidFill>
                  <a:srgbClr val="220076"/>
                </a:solidFill>
              </a:rPr>
              <a:t>tục</a:t>
            </a:r>
            <a:r>
              <a:rPr lang="en-US" altLang="en-US" sz="2400" b="0" dirty="0">
                <a:solidFill>
                  <a:srgbClr val="220076"/>
                </a:solidFill>
              </a:rPr>
              <a:t>. </a:t>
            </a:r>
            <a:r>
              <a:rPr lang="en-US" altLang="en-US" sz="2400" b="0" dirty="0" err="1">
                <a:solidFill>
                  <a:srgbClr val="220076"/>
                </a:solidFill>
              </a:rPr>
              <a:t>Các</a:t>
            </a:r>
            <a:r>
              <a:rPr lang="en-US" altLang="en-US" sz="2400" b="0" dirty="0">
                <a:solidFill>
                  <a:srgbClr val="220076"/>
                </a:solidFill>
              </a:rPr>
              <a:t> </a:t>
            </a:r>
            <a:r>
              <a:rPr lang="en-US" altLang="en-US" sz="2400" b="0" dirty="0" err="1">
                <a:solidFill>
                  <a:srgbClr val="220076"/>
                </a:solidFill>
              </a:rPr>
              <a:t>phần</a:t>
            </a:r>
            <a:r>
              <a:rPr lang="en-US" altLang="en-US" sz="2400" b="0" dirty="0">
                <a:solidFill>
                  <a:srgbClr val="220076"/>
                </a:solidFill>
              </a:rPr>
              <a:t> </a:t>
            </a:r>
            <a:r>
              <a:rPr lang="en-US" altLang="en-US" sz="2400" b="0" dirty="0" err="1">
                <a:solidFill>
                  <a:srgbClr val="220076"/>
                </a:solidFill>
              </a:rPr>
              <a:t>tử</a:t>
            </a:r>
            <a:r>
              <a:rPr lang="en-US" altLang="en-US" sz="2400" b="0" dirty="0">
                <a:solidFill>
                  <a:srgbClr val="220076"/>
                </a:solidFill>
              </a:rPr>
              <a:t> </a:t>
            </a:r>
            <a:r>
              <a:rPr lang="en-US" altLang="en-US" sz="2400" b="0" dirty="0" err="1">
                <a:solidFill>
                  <a:srgbClr val="220076"/>
                </a:solidFill>
              </a:rPr>
              <a:t>thuộc</a:t>
            </a:r>
            <a:r>
              <a:rPr lang="en-US" altLang="en-US" sz="2400" b="0" dirty="0">
                <a:solidFill>
                  <a:srgbClr val="220076"/>
                </a:solidFill>
              </a:rPr>
              <a:t> </a:t>
            </a:r>
            <a:r>
              <a:rPr lang="en-US" altLang="en-US" sz="2400" b="0" dirty="0" err="1">
                <a:solidFill>
                  <a:srgbClr val="220076"/>
                </a:solidFill>
              </a:rPr>
              <a:t>kiểu</a:t>
            </a:r>
            <a:r>
              <a:rPr lang="en-US" altLang="en-US" sz="2400" b="0" dirty="0">
                <a:solidFill>
                  <a:srgbClr val="220076"/>
                </a:solidFill>
              </a:rPr>
              <a:t> </a:t>
            </a:r>
            <a:r>
              <a:rPr lang="en-US" altLang="en-US" sz="2400" dirty="0" err="1">
                <a:solidFill>
                  <a:srgbClr val="220076"/>
                </a:solidFill>
              </a:rPr>
              <a:t>Kiểu</a:t>
            </a:r>
            <a:endParaRPr lang="en-US" altLang="en-US" sz="2400" dirty="0">
              <a:solidFill>
                <a:srgbClr val="220076"/>
              </a:solidFill>
            </a:endParaRPr>
          </a:p>
        </p:txBody>
      </p:sp>
      <p:sp>
        <p:nvSpPr>
          <p:cNvPr id="851977" name="Text Box 9"/>
          <p:cNvSpPr txBox="1">
            <a:spLocks noChangeArrowheads="1"/>
          </p:cNvSpPr>
          <p:nvPr/>
        </p:nvSpPr>
        <p:spPr bwMode="auto">
          <a:xfrm>
            <a:off x="533400" y="2087562"/>
            <a:ext cx="8077200" cy="769937"/>
          </a:xfrm>
          <a:prstGeom prst="rect">
            <a:avLst/>
          </a:prstGeom>
          <a:noFill/>
          <a:ln w="9525">
            <a:solidFill>
              <a:srgbClr val="99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algn="ctr" eaLnBrk="1" hangingPunct="1">
              <a:spcBef>
                <a:spcPct val="50000"/>
              </a:spcBef>
              <a:buFontTx/>
              <a:buNone/>
            </a:pPr>
            <a:r>
              <a:rPr lang="en-US" altLang="en-US" b="0">
                <a:solidFill>
                  <a:schemeClr val="accent2"/>
                </a:solidFill>
              </a:rPr>
              <a:t>Kiểu Tên[Chiều_1] [Chiều_2]… [Chiều_N];</a:t>
            </a:r>
          </a:p>
        </p:txBody>
      </p:sp>
      <p:sp>
        <p:nvSpPr>
          <p:cNvPr id="2" name="Slide Number Placeholder 1">
            <a:extLst>
              <a:ext uri="{FF2B5EF4-FFF2-40B4-BE49-F238E27FC236}">
                <a16:creationId xmlns:a16="http://schemas.microsoft.com/office/drawing/2014/main" id="{1257EA2A-0300-43DB-AD0D-613CEF69EA91}"/>
              </a:ext>
            </a:extLst>
          </p:cNvPr>
          <p:cNvSpPr>
            <a:spLocks noGrp="1"/>
          </p:cNvSpPr>
          <p:nvPr>
            <p:ph type="sldNum" sz="quarter" idx="12"/>
          </p:nvPr>
        </p:nvSpPr>
        <p:spPr/>
        <p:txBody>
          <a:bodyPr/>
          <a:lstStyle/>
          <a:p>
            <a:pPr>
              <a:defRPr/>
            </a:pPr>
            <a:fld id="{433BCE07-93B6-431C-B811-61266185107F}" type="slidenum">
              <a:rPr lang="en-US" altLang="en-US" smtClean="0"/>
              <a:pPr>
                <a:defRPr/>
              </a:pPr>
              <a:t>13</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0" presetClass="entr" presetSubtype="0" fill="hold" nodeType="clickEffect">
                                  <p:stCondLst>
                                    <p:cond delay="0"/>
                                  </p:stCondLst>
                                  <p:childTnLst>
                                    <p:set>
                                      <p:cBhvr>
                                        <p:cTn id="6" dur="1" fill="hold">
                                          <p:stCondLst>
                                            <p:cond delay="0"/>
                                          </p:stCondLst>
                                        </p:cTn>
                                        <p:tgtEl>
                                          <p:spTgt spid="851975">
                                            <p:txEl>
                                              <p:pRg st="0" end="0"/>
                                            </p:txEl>
                                          </p:spTgt>
                                        </p:tgtEl>
                                        <p:attrNameLst>
                                          <p:attrName>style.visibility</p:attrName>
                                        </p:attrNameLst>
                                      </p:cBhvr>
                                      <p:to>
                                        <p:strVal val="visible"/>
                                      </p:to>
                                    </p:set>
                                    <p:animEffect transition="in" filter="fade">
                                      <p:cBhvr>
                                        <p:cTn id="7" dur="400" decel="100000"/>
                                        <p:tgtEl>
                                          <p:spTgt spid="851975">
                                            <p:txEl>
                                              <p:pRg st="0" end="0"/>
                                            </p:txEl>
                                          </p:spTgt>
                                        </p:tgtEl>
                                      </p:cBhvr>
                                    </p:animEffect>
                                    <p:anim calcmode="lin" valueType="num">
                                      <p:cBhvr>
                                        <p:cTn id="8" dur="400" decel="100000" fill="hold"/>
                                        <p:tgtEl>
                                          <p:spTgt spid="851975">
                                            <p:txEl>
                                              <p:pRg st="0" end="0"/>
                                            </p:txEl>
                                          </p:spTgt>
                                        </p:tgtEl>
                                        <p:attrNameLst>
                                          <p:attrName>style.rotation</p:attrName>
                                        </p:attrNameLst>
                                      </p:cBhvr>
                                      <p:tavLst>
                                        <p:tav tm="0">
                                          <p:val>
                                            <p:fltVal val="-90"/>
                                          </p:val>
                                        </p:tav>
                                        <p:tav tm="100000">
                                          <p:val>
                                            <p:fltVal val="0"/>
                                          </p:val>
                                        </p:tav>
                                      </p:tavLst>
                                    </p:anim>
                                    <p:anim calcmode="lin" valueType="num">
                                      <p:cBhvr>
                                        <p:cTn id="9" dur="400" decel="100000" fill="hold"/>
                                        <p:tgtEl>
                                          <p:spTgt spid="851975">
                                            <p:txEl>
                                              <p:pRg st="0" end="0"/>
                                            </p:txEl>
                                          </p:spTgt>
                                        </p:tgtEl>
                                        <p:attrNameLst>
                                          <p:attrName>ppt_x</p:attrName>
                                        </p:attrNameLst>
                                      </p:cBhvr>
                                      <p:tavLst>
                                        <p:tav tm="0">
                                          <p:val>
                                            <p:strVal val="#ppt_x+0.4"/>
                                          </p:val>
                                        </p:tav>
                                        <p:tav tm="100000">
                                          <p:val>
                                            <p:strVal val="#ppt_x-0.05"/>
                                          </p:val>
                                        </p:tav>
                                      </p:tavLst>
                                    </p:anim>
                                    <p:anim calcmode="lin" valueType="num">
                                      <p:cBhvr>
                                        <p:cTn id="10" dur="400" decel="100000" fill="hold"/>
                                        <p:tgtEl>
                                          <p:spTgt spid="851975">
                                            <p:txEl>
                                              <p:pRg st="0" end="0"/>
                                            </p:txEl>
                                          </p:spTgt>
                                        </p:tgtEl>
                                        <p:attrNameLst>
                                          <p:attrName>ppt_y</p:attrName>
                                        </p:attrNameLst>
                                      </p:cBhvr>
                                      <p:tavLst>
                                        <p:tav tm="0">
                                          <p:val>
                                            <p:strVal val="#ppt_y-0.4"/>
                                          </p:val>
                                        </p:tav>
                                        <p:tav tm="100000">
                                          <p:val>
                                            <p:strVal val="#ppt_y+0.1"/>
                                          </p:val>
                                        </p:tav>
                                      </p:tavLst>
                                    </p:anim>
                                    <p:anim calcmode="lin" valueType="num">
                                      <p:cBhvr>
                                        <p:cTn id="11" dur="100" accel="100000" fill="hold">
                                          <p:stCondLst>
                                            <p:cond delay="400"/>
                                          </p:stCondLst>
                                        </p:cTn>
                                        <p:tgtEl>
                                          <p:spTgt spid="851975">
                                            <p:txEl>
                                              <p:pRg st="0" end="0"/>
                                            </p:txEl>
                                          </p:spTgt>
                                        </p:tgtEl>
                                        <p:attrNameLst>
                                          <p:attrName>ppt_x</p:attrName>
                                        </p:attrNameLst>
                                      </p:cBhvr>
                                      <p:tavLst>
                                        <p:tav tm="0">
                                          <p:val>
                                            <p:strVal val="#ppt_x-0.05"/>
                                          </p:val>
                                        </p:tav>
                                        <p:tav tm="100000">
                                          <p:val>
                                            <p:strVal val="#ppt_x"/>
                                          </p:val>
                                        </p:tav>
                                      </p:tavLst>
                                    </p:anim>
                                    <p:anim calcmode="lin" valueType="num">
                                      <p:cBhvr>
                                        <p:cTn id="12" dur="100" accel="100000" fill="hold">
                                          <p:stCondLst>
                                            <p:cond delay="400"/>
                                          </p:stCondLst>
                                        </p:cTn>
                                        <p:tgtEl>
                                          <p:spTgt spid="851975">
                                            <p:txEl>
                                              <p:pRg st="0" end="0"/>
                                            </p:txEl>
                                          </p:spTgt>
                                        </p:tgtEl>
                                        <p:attrNameLst>
                                          <p:attrName>ppt_y</p:attrName>
                                        </p:attrNameLst>
                                      </p:cBhvr>
                                      <p:tavLst>
                                        <p:tav tm="0">
                                          <p:val>
                                            <p:strVal val="#ppt_y+0.1"/>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55" presetClass="entr" presetSubtype="0" fill="hold" grpId="0" nodeType="clickEffect">
                                  <p:stCondLst>
                                    <p:cond delay="0"/>
                                  </p:stCondLst>
                                  <p:childTnLst>
                                    <p:set>
                                      <p:cBhvr>
                                        <p:cTn id="16" dur="1" fill="hold">
                                          <p:stCondLst>
                                            <p:cond delay="0"/>
                                          </p:stCondLst>
                                        </p:cTn>
                                        <p:tgtEl>
                                          <p:spTgt spid="851977"/>
                                        </p:tgtEl>
                                        <p:attrNameLst>
                                          <p:attrName>style.visibility</p:attrName>
                                        </p:attrNameLst>
                                      </p:cBhvr>
                                      <p:to>
                                        <p:strVal val="visible"/>
                                      </p:to>
                                    </p:set>
                                    <p:anim calcmode="lin" valueType="num">
                                      <p:cBhvr>
                                        <p:cTn id="17" dur="500" fill="hold"/>
                                        <p:tgtEl>
                                          <p:spTgt spid="851977"/>
                                        </p:tgtEl>
                                        <p:attrNameLst>
                                          <p:attrName>ppt_w</p:attrName>
                                        </p:attrNameLst>
                                      </p:cBhvr>
                                      <p:tavLst>
                                        <p:tav tm="0">
                                          <p:val>
                                            <p:strVal val="#ppt_w*0.70"/>
                                          </p:val>
                                        </p:tav>
                                        <p:tav tm="100000">
                                          <p:val>
                                            <p:strVal val="#ppt_w"/>
                                          </p:val>
                                        </p:tav>
                                      </p:tavLst>
                                    </p:anim>
                                    <p:anim calcmode="lin" valueType="num">
                                      <p:cBhvr>
                                        <p:cTn id="18" dur="500" fill="hold"/>
                                        <p:tgtEl>
                                          <p:spTgt spid="851977"/>
                                        </p:tgtEl>
                                        <p:attrNameLst>
                                          <p:attrName>ppt_h</p:attrName>
                                        </p:attrNameLst>
                                      </p:cBhvr>
                                      <p:tavLst>
                                        <p:tav tm="0">
                                          <p:val>
                                            <p:strVal val="#ppt_h"/>
                                          </p:val>
                                        </p:tav>
                                        <p:tav tm="100000">
                                          <p:val>
                                            <p:strVal val="#ppt_h"/>
                                          </p:val>
                                        </p:tav>
                                      </p:tavLst>
                                    </p:anim>
                                    <p:animEffect transition="in" filter="fade">
                                      <p:cBhvr>
                                        <p:cTn id="19" dur="500"/>
                                        <p:tgtEl>
                                          <p:spTgt spid="851977"/>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30" presetClass="entr" presetSubtype="0" fill="hold" nodeType="clickEffect">
                                  <p:stCondLst>
                                    <p:cond delay="0"/>
                                  </p:stCondLst>
                                  <p:childTnLst>
                                    <p:set>
                                      <p:cBhvr>
                                        <p:cTn id="23" dur="1" fill="hold">
                                          <p:stCondLst>
                                            <p:cond delay="0"/>
                                          </p:stCondLst>
                                        </p:cTn>
                                        <p:tgtEl>
                                          <p:spTgt spid="851976">
                                            <p:txEl>
                                              <p:pRg st="0" end="0"/>
                                            </p:txEl>
                                          </p:spTgt>
                                        </p:tgtEl>
                                        <p:attrNameLst>
                                          <p:attrName>style.visibility</p:attrName>
                                        </p:attrNameLst>
                                      </p:cBhvr>
                                      <p:to>
                                        <p:strVal val="visible"/>
                                      </p:to>
                                    </p:set>
                                    <p:animEffect transition="in" filter="fade">
                                      <p:cBhvr>
                                        <p:cTn id="24" dur="400" decel="100000"/>
                                        <p:tgtEl>
                                          <p:spTgt spid="851976">
                                            <p:txEl>
                                              <p:pRg st="0" end="0"/>
                                            </p:txEl>
                                          </p:spTgt>
                                        </p:tgtEl>
                                      </p:cBhvr>
                                    </p:animEffect>
                                    <p:anim calcmode="lin" valueType="num">
                                      <p:cBhvr>
                                        <p:cTn id="25" dur="400" decel="100000" fill="hold"/>
                                        <p:tgtEl>
                                          <p:spTgt spid="851976">
                                            <p:txEl>
                                              <p:pRg st="0" end="0"/>
                                            </p:txEl>
                                          </p:spTgt>
                                        </p:tgtEl>
                                        <p:attrNameLst>
                                          <p:attrName>style.rotation</p:attrName>
                                        </p:attrNameLst>
                                      </p:cBhvr>
                                      <p:tavLst>
                                        <p:tav tm="0">
                                          <p:val>
                                            <p:fltVal val="-90"/>
                                          </p:val>
                                        </p:tav>
                                        <p:tav tm="100000">
                                          <p:val>
                                            <p:fltVal val="0"/>
                                          </p:val>
                                        </p:tav>
                                      </p:tavLst>
                                    </p:anim>
                                    <p:anim calcmode="lin" valueType="num">
                                      <p:cBhvr>
                                        <p:cTn id="26" dur="400" decel="100000" fill="hold"/>
                                        <p:tgtEl>
                                          <p:spTgt spid="851976">
                                            <p:txEl>
                                              <p:pRg st="0" end="0"/>
                                            </p:txEl>
                                          </p:spTgt>
                                        </p:tgtEl>
                                        <p:attrNameLst>
                                          <p:attrName>ppt_x</p:attrName>
                                        </p:attrNameLst>
                                      </p:cBhvr>
                                      <p:tavLst>
                                        <p:tav tm="0">
                                          <p:val>
                                            <p:strVal val="#ppt_x+0.4"/>
                                          </p:val>
                                        </p:tav>
                                        <p:tav tm="100000">
                                          <p:val>
                                            <p:strVal val="#ppt_x-0.05"/>
                                          </p:val>
                                        </p:tav>
                                      </p:tavLst>
                                    </p:anim>
                                    <p:anim calcmode="lin" valueType="num">
                                      <p:cBhvr>
                                        <p:cTn id="27" dur="400" decel="100000" fill="hold"/>
                                        <p:tgtEl>
                                          <p:spTgt spid="851976">
                                            <p:txEl>
                                              <p:pRg st="0" end="0"/>
                                            </p:txEl>
                                          </p:spTgt>
                                        </p:tgtEl>
                                        <p:attrNameLst>
                                          <p:attrName>ppt_y</p:attrName>
                                        </p:attrNameLst>
                                      </p:cBhvr>
                                      <p:tavLst>
                                        <p:tav tm="0">
                                          <p:val>
                                            <p:strVal val="#ppt_y-0.4"/>
                                          </p:val>
                                        </p:tav>
                                        <p:tav tm="100000">
                                          <p:val>
                                            <p:strVal val="#ppt_y+0.1"/>
                                          </p:val>
                                        </p:tav>
                                      </p:tavLst>
                                    </p:anim>
                                    <p:anim calcmode="lin" valueType="num">
                                      <p:cBhvr>
                                        <p:cTn id="28" dur="100" accel="100000" fill="hold">
                                          <p:stCondLst>
                                            <p:cond delay="400"/>
                                          </p:stCondLst>
                                        </p:cTn>
                                        <p:tgtEl>
                                          <p:spTgt spid="851976">
                                            <p:txEl>
                                              <p:pRg st="0" end="0"/>
                                            </p:txEl>
                                          </p:spTgt>
                                        </p:tgtEl>
                                        <p:attrNameLst>
                                          <p:attrName>ppt_x</p:attrName>
                                        </p:attrNameLst>
                                      </p:cBhvr>
                                      <p:tavLst>
                                        <p:tav tm="0">
                                          <p:val>
                                            <p:strVal val="#ppt_x-0.05"/>
                                          </p:val>
                                        </p:tav>
                                        <p:tav tm="100000">
                                          <p:val>
                                            <p:strVal val="#ppt_x"/>
                                          </p:val>
                                        </p:tav>
                                      </p:tavLst>
                                    </p:anim>
                                    <p:anim calcmode="lin" valueType="num">
                                      <p:cBhvr>
                                        <p:cTn id="29" dur="100" accel="100000" fill="hold">
                                          <p:stCondLst>
                                            <p:cond delay="400"/>
                                          </p:stCondLst>
                                        </p:cTn>
                                        <p:tgtEl>
                                          <p:spTgt spid="851976">
                                            <p:txEl>
                                              <p:pRg st="0" end="0"/>
                                            </p:txEl>
                                          </p:spTgt>
                                        </p:tgtEl>
                                        <p:attrNameLst>
                                          <p:attrName>ppt_y</p:attrName>
                                        </p:attrNameLst>
                                      </p:cBhvr>
                                      <p:tavLst>
                                        <p:tav tm="0">
                                          <p:val>
                                            <p:strVal val="#ppt_y+0.1"/>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5" presetClass="entr" presetSubtype="10" fill="hold" nodeType="clickEffect">
                                  <p:stCondLst>
                                    <p:cond delay="0"/>
                                  </p:stCondLst>
                                  <p:childTnLst>
                                    <p:set>
                                      <p:cBhvr>
                                        <p:cTn id="33" dur="1" fill="hold">
                                          <p:stCondLst>
                                            <p:cond delay="0"/>
                                          </p:stCondLst>
                                        </p:cTn>
                                        <p:tgtEl>
                                          <p:spTgt spid="851976">
                                            <p:txEl>
                                              <p:pRg st="1" end="1"/>
                                            </p:txEl>
                                          </p:spTgt>
                                        </p:tgtEl>
                                        <p:attrNameLst>
                                          <p:attrName>style.visibility</p:attrName>
                                        </p:attrNameLst>
                                      </p:cBhvr>
                                      <p:to>
                                        <p:strVal val="visible"/>
                                      </p:to>
                                    </p:set>
                                    <p:animEffect transition="in" filter="checkerboard(across)">
                                      <p:cBhvr>
                                        <p:cTn id="34" dur="500"/>
                                        <p:tgtEl>
                                          <p:spTgt spid="851976">
                                            <p:txEl>
                                              <p:pRg st="1" end="1"/>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9" presetClass="entr" presetSubtype="0" fill="hold" nodeType="clickEffect">
                                  <p:stCondLst>
                                    <p:cond delay="0"/>
                                  </p:stCondLst>
                                  <p:childTnLst>
                                    <p:set>
                                      <p:cBhvr>
                                        <p:cTn id="38" dur="1" fill="hold">
                                          <p:stCondLst>
                                            <p:cond delay="0"/>
                                          </p:stCondLst>
                                        </p:cTn>
                                        <p:tgtEl>
                                          <p:spTgt spid="851976">
                                            <p:txEl>
                                              <p:pRg st="2" end="2"/>
                                            </p:txEl>
                                          </p:spTgt>
                                        </p:tgtEl>
                                        <p:attrNameLst>
                                          <p:attrName>style.visibility</p:attrName>
                                        </p:attrNameLst>
                                      </p:cBhvr>
                                      <p:to>
                                        <p:strVal val="visible"/>
                                      </p:to>
                                    </p:set>
                                    <p:animEffect transition="in" filter="dissolve">
                                      <p:cBhvr>
                                        <p:cTn id="39" dur="500"/>
                                        <p:tgtEl>
                                          <p:spTgt spid="85197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197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947" name="Rectangle 2"/>
          <p:cNvSpPr>
            <a:spLocks noGrp="1" noChangeArrowheads="1"/>
          </p:cNvSpPr>
          <p:nvPr>
            <p:ph type="title"/>
          </p:nvPr>
        </p:nvSpPr>
        <p:spPr/>
        <p:txBody>
          <a:bodyPr>
            <a:normAutofit/>
          </a:bodyPr>
          <a:lstStyle/>
          <a:p>
            <a:r>
              <a:rPr lang="en-US" altLang="en-US" dirty="0" err="1"/>
              <a:t>Mảng</a:t>
            </a:r>
            <a:r>
              <a:rPr lang="en-US" altLang="en-US" dirty="0"/>
              <a:t> </a:t>
            </a:r>
            <a:r>
              <a:rPr lang="en-US" altLang="en-US" dirty="0" err="1"/>
              <a:t>nhiều</a:t>
            </a:r>
            <a:r>
              <a:rPr lang="en-US" altLang="en-US" dirty="0"/>
              <a:t> </a:t>
            </a:r>
            <a:r>
              <a:rPr lang="en-US" altLang="en-US" dirty="0" err="1"/>
              <a:t>chiều</a:t>
            </a:r>
            <a:endParaRPr lang="en-US" altLang="en-US" dirty="0">
              <a:sym typeface="Symbol" panose="05050102010706020507" pitchFamily="18" charset="2"/>
            </a:endParaRPr>
          </a:p>
        </p:txBody>
      </p:sp>
      <p:graphicFrame>
        <p:nvGraphicFramePr>
          <p:cNvPr id="854025" name="Group 9"/>
          <p:cNvGraphicFramePr>
            <a:graphicFrameLocks noGrp="1"/>
          </p:cNvGraphicFramePr>
          <p:nvPr>
            <p:ph idx="1"/>
          </p:nvPr>
        </p:nvGraphicFramePr>
        <p:xfrm>
          <a:off x="2064058" y="2439510"/>
          <a:ext cx="5181600" cy="2133600"/>
        </p:xfrm>
        <a:graphic>
          <a:graphicData uri="http://schemas.openxmlformats.org/drawingml/2006/table">
            <a:tbl>
              <a:tblPr/>
              <a:tblGrid>
                <a:gridCol w="1295400">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gridCol w="1295400">
                  <a:extLst>
                    <a:ext uri="{9D8B030D-6E8A-4147-A177-3AD203B41FA5}">
                      <a16:colId xmlns:a16="http://schemas.microsoft.com/office/drawing/2014/main" val="20003"/>
                    </a:ext>
                  </a:extLst>
                </a:gridCol>
              </a:tblGrid>
              <a:tr h="711200">
                <a:tc>
                  <a:txBody>
                    <a:bodyPr/>
                    <a:lstStyle>
                      <a:lvl1pPr>
                        <a:spcBef>
                          <a:spcPct val="20000"/>
                        </a:spcBef>
                        <a:defRPr sz="2800">
                          <a:solidFill>
                            <a:srgbClr val="0033CC"/>
                          </a:solidFill>
                          <a:latin typeface="Arial" panose="020B0604020202020204" pitchFamily="34" charset="0"/>
                        </a:defRPr>
                      </a:lvl1pPr>
                      <a:lvl2pPr>
                        <a:spcBef>
                          <a:spcPct val="20000"/>
                        </a:spcBef>
                        <a:defRPr sz="2400">
                          <a:solidFill>
                            <a:srgbClr val="0033CC"/>
                          </a:solidFill>
                          <a:latin typeface="Arial" panose="020B0604020202020204" pitchFamily="34" charset="0"/>
                        </a:defRPr>
                      </a:lvl2pPr>
                      <a:lvl3pPr>
                        <a:spcBef>
                          <a:spcPct val="20000"/>
                        </a:spcBef>
                        <a:defRPr sz="2000">
                          <a:solidFill>
                            <a:srgbClr val="0033CC"/>
                          </a:solidFill>
                          <a:latin typeface="Arial" panose="020B0604020202020204" pitchFamily="34" charset="0"/>
                        </a:defRPr>
                      </a:lvl3pPr>
                      <a:lvl4pPr>
                        <a:spcBef>
                          <a:spcPct val="20000"/>
                        </a:spcBef>
                        <a:defRPr>
                          <a:solidFill>
                            <a:srgbClr val="0033CC"/>
                          </a:solidFill>
                          <a:latin typeface="Arial" panose="020B0604020202020204" pitchFamily="34" charset="0"/>
                        </a:defRPr>
                      </a:lvl4pPr>
                      <a:lvl5pPr>
                        <a:spcBef>
                          <a:spcPct val="20000"/>
                        </a:spcBef>
                        <a:defRPr>
                          <a:solidFill>
                            <a:srgbClr val="0033CC"/>
                          </a:solidFill>
                          <a:latin typeface="Arial" panose="020B0604020202020204" pitchFamily="34" charset="0"/>
                        </a:defRPr>
                      </a:lvl5pPr>
                      <a:lvl6pPr fontAlgn="base">
                        <a:spcBef>
                          <a:spcPct val="20000"/>
                        </a:spcBef>
                        <a:spcAft>
                          <a:spcPct val="0"/>
                        </a:spcAft>
                        <a:defRPr>
                          <a:solidFill>
                            <a:srgbClr val="0033CC"/>
                          </a:solidFill>
                          <a:latin typeface="Arial" panose="020B0604020202020204" pitchFamily="34" charset="0"/>
                        </a:defRPr>
                      </a:lvl6pPr>
                      <a:lvl7pPr fontAlgn="base">
                        <a:spcBef>
                          <a:spcPct val="20000"/>
                        </a:spcBef>
                        <a:spcAft>
                          <a:spcPct val="0"/>
                        </a:spcAft>
                        <a:defRPr>
                          <a:solidFill>
                            <a:srgbClr val="0033CC"/>
                          </a:solidFill>
                          <a:latin typeface="Arial" panose="020B0604020202020204" pitchFamily="34" charset="0"/>
                        </a:defRPr>
                      </a:lvl7pPr>
                      <a:lvl8pPr fontAlgn="base">
                        <a:spcBef>
                          <a:spcPct val="20000"/>
                        </a:spcBef>
                        <a:spcAft>
                          <a:spcPct val="0"/>
                        </a:spcAft>
                        <a:defRPr>
                          <a:solidFill>
                            <a:srgbClr val="0033CC"/>
                          </a:solidFill>
                          <a:latin typeface="Arial" panose="020B0604020202020204" pitchFamily="34" charset="0"/>
                        </a:defRPr>
                      </a:lvl8pPr>
                      <a:lvl9pPr fontAlgn="base">
                        <a:spcBef>
                          <a:spcPct val="20000"/>
                        </a:spcBef>
                        <a:spcAft>
                          <a:spcPct val="0"/>
                        </a:spcAft>
                        <a:defRPr>
                          <a:solidFill>
                            <a:srgbClr val="0033CC"/>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fr-FR" altLang="en-US" sz="2800" b="0" i="0" u="none" strike="noStrike" cap="none" normalizeH="0" baseline="0">
                        <a:ln>
                          <a:noFill/>
                        </a:ln>
                        <a:solidFill>
                          <a:srgbClr val="0033CC"/>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33CC"/>
                          </a:solidFill>
                          <a:latin typeface="Arial" panose="020B0604020202020204" pitchFamily="34" charset="0"/>
                        </a:defRPr>
                      </a:lvl1pPr>
                      <a:lvl2pPr>
                        <a:spcBef>
                          <a:spcPct val="20000"/>
                        </a:spcBef>
                        <a:defRPr sz="2400">
                          <a:solidFill>
                            <a:srgbClr val="0033CC"/>
                          </a:solidFill>
                          <a:latin typeface="Arial" panose="020B0604020202020204" pitchFamily="34" charset="0"/>
                        </a:defRPr>
                      </a:lvl2pPr>
                      <a:lvl3pPr>
                        <a:spcBef>
                          <a:spcPct val="20000"/>
                        </a:spcBef>
                        <a:defRPr sz="2000">
                          <a:solidFill>
                            <a:srgbClr val="0033CC"/>
                          </a:solidFill>
                          <a:latin typeface="Arial" panose="020B0604020202020204" pitchFamily="34" charset="0"/>
                        </a:defRPr>
                      </a:lvl3pPr>
                      <a:lvl4pPr>
                        <a:spcBef>
                          <a:spcPct val="20000"/>
                        </a:spcBef>
                        <a:defRPr>
                          <a:solidFill>
                            <a:srgbClr val="0033CC"/>
                          </a:solidFill>
                          <a:latin typeface="Arial" panose="020B0604020202020204" pitchFamily="34" charset="0"/>
                        </a:defRPr>
                      </a:lvl4pPr>
                      <a:lvl5pPr>
                        <a:spcBef>
                          <a:spcPct val="20000"/>
                        </a:spcBef>
                        <a:defRPr>
                          <a:solidFill>
                            <a:srgbClr val="0033CC"/>
                          </a:solidFill>
                          <a:latin typeface="Arial" panose="020B0604020202020204" pitchFamily="34" charset="0"/>
                        </a:defRPr>
                      </a:lvl5pPr>
                      <a:lvl6pPr fontAlgn="base">
                        <a:spcBef>
                          <a:spcPct val="20000"/>
                        </a:spcBef>
                        <a:spcAft>
                          <a:spcPct val="0"/>
                        </a:spcAft>
                        <a:defRPr>
                          <a:solidFill>
                            <a:srgbClr val="0033CC"/>
                          </a:solidFill>
                          <a:latin typeface="Arial" panose="020B0604020202020204" pitchFamily="34" charset="0"/>
                        </a:defRPr>
                      </a:lvl6pPr>
                      <a:lvl7pPr fontAlgn="base">
                        <a:spcBef>
                          <a:spcPct val="20000"/>
                        </a:spcBef>
                        <a:spcAft>
                          <a:spcPct val="0"/>
                        </a:spcAft>
                        <a:defRPr>
                          <a:solidFill>
                            <a:srgbClr val="0033CC"/>
                          </a:solidFill>
                          <a:latin typeface="Arial" panose="020B0604020202020204" pitchFamily="34" charset="0"/>
                        </a:defRPr>
                      </a:lvl7pPr>
                      <a:lvl8pPr fontAlgn="base">
                        <a:spcBef>
                          <a:spcPct val="20000"/>
                        </a:spcBef>
                        <a:spcAft>
                          <a:spcPct val="0"/>
                        </a:spcAft>
                        <a:defRPr>
                          <a:solidFill>
                            <a:srgbClr val="0033CC"/>
                          </a:solidFill>
                          <a:latin typeface="Arial" panose="020B0604020202020204" pitchFamily="34" charset="0"/>
                        </a:defRPr>
                      </a:lvl8pPr>
                      <a:lvl9pPr fontAlgn="base">
                        <a:spcBef>
                          <a:spcPct val="20000"/>
                        </a:spcBef>
                        <a:spcAft>
                          <a:spcPct val="0"/>
                        </a:spcAft>
                        <a:defRPr>
                          <a:solidFill>
                            <a:srgbClr val="0033CC"/>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fr-FR" altLang="en-US" sz="2800" b="0" i="0" u="none" strike="noStrike" cap="none" normalizeH="0" baseline="0">
                        <a:ln>
                          <a:noFill/>
                        </a:ln>
                        <a:solidFill>
                          <a:srgbClr val="0033CC"/>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33CC"/>
                          </a:solidFill>
                          <a:latin typeface="Arial" panose="020B0604020202020204" pitchFamily="34" charset="0"/>
                        </a:defRPr>
                      </a:lvl1pPr>
                      <a:lvl2pPr>
                        <a:spcBef>
                          <a:spcPct val="20000"/>
                        </a:spcBef>
                        <a:defRPr sz="2400">
                          <a:solidFill>
                            <a:srgbClr val="0033CC"/>
                          </a:solidFill>
                          <a:latin typeface="Arial" panose="020B0604020202020204" pitchFamily="34" charset="0"/>
                        </a:defRPr>
                      </a:lvl2pPr>
                      <a:lvl3pPr>
                        <a:spcBef>
                          <a:spcPct val="20000"/>
                        </a:spcBef>
                        <a:defRPr sz="2000">
                          <a:solidFill>
                            <a:srgbClr val="0033CC"/>
                          </a:solidFill>
                          <a:latin typeface="Arial" panose="020B0604020202020204" pitchFamily="34" charset="0"/>
                        </a:defRPr>
                      </a:lvl3pPr>
                      <a:lvl4pPr>
                        <a:spcBef>
                          <a:spcPct val="20000"/>
                        </a:spcBef>
                        <a:defRPr>
                          <a:solidFill>
                            <a:srgbClr val="0033CC"/>
                          </a:solidFill>
                          <a:latin typeface="Arial" panose="020B0604020202020204" pitchFamily="34" charset="0"/>
                        </a:defRPr>
                      </a:lvl4pPr>
                      <a:lvl5pPr>
                        <a:spcBef>
                          <a:spcPct val="20000"/>
                        </a:spcBef>
                        <a:defRPr>
                          <a:solidFill>
                            <a:srgbClr val="0033CC"/>
                          </a:solidFill>
                          <a:latin typeface="Arial" panose="020B0604020202020204" pitchFamily="34" charset="0"/>
                        </a:defRPr>
                      </a:lvl5pPr>
                      <a:lvl6pPr fontAlgn="base">
                        <a:spcBef>
                          <a:spcPct val="20000"/>
                        </a:spcBef>
                        <a:spcAft>
                          <a:spcPct val="0"/>
                        </a:spcAft>
                        <a:defRPr>
                          <a:solidFill>
                            <a:srgbClr val="0033CC"/>
                          </a:solidFill>
                          <a:latin typeface="Arial" panose="020B0604020202020204" pitchFamily="34" charset="0"/>
                        </a:defRPr>
                      </a:lvl6pPr>
                      <a:lvl7pPr fontAlgn="base">
                        <a:spcBef>
                          <a:spcPct val="20000"/>
                        </a:spcBef>
                        <a:spcAft>
                          <a:spcPct val="0"/>
                        </a:spcAft>
                        <a:defRPr>
                          <a:solidFill>
                            <a:srgbClr val="0033CC"/>
                          </a:solidFill>
                          <a:latin typeface="Arial" panose="020B0604020202020204" pitchFamily="34" charset="0"/>
                        </a:defRPr>
                      </a:lvl7pPr>
                      <a:lvl8pPr fontAlgn="base">
                        <a:spcBef>
                          <a:spcPct val="20000"/>
                        </a:spcBef>
                        <a:spcAft>
                          <a:spcPct val="0"/>
                        </a:spcAft>
                        <a:defRPr>
                          <a:solidFill>
                            <a:srgbClr val="0033CC"/>
                          </a:solidFill>
                          <a:latin typeface="Arial" panose="020B0604020202020204" pitchFamily="34" charset="0"/>
                        </a:defRPr>
                      </a:lvl8pPr>
                      <a:lvl9pPr fontAlgn="base">
                        <a:spcBef>
                          <a:spcPct val="20000"/>
                        </a:spcBef>
                        <a:spcAft>
                          <a:spcPct val="0"/>
                        </a:spcAft>
                        <a:defRPr>
                          <a:solidFill>
                            <a:srgbClr val="0033CC"/>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fr-FR" altLang="en-US" sz="2800" b="0" i="0" u="none" strike="noStrike" cap="none" normalizeH="0" baseline="0">
                        <a:ln>
                          <a:noFill/>
                        </a:ln>
                        <a:solidFill>
                          <a:srgbClr val="0033CC"/>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33CC"/>
                          </a:solidFill>
                          <a:latin typeface="Arial" panose="020B0604020202020204" pitchFamily="34" charset="0"/>
                        </a:defRPr>
                      </a:lvl1pPr>
                      <a:lvl2pPr>
                        <a:spcBef>
                          <a:spcPct val="20000"/>
                        </a:spcBef>
                        <a:defRPr sz="2400">
                          <a:solidFill>
                            <a:srgbClr val="0033CC"/>
                          </a:solidFill>
                          <a:latin typeface="Arial" panose="020B0604020202020204" pitchFamily="34" charset="0"/>
                        </a:defRPr>
                      </a:lvl2pPr>
                      <a:lvl3pPr>
                        <a:spcBef>
                          <a:spcPct val="20000"/>
                        </a:spcBef>
                        <a:defRPr sz="2000">
                          <a:solidFill>
                            <a:srgbClr val="0033CC"/>
                          </a:solidFill>
                          <a:latin typeface="Arial" panose="020B0604020202020204" pitchFamily="34" charset="0"/>
                        </a:defRPr>
                      </a:lvl3pPr>
                      <a:lvl4pPr>
                        <a:spcBef>
                          <a:spcPct val="20000"/>
                        </a:spcBef>
                        <a:defRPr>
                          <a:solidFill>
                            <a:srgbClr val="0033CC"/>
                          </a:solidFill>
                          <a:latin typeface="Arial" panose="020B0604020202020204" pitchFamily="34" charset="0"/>
                        </a:defRPr>
                      </a:lvl4pPr>
                      <a:lvl5pPr>
                        <a:spcBef>
                          <a:spcPct val="20000"/>
                        </a:spcBef>
                        <a:defRPr>
                          <a:solidFill>
                            <a:srgbClr val="0033CC"/>
                          </a:solidFill>
                          <a:latin typeface="Arial" panose="020B0604020202020204" pitchFamily="34" charset="0"/>
                        </a:defRPr>
                      </a:lvl5pPr>
                      <a:lvl6pPr fontAlgn="base">
                        <a:spcBef>
                          <a:spcPct val="20000"/>
                        </a:spcBef>
                        <a:spcAft>
                          <a:spcPct val="0"/>
                        </a:spcAft>
                        <a:defRPr>
                          <a:solidFill>
                            <a:srgbClr val="0033CC"/>
                          </a:solidFill>
                          <a:latin typeface="Arial" panose="020B0604020202020204" pitchFamily="34" charset="0"/>
                        </a:defRPr>
                      </a:lvl6pPr>
                      <a:lvl7pPr fontAlgn="base">
                        <a:spcBef>
                          <a:spcPct val="20000"/>
                        </a:spcBef>
                        <a:spcAft>
                          <a:spcPct val="0"/>
                        </a:spcAft>
                        <a:defRPr>
                          <a:solidFill>
                            <a:srgbClr val="0033CC"/>
                          </a:solidFill>
                          <a:latin typeface="Arial" panose="020B0604020202020204" pitchFamily="34" charset="0"/>
                        </a:defRPr>
                      </a:lvl7pPr>
                      <a:lvl8pPr fontAlgn="base">
                        <a:spcBef>
                          <a:spcPct val="20000"/>
                        </a:spcBef>
                        <a:spcAft>
                          <a:spcPct val="0"/>
                        </a:spcAft>
                        <a:defRPr>
                          <a:solidFill>
                            <a:srgbClr val="0033CC"/>
                          </a:solidFill>
                          <a:latin typeface="Arial" panose="020B0604020202020204" pitchFamily="34" charset="0"/>
                        </a:defRPr>
                      </a:lvl8pPr>
                      <a:lvl9pPr fontAlgn="base">
                        <a:spcBef>
                          <a:spcPct val="20000"/>
                        </a:spcBef>
                        <a:spcAft>
                          <a:spcPct val="0"/>
                        </a:spcAft>
                        <a:defRPr>
                          <a:solidFill>
                            <a:srgbClr val="0033CC"/>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fr-FR" altLang="en-US" sz="2800" b="0" i="0" u="none" strike="noStrike" cap="none" normalizeH="0" baseline="0" dirty="0">
                        <a:ln>
                          <a:noFill/>
                        </a:ln>
                        <a:solidFill>
                          <a:srgbClr val="0033CC"/>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711200">
                <a:tc>
                  <a:txBody>
                    <a:bodyPr/>
                    <a:lstStyle>
                      <a:lvl1pPr>
                        <a:spcBef>
                          <a:spcPct val="20000"/>
                        </a:spcBef>
                        <a:defRPr sz="2800">
                          <a:solidFill>
                            <a:srgbClr val="0033CC"/>
                          </a:solidFill>
                          <a:latin typeface="Arial" panose="020B0604020202020204" pitchFamily="34" charset="0"/>
                        </a:defRPr>
                      </a:lvl1pPr>
                      <a:lvl2pPr>
                        <a:spcBef>
                          <a:spcPct val="20000"/>
                        </a:spcBef>
                        <a:defRPr sz="2400">
                          <a:solidFill>
                            <a:srgbClr val="0033CC"/>
                          </a:solidFill>
                          <a:latin typeface="Arial" panose="020B0604020202020204" pitchFamily="34" charset="0"/>
                        </a:defRPr>
                      </a:lvl2pPr>
                      <a:lvl3pPr>
                        <a:spcBef>
                          <a:spcPct val="20000"/>
                        </a:spcBef>
                        <a:defRPr sz="2000">
                          <a:solidFill>
                            <a:srgbClr val="0033CC"/>
                          </a:solidFill>
                          <a:latin typeface="Arial" panose="020B0604020202020204" pitchFamily="34" charset="0"/>
                        </a:defRPr>
                      </a:lvl3pPr>
                      <a:lvl4pPr>
                        <a:spcBef>
                          <a:spcPct val="20000"/>
                        </a:spcBef>
                        <a:defRPr>
                          <a:solidFill>
                            <a:srgbClr val="0033CC"/>
                          </a:solidFill>
                          <a:latin typeface="Arial" panose="020B0604020202020204" pitchFamily="34" charset="0"/>
                        </a:defRPr>
                      </a:lvl4pPr>
                      <a:lvl5pPr>
                        <a:spcBef>
                          <a:spcPct val="20000"/>
                        </a:spcBef>
                        <a:defRPr>
                          <a:solidFill>
                            <a:srgbClr val="0033CC"/>
                          </a:solidFill>
                          <a:latin typeface="Arial" panose="020B0604020202020204" pitchFamily="34" charset="0"/>
                        </a:defRPr>
                      </a:lvl5pPr>
                      <a:lvl6pPr fontAlgn="base">
                        <a:spcBef>
                          <a:spcPct val="20000"/>
                        </a:spcBef>
                        <a:spcAft>
                          <a:spcPct val="0"/>
                        </a:spcAft>
                        <a:defRPr>
                          <a:solidFill>
                            <a:srgbClr val="0033CC"/>
                          </a:solidFill>
                          <a:latin typeface="Arial" panose="020B0604020202020204" pitchFamily="34" charset="0"/>
                        </a:defRPr>
                      </a:lvl6pPr>
                      <a:lvl7pPr fontAlgn="base">
                        <a:spcBef>
                          <a:spcPct val="20000"/>
                        </a:spcBef>
                        <a:spcAft>
                          <a:spcPct val="0"/>
                        </a:spcAft>
                        <a:defRPr>
                          <a:solidFill>
                            <a:srgbClr val="0033CC"/>
                          </a:solidFill>
                          <a:latin typeface="Arial" panose="020B0604020202020204" pitchFamily="34" charset="0"/>
                        </a:defRPr>
                      </a:lvl7pPr>
                      <a:lvl8pPr fontAlgn="base">
                        <a:spcBef>
                          <a:spcPct val="20000"/>
                        </a:spcBef>
                        <a:spcAft>
                          <a:spcPct val="0"/>
                        </a:spcAft>
                        <a:defRPr>
                          <a:solidFill>
                            <a:srgbClr val="0033CC"/>
                          </a:solidFill>
                          <a:latin typeface="Arial" panose="020B0604020202020204" pitchFamily="34" charset="0"/>
                        </a:defRPr>
                      </a:lvl8pPr>
                      <a:lvl9pPr fontAlgn="base">
                        <a:spcBef>
                          <a:spcPct val="20000"/>
                        </a:spcBef>
                        <a:spcAft>
                          <a:spcPct val="0"/>
                        </a:spcAft>
                        <a:defRPr>
                          <a:solidFill>
                            <a:srgbClr val="0033CC"/>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fr-FR" altLang="en-US" sz="2800" b="0" i="0" u="none" strike="noStrike" cap="none" normalizeH="0" baseline="0" dirty="0">
                        <a:ln>
                          <a:noFill/>
                        </a:ln>
                        <a:solidFill>
                          <a:srgbClr val="0033CC"/>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33CC"/>
                          </a:solidFill>
                          <a:latin typeface="Arial" panose="020B0604020202020204" pitchFamily="34" charset="0"/>
                        </a:defRPr>
                      </a:lvl1pPr>
                      <a:lvl2pPr>
                        <a:spcBef>
                          <a:spcPct val="20000"/>
                        </a:spcBef>
                        <a:defRPr sz="2400">
                          <a:solidFill>
                            <a:srgbClr val="0033CC"/>
                          </a:solidFill>
                          <a:latin typeface="Arial" panose="020B0604020202020204" pitchFamily="34" charset="0"/>
                        </a:defRPr>
                      </a:lvl2pPr>
                      <a:lvl3pPr>
                        <a:spcBef>
                          <a:spcPct val="20000"/>
                        </a:spcBef>
                        <a:defRPr sz="2000">
                          <a:solidFill>
                            <a:srgbClr val="0033CC"/>
                          </a:solidFill>
                          <a:latin typeface="Arial" panose="020B0604020202020204" pitchFamily="34" charset="0"/>
                        </a:defRPr>
                      </a:lvl3pPr>
                      <a:lvl4pPr>
                        <a:spcBef>
                          <a:spcPct val="20000"/>
                        </a:spcBef>
                        <a:defRPr>
                          <a:solidFill>
                            <a:srgbClr val="0033CC"/>
                          </a:solidFill>
                          <a:latin typeface="Arial" panose="020B0604020202020204" pitchFamily="34" charset="0"/>
                        </a:defRPr>
                      </a:lvl4pPr>
                      <a:lvl5pPr>
                        <a:spcBef>
                          <a:spcPct val="20000"/>
                        </a:spcBef>
                        <a:defRPr>
                          <a:solidFill>
                            <a:srgbClr val="0033CC"/>
                          </a:solidFill>
                          <a:latin typeface="Arial" panose="020B0604020202020204" pitchFamily="34" charset="0"/>
                        </a:defRPr>
                      </a:lvl5pPr>
                      <a:lvl6pPr fontAlgn="base">
                        <a:spcBef>
                          <a:spcPct val="20000"/>
                        </a:spcBef>
                        <a:spcAft>
                          <a:spcPct val="0"/>
                        </a:spcAft>
                        <a:defRPr>
                          <a:solidFill>
                            <a:srgbClr val="0033CC"/>
                          </a:solidFill>
                          <a:latin typeface="Arial" panose="020B0604020202020204" pitchFamily="34" charset="0"/>
                        </a:defRPr>
                      </a:lvl6pPr>
                      <a:lvl7pPr fontAlgn="base">
                        <a:spcBef>
                          <a:spcPct val="20000"/>
                        </a:spcBef>
                        <a:spcAft>
                          <a:spcPct val="0"/>
                        </a:spcAft>
                        <a:defRPr>
                          <a:solidFill>
                            <a:srgbClr val="0033CC"/>
                          </a:solidFill>
                          <a:latin typeface="Arial" panose="020B0604020202020204" pitchFamily="34" charset="0"/>
                        </a:defRPr>
                      </a:lvl7pPr>
                      <a:lvl8pPr fontAlgn="base">
                        <a:spcBef>
                          <a:spcPct val="20000"/>
                        </a:spcBef>
                        <a:spcAft>
                          <a:spcPct val="0"/>
                        </a:spcAft>
                        <a:defRPr>
                          <a:solidFill>
                            <a:srgbClr val="0033CC"/>
                          </a:solidFill>
                          <a:latin typeface="Arial" panose="020B0604020202020204" pitchFamily="34" charset="0"/>
                        </a:defRPr>
                      </a:lvl8pPr>
                      <a:lvl9pPr fontAlgn="base">
                        <a:spcBef>
                          <a:spcPct val="20000"/>
                        </a:spcBef>
                        <a:spcAft>
                          <a:spcPct val="0"/>
                        </a:spcAft>
                        <a:defRPr>
                          <a:solidFill>
                            <a:srgbClr val="0033CC"/>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fr-FR" altLang="en-US" sz="2800" b="0" i="0" u="none" strike="noStrike" cap="none" normalizeH="0" baseline="0">
                        <a:ln>
                          <a:noFill/>
                        </a:ln>
                        <a:solidFill>
                          <a:srgbClr val="0033CC"/>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33CC"/>
                          </a:solidFill>
                          <a:latin typeface="Arial" panose="020B0604020202020204" pitchFamily="34" charset="0"/>
                        </a:defRPr>
                      </a:lvl1pPr>
                      <a:lvl2pPr>
                        <a:spcBef>
                          <a:spcPct val="20000"/>
                        </a:spcBef>
                        <a:defRPr sz="2400">
                          <a:solidFill>
                            <a:srgbClr val="0033CC"/>
                          </a:solidFill>
                          <a:latin typeface="Arial" panose="020B0604020202020204" pitchFamily="34" charset="0"/>
                        </a:defRPr>
                      </a:lvl2pPr>
                      <a:lvl3pPr>
                        <a:spcBef>
                          <a:spcPct val="20000"/>
                        </a:spcBef>
                        <a:defRPr sz="2000">
                          <a:solidFill>
                            <a:srgbClr val="0033CC"/>
                          </a:solidFill>
                          <a:latin typeface="Arial" panose="020B0604020202020204" pitchFamily="34" charset="0"/>
                        </a:defRPr>
                      </a:lvl3pPr>
                      <a:lvl4pPr>
                        <a:spcBef>
                          <a:spcPct val="20000"/>
                        </a:spcBef>
                        <a:defRPr>
                          <a:solidFill>
                            <a:srgbClr val="0033CC"/>
                          </a:solidFill>
                          <a:latin typeface="Arial" panose="020B0604020202020204" pitchFamily="34" charset="0"/>
                        </a:defRPr>
                      </a:lvl4pPr>
                      <a:lvl5pPr>
                        <a:spcBef>
                          <a:spcPct val="20000"/>
                        </a:spcBef>
                        <a:defRPr>
                          <a:solidFill>
                            <a:srgbClr val="0033CC"/>
                          </a:solidFill>
                          <a:latin typeface="Arial" panose="020B0604020202020204" pitchFamily="34" charset="0"/>
                        </a:defRPr>
                      </a:lvl5pPr>
                      <a:lvl6pPr fontAlgn="base">
                        <a:spcBef>
                          <a:spcPct val="20000"/>
                        </a:spcBef>
                        <a:spcAft>
                          <a:spcPct val="0"/>
                        </a:spcAft>
                        <a:defRPr>
                          <a:solidFill>
                            <a:srgbClr val="0033CC"/>
                          </a:solidFill>
                          <a:latin typeface="Arial" panose="020B0604020202020204" pitchFamily="34" charset="0"/>
                        </a:defRPr>
                      </a:lvl6pPr>
                      <a:lvl7pPr fontAlgn="base">
                        <a:spcBef>
                          <a:spcPct val="20000"/>
                        </a:spcBef>
                        <a:spcAft>
                          <a:spcPct val="0"/>
                        </a:spcAft>
                        <a:defRPr>
                          <a:solidFill>
                            <a:srgbClr val="0033CC"/>
                          </a:solidFill>
                          <a:latin typeface="Arial" panose="020B0604020202020204" pitchFamily="34" charset="0"/>
                        </a:defRPr>
                      </a:lvl7pPr>
                      <a:lvl8pPr fontAlgn="base">
                        <a:spcBef>
                          <a:spcPct val="20000"/>
                        </a:spcBef>
                        <a:spcAft>
                          <a:spcPct val="0"/>
                        </a:spcAft>
                        <a:defRPr>
                          <a:solidFill>
                            <a:srgbClr val="0033CC"/>
                          </a:solidFill>
                          <a:latin typeface="Arial" panose="020B0604020202020204" pitchFamily="34" charset="0"/>
                        </a:defRPr>
                      </a:lvl8pPr>
                      <a:lvl9pPr fontAlgn="base">
                        <a:spcBef>
                          <a:spcPct val="20000"/>
                        </a:spcBef>
                        <a:spcAft>
                          <a:spcPct val="0"/>
                        </a:spcAft>
                        <a:defRPr>
                          <a:solidFill>
                            <a:srgbClr val="0033CC"/>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fr-FR" altLang="en-US" sz="2800" b="0" i="0" u="none" strike="noStrike" cap="none" normalizeH="0" baseline="0">
                        <a:ln>
                          <a:noFill/>
                        </a:ln>
                        <a:solidFill>
                          <a:srgbClr val="0033CC"/>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33CC"/>
                          </a:solidFill>
                          <a:latin typeface="Arial" panose="020B0604020202020204" pitchFamily="34" charset="0"/>
                        </a:defRPr>
                      </a:lvl1pPr>
                      <a:lvl2pPr>
                        <a:spcBef>
                          <a:spcPct val="20000"/>
                        </a:spcBef>
                        <a:defRPr sz="2400">
                          <a:solidFill>
                            <a:srgbClr val="0033CC"/>
                          </a:solidFill>
                          <a:latin typeface="Arial" panose="020B0604020202020204" pitchFamily="34" charset="0"/>
                        </a:defRPr>
                      </a:lvl2pPr>
                      <a:lvl3pPr>
                        <a:spcBef>
                          <a:spcPct val="20000"/>
                        </a:spcBef>
                        <a:defRPr sz="2000">
                          <a:solidFill>
                            <a:srgbClr val="0033CC"/>
                          </a:solidFill>
                          <a:latin typeface="Arial" panose="020B0604020202020204" pitchFamily="34" charset="0"/>
                        </a:defRPr>
                      </a:lvl3pPr>
                      <a:lvl4pPr>
                        <a:spcBef>
                          <a:spcPct val="20000"/>
                        </a:spcBef>
                        <a:defRPr>
                          <a:solidFill>
                            <a:srgbClr val="0033CC"/>
                          </a:solidFill>
                          <a:latin typeface="Arial" panose="020B0604020202020204" pitchFamily="34" charset="0"/>
                        </a:defRPr>
                      </a:lvl4pPr>
                      <a:lvl5pPr>
                        <a:spcBef>
                          <a:spcPct val="20000"/>
                        </a:spcBef>
                        <a:defRPr>
                          <a:solidFill>
                            <a:srgbClr val="0033CC"/>
                          </a:solidFill>
                          <a:latin typeface="Arial" panose="020B0604020202020204" pitchFamily="34" charset="0"/>
                        </a:defRPr>
                      </a:lvl5pPr>
                      <a:lvl6pPr fontAlgn="base">
                        <a:spcBef>
                          <a:spcPct val="20000"/>
                        </a:spcBef>
                        <a:spcAft>
                          <a:spcPct val="0"/>
                        </a:spcAft>
                        <a:defRPr>
                          <a:solidFill>
                            <a:srgbClr val="0033CC"/>
                          </a:solidFill>
                          <a:latin typeface="Arial" panose="020B0604020202020204" pitchFamily="34" charset="0"/>
                        </a:defRPr>
                      </a:lvl6pPr>
                      <a:lvl7pPr fontAlgn="base">
                        <a:spcBef>
                          <a:spcPct val="20000"/>
                        </a:spcBef>
                        <a:spcAft>
                          <a:spcPct val="0"/>
                        </a:spcAft>
                        <a:defRPr>
                          <a:solidFill>
                            <a:srgbClr val="0033CC"/>
                          </a:solidFill>
                          <a:latin typeface="Arial" panose="020B0604020202020204" pitchFamily="34" charset="0"/>
                        </a:defRPr>
                      </a:lvl7pPr>
                      <a:lvl8pPr fontAlgn="base">
                        <a:spcBef>
                          <a:spcPct val="20000"/>
                        </a:spcBef>
                        <a:spcAft>
                          <a:spcPct val="0"/>
                        </a:spcAft>
                        <a:defRPr>
                          <a:solidFill>
                            <a:srgbClr val="0033CC"/>
                          </a:solidFill>
                          <a:latin typeface="Arial" panose="020B0604020202020204" pitchFamily="34" charset="0"/>
                        </a:defRPr>
                      </a:lvl8pPr>
                      <a:lvl9pPr fontAlgn="base">
                        <a:spcBef>
                          <a:spcPct val="20000"/>
                        </a:spcBef>
                        <a:spcAft>
                          <a:spcPct val="0"/>
                        </a:spcAft>
                        <a:defRPr>
                          <a:solidFill>
                            <a:srgbClr val="0033CC"/>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fr-FR" altLang="en-US" sz="2800" b="0" i="0" u="none" strike="noStrike" cap="none" normalizeH="0" baseline="0">
                        <a:ln>
                          <a:noFill/>
                        </a:ln>
                        <a:solidFill>
                          <a:srgbClr val="0033CC"/>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711200">
                <a:tc>
                  <a:txBody>
                    <a:bodyPr/>
                    <a:lstStyle>
                      <a:lvl1pPr>
                        <a:spcBef>
                          <a:spcPct val="20000"/>
                        </a:spcBef>
                        <a:defRPr sz="2800">
                          <a:solidFill>
                            <a:srgbClr val="0033CC"/>
                          </a:solidFill>
                          <a:latin typeface="Arial" panose="020B0604020202020204" pitchFamily="34" charset="0"/>
                        </a:defRPr>
                      </a:lvl1pPr>
                      <a:lvl2pPr>
                        <a:spcBef>
                          <a:spcPct val="20000"/>
                        </a:spcBef>
                        <a:defRPr sz="2400">
                          <a:solidFill>
                            <a:srgbClr val="0033CC"/>
                          </a:solidFill>
                          <a:latin typeface="Arial" panose="020B0604020202020204" pitchFamily="34" charset="0"/>
                        </a:defRPr>
                      </a:lvl2pPr>
                      <a:lvl3pPr>
                        <a:spcBef>
                          <a:spcPct val="20000"/>
                        </a:spcBef>
                        <a:defRPr sz="2000">
                          <a:solidFill>
                            <a:srgbClr val="0033CC"/>
                          </a:solidFill>
                          <a:latin typeface="Arial" panose="020B0604020202020204" pitchFamily="34" charset="0"/>
                        </a:defRPr>
                      </a:lvl3pPr>
                      <a:lvl4pPr>
                        <a:spcBef>
                          <a:spcPct val="20000"/>
                        </a:spcBef>
                        <a:defRPr>
                          <a:solidFill>
                            <a:srgbClr val="0033CC"/>
                          </a:solidFill>
                          <a:latin typeface="Arial" panose="020B0604020202020204" pitchFamily="34" charset="0"/>
                        </a:defRPr>
                      </a:lvl4pPr>
                      <a:lvl5pPr>
                        <a:spcBef>
                          <a:spcPct val="20000"/>
                        </a:spcBef>
                        <a:defRPr>
                          <a:solidFill>
                            <a:srgbClr val="0033CC"/>
                          </a:solidFill>
                          <a:latin typeface="Arial" panose="020B0604020202020204" pitchFamily="34" charset="0"/>
                        </a:defRPr>
                      </a:lvl5pPr>
                      <a:lvl6pPr fontAlgn="base">
                        <a:spcBef>
                          <a:spcPct val="20000"/>
                        </a:spcBef>
                        <a:spcAft>
                          <a:spcPct val="0"/>
                        </a:spcAft>
                        <a:defRPr>
                          <a:solidFill>
                            <a:srgbClr val="0033CC"/>
                          </a:solidFill>
                          <a:latin typeface="Arial" panose="020B0604020202020204" pitchFamily="34" charset="0"/>
                        </a:defRPr>
                      </a:lvl6pPr>
                      <a:lvl7pPr fontAlgn="base">
                        <a:spcBef>
                          <a:spcPct val="20000"/>
                        </a:spcBef>
                        <a:spcAft>
                          <a:spcPct val="0"/>
                        </a:spcAft>
                        <a:defRPr>
                          <a:solidFill>
                            <a:srgbClr val="0033CC"/>
                          </a:solidFill>
                          <a:latin typeface="Arial" panose="020B0604020202020204" pitchFamily="34" charset="0"/>
                        </a:defRPr>
                      </a:lvl7pPr>
                      <a:lvl8pPr fontAlgn="base">
                        <a:spcBef>
                          <a:spcPct val="20000"/>
                        </a:spcBef>
                        <a:spcAft>
                          <a:spcPct val="0"/>
                        </a:spcAft>
                        <a:defRPr>
                          <a:solidFill>
                            <a:srgbClr val="0033CC"/>
                          </a:solidFill>
                          <a:latin typeface="Arial" panose="020B0604020202020204" pitchFamily="34" charset="0"/>
                        </a:defRPr>
                      </a:lvl8pPr>
                      <a:lvl9pPr fontAlgn="base">
                        <a:spcBef>
                          <a:spcPct val="20000"/>
                        </a:spcBef>
                        <a:spcAft>
                          <a:spcPct val="0"/>
                        </a:spcAft>
                        <a:defRPr>
                          <a:solidFill>
                            <a:srgbClr val="0033CC"/>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fr-FR" altLang="en-US" sz="2800" b="0" i="0" u="none" strike="noStrike" cap="none" normalizeH="0" baseline="0">
                        <a:ln>
                          <a:noFill/>
                        </a:ln>
                        <a:solidFill>
                          <a:srgbClr val="0033CC"/>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33CC"/>
                          </a:solidFill>
                          <a:latin typeface="Arial" panose="020B0604020202020204" pitchFamily="34" charset="0"/>
                        </a:defRPr>
                      </a:lvl1pPr>
                      <a:lvl2pPr>
                        <a:spcBef>
                          <a:spcPct val="20000"/>
                        </a:spcBef>
                        <a:defRPr sz="2400">
                          <a:solidFill>
                            <a:srgbClr val="0033CC"/>
                          </a:solidFill>
                          <a:latin typeface="Arial" panose="020B0604020202020204" pitchFamily="34" charset="0"/>
                        </a:defRPr>
                      </a:lvl2pPr>
                      <a:lvl3pPr>
                        <a:spcBef>
                          <a:spcPct val="20000"/>
                        </a:spcBef>
                        <a:defRPr sz="2000">
                          <a:solidFill>
                            <a:srgbClr val="0033CC"/>
                          </a:solidFill>
                          <a:latin typeface="Arial" panose="020B0604020202020204" pitchFamily="34" charset="0"/>
                        </a:defRPr>
                      </a:lvl3pPr>
                      <a:lvl4pPr>
                        <a:spcBef>
                          <a:spcPct val="20000"/>
                        </a:spcBef>
                        <a:defRPr>
                          <a:solidFill>
                            <a:srgbClr val="0033CC"/>
                          </a:solidFill>
                          <a:latin typeface="Arial" panose="020B0604020202020204" pitchFamily="34" charset="0"/>
                        </a:defRPr>
                      </a:lvl4pPr>
                      <a:lvl5pPr>
                        <a:spcBef>
                          <a:spcPct val="20000"/>
                        </a:spcBef>
                        <a:defRPr>
                          <a:solidFill>
                            <a:srgbClr val="0033CC"/>
                          </a:solidFill>
                          <a:latin typeface="Arial" panose="020B0604020202020204" pitchFamily="34" charset="0"/>
                        </a:defRPr>
                      </a:lvl5pPr>
                      <a:lvl6pPr fontAlgn="base">
                        <a:spcBef>
                          <a:spcPct val="20000"/>
                        </a:spcBef>
                        <a:spcAft>
                          <a:spcPct val="0"/>
                        </a:spcAft>
                        <a:defRPr>
                          <a:solidFill>
                            <a:srgbClr val="0033CC"/>
                          </a:solidFill>
                          <a:latin typeface="Arial" panose="020B0604020202020204" pitchFamily="34" charset="0"/>
                        </a:defRPr>
                      </a:lvl6pPr>
                      <a:lvl7pPr fontAlgn="base">
                        <a:spcBef>
                          <a:spcPct val="20000"/>
                        </a:spcBef>
                        <a:spcAft>
                          <a:spcPct val="0"/>
                        </a:spcAft>
                        <a:defRPr>
                          <a:solidFill>
                            <a:srgbClr val="0033CC"/>
                          </a:solidFill>
                          <a:latin typeface="Arial" panose="020B0604020202020204" pitchFamily="34" charset="0"/>
                        </a:defRPr>
                      </a:lvl7pPr>
                      <a:lvl8pPr fontAlgn="base">
                        <a:spcBef>
                          <a:spcPct val="20000"/>
                        </a:spcBef>
                        <a:spcAft>
                          <a:spcPct val="0"/>
                        </a:spcAft>
                        <a:defRPr>
                          <a:solidFill>
                            <a:srgbClr val="0033CC"/>
                          </a:solidFill>
                          <a:latin typeface="Arial" panose="020B0604020202020204" pitchFamily="34" charset="0"/>
                        </a:defRPr>
                      </a:lvl8pPr>
                      <a:lvl9pPr fontAlgn="base">
                        <a:spcBef>
                          <a:spcPct val="20000"/>
                        </a:spcBef>
                        <a:spcAft>
                          <a:spcPct val="0"/>
                        </a:spcAft>
                        <a:defRPr>
                          <a:solidFill>
                            <a:srgbClr val="0033CC"/>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fr-FR" altLang="en-US" sz="2800" b="0" i="0" u="none" strike="noStrike" cap="none" normalizeH="0" baseline="0">
                        <a:ln>
                          <a:noFill/>
                        </a:ln>
                        <a:solidFill>
                          <a:srgbClr val="0033CC"/>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33CC"/>
                          </a:solidFill>
                          <a:latin typeface="Arial" panose="020B0604020202020204" pitchFamily="34" charset="0"/>
                        </a:defRPr>
                      </a:lvl1pPr>
                      <a:lvl2pPr>
                        <a:spcBef>
                          <a:spcPct val="20000"/>
                        </a:spcBef>
                        <a:defRPr sz="2400">
                          <a:solidFill>
                            <a:srgbClr val="0033CC"/>
                          </a:solidFill>
                          <a:latin typeface="Arial" panose="020B0604020202020204" pitchFamily="34" charset="0"/>
                        </a:defRPr>
                      </a:lvl2pPr>
                      <a:lvl3pPr>
                        <a:spcBef>
                          <a:spcPct val="20000"/>
                        </a:spcBef>
                        <a:defRPr sz="2000">
                          <a:solidFill>
                            <a:srgbClr val="0033CC"/>
                          </a:solidFill>
                          <a:latin typeface="Arial" panose="020B0604020202020204" pitchFamily="34" charset="0"/>
                        </a:defRPr>
                      </a:lvl3pPr>
                      <a:lvl4pPr>
                        <a:spcBef>
                          <a:spcPct val="20000"/>
                        </a:spcBef>
                        <a:defRPr>
                          <a:solidFill>
                            <a:srgbClr val="0033CC"/>
                          </a:solidFill>
                          <a:latin typeface="Arial" panose="020B0604020202020204" pitchFamily="34" charset="0"/>
                        </a:defRPr>
                      </a:lvl4pPr>
                      <a:lvl5pPr>
                        <a:spcBef>
                          <a:spcPct val="20000"/>
                        </a:spcBef>
                        <a:defRPr>
                          <a:solidFill>
                            <a:srgbClr val="0033CC"/>
                          </a:solidFill>
                          <a:latin typeface="Arial" panose="020B0604020202020204" pitchFamily="34" charset="0"/>
                        </a:defRPr>
                      </a:lvl5pPr>
                      <a:lvl6pPr fontAlgn="base">
                        <a:spcBef>
                          <a:spcPct val="20000"/>
                        </a:spcBef>
                        <a:spcAft>
                          <a:spcPct val="0"/>
                        </a:spcAft>
                        <a:defRPr>
                          <a:solidFill>
                            <a:srgbClr val="0033CC"/>
                          </a:solidFill>
                          <a:latin typeface="Arial" panose="020B0604020202020204" pitchFamily="34" charset="0"/>
                        </a:defRPr>
                      </a:lvl6pPr>
                      <a:lvl7pPr fontAlgn="base">
                        <a:spcBef>
                          <a:spcPct val="20000"/>
                        </a:spcBef>
                        <a:spcAft>
                          <a:spcPct val="0"/>
                        </a:spcAft>
                        <a:defRPr>
                          <a:solidFill>
                            <a:srgbClr val="0033CC"/>
                          </a:solidFill>
                          <a:latin typeface="Arial" panose="020B0604020202020204" pitchFamily="34" charset="0"/>
                        </a:defRPr>
                      </a:lvl7pPr>
                      <a:lvl8pPr fontAlgn="base">
                        <a:spcBef>
                          <a:spcPct val="20000"/>
                        </a:spcBef>
                        <a:spcAft>
                          <a:spcPct val="0"/>
                        </a:spcAft>
                        <a:defRPr>
                          <a:solidFill>
                            <a:srgbClr val="0033CC"/>
                          </a:solidFill>
                          <a:latin typeface="Arial" panose="020B0604020202020204" pitchFamily="34" charset="0"/>
                        </a:defRPr>
                      </a:lvl8pPr>
                      <a:lvl9pPr fontAlgn="base">
                        <a:spcBef>
                          <a:spcPct val="20000"/>
                        </a:spcBef>
                        <a:spcAft>
                          <a:spcPct val="0"/>
                        </a:spcAft>
                        <a:defRPr>
                          <a:solidFill>
                            <a:srgbClr val="0033CC"/>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fr-FR" altLang="en-US" sz="2800" b="0" i="0" u="none" strike="noStrike" cap="none" normalizeH="0" baseline="0">
                        <a:ln>
                          <a:noFill/>
                        </a:ln>
                        <a:solidFill>
                          <a:srgbClr val="0033CC"/>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33CC"/>
                          </a:solidFill>
                          <a:latin typeface="Arial" panose="020B0604020202020204" pitchFamily="34" charset="0"/>
                        </a:defRPr>
                      </a:lvl1pPr>
                      <a:lvl2pPr>
                        <a:spcBef>
                          <a:spcPct val="20000"/>
                        </a:spcBef>
                        <a:defRPr sz="2400">
                          <a:solidFill>
                            <a:srgbClr val="0033CC"/>
                          </a:solidFill>
                          <a:latin typeface="Arial" panose="020B0604020202020204" pitchFamily="34" charset="0"/>
                        </a:defRPr>
                      </a:lvl2pPr>
                      <a:lvl3pPr>
                        <a:spcBef>
                          <a:spcPct val="20000"/>
                        </a:spcBef>
                        <a:defRPr sz="2000">
                          <a:solidFill>
                            <a:srgbClr val="0033CC"/>
                          </a:solidFill>
                          <a:latin typeface="Arial" panose="020B0604020202020204" pitchFamily="34" charset="0"/>
                        </a:defRPr>
                      </a:lvl3pPr>
                      <a:lvl4pPr>
                        <a:spcBef>
                          <a:spcPct val="20000"/>
                        </a:spcBef>
                        <a:defRPr>
                          <a:solidFill>
                            <a:srgbClr val="0033CC"/>
                          </a:solidFill>
                          <a:latin typeface="Arial" panose="020B0604020202020204" pitchFamily="34" charset="0"/>
                        </a:defRPr>
                      </a:lvl4pPr>
                      <a:lvl5pPr>
                        <a:spcBef>
                          <a:spcPct val="20000"/>
                        </a:spcBef>
                        <a:defRPr>
                          <a:solidFill>
                            <a:srgbClr val="0033CC"/>
                          </a:solidFill>
                          <a:latin typeface="Arial" panose="020B0604020202020204" pitchFamily="34" charset="0"/>
                        </a:defRPr>
                      </a:lvl5pPr>
                      <a:lvl6pPr fontAlgn="base">
                        <a:spcBef>
                          <a:spcPct val="20000"/>
                        </a:spcBef>
                        <a:spcAft>
                          <a:spcPct val="0"/>
                        </a:spcAft>
                        <a:defRPr>
                          <a:solidFill>
                            <a:srgbClr val="0033CC"/>
                          </a:solidFill>
                          <a:latin typeface="Arial" panose="020B0604020202020204" pitchFamily="34" charset="0"/>
                        </a:defRPr>
                      </a:lvl6pPr>
                      <a:lvl7pPr fontAlgn="base">
                        <a:spcBef>
                          <a:spcPct val="20000"/>
                        </a:spcBef>
                        <a:spcAft>
                          <a:spcPct val="0"/>
                        </a:spcAft>
                        <a:defRPr>
                          <a:solidFill>
                            <a:srgbClr val="0033CC"/>
                          </a:solidFill>
                          <a:latin typeface="Arial" panose="020B0604020202020204" pitchFamily="34" charset="0"/>
                        </a:defRPr>
                      </a:lvl7pPr>
                      <a:lvl8pPr fontAlgn="base">
                        <a:spcBef>
                          <a:spcPct val="20000"/>
                        </a:spcBef>
                        <a:spcAft>
                          <a:spcPct val="0"/>
                        </a:spcAft>
                        <a:defRPr>
                          <a:solidFill>
                            <a:srgbClr val="0033CC"/>
                          </a:solidFill>
                          <a:latin typeface="Arial" panose="020B0604020202020204" pitchFamily="34" charset="0"/>
                        </a:defRPr>
                      </a:lvl8pPr>
                      <a:lvl9pPr fontAlgn="base">
                        <a:spcBef>
                          <a:spcPct val="20000"/>
                        </a:spcBef>
                        <a:spcAft>
                          <a:spcPct val="0"/>
                        </a:spcAft>
                        <a:defRPr>
                          <a:solidFill>
                            <a:srgbClr val="0033CC"/>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fr-FR" altLang="en-US" sz="2800" b="0" i="0" u="none" strike="noStrike" cap="none" normalizeH="0" baseline="0" dirty="0">
                        <a:ln>
                          <a:noFill/>
                        </a:ln>
                        <a:solidFill>
                          <a:srgbClr val="0033CC"/>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bl>
          </a:graphicData>
        </a:graphic>
      </p:graphicFrame>
      <p:sp>
        <p:nvSpPr>
          <p:cNvPr id="466949" name="Content Placeholder 2"/>
          <p:cNvSpPr>
            <a:spLocks/>
          </p:cNvSpPr>
          <p:nvPr/>
        </p:nvSpPr>
        <p:spPr bwMode="auto">
          <a:xfrm>
            <a:off x="381000" y="1066800"/>
            <a:ext cx="8458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lvl="1" eaLnBrk="1" hangingPunct="1">
              <a:buFontTx/>
              <a:buNone/>
            </a:pPr>
            <a:r>
              <a:rPr lang="en-US" altLang="en-US" sz="3200">
                <a:solidFill>
                  <a:srgbClr val="757201"/>
                </a:solidFill>
              </a:rPr>
              <a:t>int t[3][4]</a:t>
            </a:r>
            <a:r>
              <a:rPr lang="en-US" altLang="en-US" sz="3200" b="0"/>
              <a:t> ; 	</a:t>
            </a:r>
          </a:p>
        </p:txBody>
      </p:sp>
      <p:sp>
        <p:nvSpPr>
          <p:cNvPr id="466950" name="Content Placeholder 2"/>
          <p:cNvSpPr>
            <a:spLocks/>
          </p:cNvSpPr>
          <p:nvPr/>
        </p:nvSpPr>
        <p:spPr bwMode="auto">
          <a:xfrm>
            <a:off x="381000" y="4800600"/>
            <a:ext cx="8458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lvl="1" eaLnBrk="1" hangingPunct="1">
              <a:buFontTx/>
              <a:buNone/>
            </a:pPr>
            <a:endParaRPr lang="fr-FR" altLang="en-US" sz="3200" b="0"/>
          </a:p>
        </p:txBody>
      </p:sp>
      <p:grpSp>
        <p:nvGrpSpPr>
          <p:cNvPr id="854055" name="Group 39"/>
          <p:cNvGrpSpPr>
            <a:grpSpLocks/>
          </p:cNvGrpSpPr>
          <p:nvPr/>
        </p:nvGrpSpPr>
        <p:grpSpPr bwMode="auto">
          <a:xfrm>
            <a:off x="304800" y="2895600"/>
            <a:ext cx="7315200" cy="1143000"/>
            <a:chOff x="240" y="1392"/>
            <a:chExt cx="4608" cy="720"/>
          </a:xfrm>
        </p:grpSpPr>
        <p:sp>
          <p:nvSpPr>
            <p:cNvPr id="467016" name="Oval 35"/>
            <p:cNvSpPr>
              <a:spLocks noChangeArrowheads="1"/>
            </p:cNvSpPr>
            <p:nvPr/>
          </p:nvSpPr>
          <p:spPr bwMode="auto">
            <a:xfrm>
              <a:off x="1008" y="1392"/>
              <a:ext cx="3840" cy="720"/>
            </a:xfrm>
            <a:prstGeom prst="ellipse">
              <a:avLst/>
            </a:prstGeom>
            <a:noFill/>
            <a:ln w="28575">
              <a:solidFill>
                <a:srgbClr val="75720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eaLnBrk="1" hangingPunct="1">
                <a:spcBef>
                  <a:spcPct val="0"/>
                </a:spcBef>
                <a:buFontTx/>
                <a:buNone/>
              </a:pPr>
              <a:endParaRPr lang="en-US" altLang="en-US" sz="1600">
                <a:solidFill>
                  <a:schemeClr val="tx1"/>
                </a:solidFill>
              </a:endParaRPr>
            </a:p>
          </p:txBody>
        </p:sp>
        <p:sp>
          <p:nvSpPr>
            <p:cNvPr id="467017" name="Text Box 36"/>
            <p:cNvSpPr txBox="1">
              <a:spLocks noChangeArrowheads="1"/>
            </p:cNvSpPr>
            <p:nvPr/>
          </p:nvSpPr>
          <p:spPr bwMode="auto">
            <a:xfrm>
              <a:off x="240" y="1584"/>
              <a:ext cx="62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eaLnBrk="1" hangingPunct="1">
                <a:spcBef>
                  <a:spcPct val="50000"/>
                </a:spcBef>
                <a:buFontTx/>
                <a:buNone/>
              </a:pPr>
              <a:r>
                <a:rPr lang="en-US" altLang="en-US" sz="2800" b="0">
                  <a:solidFill>
                    <a:schemeClr val="accent2"/>
                  </a:solidFill>
                </a:rPr>
                <a:t>t[1]</a:t>
              </a:r>
            </a:p>
          </p:txBody>
        </p:sp>
        <p:sp>
          <p:nvSpPr>
            <p:cNvPr id="467018" name="Line 38"/>
            <p:cNvSpPr>
              <a:spLocks noChangeShapeType="1"/>
            </p:cNvSpPr>
            <p:nvPr/>
          </p:nvSpPr>
          <p:spPr bwMode="auto">
            <a:xfrm>
              <a:off x="768" y="1776"/>
              <a:ext cx="38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854056" name="Group 40"/>
          <p:cNvGrpSpPr>
            <a:grpSpLocks/>
          </p:cNvGrpSpPr>
          <p:nvPr/>
        </p:nvGrpSpPr>
        <p:grpSpPr bwMode="auto">
          <a:xfrm>
            <a:off x="304800" y="2133600"/>
            <a:ext cx="7315200" cy="1143000"/>
            <a:chOff x="240" y="1392"/>
            <a:chExt cx="4608" cy="720"/>
          </a:xfrm>
        </p:grpSpPr>
        <p:sp>
          <p:nvSpPr>
            <p:cNvPr id="467013" name="Oval 41"/>
            <p:cNvSpPr>
              <a:spLocks noChangeArrowheads="1"/>
            </p:cNvSpPr>
            <p:nvPr/>
          </p:nvSpPr>
          <p:spPr bwMode="auto">
            <a:xfrm>
              <a:off x="1008" y="1392"/>
              <a:ext cx="3840" cy="720"/>
            </a:xfrm>
            <a:prstGeom prst="ellipse">
              <a:avLst/>
            </a:prstGeom>
            <a:noFill/>
            <a:ln w="28575">
              <a:solidFill>
                <a:srgbClr val="75720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eaLnBrk="1" hangingPunct="1">
                <a:spcBef>
                  <a:spcPct val="0"/>
                </a:spcBef>
                <a:buFontTx/>
                <a:buNone/>
              </a:pPr>
              <a:endParaRPr lang="en-US" altLang="en-US" sz="1600">
                <a:solidFill>
                  <a:schemeClr val="tx1"/>
                </a:solidFill>
              </a:endParaRPr>
            </a:p>
          </p:txBody>
        </p:sp>
        <p:sp>
          <p:nvSpPr>
            <p:cNvPr id="467014" name="Text Box 42"/>
            <p:cNvSpPr txBox="1">
              <a:spLocks noChangeArrowheads="1"/>
            </p:cNvSpPr>
            <p:nvPr/>
          </p:nvSpPr>
          <p:spPr bwMode="auto">
            <a:xfrm>
              <a:off x="240" y="1584"/>
              <a:ext cx="62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eaLnBrk="1" hangingPunct="1">
                <a:spcBef>
                  <a:spcPct val="50000"/>
                </a:spcBef>
                <a:buFontTx/>
                <a:buNone/>
              </a:pPr>
              <a:r>
                <a:rPr lang="en-US" altLang="en-US" sz="2800" b="0">
                  <a:solidFill>
                    <a:schemeClr val="accent2"/>
                  </a:solidFill>
                </a:rPr>
                <a:t>t[0]</a:t>
              </a:r>
            </a:p>
          </p:txBody>
        </p:sp>
        <p:sp>
          <p:nvSpPr>
            <p:cNvPr id="467015" name="Line 43"/>
            <p:cNvSpPr>
              <a:spLocks noChangeShapeType="1"/>
            </p:cNvSpPr>
            <p:nvPr/>
          </p:nvSpPr>
          <p:spPr bwMode="auto">
            <a:xfrm>
              <a:off x="768" y="1776"/>
              <a:ext cx="38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854060" name="Group 44"/>
          <p:cNvGrpSpPr>
            <a:grpSpLocks/>
          </p:cNvGrpSpPr>
          <p:nvPr/>
        </p:nvGrpSpPr>
        <p:grpSpPr bwMode="auto">
          <a:xfrm>
            <a:off x="381000" y="3657600"/>
            <a:ext cx="7315200" cy="1143000"/>
            <a:chOff x="240" y="1392"/>
            <a:chExt cx="4608" cy="720"/>
          </a:xfrm>
        </p:grpSpPr>
        <p:sp>
          <p:nvSpPr>
            <p:cNvPr id="467010" name="Oval 45"/>
            <p:cNvSpPr>
              <a:spLocks noChangeArrowheads="1"/>
            </p:cNvSpPr>
            <p:nvPr/>
          </p:nvSpPr>
          <p:spPr bwMode="auto">
            <a:xfrm>
              <a:off x="1008" y="1392"/>
              <a:ext cx="3840" cy="720"/>
            </a:xfrm>
            <a:prstGeom prst="ellipse">
              <a:avLst/>
            </a:prstGeom>
            <a:noFill/>
            <a:ln w="28575">
              <a:solidFill>
                <a:srgbClr val="75720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eaLnBrk="1" hangingPunct="1">
                <a:spcBef>
                  <a:spcPct val="0"/>
                </a:spcBef>
                <a:buFontTx/>
                <a:buNone/>
              </a:pPr>
              <a:endParaRPr lang="en-US" altLang="en-US" sz="1600">
                <a:solidFill>
                  <a:schemeClr val="tx1"/>
                </a:solidFill>
              </a:endParaRPr>
            </a:p>
          </p:txBody>
        </p:sp>
        <p:sp>
          <p:nvSpPr>
            <p:cNvPr id="467011" name="Text Box 46"/>
            <p:cNvSpPr txBox="1">
              <a:spLocks noChangeArrowheads="1"/>
            </p:cNvSpPr>
            <p:nvPr/>
          </p:nvSpPr>
          <p:spPr bwMode="auto">
            <a:xfrm>
              <a:off x="240" y="1584"/>
              <a:ext cx="62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eaLnBrk="1" hangingPunct="1">
                <a:spcBef>
                  <a:spcPct val="50000"/>
                </a:spcBef>
                <a:buFontTx/>
                <a:buNone/>
              </a:pPr>
              <a:r>
                <a:rPr lang="en-US" altLang="en-US" sz="2800" b="0">
                  <a:solidFill>
                    <a:schemeClr val="accent2"/>
                  </a:solidFill>
                </a:rPr>
                <a:t>t[2]</a:t>
              </a:r>
            </a:p>
          </p:txBody>
        </p:sp>
        <p:sp>
          <p:nvSpPr>
            <p:cNvPr id="467012" name="Line 47"/>
            <p:cNvSpPr>
              <a:spLocks noChangeShapeType="1"/>
            </p:cNvSpPr>
            <p:nvPr/>
          </p:nvSpPr>
          <p:spPr bwMode="auto">
            <a:xfrm>
              <a:off x="768" y="1776"/>
              <a:ext cx="38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854065" name="Group 49"/>
          <p:cNvGrpSpPr>
            <a:grpSpLocks/>
          </p:cNvGrpSpPr>
          <p:nvPr/>
        </p:nvGrpSpPr>
        <p:grpSpPr bwMode="auto">
          <a:xfrm>
            <a:off x="1981200" y="1828800"/>
            <a:ext cx="1371600" cy="4237038"/>
            <a:chOff x="1248" y="1104"/>
            <a:chExt cx="864" cy="2669"/>
          </a:xfrm>
        </p:grpSpPr>
        <p:sp>
          <p:nvSpPr>
            <p:cNvPr id="467008" name="Text Box 32"/>
            <p:cNvSpPr txBox="1">
              <a:spLocks noChangeArrowheads="1"/>
            </p:cNvSpPr>
            <p:nvPr/>
          </p:nvSpPr>
          <p:spPr bwMode="auto">
            <a:xfrm>
              <a:off x="1248" y="3408"/>
              <a:ext cx="76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algn="ctr" eaLnBrk="1" hangingPunct="1">
                <a:spcBef>
                  <a:spcPct val="50000"/>
                </a:spcBef>
                <a:buFontTx/>
                <a:buNone/>
              </a:pPr>
              <a:r>
                <a:rPr lang="en-US" altLang="en-US" b="0">
                  <a:solidFill>
                    <a:schemeClr val="accent2"/>
                  </a:solidFill>
                </a:rPr>
                <a:t>t[1][0]</a:t>
              </a:r>
            </a:p>
          </p:txBody>
        </p:sp>
        <p:sp>
          <p:nvSpPr>
            <p:cNvPr id="467009" name="Oval 48"/>
            <p:cNvSpPr>
              <a:spLocks noChangeArrowheads="1"/>
            </p:cNvSpPr>
            <p:nvPr/>
          </p:nvSpPr>
          <p:spPr bwMode="auto">
            <a:xfrm>
              <a:off x="1248" y="1104"/>
              <a:ext cx="864" cy="220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eaLnBrk="1" hangingPunct="1">
                <a:spcBef>
                  <a:spcPct val="0"/>
                </a:spcBef>
                <a:buFontTx/>
                <a:buNone/>
              </a:pPr>
              <a:endParaRPr lang="en-US" altLang="en-US" sz="1600">
                <a:solidFill>
                  <a:schemeClr val="tx1"/>
                </a:solidFill>
              </a:endParaRPr>
            </a:p>
          </p:txBody>
        </p:sp>
      </p:grpSp>
      <p:grpSp>
        <p:nvGrpSpPr>
          <p:cNvPr id="854066" name="Group 50"/>
          <p:cNvGrpSpPr>
            <a:grpSpLocks/>
          </p:cNvGrpSpPr>
          <p:nvPr/>
        </p:nvGrpSpPr>
        <p:grpSpPr bwMode="auto">
          <a:xfrm>
            <a:off x="3290888" y="1828800"/>
            <a:ext cx="1371600" cy="4237038"/>
            <a:chOff x="1248" y="1104"/>
            <a:chExt cx="864" cy="2669"/>
          </a:xfrm>
        </p:grpSpPr>
        <p:sp>
          <p:nvSpPr>
            <p:cNvPr id="467006" name="Text Box 51"/>
            <p:cNvSpPr txBox="1">
              <a:spLocks noChangeArrowheads="1"/>
            </p:cNvSpPr>
            <p:nvPr/>
          </p:nvSpPr>
          <p:spPr bwMode="auto">
            <a:xfrm>
              <a:off x="1248" y="3408"/>
              <a:ext cx="76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algn="ctr" eaLnBrk="1" hangingPunct="1">
                <a:spcBef>
                  <a:spcPct val="50000"/>
                </a:spcBef>
                <a:buFontTx/>
                <a:buNone/>
              </a:pPr>
              <a:r>
                <a:rPr lang="en-US" altLang="en-US" b="0">
                  <a:solidFill>
                    <a:schemeClr val="accent2"/>
                  </a:solidFill>
                </a:rPr>
                <a:t>t[1][1]</a:t>
              </a:r>
            </a:p>
          </p:txBody>
        </p:sp>
        <p:sp>
          <p:nvSpPr>
            <p:cNvPr id="467007" name="Oval 52"/>
            <p:cNvSpPr>
              <a:spLocks noChangeArrowheads="1"/>
            </p:cNvSpPr>
            <p:nvPr/>
          </p:nvSpPr>
          <p:spPr bwMode="auto">
            <a:xfrm>
              <a:off x="1248" y="1104"/>
              <a:ext cx="864" cy="220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eaLnBrk="1" hangingPunct="1">
                <a:spcBef>
                  <a:spcPct val="0"/>
                </a:spcBef>
                <a:buFontTx/>
                <a:buNone/>
              </a:pPr>
              <a:endParaRPr lang="en-US" altLang="en-US" sz="1600">
                <a:solidFill>
                  <a:schemeClr val="tx1"/>
                </a:solidFill>
              </a:endParaRPr>
            </a:p>
          </p:txBody>
        </p:sp>
      </p:grpSp>
      <p:grpSp>
        <p:nvGrpSpPr>
          <p:cNvPr id="854069" name="Group 53"/>
          <p:cNvGrpSpPr>
            <a:grpSpLocks/>
          </p:cNvGrpSpPr>
          <p:nvPr/>
        </p:nvGrpSpPr>
        <p:grpSpPr bwMode="auto">
          <a:xfrm>
            <a:off x="4648200" y="1828800"/>
            <a:ext cx="1371600" cy="4237038"/>
            <a:chOff x="1248" y="1104"/>
            <a:chExt cx="864" cy="2669"/>
          </a:xfrm>
        </p:grpSpPr>
        <p:sp>
          <p:nvSpPr>
            <p:cNvPr id="467004" name="Text Box 54"/>
            <p:cNvSpPr txBox="1">
              <a:spLocks noChangeArrowheads="1"/>
            </p:cNvSpPr>
            <p:nvPr/>
          </p:nvSpPr>
          <p:spPr bwMode="auto">
            <a:xfrm>
              <a:off x="1248" y="3408"/>
              <a:ext cx="76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algn="ctr" eaLnBrk="1" hangingPunct="1">
                <a:spcBef>
                  <a:spcPct val="50000"/>
                </a:spcBef>
                <a:buFontTx/>
                <a:buNone/>
              </a:pPr>
              <a:r>
                <a:rPr lang="en-US" altLang="en-US" b="0">
                  <a:solidFill>
                    <a:schemeClr val="accent2"/>
                  </a:solidFill>
                </a:rPr>
                <a:t>t[1][2]</a:t>
              </a:r>
            </a:p>
          </p:txBody>
        </p:sp>
        <p:sp>
          <p:nvSpPr>
            <p:cNvPr id="467005" name="Oval 55"/>
            <p:cNvSpPr>
              <a:spLocks noChangeArrowheads="1"/>
            </p:cNvSpPr>
            <p:nvPr/>
          </p:nvSpPr>
          <p:spPr bwMode="auto">
            <a:xfrm>
              <a:off x="1248" y="1104"/>
              <a:ext cx="864" cy="220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eaLnBrk="1" hangingPunct="1">
                <a:spcBef>
                  <a:spcPct val="0"/>
                </a:spcBef>
                <a:buFontTx/>
                <a:buNone/>
              </a:pPr>
              <a:endParaRPr lang="en-US" altLang="en-US" sz="1600">
                <a:solidFill>
                  <a:schemeClr val="tx1"/>
                </a:solidFill>
              </a:endParaRPr>
            </a:p>
          </p:txBody>
        </p:sp>
      </p:grpSp>
      <p:grpSp>
        <p:nvGrpSpPr>
          <p:cNvPr id="854072" name="Group 56"/>
          <p:cNvGrpSpPr>
            <a:grpSpLocks/>
          </p:cNvGrpSpPr>
          <p:nvPr/>
        </p:nvGrpSpPr>
        <p:grpSpPr bwMode="auto">
          <a:xfrm>
            <a:off x="5867400" y="1828800"/>
            <a:ext cx="1371600" cy="4237038"/>
            <a:chOff x="1248" y="1104"/>
            <a:chExt cx="864" cy="2669"/>
          </a:xfrm>
        </p:grpSpPr>
        <p:sp>
          <p:nvSpPr>
            <p:cNvPr id="467002" name="Text Box 57"/>
            <p:cNvSpPr txBox="1">
              <a:spLocks noChangeArrowheads="1"/>
            </p:cNvSpPr>
            <p:nvPr/>
          </p:nvSpPr>
          <p:spPr bwMode="auto">
            <a:xfrm>
              <a:off x="1248" y="3408"/>
              <a:ext cx="76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algn="ctr" eaLnBrk="1" hangingPunct="1">
                <a:spcBef>
                  <a:spcPct val="50000"/>
                </a:spcBef>
                <a:buFontTx/>
                <a:buNone/>
              </a:pPr>
              <a:r>
                <a:rPr lang="en-US" altLang="en-US" b="0">
                  <a:solidFill>
                    <a:schemeClr val="accent2"/>
                  </a:solidFill>
                </a:rPr>
                <a:t>t[1][3]</a:t>
              </a:r>
            </a:p>
          </p:txBody>
        </p:sp>
        <p:sp>
          <p:nvSpPr>
            <p:cNvPr id="467003" name="Oval 58"/>
            <p:cNvSpPr>
              <a:spLocks noChangeArrowheads="1"/>
            </p:cNvSpPr>
            <p:nvPr/>
          </p:nvSpPr>
          <p:spPr bwMode="auto">
            <a:xfrm>
              <a:off x="1248" y="1104"/>
              <a:ext cx="864" cy="220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eaLnBrk="1" hangingPunct="1">
                <a:spcBef>
                  <a:spcPct val="0"/>
                </a:spcBef>
                <a:buFontTx/>
                <a:buNone/>
              </a:pPr>
              <a:endParaRPr lang="en-US" altLang="en-US" sz="1600">
                <a:solidFill>
                  <a:schemeClr val="tx1"/>
                </a:solidFill>
              </a:endParaRPr>
            </a:p>
          </p:txBody>
        </p:sp>
      </p:grpSp>
      <p:graphicFrame>
        <p:nvGraphicFramePr>
          <p:cNvPr id="854075" name="Group 59"/>
          <p:cNvGraphicFramePr>
            <a:graphicFrameLocks noGrp="1"/>
          </p:cNvGraphicFramePr>
          <p:nvPr/>
        </p:nvGraphicFramePr>
        <p:xfrm>
          <a:off x="2057400" y="2438400"/>
          <a:ext cx="5181600" cy="2133600"/>
        </p:xfrm>
        <a:graphic>
          <a:graphicData uri="http://schemas.openxmlformats.org/drawingml/2006/table">
            <a:tbl>
              <a:tblPr/>
              <a:tblGrid>
                <a:gridCol w="1295400">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gridCol w="1295400">
                  <a:extLst>
                    <a:ext uri="{9D8B030D-6E8A-4147-A177-3AD203B41FA5}">
                      <a16:colId xmlns:a16="http://schemas.microsoft.com/office/drawing/2014/main" val="20003"/>
                    </a:ext>
                  </a:extLst>
                </a:gridCol>
              </a:tblGrid>
              <a:tr h="711200">
                <a:tc>
                  <a:txBody>
                    <a:bodyPr/>
                    <a:lstStyle>
                      <a:lvl1pPr>
                        <a:spcBef>
                          <a:spcPct val="20000"/>
                        </a:spcBef>
                        <a:defRPr sz="2800">
                          <a:solidFill>
                            <a:srgbClr val="0033CC"/>
                          </a:solidFill>
                          <a:latin typeface="Arial" panose="020B0604020202020204" pitchFamily="34" charset="0"/>
                        </a:defRPr>
                      </a:lvl1pPr>
                      <a:lvl2pPr>
                        <a:spcBef>
                          <a:spcPct val="20000"/>
                        </a:spcBef>
                        <a:defRPr sz="2400">
                          <a:solidFill>
                            <a:srgbClr val="0033CC"/>
                          </a:solidFill>
                          <a:latin typeface="Arial" panose="020B0604020202020204" pitchFamily="34" charset="0"/>
                        </a:defRPr>
                      </a:lvl2pPr>
                      <a:lvl3pPr>
                        <a:spcBef>
                          <a:spcPct val="20000"/>
                        </a:spcBef>
                        <a:defRPr sz="2000">
                          <a:solidFill>
                            <a:srgbClr val="0033CC"/>
                          </a:solidFill>
                          <a:latin typeface="Arial" panose="020B0604020202020204" pitchFamily="34" charset="0"/>
                        </a:defRPr>
                      </a:lvl3pPr>
                      <a:lvl4pPr>
                        <a:spcBef>
                          <a:spcPct val="20000"/>
                        </a:spcBef>
                        <a:defRPr>
                          <a:solidFill>
                            <a:srgbClr val="0033CC"/>
                          </a:solidFill>
                          <a:latin typeface="Arial" panose="020B0604020202020204" pitchFamily="34" charset="0"/>
                        </a:defRPr>
                      </a:lvl4pPr>
                      <a:lvl5pPr>
                        <a:spcBef>
                          <a:spcPct val="20000"/>
                        </a:spcBef>
                        <a:defRPr>
                          <a:solidFill>
                            <a:srgbClr val="0033CC"/>
                          </a:solidFill>
                          <a:latin typeface="Arial" panose="020B0604020202020204" pitchFamily="34" charset="0"/>
                        </a:defRPr>
                      </a:lvl5pPr>
                      <a:lvl6pPr fontAlgn="base">
                        <a:spcBef>
                          <a:spcPct val="20000"/>
                        </a:spcBef>
                        <a:spcAft>
                          <a:spcPct val="0"/>
                        </a:spcAft>
                        <a:defRPr>
                          <a:solidFill>
                            <a:srgbClr val="0033CC"/>
                          </a:solidFill>
                          <a:latin typeface="Arial" panose="020B0604020202020204" pitchFamily="34" charset="0"/>
                        </a:defRPr>
                      </a:lvl6pPr>
                      <a:lvl7pPr fontAlgn="base">
                        <a:spcBef>
                          <a:spcPct val="20000"/>
                        </a:spcBef>
                        <a:spcAft>
                          <a:spcPct val="0"/>
                        </a:spcAft>
                        <a:defRPr>
                          <a:solidFill>
                            <a:srgbClr val="0033CC"/>
                          </a:solidFill>
                          <a:latin typeface="Arial" panose="020B0604020202020204" pitchFamily="34" charset="0"/>
                        </a:defRPr>
                      </a:lvl7pPr>
                      <a:lvl8pPr fontAlgn="base">
                        <a:spcBef>
                          <a:spcPct val="20000"/>
                        </a:spcBef>
                        <a:spcAft>
                          <a:spcPct val="0"/>
                        </a:spcAft>
                        <a:defRPr>
                          <a:solidFill>
                            <a:srgbClr val="0033CC"/>
                          </a:solidFill>
                          <a:latin typeface="Arial" panose="020B0604020202020204" pitchFamily="34" charset="0"/>
                        </a:defRPr>
                      </a:lvl8pPr>
                      <a:lvl9pPr fontAlgn="base">
                        <a:spcBef>
                          <a:spcPct val="20000"/>
                        </a:spcBef>
                        <a:spcAft>
                          <a:spcPct val="0"/>
                        </a:spcAft>
                        <a:defRPr>
                          <a:solidFill>
                            <a:srgbClr val="0033CC"/>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rgbClr val="0033CC"/>
                          </a:solidFill>
                          <a:effectLst/>
                          <a:latin typeface="Arial" panose="020B0604020202020204" pitchFamily="34" charset="0"/>
                        </a:rPr>
                        <a:t>t[0][0]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33CC"/>
                          </a:solidFill>
                          <a:latin typeface="Arial" panose="020B0604020202020204" pitchFamily="34" charset="0"/>
                        </a:defRPr>
                      </a:lvl1pPr>
                      <a:lvl2pPr>
                        <a:spcBef>
                          <a:spcPct val="20000"/>
                        </a:spcBef>
                        <a:defRPr sz="2400">
                          <a:solidFill>
                            <a:srgbClr val="0033CC"/>
                          </a:solidFill>
                          <a:latin typeface="Arial" panose="020B0604020202020204" pitchFamily="34" charset="0"/>
                        </a:defRPr>
                      </a:lvl2pPr>
                      <a:lvl3pPr>
                        <a:spcBef>
                          <a:spcPct val="20000"/>
                        </a:spcBef>
                        <a:defRPr sz="2000">
                          <a:solidFill>
                            <a:srgbClr val="0033CC"/>
                          </a:solidFill>
                          <a:latin typeface="Arial" panose="020B0604020202020204" pitchFamily="34" charset="0"/>
                        </a:defRPr>
                      </a:lvl3pPr>
                      <a:lvl4pPr>
                        <a:spcBef>
                          <a:spcPct val="20000"/>
                        </a:spcBef>
                        <a:defRPr>
                          <a:solidFill>
                            <a:srgbClr val="0033CC"/>
                          </a:solidFill>
                          <a:latin typeface="Arial" panose="020B0604020202020204" pitchFamily="34" charset="0"/>
                        </a:defRPr>
                      </a:lvl4pPr>
                      <a:lvl5pPr>
                        <a:spcBef>
                          <a:spcPct val="20000"/>
                        </a:spcBef>
                        <a:defRPr>
                          <a:solidFill>
                            <a:srgbClr val="0033CC"/>
                          </a:solidFill>
                          <a:latin typeface="Arial" panose="020B0604020202020204" pitchFamily="34" charset="0"/>
                        </a:defRPr>
                      </a:lvl5pPr>
                      <a:lvl6pPr fontAlgn="base">
                        <a:spcBef>
                          <a:spcPct val="20000"/>
                        </a:spcBef>
                        <a:spcAft>
                          <a:spcPct val="0"/>
                        </a:spcAft>
                        <a:defRPr>
                          <a:solidFill>
                            <a:srgbClr val="0033CC"/>
                          </a:solidFill>
                          <a:latin typeface="Arial" panose="020B0604020202020204" pitchFamily="34" charset="0"/>
                        </a:defRPr>
                      </a:lvl6pPr>
                      <a:lvl7pPr fontAlgn="base">
                        <a:spcBef>
                          <a:spcPct val="20000"/>
                        </a:spcBef>
                        <a:spcAft>
                          <a:spcPct val="0"/>
                        </a:spcAft>
                        <a:defRPr>
                          <a:solidFill>
                            <a:srgbClr val="0033CC"/>
                          </a:solidFill>
                          <a:latin typeface="Arial" panose="020B0604020202020204" pitchFamily="34" charset="0"/>
                        </a:defRPr>
                      </a:lvl7pPr>
                      <a:lvl8pPr fontAlgn="base">
                        <a:spcBef>
                          <a:spcPct val="20000"/>
                        </a:spcBef>
                        <a:spcAft>
                          <a:spcPct val="0"/>
                        </a:spcAft>
                        <a:defRPr>
                          <a:solidFill>
                            <a:srgbClr val="0033CC"/>
                          </a:solidFill>
                          <a:latin typeface="Arial" panose="020B0604020202020204" pitchFamily="34" charset="0"/>
                        </a:defRPr>
                      </a:lvl8pPr>
                      <a:lvl9pPr fontAlgn="base">
                        <a:spcBef>
                          <a:spcPct val="20000"/>
                        </a:spcBef>
                        <a:spcAft>
                          <a:spcPct val="0"/>
                        </a:spcAft>
                        <a:defRPr>
                          <a:solidFill>
                            <a:srgbClr val="0033CC"/>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rgbClr val="0033CC"/>
                          </a:solidFill>
                          <a:effectLst/>
                          <a:latin typeface="Arial" panose="020B0604020202020204" pitchFamily="34" charset="0"/>
                        </a:rPr>
                        <a:t>t[0][1]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33CC"/>
                          </a:solidFill>
                          <a:latin typeface="Arial" panose="020B0604020202020204" pitchFamily="34" charset="0"/>
                        </a:defRPr>
                      </a:lvl1pPr>
                      <a:lvl2pPr>
                        <a:spcBef>
                          <a:spcPct val="20000"/>
                        </a:spcBef>
                        <a:defRPr sz="2400">
                          <a:solidFill>
                            <a:srgbClr val="0033CC"/>
                          </a:solidFill>
                          <a:latin typeface="Arial" panose="020B0604020202020204" pitchFamily="34" charset="0"/>
                        </a:defRPr>
                      </a:lvl2pPr>
                      <a:lvl3pPr>
                        <a:spcBef>
                          <a:spcPct val="20000"/>
                        </a:spcBef>
                        <a:defRPr sz="2000">
                          <a:solidFill>
                            <a:srgbClr val="0033CC"/>
                          </a:solidFill>
                          <a:latin typeface="Arial" panose="020B0604020202020204" pitchFamily="34" charset="0"/>
                        </a:defRPr>
                      </a:lvl3pPr>
                      <a:lvl4pPr>
                        <a:spcBef>
                          <a:spcPct val="20000"/>
                        </a:spcBef>
                        <a:defRPr>
                          <a:solidFill>
                            <a:srgbClr val="0033CC"/>
                          </a:solidFill>
                          <a:latin typeface="Arial" panose="020B0604020202020204" pitchFamily="34" charset="0"/>
                        </a:defRPr>
                      </a:lvl4pPr>
                      <a:lvl5pPr>
                        <a:spcBef>
                          <a:spcPct val="20000"/>
                        </a:spcBef>
                        <a:defRPr>
                          <a:solidFill>
                            <a:srgbClr val="0033CC"/>
                          </a:solidFill>
                          <a:latin typeface="Arial" panose="020B0604020202020204" pitchFamily="34" charset="0"/>
                        </a:defRPr>
                      </a:lvl5pPr>
                      <a:lvl6pPr fontAlgn="base">
                        <a:spcBef>
                          <a:spcPct val="20000"/>
                        </a:spcBef>
                        <a:spcAft>
                          <a:spcPct val="0"/>
                        </a:spcAft>
                        <a:defRPr>
                          <a:solidFill>
                            <a:srgbClr val="0033CC"/>
                          </a:solidFill>
                          <a:latin typeface="Arial" panose="020B0604020202020204" pitchFamily="34" charset="0"/>
                        </a:defRPr>
                      </a:lvl6pPr>
                      <a:lvl7pPr fontAlgn="base">
                        <a:spcBef>
                          <a:spcPct val="20000"/>
                        </a:spcBef>
                        <a:spcAft>
                          <a:spcPct val="0"/>
                        </a:spcAft>
                        <a:defRPr>
                          <a:solidFill>
                            <a:srgbClr val="0033CC"/>
                          </a:solidFill>
                          <a:latin typeface="Arial" panose="020B0604020202020204" pitchFamily="34" charset="0"/>
                        </a:defRPr>
                      </a:lvl7pPr>
                      <a:lvl8pPr fontAlgn="base">
                        <a:spcBef>
                          <a:spcPct val="20000"/>
                        </a:spcBef>
                        <a:spcAft>
                          <a:spcPct val="0"/>
                        </a:spcAft>
                        <a:defRPr>
                          <a:solidFill>
                            <a:srgbClr val="0033CC"/>
                          </a:solidFill>
                          <a:latin typeface="Arial" panose="020B0604020202020204" pitchFamily="34" charset="0"/>
                        </a:defRPr>
                      </a:lvl8pPr>
                      <a:lvl9pPr fontAlgn="base">
                        <a:spcBef>
                          <a:spcPct val="20000"/>
                        </a:spcBef>
                        <a:spcAft>
                          <a:spcPct val="0"/>
                        </a:spcAft>
                        <a:defRPr>
                          <a:solidFill>
                            <a:srgbClr val="0033CC"/>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rgbClr val="0033CC"/>
                          </a:solidFill>
                          <a:effectLst/>
                          <a:latin typeface="Arial" panose="020B0604020202020204" pitchFamily="34" charset="0"/>
                        </a:rPr>
                        <a:t>t[0][2]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33CC"/>
                          </a:solidFill>
                          <a:latin typeface="Arial" panose="020B0604020202020204" pitchFamily="34" charset="0"/>
                        </a:defRPr>
                      </a:lvl1pPr>
                      <a:lvl2pPr>
                        <a:spcBef>
                          <a:spcPct val="20000"/>
                        </a:spcBef>
                        <a:defRPr sz="2400">
                          <a:solidFill>
                            <a:srgbClr val="0033CC"/>
                          </a:solidFill>
                          <a:latin typeface="Arial" panose="020B0604020202020204" pitchFamily="34" charset="0"/>
                        </a:defRPr>
                      </a:lvl2pPr>
                      <a:lvl3pPr>
                        <a:spcBef>
                          <a:spcPct val="20000"/>
                        </a:spcBef>
                        <a:defRPr sz="2000">
                          <a:solidFill>
                            <a:srgbClr val="0033CC"/>
                          </a:solidFill>
                          <a:latin typeface="Arial" panose="020B0604020202020204" pitchFamily="34" charset="0"/>
                        </a:defRPr>
                      </a:lvl3pPr>
                      <a:lvl4pPr>
                        <a:spcBef>
                          <a:spcPct val="20000"/>
                        </a:spcBef>
                        <a:defRPr>
                          <a:solidFill>
                            <a:srgbClr val="0033CC"/>
                          </a:solidFill>
                          <a:latin typeface="Arial" panose="020B0604020202020204" pitchFamily="34" charset="0"/>
                        </a:defRPr>
                      </a:lvl4pPr>
                      <a:lvl5pPr>
                        <a:spcBef>
                          <a:spcPct val="20000"/>
                        </a:spcBef>
                        <a:defRPr>
                          <a:solidFill>
                            <a:srgbClr val="0033CC"/>
                          </a:solidFill>
                          <a:latin typeface="Arial" panose="020B0604020202020204" pitchFamily="34" charset="0"/>
                        </a:defRPr>
                      </a:lvl5pPr>
                      <a:lvl6pPr fontAlgn="base">
                        <a:spcBef>
                          <a:spcPct val="20000"/>
                        </a:spcBef>
                        <a:spcAft>
                          <a:spcPct val="0"/>
                        </a:spcAft>
                        <a:defRPr>
                          <a:solidFill>
                            <a:srgbClr val="0033CC"/>
                          </a:solidFill>
                          <a:latin typeface="Arial" panose="020B0604020202020204" pitchFamily="34" charset="0"/>
                        </a:defRPr>
                      </a:lvl6pPr>
                      <a:lvl7pPr fontAlgn="base">
                        <a:spcBef>
                          <a:spcPct val="20000"/>
                        </a:spcBef>
                        <a:spcAft>
                          <a:spcPct val="0"/>
                        </a:spcAft>
                        <a:defRPr>
                          <a:solidFill>
                            <a:srgbClr val="0033CC"/>
                          </a:solidFill>
                          <a:latin typeface="Arial" panose="020B0604020202020204" pitchFamily="34" charset="0"/>
                        </a:defRPr>
                      </a:lvl7pPr>
                      <a:lvl8pPr fontAlgn="base">
                        <a:spcBef>
                          <a:spcPct val="20000"/>
                        </a:spcBef>
                        <a:spcAft>
                          <a:spcPct val="0"/>
                        </a:spcAft>
                        <a:defRPr>
                          <a:solidFill>
                            <a:srgbClr val="0033CC"/>
                          </a:solidFill>
                          <a:latin typeface="Arial" panose="020B0604020202020204" pitchFamily="34" charset="0"/>
                        </a:defRPr>
                      </a:lvl8pPr>
                      <a:lvl9pPr fontAlgn="base">
                        <a:spcBef>
                          <a:spcPct val="20000"/>
                        </a:spcBef>
                        <a:spcAft>
                          <a:spcPct val="0"/>
                        </a:spcAft>
                        <a:defRPr>
                          <a:solidFill>
                            <a:srgbClr val="0033CC"/>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rgbClr val="0033CC"/>
                          </a:solidFill>
                          <a:effectLst/>
                          <a:latin typeface="Arial" panose="020B0604020202020204" pitchFamily="34" charset="0"/>
                        </a:rPr>
                        <a:t>t[0][3]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711200">
                <a:tc>
                  <a:txBody>
                    <a:bodyPr/>
                    <a:lstStyle>
                      <a:lvl1pPr>
                        <a:spcBef>
                          <a:spcPct val="20000"/>
                        </a:spcBef>
                        <a:defRPr sz="2800">
                          <a:solidFill>
                            <a:srgbClr val="0033CC"/>
                          </a:solidFill>
                          <a:latin typeface="Arial" panose="020B0604020202020204" pitchFamily="34" charset="0"/>
                        </a:defRPr>
                      </a:lvl1pPr>
                      <a:lvl2pPr>
                        <a:spcBef>
                          <a:spcPct val="20000"/>
                        </a:spcBef>
                        <a:defRPr sz="2400">
                          <a:solidFill>
                            <a:srgbClr val="0033CC"/>
                          </a:solidFill>
                          <a:latin typeface="Arial" panose="020B0604020202020204" pitchFamily="34" charset="0"/>
                        </a:defRPr>
                      </a:lvl2pPr>
                      <a:lvl3pPr>
                        <a:spcBef>
                          <a:spcPct val="20000"/>
                        </a:spcBef>
                        <a:defRPr sz="2000">
                          <a:solidFill>
                            <a:srgbClr val="0033CC"/>
                          </a:solidFill>
                          <a:latin typeface="Arial" panose="020B0604020202020204" pitchFamily="34" charset="0"/>
                        </a:defRPr>
                      </a:lvl3pPr>
                      <a:lvl4pPr>
                        <a:spcBef>
                          <a:spcPct val="20000"/>
                        </a:spcBef>
                        <a:defRPr>
                          <a:solidFill>
                            <a:srgbClr val="0033CC"/>
                          </a:solidFill>
                          <a:latin typeface="Arial" panose="020B0604020202020204" pitchFamily="34" charset="0"/>
                        </a:defRPr>
                      </a:lvl4pPr>
                      <a:lvl5pPr>
                        <a:spcBef>
                          <a:spcPct val="20000"/>
                        </a:spcBef>
                        <a:defRPr>
                          <a:solidFill>
                            <a:srgbClr val="0033CC"/>
                          </a:solidFill>
                          <a:latin typeface="Arial" panose="020B0604020202020204" pitchFamily="34" charset="0"/>
                        </a:defRPr>
                      </a:lvl5pPr>
                      <a:lvl6pPr fontAlgn="base">
                        <a:spcBef>
                          <a:spcPct val="20000"/>
                        </a:spcBef>
                        <a:spcAft>
                          <a:spcPct val="0"/>
                        </a:spcAft>
                        <a:defRPr>
                          <a:solidFill>
                            <a:srgbClr val="0033CC"/>
                          </a:solidFill>
                          <a:latin typeface="Arial" panose="020B0604020202020204" pitchFamily="34" charset="0"/>
                        </a:defRPr>
                      </a:lvl6pPr>
                      <a:lvl7pPr fontAlgn="base">
                        <a:spcBef>
                          <a:spcPct val="20000"/>
                        </a:spcBef>
                        <a:spcAft>
                          <a:spcPct val="0"/>
                        </a:spcAft>
                        <a:defRPr>
                          <a:solidFill>
                            <a:srgbClr val="0033CC"/>
                          </a:solidFill>
                          <a:latin typeface="Arial" panose="020B0604020202020204" pitchFamily="34" charset="0"/>
                        </a:defRPr>
                      </a:lvl7pPr>
                      <a:lvl8pPr fontAlgn="base">
                        <a:spcBef>
                          <a:spcPct val="20000"/>
                        </a:spcBef>
                        <a:spcAft>
                          <a:spcPct val="0"/>
                        </a:spcAft>
                        <a:defRPr>
                          <a:solidFill>
                            <a:srgbClr val="0033CC"/>
                          </a:solidFill>
                          <a:latin typeface="Arial" panose="020B0604020202020204" pitchFamily="34" charset="0"/>
                        </a:defRPr>
                      </a:lvl8pPr>
                      <a:lvl9pPr fontAlgn="base">
                        <a:spcBef>
                          <a:spcPct val="20000"/>
                        </a:spcBef>
                        <a:spcAft>
                          <a:spcPct val="0"/>
                        </a:spcAft>
                        <a:defRPr>
                          <a:solidFill>
                            <a:srgbClr val="0033CC"/>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rgbClr val="0033CC"/>
                          </a:solidFill>
                          <a:effectLst/>
                          <a:latin typeface="Arial" panose="020B0604020202020204" pitchFamily="34" charset="0"/>
                        </a:rPr>
                        <a:t>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33CC"/>
                          </a:solidFill>
                          <a:latin typeface="Arial" panose="020B0604020202020204" pitchFamily="34" charset="0"/>
                        </a:defRPr>
                      </a:lvl1pPr>
                      <a:lvl2pPr>
                        <a:spcBef>
                          <a:spcPct val="20000"/>
                        </a:spcBef>
                        <a:defRPr sz="2400">
                          <a:solidFill>
                            <a:srgbClr val="0033CC"/>
                          </a:solidFill>
                          <a:latin typeface="Arial" panose="020B0604020202020204" pitchFamily="34" charset="0"/>
                        </a:defRPr>
                      </a:lvl2pPr>
                      <a:lvl3pPr>
                        <a:spcBef>
                          <a:spcPct val="20000"/>
                        </a:spcBef>
                        <a:defRPr sz="2000">
                          <a:solidFill>
                            <a:srgbClr val="0033CC"/>
                          </a:solidFill>
                          <a:latin typeface="Arial" panose="020B0604020202020204" pitchFamily="34" charset="0"/>
                        </a:defRPr>
                      </a:lvl3pPr>
                      <a:lvl4pPr>
                        <a:spcBef>
                          <a:spcPct val="20000"/>
                        </a:spcBef>
                        <a:defRPr>
                          <a:solidFill>
                            <a:srgbClr val="0033CC"/>
                          </a:solidFill>
                          <a:latin typeface="Arial" panose="020B0604020202020204" pitchFamily="34" charset="0"/>
                        </a:defRPr>
                      </a:lvl4pPr>
                      <a:lvl5pPr>
                        <a:spcBef>
                          <a:spcPct val="20000"/>
                        </a:spcBef>
                        <a:defRPr>
                          <a:solidFill>
                            <a:srgbClr val="0033CC"/>
                          </a:solidFill>
                          <a:latin typeface="Arial" panose="020B0604020202020204" pitchFamily="34" charset="0"/>
                        </a:defRPr>
                      </a:lvl5pPr>
                      <a:lvl6pPr fontAlgn="base">
                        <a:spcBef>
                          <a:spcPct val="20000"/>
                        </a:spcBef>
                        <a:spcAft>
                          <a:spcPct val="0"/>
                        </a:spcAft>
                        <a:defRPr>
                          <a:solidFill>
                            <a:srgbClr val="0033CC"/>
                          </a:solidFill>
                          <a:latin typeface="Arial" panose="020B0604020202020204" pitchFamily="34" charset="0"/>
                        </a:defRPr>
                      </a:lvl6pPr>
                      <a:lvl7pPr fontAlgn="base">
                        <a:spcBef>
                          <a:spcPct val="20000"/>
                        </a:spcBef>
                        <a:spcAft>
                          <a:spcPct val="0"/>
                        </a:spcAft>
                        <a:defRPr>
                          <a:solidFill>
                            <a:srgbClr val="0033CC"/>
                          </a:solidFill>
                          <a:latin typeface="Arial" panose="020B0604020202020204" pitchFamily="34" charset="0"/>
                        </a:defRPr>
                      </a:lvl7pPr>
                      <a:lvl8pPr fontAlgn="base">
                        <a:spcBef>
                          <a:spcPct val="20000"/>
                        </a:spcBef>
                        <a:spcAft>
                          <a:spcPct val="0"/>
                        </a:spcAft>
                        <a:defRPr>
                          <a:solidFill>
                            <a:srgbClr val="0033CC"/>
                          </a:solidFill>
                          <a:latin typeface="Arial" panose="020B0604020202020204" pitchFamily="34" charset="0"/>
                        </a:defRPr>
                      </a:lvl8pPr>
                      <a:lvl9pPr fontAlgn="base">
                        <a:spcBef>
                          <a:spcPct val="20000"/>
                        </a:spcBef>
                        <a:spcAft>
                          <a:spcPct val="0"/>
                        </a:spcAft>
                        <a:defRPr>
                          <a:solidFill>
                            <a:srgbClr val="0033CC"/>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rgbClr val="0033CC"/>
                          </a:solidFill>
                          <a:effectLst/>
                          <a:latin typeface="Arial" panose="020B0604020202020204" pitchFamily="34" charset="0"/>
                        </a:rPr>
                        <a:t>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33CC"/>
                          </a:solidFill>
                          <a:latin typeface="Arial" panose="020B0604020202020204" pitchFamily="34" charset="0"/>
                        </a:defRPr>
                      </a:lvl1pPr>
                      <a:lvl2pPr>
                        <a:spcBef>
                          <a:spcPct val="20000"/>
                        </a:spcBef>
                        <a:defRPr sz="2400">
                          <a:solidFill>
                            <a:srgbClr val="0033CC"/>
                          </a:solidFill>
                          <a:latin typeface="Arial" panose="020B0604020202020204" pitchFamily="34" charset="0"/>
                        </a:defRPr>
                      </a:lvl2pPr>
                      <a:lvl3pPr>
                        <a:spcBef>
                          <a:spcPct val="20000"/>
                        </a:spcBef>
                        <a:defRPr sz="2000">
                          <a:solidFill>
                            <a:srgbClr val="0033CC"/>
                          </a:solidFill>
                          <a:latin typeface="Arial" panose="020B0604020202020204" pitchFamily="34" charset="0"/>
                        </a:defRPr>
                      </a:lvl3pPr>
                      <a:lvl4pPr>
                        <a:spcBef>
                          <a:spcPct val="20000"/>
                        </a:spcBef>
                        <a:defRPr>
                          <a:solidFill>
                            <a:srgbClr val="0033CC"/>
                          </a:solidFill>
                          <a:latin typeface="Arial" panose="020B0604020202020204" pitchFamily="34" charset="0"/>
                        </a:defRPr>
                      </a:lvl4pPr>
                      <a:lvl5pPr>
                        <a:spcBef>
                          <a:spcPct val="20000"/>
                        </a:spcBef>
                        <a:defRPr>
                          <a:solidFill>
                            <a:srgbClr val="0033CC"/>
                          </a:solidFill>
                          <a:latin typeface="Arial" panose="020B0604020202020204" pitchFamily="34" charset="0"/>
                        </a:defRPr>
                      </a:lvl5pPr>
                      <a:lvl6pPr fontAlgn="base">
                        <a:spcBef>
                          <a:spcPct val="20000"/>
                        </a:spcBef>
                        <a:spcAft>
                          <a:spcPct val="0"/>
                        </a:spcAft>
                        <a:defRPr>
                          <a:solidFill>
                            <a:srgbClr val="0033CC"/>
                          </a:solidFill>
                          <a:latin typeface="Arial" panose="020B0604020202020204" pitchFamily="34" charset="0"/>
                        </a:defRPr>
                      </a:lvl6pPr>
                      <a:lvl7pPr fontAlgn="base">
                        <a:spcBef>
                          <a:spcPct val="20000"/>
                        </a:spcBef>
                        <a:spcAft>
                          <a:spcPct val="0"/>
                        </a:spcAft>
                        <a:defRPr>
                          <a:solidFill>
                            <a:srgbClr val="0033CC"/>
                          </a:solidFill>
                          <a:latin typeface="Arial" panose="020B0604020202020204" pitchFamily="34" charset="0"/>
                        </a:defRPr>
                      </a:lvl7pPr>
                      <a:lvl8pPr fontAlgn="base">
                        <a:spcBef>
                          <a:spcPct val="20000"/>
                        </a:spcBef>
                        <a:spcAft>
                          <a:spcPct val="0"/>
                        </a:spcAft>
                        <a:defRPr>
                          <a:solidFill>
                            <a:srgbClr val="0033CC"/>
                          </a:solidFill>
                          <a:latin typeface="Arial" panose="020B0604020202020204" pitchFamily="34" charset="0"/>
                        </a:defRPr>
                      </a:lvl8pPr>
                      <a:lvl9pPr fontAlgn="base">
                        <a:spcBef>
                          <a:spcPct val="20000"/>
                        </a:spcBef>
                        <a:spcAft>
                          <a:spcPct val="0"/>
                        </a:spcAft>
                        <a:defRPr>
                          <a:solidFill>
                            <a:srgbClr val="0033CC"/>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rgbClr val="0033CC"/>
                          </a:solidFill>
                          <a:effectLst/>
                          <a:latin typeface="Arial" panose="020B0604020202020204" pitchFamily="34" charset="0"/>
                        </a:rPr>
                        <a:t>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33CC"/>
                          </a:solidFill>
                          <a:latin typeface="Arial" panose="020B0604020202020204" pitchFamily="34" charset="0"/>
                        </a:defRPr>
                      </a:lvl1pPr>
                      <a:lvl2pPr>
                        <a:spcBef>
                          <a:spcPct val="20000"/>
                        </a:spcBef>
                        <a:defRPr sz="2400">
                          <a:solidFill>
                            <a:srgbClr val="0033CC"/>
                          </a:solidFill>
                          <a:latin typeface="Arial" panose="020B0604020202020204" pitchFamily="34" charset="0"/>
                        </a:defRPr>
                      </a:lvl2pPr>
                      <a:lvl3pPr>
                        <a:spcBef>
                          <a:spcPct val="20000"/>
                        </a:spcBef>
                        <a:defRPr sz="2000">
                          <a:solidFill>
                            <a:srgbClr val="0033CC"/>
                          </a:solidFill>
                          <a:latin typeface="Arial" panose="020B0604020202020204" pitchFamily="34" charset="0"/>
                        </a:defRPr>
                      </a:lvl3pPr>
                      <a:lvl4pPr>
                        <a:spcBef>
                          <a:spcPct val="20000"/>
                        </a:spcBef>
                        <a:defRPr>
                          <a:solidFill>
                            <a:srgbClr val="0033CC"/>
                          </a:solidFill>
                          <a:latin typeface="Arial" panose="020B0604020202020204" pitchFamily="34" charset="0"/>
                        </a:defRPr>
                      </a:lvl4pPr>
                      <a:lvl5pPr>
                        <a:spcBef>
                          <a:spcPct val="20000"/>
                        </a:spcBef>
                        <a:defRPr>
                          <a:solidFill>
                            <a:srgbClr val="0033CC"/>
                          </a:solidFill>
                          <a:latin typeface="Arial" panose="020B0604020202020204" pitchFamily="34" charset="0"/>
                        </a:defRPr>
                      </a:lvl5pPr>
                      <a:lvl6pPr fontAlgn="base">
                        <a:spcBef>
                          <a:spcPct val="20000"/>
                        </a:spcBef>
                        <a:spcAft>
                          <a:spcPct val="0"/>
                        </a:spcAft>
                        <a:defRPr>
                          <a:solidFill>
                            <a:srgbClr val="0033CC"/>
                          </a:solidFill>
                          <a:latin typeface="Arial" panose="020B0604020202020204" pitchFamily="34" charset="0"/>
                        </a:defRPr>
                      </a:lvl6pPr>
                      <a:lvl7pPr fontAlgn="base">
                        <a:spcBef>
                          <a:spcPct val="20000"/>
                        </a:spcBef>
                        <a:spcAft>
                          <a:spcPct val="0"/>
                        </a:spcAft>
                        <a:defRPr>
                          <a:solidFill>
                            <a:srgbClr val="0033CC"/>
                          </a:solidFill>
                          <a:latin typeface="Arial" panose="020B0604020202020204" pitchFamily="34" charset="0"/>
                        </a:defRPr>
                      </a:lvl7pPr>
                      <a:lvl8pPr fontAlgn="base">
                        <a:spcBef>
                          <a:spcPct val="20000"/>
                        </a:spcBef>
                        <a:spcAft>
                          <a:spcPct val="0"/>
                        </a:spcAft>
                        <a:defRPr>
                          <a:solidFill>
                            <a:srgbClr val="0033CC"/>
                          </a:solidFill>
                          <a:latin typeface="Arial" panose="020B0604020202020204" pitchFamily="34" charset="0"/>
                        </a:defRPr>
                      </a:lvl8pPr>
                      <a:lvl9pPr fontAlgn="base">
                        <a:spcBef>
                          <a:spcPct val="20000"/>
                        </a:spcBef>
                        <a:spcAft>
                          <a:spcPct val="0"/>
                        </a:spcAft>
                        <a:defRPr>
                          <a:solidFill>
                            <a:srgbClr val="0033CC"/>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rgbClr val="0033CC"/>
                          </a:solidFill>
                          <a:effectLst/>
                          <a:latin typeface="Arial" panose="020B0604020202020204" pitchFamily="34" charset="0"/>
                        </a:rPr>
                        <a:t>t[1][3]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711200">
                <a:tc>
                  <a:txBody>
                    <a:bodyPr/>
                    <a:lstStyle>
                      <a:lvl1pPr>
                        <a:spcBef>
                          <a:spcPct val="20000"/>
                        </a:spcBef>
                        <a:defRPr sz="2800">
                          <a:solidFill>
                            <a:srgbClr val="0033CC"/>
                          </a:solidFill>
                          <a:latin typeface="Arial" panose="020B0604020202020204" pitchFamily="34" charset="0"/>
                        </a:defRPr>
                      </a:lvl1pPr>
                      <a:lvl2pPr>
                        <a:spcBef>
                          <a:spcPct val="20000"/>
                        </a:spcBef>
                        <a:defRPr sz="2400">
                          <a:solidFill>
                            <a:srgbClr val="0033CC"/>
                          </a:solidFill>
                          <a:latin typeface="Arial" panose="020B0604020202020204" pitchFamily="34" charset="0"/>
                        </a:defRPr>
                      </a:lvl2pPr>
                      <a:lvl3pPr>
                        <a:spcBef>
                          <a:spcPct val="20000"/>
                        </a:spcBef>
                        <a:defRPr sz="2000">
                          <a:solidFill>
                            <a:srgbClr val="0033CC"/>
                          </a:solidFill>
                          <a:latin typeface="Arial" panose="020B0604020202020204" pitchFamily="34" charset="0"/>
                        </a:defRPr>
                      </a:lvl3pPr>
                      <a:lvl4pPr>
                        <a:spcBef>
                          <a:spcPct val="20000"/>
                        </a:spcBef>
                        <a:defRPr>
                          <a:solidFill>
                            <a:srgbClr val="0033CC"/>
                          </a:solidFill>
                          <a:latin typeface="Arial" panose="020B0604020202020204" pitchFamily="34" charset="0"/>
                        </a:defRPr>
                      </a:lvl4pPr>
                      <a:lvl5pPr>
                        <a:spcBef>
                          <a:spcPct val="20000"/>
                        </a:spcBef>
                        <a:defRPr>
                          <a:solidFill>
                            <a:srgbClr val="0033CC"/>
                          </a:solidFill>
                          <a:latin typeface="Arial" panose="020B0604020202020204" pitchFamily="34" charset="0"/>
                        </a:defRPr>
                      </a:lvl5pPr>
                      <a:lvl6pPr fontAlgn="base">
                        <a:spcBef>
                          <a:spcPct val="20000"/>
                        </a:spcBef>
                        <a:spcAft>
                          <a:spcPct val="0"/>
                        </a:spcAft>
                        <a:defRPr>
                          <a:solidFill>
                            <a:srgbClr val="0033CC"/>
                          </a:solidFill>
                          <a:latin typeface="Arial" panose="020B0604020202020204" pitchFamily="34" charset="0"/>
                        </a:defRPr>
                      </a:lvl6pPr>
                      <a:lvl7pPr fontAlgn="base">
                        <a:spcBef>
                          <a:spcPct val="20000"/>
                        </a:spcBef>
                        <a:spcAft>
                          <a:spcPct val="0"/>
                        </a:spcAft>
                        <a:defRPr>
                          <a:solidFill>
                            <a:srgbClr val="0033CC"/>
                          </a:solidFill>
                          <a:latin typeface="Arial" panose="020B0604020202020204" pitchFamily="34" charset="0"/>
                        </a:defRPr>
                      </a:lvl7pPr>
                      <a:lvl8pPr fontAlgn="base">
                        <a:spcBef>
                          <a:spcPct val="20000"/>
                        </a:spcBef>
                        <a:spcAft>
                          <a:spcPct val="0"/>
                        </a:spcAft>
                        <a:defRPr>
                          <a:solidFill>
                            <a:srgbClr val="0033CC"/>
                          </a:solidFill>
                          <a:latin typeface="Arial" panose="020B0604020202020204" pitchFamily="34" charset="0"/>
                        </a:defRPr>
                      </a:lvl8pPr>
                      <a:lvl9pPr fontAlgn="base">
                        <a:spcBef>
                          <a:spcPct val="20000"/>
                        </a:spcBef>
                        <a:spcAft>
                          <a:spcPct val="0"/>
                        </a:spcAft>
                        <a:defRPr>
                          <a:solidFill>
                            <a:srgbClr val="0033CC"/>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rgbClr val="0033CC"/>
                          </a:solidFill>
                          <a:effectLst/>
                          <a:latin typeface="Arial" panose="020B0604020202020204" pitchFamily="34" charset="0"/>
                        </a:rPr>
                        <a:t>t[2][0]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33CC"/>
                          </a:solidFill>
                          <a:latin typeface="Arial" panose="020B0604020202020204" pitchFamily="34" charset="0"/>
                        </a:defRPr>
                      </a:lvl1pPr>
                      <a:lvl2pPr>
                        <a:spcBef>
                          <a:spcPct val="20000"/>
                        </a:spcBef>
                        <a:defRPr sz="2400">
                          <a:solidFill>
                            <a:srgbClr val="0033CC"/>
                          </a:solidFill>
                          <a:latin typeface="Arial" panose="020B0604020202020204" pitchFamily="34" charset="0"/>
                        </a:defRPr>
                      </a:lvl2pPr>
                      <a:lvl3pPr>
                        <a:spcBef>
                          <a:spcPct val="20000"/>
                        </a:spcBef>
                        <a:defRPr sz="2000">
                          <a:solidFill>
                            <a:srgbClr val="0033CC"/>
                          </a:solidFill>
                          <a:latin typeface="Arial" panose="020B0604020202020204" pitchFamily="34" charset="0"/>
                        </a:defRPr>
                      </a:lvl3pPr>
                      <a:lvl4pPr>
                        <a:spcBef>
                          <a:spcPct val="20000"/>
                        </a:spcBef>
                        <a:defRPr>
                          <a:solidFill>
                            <a:srgbClr val="0033CC"/>
                          </a:solidFill>
                          <a:latin typeface="Arial" panose="020B0604020202020204" pitchFamily="34" charset="0"/>
                        </a:defRPr>
                      </a:lvl4pPr>
                      <a:lvl5pPr>
                        <a:spcBef>
                          <a:spcPct val="20000"/>
                        </a:spcBef>
                        <a:defRPr>
                          <a:solidFill>
                            <a:srgbClr val="0033CC"/>
                          </a:solidFill>
                          <a:latin typeface="Arial" panose="020B0604020202020204" pitchFamily="34" charset="0"/>
                        </a:defRPr>
                      </a:lvl5pPr>
                      <a:lvl6pPr fontAlgn="base">
                        <a:spcBef>
                          <a:spcPct val="20000"/>
                        </a:spcBef>
                        <a:spcAft>
                          <a:spcPct val="0"/>
                        </a:spcAft>
                        <a:defRPr>
                          <a:solidFill>
                            <a:srgbClr val="0033CC"/>
                          </a:solidFill>
                          <a:latin typeface="Arial" panose="020B0604020202020204" pitchFamily="34" charset="0"/>
                        </a:defRPr>
                      </a:lvl6pPr>
                      <a:lvl7pPr fontAlgn="base">
                        <a:spcBef>
                          <a:spcPct val="20000"/>
                        </a:spcBef>
                        <a:spcAft>
                          <a:spcPct val="0"/>
                        </a:spcAft>
                        <a:defRPr>
                          <a:solidFill>
                            <a:srgbClr val="0033CC"/>
                          </a:solidFill>
                          <a:latin typeface="Arial" panose="020B0604020202020204" pitchFamily="34" charset="0"/>
                        </a:defRPr>
                      </a:lvl7pPr>
                      <a:lvl8pPr fontAlgn="base">
                        <a:spcBef>
                          <a:spcPct val="20000"/>
                        </a:spcBef>
                        <a:spcAft>
                          <a:spcPct val="0"/>
                        </a:spcAft>
                        <a:defRPr>
                          <a:solidFill>
                            <a:srgbClr val="0033CC"/>
                          </a:solidFill>
                          <a:latin typeface="Arial" panose="020B0604020202020204" pitchFamily="34" charset="0"/>
                        </a:defRPr>
                      </a:lvl8pPr>
                      <a:lvl9pPr fontAlgn="base">
                        <a:spcBef>
                          <a:spcPct val="20000"/>
                        </a:spcBef>
                        <a:spcAft>
                          <a:spcPct val="0"/>
                        </a:spcAft>
                        <a:defRPr>
                          <a:solidFill>
                            <a:srgbClr val="0033CC"/>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rgbClr val="0033CC"/>
                          </a:solidFill>
                          <a:effectLst/>
                          <a:latin typeface="Arial" panose="020B0604020202020204" pitchFamily="34" charset="0"/>
                        </a:rPr>
                        <a:t>t[2][1]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33CC"/>
                          </a:solidFill>
                          <a:latin typeface="Arial" panose="020B0604020202020204" pitchFamily="34" charset="0"/>
                        </a:defRPr>
                      </a:lvl1pPr>
                      <a:lvl2pPr>
                        <a:spcBef>
                          <a:spcPct val="20000"/>
                        </a:spcBef>
                        <a:defRPr sz="2400">
                          <a:solidFill>
                            <a:srgbClr val="0033CC"/>
                          </a:solidFill>
                          <a:latin typeface="Arial" panose="020B0604020202020204" pitchFamily="34" charset="0"/>
                        </a:defRPr>
                      </a:lvl2pPr>
                      <a:lvl3pPr>
                        <a:spcBef>
                          <a:spcPct val="20000"/>
                        </a:spcBef>
                        <a:defRPr sz="2000">
                          <a:solidFill>
                            <a:srgbClr val="0033CC"/>
                          </a:solidFill>
                          <a:latin typeface="Arial" panose="020B0604020202020204" pitchFamily="34" charset="0"/>
                        </a:defRPr>
                      </a:lvl3pPr>
                      <a:lvl4pPr>
                        <a:spcBef>
                          <a:spcPct val="20000"/>
                        </a:spcBef>
                        <a:defRPr>
                          <a:solidFill>
                            <a:srgbClr val="0033CC"/>
                          </a:solidFill>
                          <a:latin typeface="Arial" panose="020B0604020202020204" pitchFamily="34" charset="0"/>
                        </a:defRPr>
                      </a:lvl4pPr>
                      <a:lvl5pPr>
                        <a:spcBef>
                          <a:spcPct val="20000"/>
                        </a:spcBef>
                        <a:defRPr>
                          <a:solidFill>
                            <a:srgbClr val="0033CC"/>
                          </a:solidFill>
                          <a:latin typeface="Arial" panose="020B0604020202020204" pitchFamily="34" charset="0"/>
                        </a:defRPr>
                      </a:lvl5pPr>
                      <a:lvl6pPr fontAlgn="base">
                        <a:spcBef>
                          <a:spcPct val="20000"/>
                        </a:spcBef>
                        <a:spcAft>
                          <a:spcPct val="0"/>
                        </a:spcAft>
                        <a:defRPr>
                          <a:solidFill>
                            <a:srgbClr val="0033CC"/>
                          </a:solidFill>
                          <a:latin typeface="Arial" panose="020B0604020202020204" pitchFamily="34" charset="0"/>
                        </a:defRPr>
                      </a:lvl6pPr>
                      <a:lvl7pPr fontAlgn="base">
                        <a:spcBef>
                          <a:spcPct val="20000"/>
                        </a:spcBef>
                        <a:spcAft>
                          <a:spcPct val="0"/>
                        </a:spcAft>
                        <a:defRPr>
                          <a:solidFill>
                            <a:srgbClr val="0033CC"/>
                          </a:solidFill>
                          <a:latin typeface="Arial" panose="020B0604020202020204" pitchFamily="34" charset="0"/>
                        </a:defRPr>
                      </a:lvl7pPr>
                      <a:lvl8pPr fontAlgn="base">
                        <a:spcBef>
                          <a:spcPct val="20000"/>
                        </a:spcBef>
                        <a:spcAft>
                          <a:spcPct val="0"/>
                        </a:spcAft>
                        <a:defRPr>
                          <a:solidFill>
                            <a:srgbClr val="0033CC"/>
                          </a:solidFill>
                          <a:latin typeface="Arial" panose="020B0604020202020204" pitchFamily="34" charset="0"/>
                        </a:defRPr>
                      </a:lvl8pPr>
                      <a:lvl9pPr fontAlgn="base">
                        <a:spcBef>
                          <a:spcPct val="20000"/>
                        </a:spcBef>
                        <a:spcAft>
                          <a:spcPct val="0"/>
                        </a:spcAft>
                        <a:defRPr>
                          <a:solidFill>
                            <a:srgbClr val="0033CC"/>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rgbClr val="0033CC"/>
                          </a:solidFill>
                          <a:effectLst/>
                          <a:latin typeface="Arial" panose="020B0604020202020204" pitchFamily="34" charset="0"/>
                        </a:rPr>
                        <a:t>t[2][2]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33CC"/>
                          </a:solidFill>
                          <a:latin typeface="Arial" panose="020B0604020202020204" pitchFamily="34" charset="0"/>
                        </a:defRPr>
                      </a:lvl1pPr>
                      <a:lvl2pPr>
                        <a:spcBef>
                          <a:spcPct val="20000"/>
                        </a:spcBef>
                        <a:defRPr sz="2400">
                          <a:solidFill>
                            <a:srgbClr val="0033CC"/>
                          </a:solidFill>
                          <a:latin typeface="Arial" panose="020B0604020202020204" pitchFamily="34" charset="0"/>
                        </a:defRPr>
                      </a:lvl2pPr>
                      <a:lvl3pPr>
                        <a:spcBef>
                          <a:spcPct val="20000"/>
                        </a:spcBef>
                        <a:defRPr sz="2000">
                          <a:solidFill>
                            <a:srgbClr val="0033CC"/>
                          </a:solidFill>
                          <a:latin typeface="Arial" panose="020B0604020202020204" pitchFamily="34" charset="0"/>
                        </a:defRPr>
                      </a:lvl3pPr>
                      <a:lvl4pPr>
                        <a:spcBef>
                          <a:spcPct val="20000"/>
                        </a:spcBef>
                        <a:defRPr>
                          <a:solidFill>
                            <a:srgbClr val="0033CC"/>
                          </a:solidFill>
                          <a:latin typeface="Arial" panose="020B0604020202020204" pitchFamily="34" charset="0"/>
                        </a:defRPr>
                      </a:lvl4pPr>
                      <a:lvl5pPr>
                        <a:spcBef>
                          <a:spcPct val="20000"/>
                        </a:spcBef>
                        <a:defRPr>
                          <a:solidFill>
                            <a:srgbClr val="0033CC"/>
                          </a:solidFill>
                          <a:latin typeface="Arial" panose="020B0604020202020204" pitchFamily="34" charset="0"/>
                        </a:defRPr>
                      </a:lvl5pPr>
                      <a:lvl6pPr fontAlgn="base">
                        <a:spcBef>
                          <a:spcPct val="20000"/>
                        </a:spcBef>
                        <a:spcAft>
                          <a:spcPct val="0"/>
                        </a:spcAft>
                        <a:defRPr>
                          <a:solidFill>
                            <a:srgbClr val="0033CC"/>
                          </a:solidFill>
                          <a:latin typeface="Arial" panose="020B0604020202020204" pitchFamily="34" charset="0"/>
                        </a:defRPr>
                      </a:lvl6pPr>
                      <a:lvl7pPr fontAlgn="base">
                        <a:spcBef>
                          <a:spcPct val="20000"/>
                        </a:spcBef>
                        <a:spcAft>
                          <a:spcPct val="0"/>
                        </a:spcAft>
                        <a:defRPr>
                          <a:solidFill>
                            <a:srgbClr val="0033CC"/>
                          </a:solidFill>
                          <a:latin typeface="Arial" panose="020B0604020202020204" pitchFamily="34" charset="0"/>
                        </a:defRPr>
                      </a:lvl7pPr>
                      <a:lvl8pPr fontAlgn="base">
                        <a:spcBef>
                          <a:spcPct val="20000"/>
                        </a:spcBef>
                        <a:spcAft>
                          <a:spcPct val="0"/>
                        </a:spcAft>
                        <a:defRPr>
                          <a:solidFill>
                            <a:srgbClr val="0033CC"/>
                          </a:solidFill>
                          <a:latin typeface="Arial" panose="020B0604020202020204" pitchFamily="34" charset="0"/>
                        </a:defRPr>
                      </a:lvl8pPr>
                      <a:lvl9pPr fontAlgn="base">
                        <a:spcBef>
                          <a:spcPct val="20000"/>
                        </a:spcBef>
                        <a:spcAft>
                          <a:spcPct val="0"/>
                        </a:spcAft>
                        <a:defRPr>
                          <a:solidFill>
                            <a:srgbClr val="0033CC"/>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rgbClr val="0033CC"/>
                          </a:solidFill>
                          <a:effectLst/>
                          <a:latin typeface="Arial" panose="020B0604020202020204" pitchFamily="34" charset="0"/>
                        </a:rPr>
                        <a:t>t[2][3]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bl>
          </a:graphicData>
        </a:graphic>
      </p:graphicFrame>
      <p:sp>
        <p:nvSpPr>
          <p:cNvPr id="2" name="Slide Number Placeholder 1">
            <a:extLst>
              <a:ext uri="{FF2B5EF4-FFF2-40B4-BE49-F238E27FC236}">
                <a16:creationId xmlns:a16="http://schemas.microsoft.com/office/drawing/2014/main" id="{4E133AE2-1951-4180-AE6D-7C38AE96D1C4}"/>
              </a:ext>
            </a:extLst>
          </p:cNvPr>
          <p:cNvSpPr>
            <a:spLocks noGrp="1"/>
          </p:cNvSpPr>
          <p:nvPr>
            <p:ph type="sldNum" sz="quarter" idx="12"/>
          </p:nvPr>
        </p:nvSpPr>
        <p:spPr/>
        <p:txBody>
          <a:bodyPr/>
          <a:lstStyle/>
          <a:p>
            <a:pPr>
              <a:defRPr/>
            </a:pPr>
            <a:fld id="{433BCE07-93B6-431C-B811-61266185107F}" type="slidenum">
              <a:rPr lang="en-US" altLang="en-US" smtClean="0"/>
              <a:pPr>
                <a:defRPr/>
              </a:pPr>
              <a:t>14</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854056"/>
                                        </p:tgtEl>
                                        <p:attrNameLst>
                                          <p:attrName>style.visibility</p:attrName>
                                        </p:attrNameLst>
                                      </p:cBhvr>
                                      <p:to>
                                        <p:strVal val="visible"/>
                                      </p:to>
                                    </p:set>
                                    <p:animEffect transition="in" filter="dissolve">
                                      <p:cBhvr>
                                        <p:cTn id="7" dur="500"/>
                                        <p:tgtEl>
                                          <p:spTgt spid="85405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xit" presetSubtype="0" fill="hold" nodeType="clickEffect">
                                  <p:stCondLst>
                                    <p:cond delay="0"/>
                                  </p:stCondLst>
                                  <p:childTnLst>
                                    <p:animEffect transition="out" filter="dissolve">
                                      <p:cBhvr>
                                        <p:cTn id="11" dur="500"/>
                                        <p:tgtEl>
                                          <p:spTgt spid="854056"/>
                                        </p:tgtEl>
                                      </p:cBhvr>
                                    </p:animEffect>
                                    <p:set>
                                      <p:cBhvr>
                                        <p:cTn id="12" dur="1" fill="hold">
                                          <p:stCondLst>
                                            <p:cond delay="499"/>
                                          </p:stCondLst>
                                        </p:cTn>
                                        <p:tgtEl>
                                          <p:spTgt spid="854056"/>
                                        </p:tgtEl>
                                        <p:attrNameLst>
                                          <p:attrName>style.visibility</p:attrName>
                                        </p:attrNameLst>
                                      </p:cBhvr>
                                      <p:to>
                                        <p:strVal val="hidden"/>
                                      </p:to>
                                    </p:set>
                                  </p:childTnLst>
                                </p:cTn>
                              </p:par>
                              <p:par>
                                <p:cTn id="13" presetID="9" presetClass="entr" presetSubtype="0" fill="hold" nodeType="withEffect">
                                  <p:stCondLst>
                                    <p:cond delay="0"/>
                                  </p:stCondLst>
                                  <p:childTnLst>
                                    <p:set>
                                      <p:cBhvr>
                                        <p:cTn id="14" dur="1" fill="hold">
                                          <p:stCondLst>
                                            <p:cond delay="0"/>
                                          </p:stCondLst>
                                        </p:cTn>
                                        <p:tgtEl>
                                          <p:spTgt spid="854055"/>
                                        </p:tgtEl>
                                        <p:attrNameLst>
                                          <p:attrName>style.visibility</p:attrName>
                                        </p:attrNameLst>
                                      </p:cBhvr>
                                      <p:to>
                                        <p:strVal val="visible"/>
                                      </p:to>
                                    </p:set>
                                    <p:animEffect transition="in" filter="dissolve">
                                      <p:cBhvr>
                                        <p:cTn id="15" dur="500"/>
                                        <p:tgtEl>
                                          <p:spTgt spid="854055"/>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xit" presetSubtype="0" fill="hold" nodeType="clickEffect">
                                  <p:stCondLst>
                                    <p:cond delay="0"/>
                                  </p:stCondLst>
                                  <p:childTnLst>
                                    <p:animEffect transition="out" filter="dissolve">
                                      <p:cBhvr>
                                        <p:cTn id="19" dur="500"/>
                                        <p:tgtEl>
                                          <p:spTgt spid="854055"/>
                                        </p:tgtEl>
                                      </p:cBhvr>
                                    </p:animEffect>
                                    <p:set>
                                      <p:cBhvr>
                                        <p:cTn id="20" dur="1" fill="hold">
                                          <p:stCondLst>
                                            <p:cond delay="499"/>
                                          </p:stCondLst>
                                        </p:cTn>
                                        <p:tgtEl>
                                          <p:spTgt spid="854055"/>
                                        </p:tgtEl>
                                        <p:attrNameLst>
                                          <p:attrName>style.visibility</p:attrName>
                                        </p:attrNameLst>
                                      </p:cBhvr>
                                      <p:to>
                                        <p:strVal val="hidden"/>
                                      </p:to>
                                    </p:set>
                                  </p:childTnLst>
                                </p:cTn>
                              </p:par>
                              <p:par>
                                <p:cTn id="21" presetID="9" presetClass="entr" presetSubtype="0" fill="hold" nodeType="withEffect">
                                  <p:stCondLst>
                                    <p:cond delay="0"/>
                                  </p:stCondLst>
                                  <p:childTnLst>
                                    <p:set>
                                      <p:cBhvr>
                                        <p:cTn id="22" dur="1" fill="hold">
                                          <p:stCondLst>
                                            <p:cond delay="0"/>
                                          </p:stCondLst>
                                        </p:cTn>
                                        <p:tgtEl>
                                          <p:spTgt spid="854060"/>
                                        </p:tgtEl>
                                        <p:attrNameLst>
                                          <p:attrName>style.visibility</p:attrName>
                                        </p:attrNameLst>
                                      </p:cBhvr>
                                      <p:to>
                                        <p:strVal val="visible"/>
                                      </p:to>
                                    </p:set>
                                    <p:animEffect transition="in" filter="dissolve">
                                      <p:cBhvr>
                                        <p:cTn id="23" dur="500"/>
                                        <p:tgtEl>
                                          <p:spTgt spid="854060"/>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9" presetClass="exit" presetSubtype="0" fill="hold" nodeType="clickEffect">
                                  <p:stCondLst>
                                    <p:cond delay="0"/>
                                  </p:stCondLst>
                                  <p:childTnLst>
                                    <p:animEffect transition="out" filter="dissolve">
                                      <p:cBhvr>
                                        <p:cTn id="27" dur="500"/>
                                        <p:tgtEl>
                                          <p:spTgt spid="854060"/>
                                        </p:tgtEl>
                                      </p:cBhvr>
                                    </p:animEffect>
                                    <p:set>
                                      <p:cBhvr>
                                        <p:cTn id="28" dur="1" fill="hold">
                                          <p:stCondLst>
                                            <p:cond delay="499"/>
                                          </p:stCondLst>
                                        </p:cTn>
                                        <p:tgtEl>
                                          <p:spTgt spid="854060"/>
                                        </p:tgtEl>
                                        <p:attrNameLst>
                                          <p:attrName>style.visibility</p:attrName>
                                        </p:attrNameLst>
                                      </p:cBhvr>
                                      <p:to>
                                        <p:strVal val="hidden"/>
                                      </p:to>
                                    </p:set>
                                  </p:childTnLst>
                                </p:cTn>
                              </p:par>
                              <p:par>
                                <p:cTn id="29" presetID="9" presetClass="entr" presetSubtype="0" fill="hold" nodeType="withEffect">
                                  <p:stCondLst>
                                    <p:cond delay="0"/>
                                  </p:stCondLst>
                                  <p:childTnLst>
                                    <p:set>
                                      <p:cBhvr>
                                        <p:cTn id="30" dur="1" fill="hold">
                                          <p:stCondLst>
                                            <p:cond delay="0"/>
                                          </p:stCondLst>
                                        </p:cTn>
                                        <p:tgtEl>
                                          <p:spTgt spid="854055"/>
                                        </p:tgtEl>
                                        <p:attrNameLst>
                                          <p:attrName>style.visibility</p:attrName>
                                        </p:attrNameLst>
                                      </p:cBhvr>
                                      <p:to>
                                        <p:strVal val="visible"/>
                                      </p:to>
                                    </p:set>
                                    <p:animEffect transition="in" filter="dissolve">
                                      <p:cBhvr>
                                        <p:cTn id="31" dur="500"/>
                                        <p:tgtEl>
                                          <p:spTgt spid="854055"/>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9" presetClass="entr" presetSubtype="0" fill="hold" nodeType="clickEffect">
                                  <p:stCondLst>
                                    <p:cond delay="0"/>
                                  </p:stCondLst>
                                  <p:childTnLst>
                                    <p:set>
                                      <p:cBhvr>
                                        <p:cTn id="35" dur="1" fill="hold">
                                          <p:stCondLst>
                                            <p:cond delay="0"/>
                                          </p:stCondLst>
                                        </p:cTn>
                                        <p:tgtEl>
                                          <p:spTgt spid="854065"/>
                                        </p:tgtEl>
                                        <p:attrNameLst>
                                          <p:attrName>style.visibility</p:attrName>
                                        </p:attrNameLst>
                                      </p:cBhvr>
                                      <p:to>
                                        <p:strVal val="visible"/>
                                      </p:to>
                                    </p:set>
                                    <p:animEffect transition="in" filter="dissolve">
                                      <p:cBhvr>
                                        <p:cTn id="36" dur="500"/>
                                        <p:tgtEl>
                                          <p:spTgt spid="854065"/>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9" presetClass="exit" presetSubtype="0" fill="hold" nodeType="clickEffect">
                                  <p:stCondLst>
                                    <p:cond delay="0"/>
                                  </p:stCondLst>
                                  <p:childTnLst>
                                    <p:animEffect transition="out" filter="dissolve">
                                      <p:cBhvr>
                                        <p:cTn id="40" dur="500"/>
                                        <p:tgtEl>
                                          <p:spTgt spid="854065"/>
                                        </p:tgtEl>
                                      </p:cBhvr>
                                    </p:animEffect>
                                    <p:set>
                                      <p:cBhvr>
                                        <p:cTn id="41" dur="1" fill="hold">
                                          <p:stCondLst>
                                            <p:cond delay="499"/>
                                          </p:stCondLst>
                                        </p:cTn>
                                        <p:tgtEl>
                                          <p:spTgt spid="854065"/>
                                        </p:tgtEl>
                                        <p:attrNameLst>
                                          <p:attrName>style.visibility</p:attrName>
                                        </p:attrNameLst>
                                      </p:cBhvr>
                                      <p:to>
                                        <p:strVal val="hidden"/>
                                      </p:to>
                                    </p:set>
                                  </p:childTnLst>
                                </p:cTn>
                              </p:par>
                              <p:par>
                                <p:cTn id="42" presetID="9" presetClass="entr" presetSubtype="0" fill="hold" nodeType="withEffect">
                                  <p:stCondLst>
                                    <p:cond delay="0"/>
                                  </p:stCondLst>
                                  <p:childTnLst>
                                    <p:set>
                                      <p:cBhvr>
                                        <p:cTn id="43" dur="1" fill="hold">
                                          <p:stCondLst>
                                            <p:cond delay="0"/>
                                          </p:stCondLst>
                                        </p:cTn>
                                        <p:tgtEl>
                                          <p:spTgt spid="854066"/>
                                        </p:tgtEl>
                                        <p:attrNameLst>
                                          <p:attrName>style.visibility</p:attrName>
                                        </p:attrNameLst>
                                      </p:cBhvr>
                                      <p:to>
                                        <p:strVal val="visible"/>
                                      </p:to>
                                    </p:set>
                                    <p:animEffect transition="in" filter="dissolve">
                                      <p:cBhvr>
                                        <p:cTn id="44" dur="500"/>
                                        <p:tgtEl>
                                          <p:spTgt spid="854066"/>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9" presetClass="exit" presetSubtype="0" fill="hold" nodeType="clickEffect">
                                  <p:stCondLst>
                                    <p:cond delay="0"/>
                                  </p:stCondLst>
                                  <p:childTnLst>
                                    <p:animEffect transition="out" filter="dissolve">
                                      <p:cBhvr>
                                        <p:cTn id="48" dur="500"/>
                                        <p:tgtEl>
                                          <p:spTgt spid="854066"/>
                                        </p:tgtEl>
                                      </p:cBhvr>
                                    </p:animEffect>
                                    <p:set>
                                      <p:cBhvr>
                                        <p:cTn id="49" dur="1" fill="hold">
                                          <p:stCondLst>
                                            <p:cond delay="499"/>
                                          </p:stCondLst>
                                        </p:cTn>
                                        <p:tgtEl>
                                          <p:spTgt spid="854066"/>
                                        </p:tgtEl>
                                        <p:attrNameLst>
                                          <p:attrName>style.visibility</p:attrName>
                                        </p:attrNameLst>
                                      </p:cBhvr>
                                      <p:to>
                                        <p:strVal val="hidden"/>
                                      </p:to>
                                    </p:set>
                                  </p:childTnLst>
                                </p:cTn>
                              </p:par>
                              <p:par>
                                <p:cTn id="50" presetID="9" presetClass="entr" presetSubtype="0" fill="hold" nodeType="withEffect">
                                  <p:stCondLst>
                                    <p:cond delay="0"/>
                                  </p:stCondLst>
                                  <p:childTnLst>
                                    <p:set>
                                      <p:cBhvr>
                                        <p:cTn id="51" dur="1" fill="hold">
                                          <p:stCondLst>
                                            <p:cond delay="0"/>
                                          </p:stCondLst>
                                        </p:cTn>
                                        <p:tgtEl>
                                          <p:spTgt spid="854069"/>
                                        </p:tgtEl>
                                        <p:attrNameLst>
                                          <p:attrName>style.visibility</p:attrName>
                                        </p:attrNameLst>
                                      </p:cBhvr>
                                      <p:to>
                                        <p:strVal val="visible"/>
                                      </p:to>
                                    </p:set>
                                    <p:animEffect transition="in" filter="dissolve">
                                      <p:cBhvr>
                                        <p:cTn id="52" dur="500"/>
                                        <p:tgtEl>
                                          <p:spTgt spid="854069"/>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9" presetClass="exit" presetSubtype="0" fill="hold" nodeType="clickEffect">
                                  <p:stCondLst>
                                    <p:cond delay="0"/>
                                  </p:stCondLst>
                                  <p:childTnLst>
                                    <p:animEffect transition="out" filter="dissolve">
                                      <p:cBhvr>
                                        <p:cTn id="56" dur="500"/>
                                        <p:tgtEl>
                                          <p:spTgt spid="854069"/>
                                        </p:tgtEl>
                                      </p:cBhvr>
                                    </p:animEffect>
                                    <p:set>
                                      <p:cBhvr>
                                        <p:cTn id="57" dur="1" fill="hold">
                                          <p:stCondLst>
                                            <p:cond delay="499"/>
                                          </p:stCondLst>
                                        </p:cTn>
                                        <p:tgtEl>
                                          <p:spTgt spid="854069"/>
                                        </p:tgtEl>
                                        <p:attrNameLst>
                                          <p:attrName>style.visibility</p:attrName>
                                        </p:attrNameLst>
                                      </p:cBhvr>
                                      <p:to>
                                        <p:strVal val="hidden"/>
                                      </p:to>
                                    </p:set>
                                  </p:childTnLst>
                                </p:cTn>
                              </p:par>
                              <p:par>
                                <p:cTn id="58" presetID="9" presetClass="entr" presetSubtype="0" fill="hold" nodeType="withEffect">
                                  <p:stCondLst>
                                    <p:cond delay="0"/>
                                  </p:stCondLst>
                                  <p:childTnLst>
                                    <p:set>
                                      <p:cBhvr>
                                        <p:cTn id="59" dur="1" fill="hold">
                                          <p:stCondLst>
                                            <p:cond delay="0"/>
                                          </p:stCondLst>
                                        </p:cTn>
                                        <p:tgtEl>
                                          <p:spTgt spid="854072"/>
                                        </p:tgtEl>
                                        <p:attrNameLst>
                                          <p:attrName>style.visibility</p:attrName>
                                        </p:attrNameLst>
                                      </p:cBhvr>
                                      <p:to>
                                        <p:strVal val="visible"/>
                                      </p:to>
                                    </p:set>
                                    <p:animEffect transition="in" filter="dissolve">
                                      <p:cBhvr>
                                        <p:cTn id="60" dur="500"/>
                                        <p:tgtEl>
                                          <p:spTgt spid="854072"/>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9" presetClass="exit" presetSubtype="0" fill="hold" nodeType="clickEffect">
                                  <p:stCondLst>
                                    <p:cond delay="0"/>
                                  </p:stCondLst>
                                  <p:childTnLst>
                                    <p:animEffect transition="out" filter="dissolve">
                                      <p:cBhvr>
                                        <p:cTn id="64" dur="500"/>
                                        <p:tgtEl>
                                          <p:spTgt spid="854055"/>
                                        </p:tgtEl>
                                      </p:cBhvr>
                                    </p:animEffect>
                                    <p:set>
                                      <p:cBhvr>
                                        <p:cTn id="65" dur="1" fill="hold">
                                          <p:stCondLst>
                                            <p:cond delay="499"/>
                                          </p:stCondLst>
                                        </p:cTn>
                                        <p:tgtEl>
                                          <p:spTgt spid="854055"/>
                                        </p:tgtEl>
                                        <p:attrNameLst>
                                          <p:attrName>style.visibility</p:attrName>
                                        </p:attrNameLst>
                                      </p:cBhvr>
                                      <p:to>
                                        <p:strVal val="hidden"/>
                                      </p:to>
                                    </p:set>
                                  </p:childTnLst>
                                </p:cTn>
                              </p:par>
                              <p:par>
                                <p:cTn id="66" presetID="9" presetClass="exit" presetSubtype="0" fill="hold" nodeType="withEffect">
                                  <p:stCondLst>
                                    <p:cond delay="0"/>
                                  </p:stCondLst>
                                  <p:childTnLst>
                                    <p:animEffect transition="out" filter="dissolve">
                                      <p:cBhvr>
                                        <p:cTn id="67" dur="500"/>
                                        <p:tgtEl>
                                          <p:spTgt spid="854072"/>
                                        </p:tgtEl>
                                      </p:cBhvr>
                                    </p:animEffect>
                                    <p:set>
                                      <p:cBhvr>
                                        <p:cTn id="68" dur="1" fill="hold">
                                          <p:stCondLst>
                                            <p:cond delay="499"/>
                                          </p:stCondLst>
                                        </p:cTn>
                                        <p:tgtEl>
                                          <p:spTgt spid="854072"/>
                                        </p:tgtEl>
                                        <p:attrNameLst>
                                          <p:attrName>style.visibility</p:attrName>
                                        </p:attrNameLst>
                                      </p:cBhvr>
                                      <p:to>
                                        <p:strVal val="hidden"/>
                                      </p:to>
                                    </p:set>
                                  </p:childTnLst>
                                </p:cTn>
                              </p:par>
                              <p:par>
                                <p:cTn id="69" presetID="9" presetClass="entr" presetSubtype="0" fill="hold" nodeType="withEffect">
                                  <p:stCondLst>
                                    <p:cond delay="0"/>
                                  </p:stCondLst>
                                  <p:childTnLst>
                                    <p:set>
                                      <p:cBhvr>
                                        <p:cTn id="70" dur="1" fill="hold">
                                          <p:stCondLst>
                                            <p:cond delay="0"/>
                                          </p:stCondLst>
                                        </p:cTn>
                                        <p:tgtEl>
                                          <p:spTgt spid="854075"/>
                                        </p:tgtEl>
                                        <p:attrNameLst>
                                          <p:attrName>style.visibility</p:attrName>
                                        </p:attrNameLst>
                                      </p:cBhvr>
                                      <p:to>
                                        <p:strVal val="visible"/>
                                      </p:to>
                                    </p:set>
                                    <p:animEffect transition="in" filter="dissolve">
                                      <p:cBhvr>
                                        <p:cTn id="71" dur="500"/>
                                        <p:tgtEl>
                                          <p:spTgt spid="8540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36" name="Group 128">
            <a:extLst>
              <a:ext uri="{FF2B5EF4-FFF2-40B4-BE49-F238E27FC236}">
                <a16:creationId xmlns:a16="http://schemas.microsoft.com/office/drawing/2014/main" id="{B10310D4-466D-47A4-BB15-8A599CA26C7A}"/>
              </a:ext>
            </a:extLst>
          </p:cNvPr>
          <p:cNvGraphicFramePr>
            <a:graphicFrameLocks/>
          </p:cNvGraphicFramePr>
          <p:nvPr/>
        </p:nvGraphicFramePr>
        <p:xfrm>
          <a:off x="3429000" y="1966119"/>
          <a:ext cx="2667000" cy="1219200"/>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tblGrid>
              <a:tr h="285750">
                <a:tc>
                  <a:txBody>
                    <a:bodyPr/>
                    <a:lstStyle>
                      <a:lvl1pPr>
                        <a:spcBef>
                          <a:spcPct val="20000"/>
                        </a:spcBef>
                        <a:defRPr sz="2800">
                          <a:solidFill>
                            <a:srgbClr val="0033CC"/>
                          </a:solidFill>
                          <a:latin typeface="Arial" panose="020B0604020202020204" pitchFamily="34" charset="0"/>
                        </a:defRPr>
                      </a:lvl1pPr>
                      <a:lvl2pPr>
                        <a:spcBef>
                          <a:spcPct val="20000"/>
                        </a:spcBef>
                        <a:defRPr sz="2400">
                          <a:solidFill>
                            <a:srgbClr val="0033CC"/>
                          </a:solidFill>
                          <a:latin typeface="Arial" panose="020B0604020202020204" pitchFamily="34" charset="0"/>
                        </a:defRPr>
                      </a:lvl2pPr>
                      <a:lvl3pPr>
                        <a:spcBef>
                          <a:spcPct val="20000"/>
                        </a:spcBef>
                        <a:defRPr sz="2000">
                          <a:solidFill>
                            <a:srgbClr val="0033CC"/>
                          </a:solidFill>
                          <a:latin typeface="Arial" panose="020B0604020202020204" pitchFamily="34" charset="0"/>
                        </a:defRPr>
                      </a:lvl3pPr>
                      <a:lvl4pPr>
                        <a:spcBef>
                          <a:spcPct val="20000"/>
                        </a:spcBef>
                        <a:defRPr>
                          <a:solidFill>
                            <a:srgbClr val="0033CC"/>
                          </a:solidFill>
                          <a:latin typeface="Arial" panose="020B0604020202020204" pitchFamily="34" charset="0"/>
                        </a:defRPr>
                      </a:lvl4pPr>
                      <a:lvl5pPr>
                        <a:spcBef>
                          <a:spcPct val="20000"/>
                        </a:spcBef>
                        <a:defRPr>
                          <a:solidFill>
                            <a:srgbClr val="0033CC"/>
                          </a:solidFill>
                          <a:latin typeface="Arial" panose="020B0604020202020204" pitchFamily="34" charset="0"/>
                        </a:defRPr>
                      </a:lvl5pPr>
                      <a:lvl6pPr fontAlgn="base">
                        <a:spcBef>
                          <a:spcPct val="20000"/>
                        </a:spcBef>
                        <a:spcAft>
                          <a:spcPct val="0"/>
                        </a:spcAft>
                        <a:defRPr>
                          <a:solidFill>
                            <a:srgbClr val="0033CC"/>
                          </a:solidFill>
                          <a:latin typeface="Arial" panose="020B0604020202020204" pitchFamily="34" charset="0"/>
                        </a:defRPr>
                      </a:lvl6pPr>
                      <a:lvl7pPr fontAlgn="base">
                        <a:spcBef>
                          <a:spcPct val="20000"/>
                        </a:spcBef>
                        <a:spcAft>
                          <a:spcPct val="0"/>
                        </a:spcAft>
                        <a:defRPr>
                          <a:solidFill>
                            <a:srgbClr val="0033CC"/>
                          </a:solidFill>
                          <a:latin typeface="Arial" panose="020B0604020202020204" pitchFamily="34" charset="0"/>
                        </a:defRPr>
                      </a:lvl7pPr>
                      <a:lvl8pPr fontAlgn="base">
                        <a:spcBef>
                          <a:spcPct val="20000"/>
                        </a:spcBef>
                        <a:spcAft>
                          <a:spcPct val="0"/>
                        </a:spcAft>
                        <a:defRPr>
                          <a:solidFill>
                            <a:srgbClr val="0033CC"/>
                          </a:solidFill>
                          <a:latin typeface="Arial" panose="020B0604020202020204" pitchFamily="34" charset="0"/>
                        </a:defRPr>
                      </a:lvl8pPr>
                      <a:lvl9pPr fontAlgn="base">
                        <a:spcBef>
                          <a:spcPct val="20000"/>
                        </a:spcBef>
                        <a:spcAft>
                          <a:spcPct val="0"/>
                        </a:spcAft>
                        <a:defRPr>
                          <a:solidFill>
                            <a:srgbClr val="0033CC"/>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fr-FR" altLang="en-US" sz="1400" b="0" i="0" u="none" strike="noStrike" cap="none" normalizeH="0" baseline="0">
                        <a:ln>
                          <a:noFill/>
                        </a:ln>
                        <a:solidFill>
                          <a:srgbClr val="0033CC"/>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33CC"/>
                          </a:solidFill>
                          <a:latin typeface="Arial" panose="020B0604020202020204" pitchFamily="34" charset="0"/>
                        </a:defRPr>
                      </a:lvl1pPr>
                      <a:lvl2pPr>
                        <a:spcBef>
                          <a:spcPct val="20000"/>
                        </a:spcBef>
                        <a:defRPr sz="2400">
                          <a:solidFill>
                            <a:srgbClr val="0033CC"/>
                          </a:solidFill>
                          <a:latin typeface="Arial" panose="020B0604020202020204" pitchFamily="34" charset="0"/>
                        </a:defRPr>
                      </a:lvl2pPr>
                      <a:lvl3pPr>
                        <a:spcBef>
                          <a:spcPct val="20000"/>
                        </a:spcBef>
                        <a:defRPr sz="2000">
                          <a:solidFill>
                            <a:srgbClr val="0033CC"/>
                          </a:solidFill>
                          <a:latin typeface="Arial" panose="020B0604020202020204" pitchFamily="34" charset="0"/>
                        </a:defRPr>
                      </a:lvl3pPr>
                      <a:lvl4pPr>
                        <a:spcBef>
                          <a:spcPct val="20000"/>
                        </a:spcBef>
                        <a:defRPr>
                          <a:solidFill>
                            <a:srgbClr val="0033CC"/>
                          </a:solidFill>
                          <a:latin typeface="Arial" panose="020B0604020202020204" pitchFamily="34" charset="0"/>
                        </a:defRPr>
                      </a:lvl4pPr>
                      <a:lvl5pPr>
                        <a:spcBef>
                          <a:spcPct val="20000"/>
                        </a:spcBef>
                        <a:defRPr>
                          <a:solidFill>
                            <a:srgbClr val="0033CC"/>
                          </a:solidFill>
                          <a:latin typeface="Arial" panose="020B0604020202020204" pitchFamily="34" charset="0"/>
                        </a:defRPr>
                      </a:lvl5pPr>
                      <a:lvl6pPr fontAlgn="base">
                        <a:spcBef>
                          <a:spcPct val="20000"/>
                        </a:spcBef>
                        <a:spcAft>
                          <a:spcPct val="0"/>
                        </a:spcAft>
                        <a:defRPr>
                          <a:solidFill>
                            <a:srgbClr val="0033CC"/>
                          </a:solidFill>
                          <a:latin typeface="Arial" panose="020B0604020202020204" pitchFamily="34" charset="0"/>
                        </a:defRPr>
                      </a:lvl6pPr>
                      <a:lvl7pPr fontAlgn="base">
                        <a:spcBef>
                          <a:spcPct val="20000"/>
                        </a:spcBef>
                        <a:spcAft>
                          <a:spcPct val="0"/>
                        </a:spcAft>
                        <a:defRPr>
                          <a:solidFill>
                            <a:srgbClr val="0033CC"/>
                          </a:solidFill>
                          <a:latin typeface="Arial" panose="020B0604020202020204" pitchFamily="34" charset="0"/>
                        </a:defRPr>
                      </a:lvl7pPr>
                      <a:lvl8pPr fontAlgn="base">
                        <a:spcBef>
                          <a:spcPct val="20000"/>
                        </a:spcBef>
                        <a:spcAft>
                          <a:spcPct val="0"/>
                        </a:spcAft>
                        <a:defRPr>
                          <a:solidFill>
                            <a:srgbClr val="0033CC"/>
                          </a:solidFill>
                          <a:latin typeface="Arial" panose="020B0604020202020204" pitchFamily="34" charset="0"/>
                        </a:defRPr>
                      </a:lvl8pPr>
                      <a:lvl9pPr fontAlgn="base">
                        <a:spcBef>
                          <a:spcPct val="20000"/>
                        </a:spcBef>
                        <a:spcAft>
                          <a:spcPct val="0"/>
                        </a:spcAft>
                        <a:defRPr>
                          <a:solidFill>
                            <a:srgbClr val="0033CC"/>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fr-FR" altLang="en-US" sz="1400" b="0" i="0" u="none" strike="noStrike" cap="none" normalizeH="0" baseline="0">
                        <a:ln>
                          <a:noFill/>
                        </a:ln>
                        <a:solidFill>
                          <a:srgbClr val="0033CC"/>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33CC"/>
                          </a:solidFill>
                          <a:latin typeface="Arial" panose="020B0604020202020204" pitchFamily="34" charset="0"/>
                        </a:defRPr>
                      </a:lvl1pPr>
                      <a:lvl2pPr>
                        <a:spcBef>
                          <a:spcPct val="20000"/>
                        </a:spcBef>
                        <a:defRPr sz="2400">
                          <a:solidFill>
                            <a:srgbClr val="0033CC"/>
                          </a:solidFill>
                          <a:latin typeface="Arial" panose="020B0604020202020204" pitchFamily="34" charset="0"/>
                        </a:defRPr>
                      </a:lvl2pPr>
                      <a:lvl3pPr>
                        <a:spcBef>
                          <a:spcPct val="20000"/>
                        </a:spcBef>
                        <a:defRPr sz="2000">
                          <a:solidFill>
                            <a:srgbClr val="0033CC"/>
                          </a:solidFill>
                          <a:latin typeface="Arial" panose="020B0604020202020204" pitchFamily="34" charset="0"/>
                        </a:defRPr>
                      </a:lvl3pPr>
                      <a:lvl4pPr>
                        <a:spcBef>
                          <a:spcPct val="20000"/>
                        </a:spcBef>
                        <a:defRPr>
                          <a:solidFill>
                            <a:srgbClr val="0033CC"/>
                          </a:solidFill>
                          <a:latin typeface="Arial" panose="020B0604020202020204" pitchFamily="34" charset="0"/>
                        </a:defRPr>
                      </a:lvl4pPr>
                      <a:lvl5pPr>
                        <a:spcBef>
                          <a:spcPct val="20000"/>
                        </a:spcBef>
                        <a:defRPr>
                          <a:solidFill>
                            <a:srgbClr val="0033CC"/>
                          </a:solidFill>
                          <a:latin typeface="Arial" panose="020B0604020202020204" pitchFamily="34" charset="0"/>
                        </a:defRPr>
                      </a:lvl5pPr>
                      <a:lvl6pPr fontAlgn="base">
                        <a:spcBef>
                          <a:spcPct val="20000"/>
                        </a:spcBef>
                        <a:spcAft>
                          <a:spcPct val="0"/>
                        </a:spcAft>
                        <a:defRPr>
                          <a:solidFill>
                            <a:srgbClr val="0033CC"/>
                          </a:solidFill>
                          <a:latin typeface="Arial" panose="020B0604020202020204" pitchFamily="34" charset="0"/>
                        </a:defRPr>
                      </a:lvl6pPr>
                      <a:lvl7pPr fontAlgn="base">
                        <a:spcBef>
                          <a:spcPct val="20000"/>
                        </a:spcBef>
                        <a:spcAft>
                          <a:spcPct val="0"/>
                        </a:spcAft>
                        <a:defRPr>
                          <a:solidFill>
                            <a:srgbClr val="0033CC"/>
                          </a:solidFill>
                          <a:latin typeface="Arial" panose="020B0604020202020204" pitchFamily="34" charset="0"/>
                        </a:defRPr>
                      </a:lvl7pPr>
                      <a:lvl8pPr fontAlgn="base">
                        <a:spcBef>
                          <a:spcPct val="20000"/>
                        </a:spcBef>
                        <a:spcAft>
                          <a:spcPct val="0"/>
                        </a:spcAft>
                        <a:defRPr>
                          <a:solidFill>
                            <a:srgbClr val="0033CC"/>
                          </a:solidFill>
                          <a:latin typeface="Arial" panose="020B0604020202020204" pitchFamily="34" charset="0"/>
                        </a:defRPr>
                      </a:lvl8pPr>
                      <a:lvl9pPr fontAlgn="base">
                        <a:spcBef>
                          <a:spcPct val="20000"/>
                        </a:spcBef>
                        <a:spcAft>
                          <a:spcPct val="0"/>
                        </a:spcAft>
                        <a:defRPr>
                          <a:solidFill>
                            <a:srgbClr val="0033CC"/>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fr-FR" altLang="en-US" sz="1400" b="0" i="0" u="none" strike="noStrike" cap="none" normalizeH="0" baseline="0">
                        <a:ln>
                          <a:noFill/>
                        </a:ln>
                        <a:solidFill>
                          <a:srgbClr val="0033CC"/>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33CC"/>
                          </a:solidFill>
                          <a:latin typeface="Arial" panose="020B0604020202020204" pitchFamily="34" charset="0"/>
                        </a:defRPr>
                      </a:lvl1pPr>
                      <a:lvl2pPr>
                        <a:spcBef>
                          <a:spcPct val="20000"/>
                        </a:spcBef>
                        <a:defRPr sz="2400">
                          <a:solidFill>
                            <a:srgbClr val="0033CC"/>
                          </a:solidFill>
                          <a:latin typeface="Arial" panose="020B0604020202020204" pitchFamily="34" charset="0"/>
                        </a:defRPr>
                      </a:lvl2pPr>
                      <a:lvl3pPr>
                        <a:spcBef>
                          <a:spcPct val="20000"/>
                        </a:spcBef>
                        <a:defRPr sz="2000">
                          <a:solidFill>
                            <a:srgbClr val="0033CC"/>
                          </a:solidFill>
                          <a:latin typeface="Arial" panose="020B0604020202020204" pitchFamily="34" charset="0"/>
                        </a:defRPr>
                      </a:lvl3pPr>
                      <a:lvl4pPr>
                        <a:spcBef>
                          <a:spcPct val="20000"/>
                        </a:spcBef>
                        <a:defRPr>
                          <a:solidFill>
                            <a:srgbClr val="0033CC"/>
                          </a:solidFill>
                          <a:latin typeface="Arial" panose="020B0604020202020204" pitchFamily="34" charset="0"/>
                        </a:defRPr>
                      </a:lvl4pPr>
                      <a:lvl5pPr>
                        <a:spcBef>
                          <a:spcPct val="20000"/>
                        </a:spcBef>
                        <a:defRPr>
                          <a:solidFill>
                            <a:srgbClr val="0033CC"/>
                          </a:solidFill>
                          <a:latin typeface="Arial" panose="020B0604020202020204" pitchFamily="34" charset="0"/>
                        </a:defRPr>
                      </a:lvl5pPr>
                      <a:lvl6pPr fontAlgn="base">
                        <a:spcBef>
                          <a:spcPct val="20000"/>
                        </a:spcBef>
                        <a:spcAft>
                          <a:spcPct val="0"/>
                        </a:spcAft>
                        <a:defRPr>
                          <a:solidFill>
                            <a:srgbClr val="0033CC"/>
                          </a:solidFill>
                          <a:latin typeface="Arial" panose="020B0604020202020204" pitchFamily="34" charset="0"/>
                        </a:defRPr>
                      </a:lvl6pPr>
                      <a:lvl7pPr fontAlgn="base">
                        <a:spcBef>
                          <a:spcPct val="20000"/>
                        </a:spcBef>
                        <a:spcAft>
                          <a:spcPct val="0"/>
                        </a:spcAft>
                        <a:defRPr>
                          <a:solidFill>
                            <a:srgbClr val="0033CC"/>
                          </a:solidFill>
                          <a:latin typeface="Arial" panose="020B0604020202020204" pitchFamily="34" charset="0"/>
                        </a:defRPr>
                      </a:lvl7pPr>
                      <a:lvl8pPr fontAlgn="base">
                        <a:spcBef>
                          <a:spcPct val="20000"/>
                        </a:spcBef>
                        <a:spcAft>
                          <a:spcPct val="0"/>
                        </a:spcAft>
                        <a:defRPr>
                          <a:solidFill>
                            <a:srgbClr val="0033CC"/>
                          </a:solidFill>
                          <a:latin typeface="Arial" panose="020B0604020202020204" pitchFamily="34" charset="0"/>
                        </a:defRPr>
                      </a:lvl8pPr>
                      <a:lvl9pPr fontAlgn="base">
                        <a:spcBef>
                          <a:spcPct val="20000"/>
                        </a:spcBef>
                        <a:spcAft>
                          <a:spcPct val="0"/>
                        </a:spcAft>
                        <a:defRPr>
                          <a:solidFill>
                            <a:srgbClr val="0033CC"/>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fr-FR" altLang="en-US" sz="1400" b="0" i="0" u="none" strike="noStrike" cap="none" normalizeH="0" baseline="0" dirty="0">
                        <a:ln>
                          <a:noFill/>
                        </a:ln>
                        <a:solidFill>
                          <a:srgbClr val="0033CC"/>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33CC"/>
                          </a:solidFill>
                          <a:latin typeface="Arial" panose="020B0604020202020204" pitchFamily="34" charset="0"/>
                        </a:defRPr>
                      </a:lvl1pPr>
                      <a:lvl2pPr>
                        <a:spcBef>
                          <a:spcPct val="20000"/>
                        </a:spcBef>
                        <a:defRPr sz="2400">
                          <a:solidFill>
                            <a:srgbClr val="0033CC"/>
                          </a:solidFill>
                          <a:latin typeface="Arial" panose="020B0604020202020204" pitchFamily="34" charset="0"/>
                        </a:defRPr>
                      </a:lvl2pPr>
                      <a:lvl3pPr>
                        <a:spcBef>
                          <a:spcPct val="20000"/>
                        </a:spcBef>
                        <a:defRPr sz="2000">
                          <a:solidFill>
                            <a:srgbClr val="0033CC"/>
                          </a:solidFill>
                          <a:latin typeface="Arial" panose="020B0604020202020204" pitchFamily="34" charset="0"/>
                        </a:defRPr>
                      </a:lvl3pPr>
                      <a:lvl4pPr>
                        <a:spcBef>
                          <a:spcPct val="20000"/>
                        </a:spcBef>
                        <a:defRPr>
                          <a:solidFill>
                            <a:srgbClr val="0033CC"/>
                          </a:solidFill>
                          <a:latin typeface="Arial" panose="020B0604020202020204" pitchFamily="34" charset="0"/>
                        </a:defRPr>
                      </a:lvl4pPr>
                      <a:lvl5pPr>
                        <a:spcBef>
                          <a:spcPct val="20000"/>
                        </a:spcBef>
                        <a:defRPr>
                          <a:solidFill>
                            <a:srgbClr val="0033CC"/>
                          </a:solidFill>
                          <a:latin typeface="Arial" panose="020B0604020202020204" pitchFamily="34" charset="0"/>
                        </a:defRPr>
                      </a:lvl5pPr>
                      <a:lvl6pPr fontAlgn="base">
                        <a:spcBef>
                          <a:spcPct val="20000"/>
                        </a:spcBef>
                        <a:spcAft>
                          <a:spcPct val="0"/>
                        </a:spcAft>
                        <a:defRPr>
                          <a:solidFill>
                            <a:srgbClr val="0033CC"/>
                          </a:solidFill>
                          <a:latin typeface="Arial" panose="020B0604020202020204" pitchFamily="34" charset="0"/>
                        </a:defRPr>
                      </a:lvl6pPr>
                      <a:lvl7pPr fontAlgn="base">
                        <a:spcBef>
                          <a:spcPct val="20000"/>
                        </a:spcBef>
                        <a:spcAft>
                          <a:spcPct val="0"/>
                        </a:spcAft>
                        <a:defRPr>
                          <a:solidFill>
                            <a:srgbClr val="0033CC"/>
                          </a:solidFill>
                          <a:latin typeface="Arial" panose="020B0604020202020204" pitchFamily="34" charset="0"/>
                        </a:defRPr>
                      </a:lvl7pPr>
                      <a:lvl8pPr fontAlgn="base">
                        <a:spcBef>
                          <a:spcPct val="20000"/>
                        </a:spcBef>
                        <a:spcAft>
                          <a:spcPct val="0"/>
                        </a:spcAft>
                        <a:defRPr>
                          <a:solidFill>
                            <a:srgbClr val="0033CC"/>
                          </a:solidFill>
                          <a:latin typeface="Arial" panose="020B0604020202020204" pitchFamily="34" charset="0"/>
                        </a:defRPr>
                      </a:lvl8pPr>
                      <a:lvl9pPr fontAlgn="base">
                        <a:spcBef>
                          <a:spcPct val="20000"/>
                        </a:spcBef>
                        <a:spcAft>
                          <a:spcPct val="0"/>
                        </a:spcAft>
                        <a:defRPr>
                          <a:solidFill>
                            <a:srgbClr val="0033CC"/>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fr-FR" altLang="en-US" sz="1400" b="0" i="0" u="none" strike="noStrike" cap="none" normalizeH="0" baseline="0">
                        <a:ln>
                          <a:noFill/>
                        </a:ln>
                        <a:solidFill>
                          <a:srgbClr val="0033CC"/>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285750">
                <a:tc>
                  <a:txBody>
                    <a:bodyPr/>
                    <a:lstStyle>
                      <a:lvl1pPr>
                        <a:spcBef>
                          <a:spcPct val="20000"/>
                        </a:spcBef>
                        <a:defRPr sz="2800">
                          <a:solidFill>
                            <a:srgbClr val="0033CC"/>
                          </a:solidFill>
                          <a:latin typeface="Arial" panose="020B0604020202020204" pitchFamily="34" charset="0"/>
                        </a:defRPr>
                      </a:lvl1pPr>
                      <a:lvl2pPr>
                        <a:spcBef>
                          <a:spcPct val="20000"/>
                        </a:spcBef>
                        <a:defRPr sz="2400">
                          <a:solidFill>
                            <a:srgbClr val="0033CC"/>
                          </a:solidFill>
                          <a:latin typeface="Arial" panose="020B0604020202020204" pitchFamily="34" charset="0"/>
                        </a:defRPr>
                      </a:lvl2pPr>
                      <a:lvl3pPr>
                        <a:spcBef>
                          <a:spcPct val="20000"/>
                        </a:spcBef>
                        <a:defRPr sz="2000">
                          <a:solidFill>
                            <a:srgbClr val="0033CC"/>
                          </a:solidFill>
                          <a:latin typeface="Arial" panose="020B0604020202020204" pitchFamily="34" charset="0"/>
                        </a:defRPr>
                      </a:lvl3pPr>
                      <a:lvl4pPr>
                        <a:spcBef>
                          <a:spcPct val="20000"/>
                        </a:spcBef>
                        <a:defRPr>
                          <a:solidFill>
                            <a:srgbClr val="0033CC"/>
                          </a:solidFill>
                          <a:latin typeface="Arial" panose="020B0604020202020204" pitchFamily="34" charset="0"/>
                        </a:defRPr>
                      </a:lvl4pPr>
                      <a:lvl5pPr>
                        <a:spcBef>
                          <a:spcPct val="20000"/>
                        </a:spcBef>
                        <a:defRPr>
                          <a:solidFill>
                            <a:srgbClr val="0033CC"/>
                          </a:solidFill>
                          <a:latin typeface="Arial" panose="020B0604020202020204" pitchFamily="34" charset="0"/>
                        </a:defRPr>
                      </a:lvl5pPr>
                      <a:lvl6pPr fontAlgn="base">
                        <a:spcBef>
                          <a:spcPct val="20000"/>
                        </a:spcBef>
                        <a:spcAft>
                          <a:spcPct val="0"/>
                        </a:spcAft>
                        <a:defRPr>
                          <a:solidFill>
                            <a:srgbClr val="0033CC"/>
                          </a:solidFill>
                          <a:latin typeface="Arial" panose="020B0604020202020204" pitchFamily="34" charset="0"/>
                        </a:defRPr>
                      </a:lvl6pPr>
                      <a:lvl7pPr fontAlgn="base">
                        <a:spcBef>
                          <a:spcPct val="20000"/>
                        </a:spcBef>
                        <a:spcAft>
                          <a:spcPct val="0"/>
                        </a:spcAft>
                        <a:defRPr>
                          <a:solidFill>
                            <a:srgbClr val="0033CC"/>
                          </a:solidFill>
                          <a:latin typeface="Arial" panose="020B0604020202020204" pitchFamily="34" charset="0"/>
                        </a:defRPr>
                      </a:lvl7pPr>
                      <a:lvl8pPr fontAlgn="base">
                        <a:spcBef>
                          <a:spcPct val="20000"/>
                        </a:spcBef>
                        <a:spcAft>
                          <a:spcPct val="0"/>
                        </a:spcAft>
                        <a:defRPr>
                          <a:solidFill>
                            <a:srgbClr val="0033CC"/>
                          </a:solidFill>
                          <a:latin typeface="Arial" panose="020B0604020202020204" pitchFamily="34" charset="0"/>
                        </a:defRPr>
                      </a:lvl8pPr>
                      <a:lvl9pPr fontAlgn="base">
                        <a:spcBef>
                          <a:spcPct val="20000"/>
                        </a:spcBef>
                        <a:spcAft>
                          <a:spcPct val="0"/>
                        </a:spcAft>
                        <a:defRPr>
                          <a:solidFill>
                            <a:srgbClr val="0033CC"/>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fr-FR" altLang="en-US" sz="1400" b="0" i="0" u="none" strike="noStrike" cap="none" normalizeH="0" baseline="0">
                        <a:ln>
                          <a:noFill/>
                        </a:ln>
                        <a:solidFill>
                          <a:srgbClr val="0033CC"/>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33CC"/>
                          </a:solidFill>
                          <a:latin typeface="Arial" panose="020B0604020202020204" pitchFamily="34" charset="0"/>
                        </a:defRPr>
                      </a:lvl1pPr>
                      <a:lvl2pPr>
                        <a:spcBef>
                          <a:spcPct val="20000"/>
                        </a:spcBef>
                        <a:defRPr sz="2400">
                          <a:solidFill>
                            <a:srgbClr val="0033CC"/>
                          </a:solidFill>
                          <a:latin typeface="Arial" panose="020B0604020202020204" pitchFamily="34" charset="0"/>
                        </a:defRPr>
                      </a:lvl2pPr>
                      <a:lvl3pPr>
                        <a:spcBef>
                          <a:spcPct val="20000"/>
                        </a:spcBef>
                        <a:defRPr sz="2000">
                          <a:solidFill>
                            <a:srgbClr val="0033CC"/>
                          </a:solidFill>
                          <a:latin typeface="Arial" panose="020B0604020202020204" pitchFamily="34" charset="0"/>
                        </a:defRPr>
                      </a:lvl3pPr>
                      <a:lvl4pPr>
                        <a:spcBef>
                          <a:spcPct val="20000"/>
                        </a:spcBef>
                        <a:defRPr>
                          <a:solidFill>
                            <a:srgbClr val="0033CC"/>
                          </a:solidFill>
                          <a:latin typeface="Arial" panose="020B0604020202020204" pitchFamily="34" charset="0"/>
                        </a:defRPr>
                      </a:lvl4pPr>
                      <a:lvl5pPr>
                        <a:spcBef>
                          <a:spcPct val="20000"/>
                        </a:spcBef>
                        <a:defRPr>
                          <a:solidFill>
                            <a:srgbClr val="0033CC"/>
                          </a:solidFill>
                          <a:latin typeface="Arial" panose="020B0604020202020204" pitchFamily="34" charset="0"/>
                        </a:defRPr>
                      </a:lvl5pPr>
                      <a:lvl6pPr fontAlgn="base">
                        <a:spcBef>
                          <a:spcPct val="20000"/>
                        </a:spcBef>
                        <a:spcAft>
                          <a:spcPct val="0"/>
                        </a:spcAft>
                        <a:defRPr>
                          <a:solidFill>
                            <a:srgbClr val="0033CC"/>
                          </a:solidFill>
                          <a:latin typeface="Arial" panose="020B0604020202020204" pitchFamily="34" charset="0"/>
                        </a:defRPr>
                      </a:lvl6pPr>
                      <a:lvl7pPr fontAlgn="base">
                        <a:spcBef>
                          <a:spcPct val="20000"/>
                        </a:spcBef>
                        <a:spcAft>
                          <a:spcPct val="0"/>
                        </a:spcAft>
                        <a:defRPr>
                          <a:solidFill>
                            <a:srgbClr val="0033CC"/>
                          </a:solidFill>
                          <a:latin typeface="Arial" panose="020B0604020202020204" pitchFamily="34" charset="0"/>
                        </a:defRPr>
                      </a:lvl7pPr>
                      <a:lvl8pPr fontAlgn="base">
                        <a:spcBef>
                          <a:spcPct val="20000"/>
                        </a:spcBef>
                        <a:spcAft>
                          <a:spcPct val="0"/>
                        </a:spcAft>
                        <a:defRPr>
                          <a:solidFill>
                            <a:srgbClr val="0033CC"/>
                          </a:solidFill>
                          <a:latin typeface="Arial" panose="020B0604020202020204" pitchFamily="34" charset="0"/>
                        </a:defRPr>
                      </a:lvl8pPr>
                      <a:lvl9pPr fontAlgn="base">
                        <a:spcBef>
                          <a:spcPct val="20000"/>
                        </a:spcBef>
                        <a:spcAft>
                          <a:spcPct val="0"/>
                        </a:spcAft>
                        <a:defRPr>
                          <a:solidFill>
                            <a:srgbClr val="0033CC"/>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fr-FR" altLang="en-US" sz="1400" b="0" i="0" u="none" strike="noStrike" cap="none" normalizeH="0" baseline="0">
                        <a:ln>
                          <a:noFill/>
                        </a:ln>
                        <a:solidFill>
                          <a:srgbClr val="0033CC"/>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33CC"/>
                          </a:solidFill>
                          <a:latin typeface="Arial" panose="020B0604020202020204" pitchFamily="34" charset="0"/>
                        </a:defRPr>
                      </a:lvl1pPr>
                      <a:lvl2pPr>
                        <a:spcBef>
                          <a:spcPct val="20000"/>
                        </a:spcBef>
                        <a:defRPr sz="2400">
                          <a:solidFill>
                            <a:srgbClr val="0033CC"/>
                          </a:solidFill>
                          <a:latin typeface="Arial" panose="020B0604020202020204" pitchFamily="34" charset="0"/>
                        </a:defRPr>
                      </a:lvl2pPr>
                      <a:lvl3pPr>
                        <a:spcBef>
                          <a:spcPct val="20000"/>
                        </a:spcBef>
                        <a:defRPr sz="2000">
                          <a:solidFill>
                            <a:srgbClr val="0033CC"/>
                          </a:solidFill>
                          <a:latin typeface="Arial" panose="020B0604020202020204" pitchFamily="34" charset="0"/>
                        </a:defRPr>
                      </a:lvl3pPr>
                      <a:lvl4pPr>
                        <a:spcBef>
                          <a:spcPct val="20000"/>
                        </a:spcBef>
                        <a:defRPr>
                          <a:solidFill>
                            <a:srgbClr val="0033CC"/>
                          </a:solidFill>
                          <a:latin typeface="Arial" panose="020B0604020202020204" pitchFamily="34" charset="0"/>
                        </a:defRPr>
                      </a:lvl4pPr>
                      <a:lvl5pPr>
                        <a:spcBef>
                          <a:spcPct val="20000"/>
                        </a:spcBef>
                        <a:defRPr>
                          <a:solidFill>
                            <a:srgbClr val="0033CC"/>
                          </a:solidFill>
                          <a:latin typeface="Arial" panose="020B0604020202020204" pitchFamily="34" charset="0"/>
                        </a:defRPr>
                      </a:lvl5pPr>
                      <a:lvl6pPr fontAlgn="base">
                        <a:spcBef>
                          <a:spcPct val="20000"/>
                        </a:spcBef>
                        <a:spcAft>
                          <a:spcPct val="0"/>
                        </a:spcAft>
                        <a:defRPr>
                          <a:solidFill>
                            <a:srgbClr val="0033CC"/>
                          </a:solidFill>
                          <a:latin typeface="Arial" panose="020B0604020202020204" pitchFamily="34" charset="0"/>
                        </a:defRPr>
                      </a:lvl6pPr>
                      <a:lvl7pPr fontAlgn="base">
                        <a:spcBef>
                          <a:spcPct val="20000"/>
                        </a:spcBef>
                        <a:spcAft>
                          <a:spcPct val="0"/>
                        </a:spcAft>
                        <a:defRPr>
                          <a:solidFill>
                            <a:srgbClr val="0033CC"/>
                          </a:solidFill>
                          <a:latin typeface="Arial" panose="020B0604020202020204" pitchFamily="34" charset="0"/>
                        </a:defRPr>
                      </a:lvl7pPr>
                      <a:lvl8pPr fontAlgn="base">
                        <a:spcBef>
                          <a:spcPct val="20000"/>
                        </a:spcBef>
                        <a:spcAft>
                          <a:spcPct val="0"/>
                        </a:spcAft>
                        <a:defRPr>
                          <a:solidFill>
                            <a:srgbClr val="0033CC"/>
                          </a:solidFill>
                          <a:latin typeface="Arial" panose="020B0604020202020204" pitchFamily="34" charset="0"/>
                        </a:defRPr>
                      </a:lvl8pPr>
                      <a:lvl9pPr fontAlgn="base">
                        <a:spcBef>
                          <a:spcPct val="20000"/>
                        </a:spcBef>
                        <a:spcAft>
                          <a:spcPct val="0"/>
                        </a:spcAft>
                        <a:defRPr>
                          <a:solidFill>
                            <a:srgbClr val="0033CC"/>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fr-FR" altLang="en-US" sz="1400" b="0" i="0" u="none" strike="noStrike" cap="none" normalizeH="0" baseline="0">
                        <a:ln>
                          <a:noFill/>
                        </a:ln>
                        <a:solidFill>
                          <a:srgbClr val="0033CC"/>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33CC"/>
                          </a:solidFill>
                          <a:latin typeface="Arial" panose="020B0604020202020204" pitchFamily="34" charset="0"/>
                        </a:defRPr>
                      </a:lvl1pPr>
                      <a:lvl2pPr>
                        <a:spcBef>
                          <a:spcPct val="20000"/>
                        </a:spcBef>
                        <a:defRPr sz="2400">
                          <a:solidFill>
                            <a:srgbClr val="0033CC"/>
                          </a:solidFill>
                          <a:latin typeface="Arial" panose="020B0604020202020204" pitchFamily="34" charset="0"/>
                        </a:defRPr>
                      </a:lvl2pPr>
                      <a:lvl3pPr>
                        <a:spcBef>
                          <a:spcPct val="20000"/>
                        </a:spcBef>
                        <a:defRPr sz="2000">
                          <a:solidFill>
                            <a:srgbClr val="0033CC"/>
                          </a:solidFill>
                          <a:latin typeface="Arial" panose="020B0604020202020204" pitchFamily="34" charset="0"/>
                        </a:defRPr>
                      </a:lvl3pPr>
                      <a:lvl4pPr>
                        <a:spcBef>
                          <a:spcPct val="20000"/>
                        </a:spcBef>
                        <a:defRPr>
                          <a:solidFill>
                            <a:srgbClr val="0033CC"/>
                          </a:solidFill>
                          <a:latin typeface="Arial" panose="020B0604020202020204" pitchFamily="34" charset="0"/>
                        </a:defRPr>
                      </a:lvl4pPr>
                      <a:lvl5pPr>
                        <a:spcBef>
                          <a:spcPct val="20000"/>
                        </a:spcBef>
                        <a:defRPr>
                          <a:solidFill>
                            <a:srgbClr val="0033CC"/>
                          </a:solidFill>
                          <a:latin typeface="Arial" panose="020B0604020202020204" pitchFamily="34" charset="0"/>
                        </a:defRPr>
                      </a:lvl5pPr>
                      <a:lvl6pPr fontAlgn="base">
                        <a:spcBef>
                          <a:spcPct val="20000"/>
                        </a:spcBef>
                        <a:spcAft>
                          <a:spcPct val="0"/>
                        </a:spcAft>
                        <a:defRPr>
                          <a:solidFill>
                            <a:srgbClr val="0033CC"/>
                          </a:solidFill>
                          <a:latin typeface="Arial" panose="020B0604020202020204" pitchFamily="34" charset="0"/>
                        </a:defRPr>
                      </a:lvl6pPr>
                      <a:lvl7pPr fontAlgn="base">
                        <a:spcBef>
                          <a:spcPct val="20000"/>
                        </a:spcBef>
                        <a:spcAft>
                          <a:spcPct val="0"/>
                        </a:spcAft>
                        <a:defRPr>
                          <a:solidFill>
                            <a:srgbClr val="0033CC"/>
                          </a:solidFill>
                          <a:latin typeface="Arial" panose="020B0604020202020204" pitchFamily="34" charset="0"/>
                        </a:defRPr>
                      </a:lvl7pPr>
                      <a:lvl8pPr fontAlgn="base">
                        <a:spcBef>
                          <a:spcPct val="20000"/>
                        </a:spcBef>
                        <a:spcAft>
                          <a:spcPct val="0"/>
                        </a:spcAft>
                        <a:defRPr>
                          <a:solidFill>
                            <a:srgbClr val="0033CC"/>
                          </a:solidFill>
                          <a:latin typeface="Arial" panose="020B0604020202020204" pitchFamily="34" charset="0"/>
                        </a:defRPr>
                      </a:lvl8pPr>
                      <a:lvl9pPr fontAlgn="base">
                        <a:spcBef>
                          <a:spcPct val="20000"/>
                        </a:spcBef>
                        <a:spcAft>
                          <a:spcPct val="0"/>
                        </a:spcAft>
                        <a:defRPr>
                          <a:solidFill>
                            <a:srgbClr val="0033CC"/>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fr-FR" altLang="en-US" sz="1400" b="0" i="0" u="none" strike="noStrike" cap="none" normalizeH="0" baseline="0">
                        <a:ln>
                          <a:noFill/>
                        </a:ln>
                        <a:solidFill>
                          <a:srgbClr val="0033CC"/>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33CC"/>
                          </a:solidFill>
                          <a:latin typeface="Arial" panose="020B0604020202020204" pitchFamily="34" charset="0"/>
                        </a:defRPr>
                      </a:lvl1pPr>
                      <a:lvl2pPr>
                        <a:spcBef>
                          <a:spcPct val="20000"/>
                        </a:spcBef>
                        <a:defRPr sz="2400">
                          <a:solidFill>
                            <a:srgbClr val="0033CC"/>
                          </a:solidFill>
                          <a:latin typeface="Arial" panose="020B0604020202020204" pitchFamily="34" charset="0"/>
                        </a:defRPr>
                      </a:lvl2pPr>
                      <a:lvl3pPr>
                        <a:spcBef>
                          <a:spcPct val="20000"/>
                        </a:spcBef>
                        <a:defRPr sz="2000">
                          <a:solidFill>
                            <a:srgbClr val="0033CC"/>
                          </a:solidFill>
                          <a:latin typeface="Arial" panose="020B0604020202020204" pitchFamily="34" charset="0"/>
                        </a:defRPr>
                      </a:lvl3pPr>
                      <a:lvl4pPr>
                        <a:spcBef>
                          <a:spcPct val="20000"/>
                        </a:spcBef>
                        <a:defRPr>
                          <a:solidFill>
                            <a:srgbClr val="0033CC"/>
                          </a:solidFill>
                          <a:latin typeface="Arial" panose="020B0604020202020204" pitchFamily="34" charset="0"/>
                        </a:defRPr>
                      </a:lvl4pPr>
                      <a:lvl5pPr>
                        <a:spcBef>
                          <a:spcPct val="20000"/>
                        </a:spcBef>
                        <a:defRPr>
                          <a:solidFill>
                            <a:srgbClr val="0033CC"/>
                          </a:solidFill>
                          <a:latin typeface="Arial" panose="020B0604020202020204" pitchFamily="34" charset="0"/>
                        </a:defRPr>
                      </a:lvl5pPr>
                      <a:lvl6pPr fontAlgn="base">
                        <a:spcBef>
                          <a:spcPct val="20000"/>
                        </a:spcBef>
                        <a:spcAft>
                          <a:spcPct val="0"/>
                        </a:spcAft>
                        <a:defRPr>
                          <a:solidFill>
                            <a:srgbClr val="0033CC"/>
                          </a:solidFill>
                          <a:latin typeface="Arial" panose="020B0604020202020204" pitchFamily="34" charset="0"/>
                        </a:defRPr>
                      </a:lvl6pPr>
                      <a:lvl7pPr fontAlgn="base">
                        <a:spcBef>
                          <a:spcPct val="20000"/>
                        </a:spcBef>
                        <a:spcAft>
                          <a:spcPct val="0"/>
                        </a:spcAft>
                        <a:defRPr>
                          <a:solidFill>
                            <a:srgbClr val="0033CC"/>
                          </a:solidFill>
                          <a:latin typeface="Arial" panose="020B0604020202020204" pitchFamily="34" charset="0"/>
                        </a:defRPr>
                      </a:lvl7pPr>
                      <a:lvl8pPr fontAlgn="base">
                        <a:spcBef>
                          <a:spcPct val="20000"/>
                        </a:spcBef>
                        <a:spcAft>
                          <a:spcPct val="0"/>
                        </a:spcAft>
                        <a:defRPr>
                          <a:solidFill>
                            <a:srgbClr val="0033CC"/>
                          </a:solidFill>
                          <a:latin typeface="Arial" panose="020B0604020202020204" pitchFamily="34" charset="0"/>
                        </a:defRPr>
                      </a:lvl8pPr>
                      <a:lvl9pPr fontAlgn="base">
                        <a:spcBef>
                          <a:spcPct val="20000"/>
                        </a:spcBef>
                        <a:spcAft>
                          <a:spcPct val="0"/>
                        </a:spcAft>
                        <a:defRPr>
                          <a:solidFill>
                            <a:srgbClr val="0033CC"/>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fr-FR" altLang="en-US" sz="1400" b="0" i="0" u="none" strike="noStrike" cap="none" normalizeH="0" baseline="0">
                        <a:ln>
                          <a:noFill/>
                        </a:ln>
                        <a:solidFill>
                          <a:srgbClr val="0033CC"/>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285750">
                <a:tc>
                  <a:txBody>
                    <a:bodyPr/>
                    <a:lstStyle>
                      <a:lvl1pPr>
                        <a:spcBef>
                          <a:spcPct val="20000"/>
                        </a:spcBef>
                        <a:defRPr sz="2800">
                          <a:solidFill>
                            <a:srgbClr val="0033CC"/>
                          </a:solidFill>
                          <a:latin typeface="Arial" panose="020B0604020202020204" pitchFamily="34" charset="0"/>
                        </a:defRPr>
                      </a:lvl1pPr>
                      <a:lvl2pPr>
                        <a:spcBef>
                          <a:spcPct val="20000"/>
                        </a:spcBef>
                        <a:defRPr sz="2400">
                          <a:solidFill>
                            <a:srgbClr val="0033CC"/>
                          </a:solidFill>
                          <a:latin typeface="Arial" panose="020B0604020202020204" pitchFamily="34" charset="0"/>
                        </a:defRPr>
                      </a:lvl2pPr>
                      <a:lvl3pPr>
                        <a:spcBef>
                          <a:spcPct val="20000"/>
                        </a:spcBef>
                        <a:defRPr sz="2000">
                          <a:solidFill>
                            <a:srgbClr val="0033CC"/>
                          </a:solidFill>
                          <a:latin typeface="Arial" panose="020B0604020202020204" pitchFamily="34" charset="0"/>
                        </a:defRPr>
                      </a:lvl3pPr>
                      <a:lvl4pPr>
                        <a:spcBef>
                          <a:spcPct val="20000"/>
                        </a:spcBef>
                        <a:defRPr>
                          <a:solidFill>
                            <a:srgbClr val="0033CC"/>
                          </a:solidFill>
                          <a:latin typeface="Arial" panose="020B0604020202020204" pitchFamily="34" charset="0"/>
                        </a:defRPr>
                      </a:lvl4pPr>
                      <a:lvl5pPr>
                        <a:spcBef>
                          <a:spcPct val="20000"/>
                        </a:spcBef>
                        <a:defRPr>
                          <a:solidFill>
                            <a:srgbClr val="0033CC"/>
                          </a:solidFill>
                          <a:latin typeface="Arial" panose="020B0604020202020204" pitchFamily="34" charset="0"/>
                        </a:defRPr>
                      </a:lvl5pPr>
                      <a:lvl6pPr fontAlgn="base">
                        <a:spcBef>
                          <a:spcPct val="20000"/>
                        </a:spcBef>
                        <a:spcAft>
                          <a:spcPct val="0"/>
                        </a:spcAft>
                        <a:defRPr>
                          <a:solidFill>
                            <a:srgbClr val="0033CC"/>
                          </a:solidFill>
                          <a:latin typeface="Arial" panose="020B0604020202020204" pitchFamily="34" charset="0"/>
                        </a:defRPr>
                      </a:lvl6pPr>
                      <a:lvl7pPr fontAlgn="base">
                        <a:spcBef>
                          <a:spcPct val="20000"/>
                        </a:spcBef>
                        <a:spcAft>
                          <a:spcPct val="0"/>
                        </a:spcAft>
                        <a:defRPr>
                          <a:solidFill>
                            <a:srgbClr val="0033CC"/>
                          </a:solidFill>
                          <a:latin typeface="Arial" panose="020B0604020202020204" pitchFamily="34" charset="0"/>
                        </a:defRPr>
                      </a:lvl7pPr>
                      <a:lvl8pPr fontAlgn="base">
                        <a:spcBef>
                          <a:spcPct val="20000"/>
                        </a:spcBef>
                        <a:spcAft>
                          <a:spcPct val="0"/>
                        </a:spcAft>
                        <a:defRPr>
                          <a:solidFill>
                            <a:srgbClr val="0033CC"/>
                          </a:solidFill>
                          <a:latin typeface="Arial" panose="020B0604020202020204" pitchFamily="34" charset="0"/>
                        </a:defRPr>
                      </a:lvl8pPr>
                      <a:lvl9pPr fontAlgn="base">
                        <a:spcBef>
                          <a:spcPct val="20000"/>
                        </a:spcBef>
                        <a:spcAft>
                          <a:spcPct val="0"/>
                        </a:spcAft>
                        <a:defRPr>
                          <a:solidFill>
                            <a:srgbClr val="0033CC"/>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fr-FR" altLang="en-US" sz="1400" b="0" i="0" u="none" strike="noStrike" cap="none" normalizeH="0" baseline="0">
                        <a:ln>
                          <a:noFill/>
                        </a:ln>
                        <a:solidFill>
                          <a:srgbClr val="0033CC"/>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33CC"/>
                          </a:solidFill>
                          <a:latin typeface="Arial" panose="020B0604020202020204" pitchFamily="34" charset="0"/>
                        </a:defRPr>
                      </a:lvl1pPr>
                      <a:lvl2pPr>
                        <a:spcBef>
                          <a:spcPct val="20000"/>
                        </a:spcBef>
                        <a:defRPr sz="2400">
                          <a:solidFill>
                            <a:srgbClr val="0033CC"/>
                          </a:solidFill>
                          <a:latin typeface="Arial" panose="020B0604020202020204" pitchFamily="34" charset="0"/>
                        </a:defRPr>
                      </a:lvl2pPr>
                      <a:lvl3pPr>
                        <a:spcBef>
                          <a:spcPct val="20000"/>
                        </a:spcBef>
                        <a:defRPr sz="2000">
                          <a:solidFill>
                            <a:srgbClr val="0033CC"/>
                          </a:solidFill>
                          <a:latin typeface="Arial" panose="020B0604020202020204" pitchFamily="34" charset="0"/>
                        </a:defRPr>
                      </a:lvl3pPr>
                      <a:lvl4pPr>
                        <a:spcBef>
                          <a:spcPct val="20000"/>
                        </a:spcBef>
                        <a:defRPr>
                          <a:solidFill>
                            <a:srgbClr val="0033CC"/>
                          </a:solidFill>
                          <a:latin typeface="Arial" panose="020B0604020202020204" pitchFamily="34" charset="0"/>
                        </a:defRPr>
                      </a:lvl4pPr>
                      <a:lvl5pPr>
                        <a:spcBef>
                          <a:spcPct val="20000"/>
                        </a:spcBef>
                        <a:defRPr>
                          <a:solidFill>
                            <a:srgbClr val="0033CC"/>
                          </a:solidFill>
                          <a:latin typeface="Arial" panose="020B0604020202020204" pitchFamily="34" charset="0"/>
                        </a:defRPr>
                      </a:lvl5pPr>
                      <a:lvl6pPr fontAlgn="base">
                        <a:spcBef>
                          <a:spcPct val="20000"/>
                        </a:spcBef>
                        <a:spcAft>
                          <a:spcPct val="0"/>
                        </a:spcAft>
                        <a:defRPr>
                          <a:solidFill>
                            <a:srgbClr val="0033CC"/>
                          </a:solidFill>
                          <a:latin typeface="Arial" panose="020B0604020202020204" pitchFamily="34" charset="0"/>
                        </a:defRPr>
                      </a:lvl6pPr>
                      <a:lvl7pPr fontAlgn="base">
                        <a:spcBef>
                          <a:spcPct val="20000"/>
                        </a:spcBef>
                        <a:spcAft>
                          <a:spcPct val="0"/>
                        </a:spcAft>
                        <a:defRPr>
                          <a:solidFill>
                            <a:srgbClr val="0033CC"/>
                          </a:solidFill>
                          <a:latin typeface="Arial" panose="020B0604020202020204" pitchFamily="34" charset="0"/>
                        </a:defRPr>
                      </a:lvl7pPr>
                      <a:lvl8pPr fontAlgn="base">
                        <a:spcBef>
                          <a:spcPct val="20000"/>
                        </a:spcBef>
                        <a:spcAft>
                          <a:spcPct val="0"/>
                        </a:spcAft>
                        <a:defRPr>
                          <a:solidFill>
                            <a:srgbClr val="0033CC"/>
                          </a:solidFill>
                          <a:latin typeface="Arial" panose="020B0604020202020204" pitchFamily="34" charset="0"/>
                        </a:defRPr>
                      </a:lvl8pPr>
                      <a:lvl9pPr fontAlgn="base">
                        <a:spcBef>
                          <a:spcPct val="20000"/>
                        </a:spcBef>
                        <a:spcAft>
                          <a:spcPct val="0"/>
                        </a:spcAft>
                        <a:defRPr>
                          <a:solidFill>
                            <a:srgbClr val="0033CC"/>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fr-FR" altLang="en-US" sz="1400" b="0" i="0" u="none" strike="noStrike" cap="none" normalizeH="0" baseline="0">
                        <a:ln>
                          <a:noFill/>
                        </a:ln>
                        <a:solidFill>
                          <a:srgbClr val="0033CC"/>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33CC"/>
                          </a:solidFill>
                          <a:latin typeface="Arial" panose="020B0604020202020204" pitchFamily="34" charset="0"/>
                        </a:defRPr>
                      </a:lvl1pPr>
                      <a:lvl2pPr>
                        <a:spcBef>
                          <a:spcPct val="20000"/>
                        </a:spcBef>
                        <a:defRPr sz="2400">
                          <a:solidFill>
                            <a:srgbClr val="0033CC"/>
                          </a:solidFill>
                          <a:latin typeface="Arial" panose="020B0604020202020204" pitchFamily="34" charset="0"/>
                        </a:defRPr>
                      </a:lvl2pPr>
                      <a:lvl3pPr>
                        <a:spcBef>
                          <a:spcPct val="20000"/>
                        </a:spcBef>
                        <a:defRPr sz="2000">
                          <a:solidFill>
                            <a:srgbClr val="0033CC"/>
                          </a:solidFill>
                          <a:latin typeface="Arial" panose="020B0604020202020204" pitchFamily="34" charset="0"/>
                        </a:defRPr>
                      </a:lvl3pPr>
                      <a:lvl4pPr>
                        <a:spcBef>
                          <a:spcPct val="20000"/>
                        </a:spcBef>
                        <a:defRPr>
                          <a:solidFill>
                            <a:srgbClr val="0033CC"/>
                          </a:solidFill>
                          <a:latin typeface="Arial" panose="020B0604020202020204" pitchFamily="34" charset="0"/>
                        </a:defRPr>
                      </a:lvl4pPr>
                      <a:lvl5pPr>
                        <a:spcBef>
                          <a:spcPct val="20000"/>
                        </a:spcBef>
                        <a:defRPr>
                          <a:solidFill>
                            <a:srgbClr val="0033CC"/>
                          </a:solidFill>
                          <a:latin typeface="Arial" panose="020B0604020202020204" pitchFamily="34" charset="0"/>
                        </a:defRPr>
                      </a:lvl5pPr>
                      <a:lvl6pPr fontAlgn="base">
                        <a:spcBef>
                          <a:spcPct val="20000"/>
                        </a:spcBef>
                        <a:spcAft>
                          <a:spcPct val="0"/>
                        </a:spcAft>
                        <a:defRPr>
                          <a:solidFill>
                            <a:srgbClr val="0033CC"/>
                          </a:solidFill>
                          <a:latin typeface="Arial" panose="020B0604020202020204" pitchFamily="34" charset="0"/>
                        </a:defRPr>
                      </a:lvl6pPr>
                      <a:lvl7pPr fontAlgn="base">
                        <a:spcBef>
                          <a:spcPct val="20000"/>
                        </a:spcBef>
                        <a:spcAft>
                          <a:spcPct val="0"/>
                        </a:spcAft>
                        <a:defRPr>
                          <a:solidFill>
                            <a:srgbClr val="0033CC"/>
                          </a:solidFill>
                          <a:latin typeface="Arial" panose="020B0604020202020204" pitchFamily="34" charset="0"/>
                        </a:defRPr>
                      </a:lvl7pPr>
                      <a:lvl8pPr fontAlgn="base">
                        <a:spcBef>
                          <a:spcPct val="20000"/>
                        </a:spcBef>
                        <a:spcAft>
                          <a:spcPct val="0"/>
                        </a:spcAft>
                        <a:defRPr>
                          <a:solidFill>
                            <a:srgbClr val="0033CC"/>
                          </a:solidFill>
                          <a:latin typeface="Arial" panose="020B0604020202020204" pitchFamily="34" charset="0"/>
                        </a:defRPr>
                      </a:lvl8pPr>
                      <a:lvl9pPr fontAlgn="base">
                        <a:spcBef>
                          <a:spcPct val="20000"/>
                        </a:spcBef>
                        <a:spcAft>
                          <a:spcPct val="0"/>
                        </a:spcAft>
                        <a:defRPr>
                          <a:solidFill>
                            <a:srgbClr val="0033CC"/>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fr-FR" altLang="en-US" sz="1400" b="0" i="0" u="none" strike="noStrike" cap="none" normalizeH="0" baseline="0">
                        <a:ln>
                          <a:noFill/>
                        </a:ln>
                        <a:solidFill>
                          <a:srgbClr val="0033CC"/>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33CC"/>
                          </a:solidFill>
                          <a:latin typeface="Arial" panose="020B0604020202020204" pitchFamily="34" charset="0"/>
                        </a:defRPr>
                      </a:lvl1pPr>
                      <a:lvl2pPr>
                        <a:spcBef>
                          <a:spcPct val="20000"/>
                        </a:spcBef>
                        <a:defRPr sz="2400">
                          <a:solidFill>
                            <a:srgbClr val="0033CC"/>
                          </a:solidFill>
                          <a:latin typeface="Arial" panose="020B0604020202020204" pitchFamily="34" charset="0"/>
                        </a:defRPr>
                      </a:lvl2pPr>
                      <a:lvl3pPr>
                        <a:spcBef>
                          <a:spcPct val="20000"/>
                        </a:spcBef>
                        <a:defRPr sz="2000">
                          <a:solidFill>
                            <a:srgbClr val="0033CC"/>
                          </a:solidFill>
                          <a:latin typeface="Arial" panose="020B0604020202020204" pitchFamily="34" charset="0"/>
                        </a:defRPr>
                      </a:lvl3pPr>
                      <a:lvl4pPr>
                        <a:spcBef>
                          <a:spcPct val="20000"/>
                        </a:spcBef>
                        <a:defRPr>
                          <a:solidFill>
                            <a:srgbClr val="0033CC"/>
                          </a:solidFill>
                          <a:latin typeface="Arial" panose="020B0604020202020204" pitchFamily="34" charset="0"/>
                        </a:defRPr>
                      </a:lvl4pPr>
                      <a:lvl5pPr>
                        <a:spcBef>
                          <a:spcPct val="20000"/>
                        </a:spcBef>
                        <a:defRPr>
                          <a:solidFill>
                            <a:srgbClr val="0033CC"/>
                          </a:solidFill>
                          <a:latin typeface="Arial" panose="020B0604020202020204" pitchFamily="34" charset="0"/>
                        </a:defRPr>
                      </a:lvl5pPr>
                      <a:lvl6pPr fontAlgn="base">
                        <a:spcBef>
                          <a:spcPct val="20000"/>
                        </a:spcBef>
                        <a:spcAft>
                          <a:spcPct val="0"/>
                        </a:spcAft>
                        <a:defRPr>
                          <a:solidFill>
                            <a:srgbClr val="0033CC"/>
                          </a:solidFill>
                          <a:latin typeface="Arial" panose="020B0604020202020204" pitchFamily="34" charset="0"/>
                        </a:defRPr>
                      </a:lvl6pPr>
                      <a:lvl7pPr fontAlgn="base">
                        <a:spcBef>
                          <a:spcPct val="20000"/>
                        </a:spcBef>
                        <a:spcAft>
                          <a:spcPct val="0"/>
                        </a:spcAft>
                        <a:defRPr>
                          <a:solidFill>
                            <a:srgbClr val="0033CC"/>
                          </a:solidFill>
                          <a:latin typeface="Arial" panose="020B0604020202020204" pitchFamily="34" charset="0"/>
                        </a:defRPr>
                      </a:lvl7pPr>
                      <a:lvl8pPr fontAlgn="base">
                        <a:spcBef>
                          <a:spcPct val="20000"/>
                        </a:spcBef>
                        <a:spcAft>
                          <a:spcPct val="0"/>
                        </a:spcAft>
                        <a:defRPr>
                          <a:solidFill>
                            <a:srgbClr val="0033CC"/>
                          </a:solidFill>
                          <a:latin typeface="Arial" panose="020B0604020202020204" pitchFamily="34" charset="0"/>
                        </a:defRPr>
                      </a:lvl8pPr>
                      <a:lvl9pPr fontAlgn="base">
                        <a:spcBef>
                          <a:spcPct val="20000"/>
                        </a:spcBef>
                        <a:spcAft>
                          <a:spcPct val="0"/>
                        </a:spcAft>
                        <a:defRPr>
                          <a:solidFill>
                            <a:srgbClr val="0033CC"/>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fr-FR" altLang="en-US" sz="1400" b="0" i="0" u="none" strike="noStrike" cap="none" normalizeH="0" baseline="0">
                        <a:ln>
                          <a:noFill/>
                        </a:ln>
                        <a:solidFill>
                          <a:srgbClr val="0033CC"/>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33CC"/>
                          </a:solidFill>
                          <a:latin typeface="Arial" panose="020B0604020202020204" pitchFamily="34" charset="0"/>
                        </a:defRPr>
                      </a:lvl1pPr>
                      <a:lvl2pPr>
                        <a:spcBef>
                          <a:spcPct val="20000"/>
                        </a:spcBef>
                        <a:defRPr sz="2400">
                          <a:solidFill>
                            <a:srgbClr val="0033CC"/>
                          </a:solidFill>
                          <a:latin typeface="Arial" panose="020B0604020202020204" pitchFamily="34" charset="0"/>
                        </a:defRPr>
                      </a:lvl2pPr>
                      <a:lvl3pPr>
                        <a:spcBef>
                          <a:spcPct val="20000"/>
                        </a:spcBef>
                        <a:defRPr sz="2000">
                          <a:solidFill>
                            <a:srgbClr val="0033CC"/>
                          </a:solidFill>
                          <a:latin typeface="Arial" panose="020B0604020202020204" pitchFamily="34" charset="0"/>
                        </a:defRPr>
                      </a:lvl3pPr>
                      <a:lvl4pPr>
                        <a:spcBef>
                          <a:spcPct val="20000"/>
                        </a:spcBef>
                        <a:defRPr>
                          <a:solidFill>
                            <a:srgbClr val="0033CC"/>
                          </a:solidFill>
                          <a:latin typeface="Arial" panose="020B0604020202020204" pitchFamily="34" charset="0"/>
                        </a:defRPr>
                      </a:lvl4pPr>
                      <a:lvl5pPr>
                        <a:spcBef>
                          <a:spcPct val="20000"/>
                        </a:spcBef>
                        <a:defRPr>
                          <a:solidFill>
                            <a:srgbClr val="0033CC"/>
                          </a:solidFill>
                          <a:latin typeface="Arial" panose="020B0604020202020204" pitchFamily="34" charset="0"/>
                        </a:defRPr>
                      </a:lvl5pPr>
                      <a:lvl6pPr fontAlgn="base">
                        <a:spcBef>
                          <a:spcPct val="20000"/>
                        </a:spcBef>
                        <a:spcAft>
                          <a:spcPct val="0"/>
                        </a:spcAft>
                        <a:defRPr>
                          <a:solidFill>
                            <a:srgbClr val="0033CC"/>
                          </a:solidFill>
                          <a:latin typeface="Arial" panose="020B0604020202020204" pitchFamily="34" charset="0"/>
                        </a:defRPr>
                      </a:lvl6pPr>
                      <a:lvl7pPr fontAlgn="base">
                        <a:spcBef>
                          <a:spcPct val="20000"/>
                        </a:spcBef>
                        <a:spcAft>
                          <a:spcPct val="0"/>
                        </a:spcAft>
                        <a:defRPr>
                          <a:solidFill>
                            <a:srgbClr val="0033CC"/>
                          </a:solidFill>
                          <a:latin typeface="Arial" panose="020B0604020202020204" pitchFamily="34" charset="0"/>
                        </a:defRPr>
                      </a:lvl7pPr>
                      <a:lvl8pPr fontAlgn="base">
                        <a:spcBef>
                          <a:spcPct val="20000"/>
                        </a:spcBef>
                        <a:spcAft>
                          <a:spcPct val="0"/>
                        </a:spcAft>
                        <a:defRPr>
                          <a:solidFill>
                            <a:srgbClr val="0033CC"/>
                          </a:solidFill>
                          <a:latin typeface="Arial" panose="020B0604020202020204" pitchFamily="34" charset="0"/>
                        </a:defRPr>
                      </a:lvl8pPr>
                      <a:lvl9pPr fontAlgn="base">
                        <a:spcBef>
                          <a:spcPct val="20000"/>
                        </a:spcBef>
                        <a:spcAft>
                          <a:spcPct val="0"/>
                        </a:spcAft>
                        <a:defRPr>
                          <a:solidFill>
                            <a:srgbClr val="0033CC"/>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fr-FR" altLang="en-US" sz="1400" b="0" i="0" u="none" strike="noStrike" cap="none" normalizeH="0" baseline="0">
                        <a:ln>
                          <a:noFill/>
                        </a:ln>
                        <a:solidFill>
                          <a:srgbClr val="0033CC"/>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2"/>
                  </a:ext>
                </a:extLst>
              </a:tr>
              <a:tr h="285750">
                <a:tc>
                  <a:txBody>
                    <a:bodyPr/>
                    <a:lstStyle>
                      <a:lvl1pPr>
                        <a:spcBef>
                          <a:spcPct val="20000"/>
                        </a:spcBef>
                        <a:defRPr sz="2800">
                          <a:solidFill>
                            <a:srgbClr val="0033CC"/>
                          </a:solidFill>
                          <a:latin typeface="Arial" panose="020B0604020202020204" pitchFamily="34" charset="0"/>
                        </a:defRPr>
                      </a:lvl1pPr>
                      <a:lvl2pPr>
                        <a:spcBef>
                          <a:spcPct val="20000"/>
                        </a:spcBef>
                        <a:defRPr sz="2400">
                          <a:solidFill>
                            <a:srgbClr val="0033CC"/>
                          </a:solidFill>
                          <a:latin typeface="Arial" panose="020B0604020202020204" pitchFamily="34" charset="0"/>
                        </a:defRPr>
                      </a:lvl2pPr>
                      <a:lvl3pPr>
                        <a:spcBef>
                          <a:spcPct val="20000"/>
                        </a:spcBef>
                        <a:defRPr sz="2000">
                          <a:solidFill>
                            <a:srgbClr val="0033CC"/>
                          </a:solidFill>
                          <a:latin typeface="Arial" panose="020B0604020202020204" pitchFamily="34" charset="0"/>
                        </a:defRPr>
                      </a:lvl3pPr>
                      <a:lvl4pPr>
                        <a:spcBef>
                          <a:spcPct val="20000"/>
                        </a:spcBef>
                        <a:defRPr>
                          <a:solidFill>
                            <a:srgbClr val="0033CC"/>
                          </a:solidFill>
                          <a:latin typeface="Arial" panose="020B0604020202020204" pitchFamily="34" charset="0"/>
                        </a:defRPr>
                      </a:lvl4pPr>
                      <a:lvl5pPr>
                        <a:spcBef>
                          <a:spcPct val="20000"/>
                        </a:spcBef>
                        <a:defRPr>
                          <a:solidFill>
                            <a:srgbClr val="0033CC"/>
                          </a:solidFill>
                          <a:latin typeface="Arial" panose="020B0604020202020204" pitchFamily="34" charset="0"/>
                        </a:defRPr>
                      </a:lvl5pPr>
                      <a:lvl6pPr fontAlgn="base">
                        <a:spcBef>
                          <a:spcPct val="20000"/>
                        </a:spcBef>
                        <a:spcAft>
                          <a:spcPct val="0"/>
                        </a:spcAft>
                        <a:defRPr>
                          <a:solidFill>
                            <a:srgbClr val="0033CC"/>
                          </a:solidFill>
                          <a:latin typeface="Arial" panose="020B0604020202020204" pitchFamily="34" charset="0"/>
                        </a:defRPr>
                      </a:lvl6pPr>
                      <a:lvl7pPr fontAlgn="base">
                        <a:spcBef>
                          <a:spcPct val="20000"/>
                        </a:spcBef>
                        <a:spcAft>
                          <a:spcPct val="0"/>
                        </a:spcAft>
                        <a:defRPr>
                          <a:solidFill>
                            <a:srgbClr val="0033CC"/>
                          </a:solidFill>
                          <a:latin typeface="Arial" panose="020B0604020202020204" pitchFamily="34" charset="0"/>
                        </a:defRPr>
                      </a:lvl7pPr>
                      <a:lvl8pPr fontAlgn="base">
                        <a:spcBef>
                          <a:spcPct val="20000"/>
                        </a:spcBef>
                        <a:spcAft>
                          <a:spcPct val="0"/>
                        </a:spcAft>
                        <a:defRPr>
                          <a:solidFill>
                            <a:srgbClr val="0033CC"/>
                          </a:solidFill>
                          <a:latin typeface="Arial" panose="020B0604020202020204" pitchFamily="34" charset="0"/>
                        </a:defRPr>
                      </a:lvl8pPr>
                      <a:lvl9pPr fontAlgn="base">
                        <a:spcBef>
                          <a:spcPct val="20000"/>
                        </a:spcBef>
                        <a:spcAft>
                          <a:spcPct val="0"/>
                        </a:spcAft>
                        <a:defRPr>
                          <a:solidFill>
                            <a:srgbClr val="0033CC"/>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fr-FR" altLang="en-US" sz="1400" b="0" i="0" u="none" strike="noStrike" cap="none" normalizeH="0" baseline="0">
                        <a:ln>
                          <a:noFill/>
                        </a:ln>
                        <a:solidFill>
                          <a:srgbClr val="0033CC"/>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33CC"/>
                          </a:solidFill>
                          <a:latin typeface="Arial" panose="020B0604020202020204" pitchFamily="34" charset="0"/>
                        </a:defRPr>
                      </a:lvl1pPr>
                      <a:lvl2pPr>
                        <a:spcBef>
                          <a:spcPct val="20000"/>
                        </a:spcBef>
                        <a:defRPr sz="2400">
                          <a:solidFill>
                            <a:srgbClr val="0033CC"/>
                          </a:solidFill>
                          <a:latin typeface="Arial" panose="020B0604020202020204" pitchFamily="34" charset="0"/>
                        </a:defRPr>
                      </a:lvl2pPr>
                      <a:lvl3pPr>
                        <a:spcBef>
                          <a:spcPct val="20000"/>
                        </a:spcBef>
                        <a:defRPr sz="2000">
                          <a:solidFill>
                            <a:srgbClr val="0033CC"/>
                          </a:solidFill>
                          <a:latin typeface="Arial" panose="020B0604020202020204" pitchFamily="34" charset="0"/>
                        </a:defRPr>
                      </a:lvl3pPr>
                      <a:lvl4pPr>
                        <a:spcBef>
                          <a:spcPct val="20000"/>
                        </a:spcBef>
                        <a:defRPr>
                          <a:solidFill>
                            <a:srgbClr val="0033CC"/>
                          </a:solidFill>
                          <a:latin typeface="Arial" panose="020B0604020202020204" pitchFamily="34" charset="0"/>
                        </a:defRPr>
                      </a:lvl4pPr>
                      <a:lvl5pPr>
                        <a:spcBef>
                          <a:spcPct val="20000"/>
                        </a:spcBef>
                        <a:defRPr>
                          <a:solidFill>
                            <a:srgbClr val="0033CC"/>
                          </a:solidFill>
                          <a:latin typeface="Arial" panose="020B0604020202020204" pitchFamily="34" charset="0"/>
                        </a:defRPr>
                      </a:lvl5pPr>
                      <a:lvl6pPr fontAlgn="base">
                        <a:spcBef>
                          <a:spcPct val="20000"/>
                        </a:spcBef>
                        <a:spcAft>
                          <a:spcPct val="0"/>
                        </a:spcAft>
                        <a:defRPr>
                          <a:solidFill>
                            <a:srgbClr val="0033CC"/>
                          </a:solidFill>
                          <a:latin typeface="Arial" panose="020B0604020202020204" pitchFamily="34" charset="0"/>
                        </a:defRPr>
                      </a:lvl6pPr>
                      <a:lvl7pPr fontAlgn="base">
                        <a:spcBef>
                          <a:spcPct val="20000"/>
                        </a:spcBef>
                        <a:spcAft>
                          <a:spcPct val="0"/>
                        </a:spcAft>
                        <a:defRPr>
                          <a:solidFill>
                            <a:srgbClr val="0033CC"/>
                          </a:solidFill>
                          <a:latin typeface="Arial" panose="020B0604020202020204" pitchFamily="34" charset="0"/>
                        </a:defRPr>
                      </a:lvl7pPr>
                      <a:lvl8pPr fontAlgn="base">
                        <a:spcBef>
                          <a:spcPct val="20000"/>
                        </a:spcBef>
                        <a:spcAft>
                          <a:spcPct val="0"/>
                        </a:spcAft>
                        <a:defRPr>
                          <a:solidFill>
                            <a:srgbClr val="0033CC"/>
                          </a:solidFill>
                          <a:latin typeface="Arial" panose="020B0604020202020204" pitchFamily="34" charset="0"/>
                        </a:defRPr>
                      </a:lvl8pPr>
                      <a:lvl9pPr fontAlgn="base">
                        <a:spcBef>
                          <a:spcPct val="20000"/>
                        </a:spcBef>
                        <a:spcAft>
                          <a:spcPct val="0"/>
                        </a:spcAft>
                        <a:defRPr>
                          <a:solidFill>
                            <a:srgbClr val="0033CC"/>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fr-FR" altLang="en-US" sz="1400" b="0" i="0" u="none" strike="noStrike" cap="none" normalizeH="0" baseline="0">
                        <a:ln>
                          <a:noFill/>
                        </a:ln>
                        <a:solidFill>
                          <a:srgbClr val="0033CC"/>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33CC"/>
                          </a:solidFill>
                          <a:latin typeface="Arial" panose="020B0604020202020204" pitchFamily="34" charset="0"/>
                        </a:defRPr>
                      </a:lvl1pPr>
                      <a:lvl2pPr>
                        <a:spcBef>
                          <a:spcPct val="20000"/>
                        </a:spcBef>
                        <a:defRPr sz="2400">
                          <a:solidFill>
                            <a:srgbClr val="0033CC"/>
                          </a:solidFill>
                          <a:latin typeface="Arial" panose="020B0604020202020204" pitchFamily="34" charset="0"/>
                        </a:defRPr>
                      </a:lvl2pPr>
                      <a:lvl3pPr>
                        <a:spcBef>
                          <a:spcPct val="20000"/>
                        </a:spcBef>
                        <a:defRPr sz="2000">
                          <a:solidFill>
                            <a:srgbClr val="0033CC"/>
                          </a:solidFill>
                          <a:latin typeface="Arial" panose="020B0604020202020204" pitchFamily="34" charset="0"/>
                        </a:defRPr>
                      </a:lvl3pPr>
                      <a:lvl4pPr>
                        <a:spcBef>
                          <a:spcPct val="20000"/>
                        </a:spcBef>
                        <a:defRPr>
                          <a:solidFill>
                            <a:srgbClr val="0033CC"/>
                          </a:solidFill>
                          <a:latin typeface="Arial" panose="020B0604020202020204" pitchFamily="34" charset="0"/>
                        </a:defRPr>
                      </a:lvl4pPr>
                      <a:lvl5pPr>
                        <a:spcBef>
                          <a:spcPct val="20000"/>
                        </a:spcBef>
                        <a:defRPr>
                          <a:solidFill>
                            <a:srgbClr val="0033CC"/>
                          </a:solidFill>
                          <a:latin typeface="Arial" panose="020B0604020202020204" pitchFamily="34" charset="0"/>
                        </a:defRPr>
                      </a:lvl5pPr>
                      <a:lvl6pPr fontAlgn="base">
                        <a:spcBef>
                          <a:spcPct val="20000"/>
                        </a:spcBef>
                        <a:spcAft>
                          <a:spcPct val="0"/>
                        </a:spcAft>
                        <a:defRPr>
                          <a:solidFill>
                            <a:srgbClr val="0033CC"/>
                          </a:solidFill>
                          <a:latin typeface="Arial" panose="020B0604020202020204" pitchFamily="34" charset="0"/>
                        </a:defRPr>
                      </a:lvl6pPr>
                      <a:lvl7pPr fontAlgn="base">
                        <a:spcBef>
                          <a:spcPct val="20000"/>
                        </a:spcBef>
                        <a:spcAft>
                          <a:spcPct val="0"/>
                        </a:spcAft>
                        <a:defRPr>
                          <a:solidFill>
                            <a:srgbClr val="0033CC"/>
                          </a:solidFill>
                          <a:latin typeface="Arial" panose="020B0604020202020204" pitchFamily="34" charset="0"/>
                        </a:defRPr>
                      </a:lvl7pPr>
                      <a:lvl8pPr fontAlgn="base">
                        <a:spcBef>
                          <a:spcPct val="20000"/>
                        </a:spcBef>
                        <a:spcAft>
                          <a:spcPct val="0"/>
                        </a:spcAft>
                        <a:defRPr>
                          <a:solidFill>
                            <a:srgbClr val="0033CC"/>
                          </a:solidFill>
                          <a:latin typeface="Arial" panose="020B0604020202020204" pitchFamily="34" charset="0"/>
                        </a:defRPr>
                      </a:lvl8pPr>
                      <a:lvl9pPr fontAlgn="base">
                        <a:spcBef>
                          <a:spcPct val="20000"/>
                        </a:spcBef>
                        <a:spcAft>
                          <a:spcPct val="0"/>
                        </a:spcAft>
                        <a:defRPr>
                          <a:solidFill>
                            <a:srgbClr val="0033CC"/>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fr-FR" altLang="en-US" sz="1400" b="0" i="0" u="none" strike="noStrike" cap="none" normalizeH="0" baseline="0">
                        <a:ln>
                          <a:noFill/>
                        </a:ln>
                        <a:solidFill>
                          <a:srgbClr val="0033CC"/>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33CC"/>
                          </a:solidFill>
                          <a:latin typeface="Arial" panose="020B0604020202020204" pitchFamily="34" charset="0"/>
                        </a:defRPr>
                      </a:lvl1pPr>
                      <a:lvl2pPr>
                        <a:spcBef>
                          <a:spcPct val="20000"/>
                        </a:spcBef>
                        <a:defRPr sz="2400">
                          <a:solidFill>
                            <a:srgbClr val="0033CC"/>
                          </a:solidFill>
                          <a:latin typeface="Arial" panose="020B0604020202020204" pitchFamily="34" charset="0"/>
                        </a:defRPr>
                      </a:lvl2pPr>
                      <a:lvl3pPr>
                        <a:spcBef>
                          <a:spcPct val="20000"/>
                        </a:spcBef>
                        <a:defRPr sz="2000">
                          <a:solidFill>
                            <a:srgbClr val="0033CC"/>
                          </a:solidFill>
                          <a:latin typeface="Arial" panose="020B0604020202020204" pitchFamily="34" charset="0"/>
                        </a:defRPr>
                      </a:lvl3pPr>
                      <a:lvl4pPr>
                        <a:spcBef>
                          <a:spcPct val="20000"/>
                        </a:spcBef>
                        <a:defRPr>
                          <a:solidFill>
                            <a:srgbClr val="0033CC"/>
                          </a:solidFill>
                          <a:latin typeface="Arial" panose="020B0604020202020204" pitchFamily="34" charset="0"/>
                        </a:defRPr>
                      </a:lvl4pPr>
                      <a:lvl5pPr>
                        <a:spcBef>
                          <a:spcPct val="20000"/>
                        </a:spcBef>
                        <a:defRPr>
                          <a:solidFill>
                            <a:srgbClr val="0033CC"/>
                          </a:solidFill>
                          <a:latin typeface="Arial" panose="020B0604020202020204" pitchFamily="34" charset="0"/>
                        </a:defRPr>
                      </a:lvl5pPr>
                      <a:lvl6pPr fontAlgn="base">
                        <a:spcBef>
                          <a:spcPct val="20000"/>
                        </a:spcBef>
                        <a:spcAft>
                          <a:spcPct val="0"/>
                        </a:spcAft>
                        <a:defRPr>
                          <a:solidFill>
                            <a:srgbClr val="0033CC"/>
                          </a:solidFill>
                          <a:latin typeface="Arial" panose="020B0604020202020204" pitchFamily="34" charset="0"/>
                        </a:defRPr>
                      </a:lvl6pPr>
                      <a:lvl7pPr fontAlgn="base">
                        <a:spcBef>
                          <a:spcPct val="20000"/>
                        </a:spcBef>
                        <a:spcAft>
                          <a:spcPct val="0"/>
                        </a:spcAft>
                        <a:defRPr>
                          <a:solidFill>
                            <a:srgbClr val="0033CC"/>
                          </a:solidFill>
                          <a:latin typeface="Arial" panose="020B0604020202020204" pitchFamily="34" charset="0"/>
                        </a:defRPr>
                      </a:lvl7pPr>
                      <a:lvl8pPr fontAlgn="base">
                        <a:spcBef>
                          <a:spcPct val="20000"/>
                        </a:spcBef>
                        <a:spcAft>
                          <a:spcPct val="0"/>
                        </a:spcAft>
                        <a:defRPr>
                          <a:solidFill>
                            <a:srgbClr val="0033CC"/>
                          </a:solidFill>
                          <a:latin typeface="Arial" panose="020B0604020202020204" pitchFamily="34" charset="0"/>
                        </a:defRPr>
                      </a:lvl8pPr>
                      <a:lvl9pPr fontAlgn="base">
                        <a:spcBef>
                          <a:spcPct val="20000"/>
                        </a:spcBef>
                        <a:spcAft>
                          <a:spcPct val="0"/>
                        </a:spcAft>
                        <a:defRPr>
                          <a:solidFill>
                            <a:srgbClr val="0033CC"/>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fr-FR" altLang="en-US" sz="1400" b="0" i="0" u="none" strike="noStrike" cap="none" normalizeH="0" baseline="0">
                        <a:ln>
                          <a:noFill/>
                        </a:ln>
                        <a:solidFill>
                          <a:srgbClr val="0033CC"/>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33CC"/>
                          </a:solidFill>
                          <a:latin typeface="Arial" panose="020B0604020202020204" pitchFamily="34" charset="0"/>
                        </a:defRPr>
                      </a:lvl1pPr>
                      <a:lvl2pPr>
                        <a:spcBef>
                          <a:spcPct val="20000"/>
                        </a:spcBef>
                        <a:defRPr sz="2400">
                          <a:solidFill>
                            <a:srgbClr val="0033CC"/>
                          </a:solidFill>
                          <a:latin typeface="Arial" panose="020B0604020202020204" pitchFamily="34" charset="0"/>
                        </a:defRPr>
                      </a:lvl2pPr>
                      <a:lvl3pPr>
                        <a:spcBef>
                          <a:spcPct val="20000"/>
                        </a:spcBef>
                        <a:defRPr sz="2000">
                          <a:solidFill>
                            <a:srgbClr val="0033CC"/>
                          </a:solidFill>
                          <a:latin typeface="Arial" panose="020B0604020202020204" pitchFamily="34" charset="0"/>
                        </a:defRPr>
                      </a:lvl3pPr>
                      <a:lvl4pPr>
                        <a:spcBef>
                          <a:spcPct val="20000"/>
                        </a:spcBef>
                        <a:defRPr>
                          <a:solidFill>
                            <a:srgbClr val="0033CC"/>
                          </a:solidFill>
                          <a:latin typeface="Arial" panose="020B0604020202020204" pitchFamily="34" charset="0"/>
                        </a:defRPr>
                      </a:lvl4pPr>
                      <a:lvl5pPr>
                        <a:spcBef>
                          <a:spcPct val="20000"/>
                        </a:spcBef>
                        <a:defRPr>
                          <a:solidFill>
                            <a:srgbClr val="0033CC"/>
                          </a:solidFill>
                          <a:latin typeface="Arial" panose="020B0604020202020204" pitchFamily="34" charset="0"/>
                        </a:defRPr>
                      </a:lvl5pPr>
                      <a:lvl6pPr fontAlgn="base">
                        <a:spcBef>
                          <a:spcPct val="20000"/>
                        </a:spcBef>
                        <a:spcAft>
                          <a:spcPct val="0"/>
                        </a:spcAft>
                        <a:defRPr>
                          <a:solidFill>
                            <a:srgbClr val="0033CC"/>
                          </a:solidFill>
                          <a:latin typeface="Arial" panose="020B0604020202020204" pitchFamily="34" charset="0"/>
                        </a:defRPr>
                      </a:lvl6pPr>
                      <a:lvl7pPr fontAlgn="base">
                        <a:spcBef>
                          <a:spcPct val="20000"/>
                        </a:spcBef>
                        <a:spcAft>
                          <a:spcPct val="0"/>
                        </a:spcAft>
                        <a:defRPr>
                          <a:solidFill>
                            <a:srgbClr val="0033CC"/>
                          </a:solidFill>
                          <a:latin typeface="Arial" panose="020B0604020202020204" pitchFamily="34" charset="0"/>
                        </a:defRPr>
                      </a:lvl7pPr>
                      <a:lvl8pPr fontAlgn="base">
                        <a:spcBef>
                          <a:spcPct val="20000"/>
                        </a:spcBef>
                        <a:spcAft>
                          <a:spcPct val="0"/>
                        </a:spcAft>
                        <a:defRPr>
                          <a:solidFill>
                            <a:srgbClr val="0033CC"/>
                          </a:solidFill>
                          <a:latin typeface="Arial" panose="020B0604020202020204" pitchFamily="34" charset="0"/>
                        </a:defRPr>
                      </a:lvl8pPr>
                      <a:lvl9pPr fontAlgn="base">
                        <a:spcBef>
                          <a:spcPct val="20000"/>
                        </a:spcBef>
                        <a:spcAft>
                          <a:spcPct val="0"/>
                        </a:spcAft>
                        <a:defRPr>
                          <a:solidFill>
                            <a:srgbClr val="0033CC"/>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fr-FR" altLang="en-US" sz="1400" b="0" i="0" u="none" strike="noStrike" cap="none" normalizeH="0" baseline="0" dirty="0">
                        <a:ln>
                          <a:noFill/>
                        </a:ln>
                        <a:solidFill>
                          <a:srgbClr val="0033CC"/>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3"/>
                  </a:ext>
                </a:extLst>
              </a:tr>
            </a:tbl>
          </a:graphicData>
        </a:graphic>
      </p:graphicFrame>
      <p:sp>
        <p:nvSpPr>
          <p:cNvPr id="468995" name="Rectangle 2"/>
          <p:cNvSpPr>
            <a:spLocks noGrp="1" noChangeArrowheads="1"/>
          </p:cNvSpPr>
          <p:nvPr>
            <p:ph type="title"/>
          </p:nvPr>
        </p:nvSpPr>
        <p:spPr/>
        <p:txBody>
          <a:bodyPr>
            <a:normAutofit/>
          </a:bodyPr>
          <a:lstStyle/>
          <a:p>
            <a:r>
              <a:rPr lang="en-US" altLang="en-US"/>
              <a:t>Mảng nhiều chiều</a:t>
            </a:r>
            <a:r>
              <a:rPr lang="en-US" altLang="en-US">
                <a:sym typeface="Symbol" panose="05050102010706020507" pitchFamily="18" charset="2"/>
              </a:rPr>
              <a:t>Ví dụ</a:t>
            </a:r>
          </a:p>
        </p:txBody>
      </p:sp>
      <p:sp>
        <p:nvSpPr>
          <p:cNvPr id="468997" name="Content Placeholder 2"/>
          <p:cNvSpPr>
            <a:spLocks/>
          </p:cNvSpPr>
          <p:nvPr/>
        </p:nvSpPr>
        <p:spPr bwMode="auto">
          <a:xfrm>
            <a:off x="304800" y="990600"/>
            <a:ext cx="8458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lvl="1" eaLnBrk="1" hangingPunct="1">
              <a:buFontTx/>
              <a:buNone/>
            </a:pPr>
            <a:r>
              <a:rPr lang="en-US" altLang="en-US" sz="3200">
                <a:solidFill>
                  <a:srgbClr val="757201"/>
                </a:solidFill>
              </a:rPr>
              <a:t>int b[3][4][5];</a:t>
            </a:r>
            <a:r>
              <a:rPr lang="en-US" altLang="en-US" sz="3200" b="0"/>
              <a:t> </a:t>
            </a:r>
          </a:p>
        </p:txBody>
      </p:sp>
      <p:sp>
        <p:nvSpPr>
          <p:cNvPr id="905224" name="Text Box 8"/>
          <p:cNvSpPr txBox="1">
            <a:spLocks noChangeArrowheads="1"/>
          </p:cNvSpPr>
          <p:nvPr/>
        </p:nvSpPr>
        <p:spPr bwMode="auto">
          <a:xfrm>
            <a:off x="2133600" y="2209800"/>
            <a:ext cx="3429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eaLnBrk="1" hangingPunct="1">
              <a:spcBef>
                <a:spcPct val="50000"/>
              </a:spcBef>
              <a:buFontTx/>
              <a:buNone/>
            </a:pPr>
            <a:endParaRPr lang="fr-FR" altLang="en-US" sz="1800">
              <a:solidFill>
                <a:schemeClr val="tx1"/>
              </a:solidFill>
            </a:endParaRPr>
          </a:p>
        </p:txBody>
      </p:sp>
      <p:graphicFrame>
        <p:nvGraphicFramePr>
          <p:cNvPr id="905262" name="Group 46"/>
          <p:cNvGraphicFramePr>
            <a:graphicFrameLocks noGrp="1"/>
          </p:cNvGraphicFramePr>
          <p:nvPr/>
        </p:nvGraphicFramePr>
        <p:xfrm>
          <a:off x="2895600" y="2438400"/>
          <a:ext cx="2667000" cy="1219200"/>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tblGrid>
              <a:tr h="285750">
                <a:tc>
                  <a:txBody>
                    <a:bodyPr/>
                    <a:lstStyle>
                      <a:lvl1pPr>
                        <a:spcBef>
                          <a:spcPct val="20000"/>
                        </a:spcBef>
                        <a:defRPr sz="2800">
                          <a:solidFill>
                            <a:srgbClr val="0033CC"/>
                          </a:solidFill>
                          <a:latin typeface="Arial" panose="020B0604020202020204" pitchFamily="34" charset="0"/>
                        </a:defRPr>
                      </a:lvl1pPr>
                      <a:lvl2pPr>
                        <a:spcBef>
                          <a:spcPct val="20000"/>
                        </a:spcBef>
                        <a:defRPr sz="2400">
                          <a:solidFill>
                            <a:srgbClr val="0033CC"/>
                          </a:solidFill>
                          <a:latin typeface="Arial" panose="020B0604020202020204" pitchFamily="34" charset="0"/>
                        </a:defRPr>
                      </a:lvl2pPr>
                      <a:lvl3pPr>
                        <a:spcBef>
                          <a:spcPct val="20000"/>
                        </a:spcBef>
                        <a:defRPr sz="2000">
                          <a:solidFill>
                            <a:srgbClr val="0033CC"/>
                          </a:solidFill>
                          <a:latin typeface="Arial" panose="020B0604020202020204" pitchFamily="34" charset="0"/>
                        </a:defRPr>
                      </a:lvl3pPr>
                      <a:lvl4pPr>
                        <a:spcBef>
                          <a:spcPct val="20000"/>
                        </a:spcBef>
                        <a:defRPr>
                          <a:solidFill>
                            <a:srgbClr val="0033CC"/>
                          </a:solidFill>
                          <a:latin typeface="Arial" panose="020B0604020202020204" pitchFamily="34" charset="0"/>
                        </a:defRPr>
                      </a:lvl4pPr>
                      <a:lvl5pPr>
                        <a:spcBef>
                          <a:spcPct val="20000"/>
                        </a:spcBef>
                        <a:defRPr>
                          <a:solidFill>
                            <a:srgbClr val="0033CC"/>
                          </a:solidFill>
                          <a:latin typeface="Arial" panose="020B0604020202020204" pitchFamily="34" charset="0"/>
                        </a:defRPr>
                      </a:lvl5pPr>
                      <a:lvl6pPr fontAlgn="base">
                        <a:spcBef>
                          <a:spcPct val="20000"/>
                        </a:spcBef>
                        <a:spcAft>
                          <a:spcPct val="0"/>
                        </a:spcAft>
                        <a:defRPr>
                          <a:solidFill>
                            <a:srgbClr val="0033CC"/>
                          </a:solidFill>
                          <a:latin typeface="Arial" panose="020B0604020202020204" pitchFamily="34" charset="0"/>
                        </a:defRPr>
                      </a:lvl6pPr>
                      <a:lvl7pPr fontAlgn="base">
                        <a:spcBef>
                          <a:spcPct val="20000"/>
                        </a:spcBef>
                        <a:spcAft>
                          <a:spcPct val="0"/>
                        </a:spcAft>
                        <a:defRPr>
                          <a:solidFill>
                            <a:srgbClr val="0033CC"/>
                          </a:solidFill>
                          <a:latin typeface="Arial" panose="020B0604020202020204" pitchFamily="34" charset="0"/>
                        </a:defRPr>
                      </a:lvl7pPr>
                      <a:lvl8pPr fontAlgn="base">
                        <a:spcBef>
                          <a:spcPct val="20000"/>
                        </a:spcBef>
                        <a:spcAft>
                          <a:spcPct val="0"/>
                        </a:spcAft>
                        <a:defRPr>
                          <a:solidFill>
                            <a:srgbClr val="0033CC"/>
                          </a:solidFill>
                          <a:latin typeface="Arial" panose="020B0604020202020204" pitchFamily="34" charset="0"/>
                        </a:defRPr>
                      </a:lvl8pPr>
                      <a:lvl9pPr fontAlgn="base">
                        <a:spcBef>
                          <a:spcPct val="20000"/>
                        </a:spcBef>
                        <a:spcAft>
                          <a:spcPct val="0"/>
                        </a:spcAft>
                        <a:defRPr>
                          <a:solidFill>
                            <a:srgbClr val="0033CC"/>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fr-FR" altLang="en-US" sz="1400" b="0" i="0" u="none" strike="noStrike" cap="none" normalizeH="0" baseline="0">
                        <a:ln>
                          <a:noFill/>
                        </a:ln>
                        <a:solidFill>
                          <a:srgbClr val="0033CC"/>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33CC"/>
                          </a:solidFill>
                          <a:latin typeface="Arial" panose="020B0604020202020204" pitchFamily="34" charset="0"/>
                        </a:defRPr>
                      </a:lvl1pPr>
                      <a:lvl2pPr>
                        <a:spcBef>
                          <a:spcPct val="20000"/>
                        </a:spcBef>
                        <a:defRPr sz="2400">
                          <a:solidFill>
                            <a:srgbClr val="0033CC"/>
                          </a:solidFill>
                          <a:latin typeface="Arial" panose="020B0604020202020204" pitchFamily="34" charset="0"/>
                        </a:defRPr>
                      </a:lvl2pPr>
                      <a:lvl3pPr>
                        <a:spcBef>
                          <a:spcPct val="20000"/>
                        </a:spcBef>
                        <a:defRPr sz="2000">
                          <a:solidFill>
                            <a:srgbClr val="0033CC"/>
                          </a:solidFill>
                          <a:latin typeface="Arial" panose="020B0604020202020204" pitchFamily="34" charset="0"/>
                        </a:defRPr>
                      </a:lvl3pPr>
                      <a:lvl4pPr>
                        <a:spcBef>
                          <a:spcPct val="20000"/>
                        </a:spcBef>
                        <a:defRPr>
                          <a:solidFill>
                            <a:srgbClr val="0033CC"/>
                          </a:solidFill>
                          <a:latin typeface="Arial" panose="020B0604020202020204" pitchFamily="34" charset="0"/>
                        </a:defRPr>
                      </a:lvl4pPr>
                      <a:lvl5pPr>
                        <a:spcBef>
                          <a:spcPct val="20000"/>
                        </a:spcBef>
                        <a:defRPr>
                          <a:solidFill>
                            <a:srgbClr val="0033CC"/>
                          </a:solidFill>
                          <a:latin typeface="Arial" panose="020B0604020202020204" pitchFamily="34" charset="0"/>
                        </a:defRPr>
                      </a:lvl5pPr>
                      <a:lvl6pPr fontAlgn="base">
                        <a:spcBef>
                          <a:spcPct val="20000"/>
                        </a:spcBef>
                        <a:spcAft>
                          <a:spcPct val="0"/>
                        </a:spcAft>
                        <a:defRPr>
                          <a:solidFill>
                            <a:srgbClr val="0033CC"/>
                          </a:solidFill>
                          <a:latin typeface="Arial" panose="020B0604020202020204" pitchFamily="34" charset="0"/>
                        </a:defRPr>
                      </a:lvl6pPr>
                      <a:lvl7pPr fontAlgn="base">
                        <a:spcBef>
                          <a:spcPct val="20000"/>
                        </a:spcBef>
                        <a:spcAft>
                          <a:spcPct val="0"/>
                        </a:spcAft>
                        <a:defRPr>
                          <a:solidFill>
                            <a:srgbClr val="0033CC"/>
                          </a:solidFill>
                          <a:latin typeface="Arial" panose="020B0604020202020204" pitchFamily="34" charset="0"/>
                        </a:defRPr>
                      </a:lvl7pPr>
                      <a:lvl8pPr fontAlgn="base">
                        <a:spcBef>
                          <a:spcPct val="20000"/>
                        </a:spcBef>
                        <a:spcAft>
                          <a:spcPct val="0"/>
                        </a:spcAft>
                        <a:defRPr>
                          <a:solidFill>
                            <a:srgbClr val="0033CC"/>
                          </a:solidFill>
                          <a:latin typeface="Arial" panose="020B0604020202020204" pitchFamily="34" charset="0"/>
                        </a:defRPr>
                      </a:lvl8pPr>
                      <a:lvl9pPr fontAlgn="base">
                        <a:spcBef>
                          <a:spcPct val="20000"/>
                        </a:spcBef>
                        <a:spcAft>
                          <a:spcPct val="0"/>
                        </a:spcAft>
                        <a:defRPr>
                          <a:solidFill>
                            <a:srgbClr val="0033CC"/>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fr-FR" altLang="en-US" sz="1400" b="0" i="0" u="none" strike="noStrike" cap="none" normalizeH="0" baseline="0">
                        <a:ln>
                          <a:noFill/>
                        </a:ln>
                        <a:solidFill>
                          <a:srgbClr val="0033CC"/>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33CC"/>
                          </a:solidFill>
                          <a:latin typeface="Arial" panose="020B0604020202020204" pitchFamily="34" charset="0"/>
                        </a:defRPr>
                      </a:lvl1pPr>
                      <a:lvl2pPr>
                        <a:spcBef>
                          <a:spcPct val="20000"/>
                        </a:spcBef>
                        <a:defRPr sz="2400">
                          <a:solidFill>
                            <a:srgbClr val="0033CC"/>
                          </a:solidFill>
                          <a:latin typeface="Arial" panose="020B0604020202020204" pitchFamily="34" charset="0"/>
                        </a:defRPr>
                      </a:lvl2pPr>
                      <a:lvl3pPr>
                        <a:spcBef>
                          <a:spcPct val="20000"/>
                        </a:spcBef>
                        <a:defRPr sz="2000">
                          <a:solidFill>
                            <a:srgbClr val="0033CC"/>
                          </a:solidFill>
                          <a:latin typeface="Arial" panose="020B0604020202020204" pitchFamily="34" charset="0"/>
                        </a:defRPr>
                      </a:lvl3pPr>
                      <a:lvl4pPr>
                        <a:spcBef>
                          <a:spcPct val="20000"/>
                        </a:spcBef>
                        <a:defRPr>
                          <a:solidFill>
                            <a:srgbClr val="0033CC"/>
                          </a:solidFill>
                          <a:latin typeface="Arial" panose="020B0604020202020204" pitchFamily="34" charset="0"/>
                        </a:defRPr>
                      </a:lvl4pPr>
                      <a:lvl5pPr>
                        <a:spcBef>
                          <a:spcPct val="20000"/>
                        </a:spcBef>
                        <a:defRPr>
                          <a:solidFill>
                            <a:srgbClr val="0033CC"/>
                          </a:solidFill>
                          <a:latin typeface="Arial" panose="020B0604020202020204" pitchFamily="34" charset="0"/>
                        </a:defRPr>
                      </a:lvl5pPr>
                      <a:lvl6pPr fontAlgn="base">
                        <a:spcBef>
                          <a:spcPct val="20000"/>
                        </a:spcBef>
                        <a:spcAft>
                          <a:spcPct val="0"/>
                        </a:spcAft>
                        <a:defRPr>
                          <a:solidFill>
                            <a:srgbClr val="0033CC"/>
                          </a:solidFill>
                          <a:latin typeface="Arial" panose="020B0604020202020204" pitchFamily="34" charset="0"/>
                        </a:defRPr>
                      </a:lvl6pPr>
                      <a:lvl7pPr fontAlgn="base">
                        <a:spcBef>
                          <a:spcPct val="20000"/>
                        </a:spcBef>
                        <a:spcAft>
                          <a:spcPct val="0"/>
                        </a:spcAft>
                        <a:defRPr>
                          <a:solidFill>
                            <a:srgbClr val="0033CC"/>
                          </a:solidFill>
                          <a:latin typeface="Arial" panose="020B0604020202020204" pitchFamily="34" charset="0"/>
                        </a:defRPr>
                      </a:lvl7pPr>
                      <a:lvl8pPr fontAlgn="base">
                        <a:spcBef>
                          <a:spcPct val="20000"/>
                        </a:spcBef>
                        <a:spcAft>
                          <a:spcPct val="0"/>
                        </a:spcAft>
                        <a:defRPr>
                          <a:solidFill>
                            <a:srgbClr val="0033CC"/>
                          </a:solidFill>
                          <a:latin typeface="Arial" panose="020B0604020202020204" pitchFamily="34" charset="0"/>
                        </a:defRPr>
                      </a:lvl8pPr>
                      <a:lvl9pPr fontAlgn="base">
                        <a:spcBef>
                          <a:spcPct val="20000"/>
                        </a:spcBef>
                        <a:spcAft>
                          <a:spcPct val="0"/>
                        </a:spcAft>
                        <a:defRPr>
                          <a:solidFill>
                            <a:srgbClr val="0033CC"/>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fr-FR" altLang="en-US" sz="1400" b="0" i="0" u="none" strike="noStrike" cap="none" normalizeH="0" baseline="0">
                        <a:ln>
                          <a:noFill/>
                        </a:ln>
                        <a:solidFill>
                          <a:srgbClr val="0033CC"/>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33CC"/>
                          </a:solidFill>
                          <a:latin typeface="Arial" panose="020B0604020202020204" pitchFamily="34" charset="0"/>
                        </a:defRPr>
                      </a:lvl1pPr>
                      <a:lvl2pPr>
                        <a:spcBef>
                          <a:spcPct val="20000"/>
                        </a:spcBef>
                        <a:defRPr sz="2400">
                          <a:solidFill>
                            <a:srgbClr val="0033CC"/>
                          </a:solidFill>
                          <a:latin typeface="Arial" panose="020B0604020202020204" pitchFamily="34" charset="0"/>
                        </a:defRPr>
                      </a:lvl2pPr>
                      <a:lvl3pPr>
                        <a:spcBef>
                          <a:spcPct val="20000"/>
                        </a:spcBef>
                        <a:defRPr sz="2000">
                          <a:solidFill>
                            <a:srgbClr val="0033CC"/>
                          </a:solidFill>
                          <a:latin typeface="Arial" panose="020B0604020202020204" pitchFamily="34" charset="0"/>
                        </a:defRPr>
                      </a:lvl3pPr>
                      <a:lvl4pPr>
                        <a:spcBef>
                          <a:spcPct val="20000"/>
                        </a:spcBef>
                        <a:defRPr>
                          <a:solidFill>
                            <a:srgbClr val="0033CC"/>
                          </a:solidFill>
                          <a:latin typeface="Arial" panose="020B0604020202020204" pitchFamily="34" charset="0"/>
                        </a:defRPr>
                      </a:lvl4pPr>
                      <a:lvl5pPr>
                        <a:spcBef>
                          <a:spcPct val="20000"/>
                        </a:spcBef>
                        <a:defRPr>
                          <a:solidFill>
                            <a:srgbClr val="0033CC"/>
                          </a:solidFill>
                          <a:latin typeface="Arial" panose="020B0604020202020204" pitchFamily="34" charset="0"/>
                        </a:defRPr>
                      </a:lvl5pPr>
                      <a:lvl6pPr fontAlgn="base">
                        <a:spcBef>
                          <a:spcPct val="20000"/>
                        </a:spcBef>
                        <a:spcAft>
                          <a:spcPct val="0"/>
                        </a:spcAft>
                        <a:defRPr>
                          <a:solidFill>
                            <a:srgbClr val="0033CC"/>
                          </a:solidFill>
                          <a:latin typeface="Arial" panose="020B0604020202020204" pitchFamily="34" charset="0"/>
                        </a:defRPr>
                      </a:lvl6pPr>
                      <a:lvl7pPr fontAlgn="base">
                        <a:spcBef>
                          <a:spcPct val="20000"/>
                        </a:spcBef>
                        <a:spcAft>
                          <a:spcPct val="0"/>
                        </a:spcAft>
                        <a:defRPr>
                          <a:solidFill>
                            <a:srgbClr val="0033CC"/>
                          </a:solidFill>
                          <a:latin typeface="Arial" panose="020B0604020202020204" pitchFamily="34" charset="0"/>
                        </a:defRPr>
                      </a:lvl7pPr>
                      <a:lvl8pPr fontAlgn="base">
                        <a:spcBef>
                          <a:spcPct val="20000"/>
                        </a:spcBef>
                        <a:spcAft>
                          <a:spcPct val="0"/>
                        </a:spcAft>
                        <a:defRPr>
                          <a:solidFill>
                            <a:srgbClr val="0033CC"/>
                          </a:solidFill>
                          <a:latin typeface="Arial" panose="020B0604020202020204" pitchFamily="34" charset="0"/>
                        </a:defRPr>
                      </a:lvl8pPr>
                      <a:lvl9pPr fontAlgn="base">
                        <a:spcBef>
                          <a:spcPct val="20000"/>
                        </a:spcBef>
                        <a:spcAft>
                          <a:spcPct val="0"/>
                        </a:spcAft>
                        <a:defRPr>
                          <a:solidFill>
                            <a:srgbClr val="0033CC"/>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fr-FR" altLang="en-US" sz="1400" b="0" i="0" u="none" strike="noStrike" cap="none" normalizeH="0" baseline="0">
                        <a:ln>
                          <a:noFill/>
                        </a:ln>
                        <a:solidFill>
                          <a:srgbClr val="0033CC"/>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33CC"/>
                          </a:solidFill>
                          <a:latin typeface="Arial" panose="020B0604020202020204" pitchFamily="34" charset="0"/>
                        </a:defRPr>
                      </a:lvl1pPr>
                      <a:lvl2pPr>
                        <a:spcBef>
                          <a:spcPct val="20000"/>
                        </a:spcBef>
                        <a:defRPr sz="2400">
                          <a:solidFill>
                            <a:srgbClr val="0033CC"/>
                          </a:solidFill>
                          <a:latin typeface="Arial" panose="020B0604020202020204" pitchFamily="34" charset="0"/>
                        </a:defRPr>
                      </a:lvl2pPr>
                      <a:lvl3pPr>
                        <a:spcBef>
                          <a:spcPct val="20000"/>
                        </a:spcBef>
                        <a:defRPr sz="2000">
                          <a:solidFill>
                            <a:srgbClr val="0033CC"/>
                          </a:solidFill>
                          <a:latin typeface="Arial" panose="020B0604020202020204" pitchFamily="34" charset="0"/>
                        </a:defRPr>
                      </a:lvl3pPr>
                      <a:lvl4pPr>
                        <a:spcBef>
                          <a:spcPct val="20000"/>
                        </a:spcBef>
                        <a:defRPr>
                          <a:solidFill>
                            <a:srgbClr val="0033CC"/>
                          </a:solidFill>
                          <a:latin typeface="Arial" panose="020B0604020202020204" pitchFamily="34" charset="0"/>
                        </a:defRPr>
                      </a:lvl4pPr>
                      <a:lvl5pPr>
                        <a:spcBef>
                          <a:spcPct val="20000"/>
                        </a:spcBef>
                        <a:defRPr>
                          <a:solidFill>
                            <a:srgbClr val="0033CC"/>
                          </a:solidFill>
                          <a:latin typeface="Arial" panose="020B0604020202020204" pitchFamily="34" charset="0"/>
                        </a:defRPr>
                      </a:lvl5pPr>
                      <a:lvl6pPr fontAlgn="base">
                        <a:spcBef>
                          <a:spcPct val="20000"/>
                        </a:spcBef>
                        <a:spcAft>
                          <a:spcPct val="0"/>
                        </a:spcAft>
                        <a:defRPr>
                          <a:solidFill>
                            <a:srgbClr val="0033CC"/>
                          </a:solidFill>
                          <a:latin typeface="Arial" panose="020B0604020202020204" pitchFamily="34" charset="0"/>
                        </a:defRPr>
                      </a:lvl6pPr>
                      <a:lvl7pPr fontAlgn="base">
                        <a:spcBef>
                          <a:spcPct val="20000"/>
                        </a:spcBef>
                        <a:spcAft>
                          <a:spcPct val="0"/>
                        </a:spcAft>
                        <a:defRPr>
                          <a:solidFill>
                            <a:srgbClr val="0033CC"/>
                          </a:solidFill>
                          <a:latin typeface="Arial" panose="020B0604020202020204" pitchFamily="34" charset="0"/>
                        </a:defRPr>
                      </a:lvl7pPr>
                      <a:lvl8pPr fontAlgn="base">
                        <a:spcBef>
                          <a:spcPct val="20000"/>
                        </a:spcBef>
                        <a:spcAft>
                          <a:spcPct val="0"/>
                        </a:spcAft>
                        <a:defRPr>
                          <a:solidFill>
                            <a:srgbClr val="0033CC"/>
                          </a:solidFill>
                          <a:latin typeface="Arial" panose="020B0604020202020204" pitchFamily="34" charset="0"/>
                        </a:defRPr>
                      </a:lvl8pPr>
                      <a:lvl9pPr fontAlgn="base">
                        <a:spcBef>
                          <a:spcPct val="20000"/>
                        </a:spcBef>
                        <a:spcAft>
                          <a:spcPct val="0"/>
                        </a:spcAft>
                        <a:defRPr>
                          <a:solidFill>
                            <a:srgbClr val="0033CC"/>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fr-FR" altLang="en-US" sz="1400" b="0" i="0" u="none" strike="noStrike" cap="none" normalizeH="0" baseline="0">
                        <a:ln>
                          <a:noFill/>
                        </a:ln>
                        <a:solidFill>
                          <a:srgbClr val="0033CC"/>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285750">
                <a:tc>
                  <a:txBody>
                    <a:bodyPr/>
                    <a:lstStyle>
                      <a:lvl1pPr>
                        <a:spcBef>
                          <a:spcPct val="20000"/>
                        </a:spcBef>
                        <a:defRPr sz="2800">
                          <a:solidFill>
                            <a:srgbClr val="0033CC"/>
                          </a:solidFill>
                          <a:latin typeface="Arial" panose="020B0604020202020204" pitchFamily="34" charset="0"/>
                        </a:defRPr>
                      </a:lvl1pPr>
                      <a:lvl2pPr>
                        <a:spcBef>
                          <a:spcPct val="20000"/>
                        </a:spcBef>
                        <a:defRPr sz="2400">
                          <a:solidFill>
                            <a:srgbClr val="0033CC"/>
                          </a:solidFill>
                          <a:latin typeface="Arial" panose="020B0604020202020204" pitchFamily="34" charset="0"/>
                        </a:defRPr>
                      </a:lvl2pPr>
                      <a:lvl3pPr>
                        <a:spcBef>
                          <a:spcPct val="20000"/>
                        </a:spcBef>
                        <a:defRPr sz="2000">
                          <a:solidFill>
                            <a:srgbClr val="0033CC"/>
                          </a:solidFill>
                          <a:latin typeface="Arial" panose="020B0604020202020204" pitchFamily="34" charset="0"/>
                        </a:defRPr>
                      </a:lvl3pPr>
                      <a:lvl4pPr>
                        <a:spcBef>
                          <a:spcPct val="20000"/>
                        </a:spcBef>
                        <a:defRPr>
                          <a:solidFill>
                            <a:srgbClr val="0033CC"/>
                          </a:solidFill>
                          <a:latin typeface="Arial" panose="020B0604020202020204" pitchFamily="34" charset="0"/>
                        </a:defRPr>
                      </a:lvl4pPr>
                      <a:lvl5pPr>
                        <a:spcBef>
                          <a:spcPct val="20000"/>
                        </a:spcBef>
                        <a:defRPr>
                          <a:solidFill>
                            <a:srgbClr val="0033CC"/>
                          </a:solidFill>
                          <a:latin typeface="Arial" panose="020B0604020202020204" pitchFamily="34" charset="0"/>
                        </a:defRPr>
                      </a:lvl5pPr>
                      <a:lvl6pPr fontAlgn="base">
                        <a:spcBef>
                          <a:spcPct val="20000"/>
                        </a:spcBef>
                        <a:spcAft>
                          <a:spcPct val="0"/>
                        </a:spcAft>
                        <a:defRPr>
                          <a:solidFill>
                            <a:srgbClr val="0033CC"/>
                          </a:solidFill>
                          <a:latin typeface="Arial" panose="020B0604020202020204" pitchFamily="34" charset="0"/>
                        </a:defRPr>
                      </a:lvl6pPr>
                      <a:lvl7pPr fontAlgn="base">
                        <a:spcBef>
                          <a:spcPct val="20000"/>
                        </a:spcBef>
                        <a:spcAft>
                          <a:spcPct val="0"/>
                        </a:spcAft>
                        <a:defRPr>
                          <a:solidFill>
                            <a:srgbClr val="0033CC"/>
                          </a:solidFill>
                          <a:latin typeface="Arial" panose="020B0604020202020204" pitchFamily="34" charset="0"/>
                        </a:defRPr>
                      </a:lvl7pPr>
                      <a:lvl8pPr fontAlgn="base">
                        <a:spcBef>
                          <a:spcPct val="20000"/>
                        </a:spcBef>
                        <a:spcAft>
                          <a:spcPct val="0"/>
                        </a:spcAft>
                        <a:defRPr>
                          <a:solidFill>
                            <a:srgbClr val="0033CC"/>
                          </a:solidFill>
                          <a:latin typeface="Arial" panose="020B0604020202020204" pitchFamily="34" charset="0"/>
                        </a:defRPr>
                      </a:lvl8pPr>
                      <a:lvl9pPr fontAlgn="base">
                        <a:spcBef>
                          <a:spcPct val="20000"/>
                        </a:spcBef>
                        <a:spcAft>
                          <a:spcPct val="0"/>
                        </a:spcAft>
                        <a:defRPr>
                          <a:solidFill>
                            <a:srgbClr val="0033CC"/>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fr-FR" altLang="en-US" sz="1400" b="0" i="0" u="none" strike="noStrike" cap="none" normalizeH="0" baseline="0">
                        <a:ln>
                          <a:noFill/>
                        </a:ln>
                        <a:solidFill>
                          <a:srgbClr val="0033CC"/>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33CC"/>
                          </a:solidFill>
                          <a:latin typeface="Arial" panose="020B0604020202020204" pitchFamily="34" charset="0"/>
                        </a:defRPr>
                      </a:lvl1pPr>
                      <a:lvl2pPr>
                        <a:spcBef>
                          <a:spcPct val="20000"/>
                        </a:spcBef>
                        <a:defRPr sz="2400">
                          <a:solidFill>
                            <a:srgbClr val="0033CC"/>
                          </a:solidFill>
                          <a:latin typeface="Arial" panose="020B0604020202020204" pitchFamily="34" charset="0"/>
                        </a:defRPr>
                      </a:lvl2pPr>
                      <a:lvl3pPr>
                        <a:spcBef>
                          <a:spcPct val="20000"/>
                        </a:spcBef>
                        <a:defRPr sz="2000">
                          <a:solidFill>
                            <a:srgbClr val="0033CC"/>
                          </a:solidFill>
                          <a:latin typeface="Arial" panose="020B0604020202020204" pitchFamily="34" charset="0"/>
                        </a:defRPr>
                      </a:lvl3pPr>
                      <a:lvl4pPr>
                        <a:spcBef>
                          <a:spcPct val="20000"/>
                        </a:spcBef>
                        <a:defRPr>
                          <a:solidFill>
                            <a:srgbClr val="0033CC"/>
                          </a:solidFill>
                          <a:latin typeface="Arial" panose="020B0604020202020204" pitchFamily="34" charset="0"/>
                        </a:defRPr>
                      </a:lvl4pPr>
                      <a:lvl5pPr>
                        <a:spcBef>
                          <a:spcPct val="20000"/>
                        </a:spcBef>
                        <a:defRPr>
                          <a:solidFill>
                            <a:srgbClr val="0033CC"/>
                          </a:solidFill>
                          <a:latin typeface="Arial" panose="020B0604020202020204" pitchFamily="34" charset="0"/>
                        </a:defRPr>
                      </a:lvl5pPr>
                      <a:lvl6pPr fontAlgn="base">
                        <a:spcBef>
                          <a:spcPct val="20000"/>
                        </a:spcBef>
                        <a:spcAft>
                          <a:spcPct val="0"/>
                        </a:spcAft>
                        <a:defRPr>
                          <a:solidFill>
                            <a:srgbClr val="0033CC"/>
                          </a:solidFill>
                          <a:latin typeface="Arial" panose="020B0604020202020204" pitchFamily="34" charset="0"/>
                        </a:defRPr>
                      </a:lvl6pPr>
                      <a:lvl7pPr fontAlgn="base">
                        <a:spcBef>
                          <a:spcPct val="20000"/>
                        </a:spcBef>
                        <a:spcAft>
                          <a:spcPct val="0"/>
                        </a:spcAft>
                        <a:defRPr>
                          <a:solidFill>
                            <a:srgbClr val="0033CC"/>
                          </a:solidFill>
                          <a:latin typeface="Arial" panose="020B0604020202020204" pitchFamily="34" charset="0"/>
                        </a:defRPr>
                      </a:lvl7pPr>
                      <a:lvl8pPr fontAlgn="base">
                        <a:spcBef>
                          <a:spcPct val="20000"/>
                        </a:spcBef>
                        <a:spcAft>
                          <a:spcPct val="0"/>
                        </a:spcAft>
                        <a:defRPr>
                          <a:solidFill>
                            <a:srgbClr val="0033CC"/>
                          </a:solidFill>
                          <a:latin typeface="Arial" panose="020B0604020202020204" pitchFamily="34" charset="0"/>
                        </a:defRPr>
                      </a:lvl8pPr>
                      <a:lvl9pPr fontAlgn="base">
                        <a:spcBef>
                          <a:spcPct val="20000"/>
                        </a:spcBef>
                        <a:spcAft>
                          <a:spcPct val="0"/>
                        </a:spcAft>
                        <a:defRPr>
                          <a:solidFill>
                            <a:srgbClr val="0033CC"/>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fr-FR" altLang="en-US" sz="1400" b="0" i="0" u="none" strike="noStrike" cap="none" normalizeH="0" baseline="0">
                        <a:ln>
                          <a:noFill/>
                        </a:ln>
                        <a:solidFill>
                          <a:srgbClr val="0033CC"/>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33CC"/>
                          </a:solidFill>
                          <a:latin typeface="Arial" panose="020B0604020202020204" pitchFamily="34" charset="0"/>
                        </a:defRPr>
                      </a:lvl1pPr>
                      <a:lvl2pPr>
                        <a:spcBef>
                          <a:spcPct val="20000"/>
                        </a:spcBef>
                        <a:defRPr sz="2400">
                          <a:solidFill>
                            <a:srgbClr val="0033CC"/>
                          </a:solidFill>
                          <a:latin typeface="Arial" panose="020B0604020202020204" pitchFamily="34" charset="0"/>
                        </a:defRPr>
                      </a:lvl2pPr>
                      <a:lvl3pPr>
                        <a:spcBef>
                          <a:spcPct val="20000"/>
                        </a:spcBef>
                        <a:defRPr sz="2000">
                          <a:solidFill>
                            <a:srgbClr val="0033CC"/>
                          </a:solidFill>
                          <a:latin typeface="Arial" panose="020B0604020202020204" pitchFamily="34" charset="0"/>
                        </a:defRPr>
                      </a:lvl3pPr>
                      <a:lvl4pPr>
                        <a:spcBef>
                          <a:spcPct val="20000"/>
                        </a:spcBef>
                        <a:defRPr>
                          <a:solidFill>
                            <a:srgbClr val="0033CC"/>
                          </a:solidFill>
                          <a:latin typeface="Arial" panose="020B0604020202020204" pitchFamily="34" charset="0"/>
                        </a:defRPr>
                      </a:lvl4pPr>
                      <a:lvl5pPr>
                        <a:spcBef>
                          <a:spcPct val="20000"/>
                        </a:spcBef>
                        <a:defRPr>
                          <a:solidFill>
                            <a:srgbClr val="0033CC"/>
                          </a:solidFill>
                          <a:latin typeface="Arial" panose="020B0604020202020204" pitchFamily="34" charset="0"/>
                        </a:defRPr>
                      </a:lvl5pPr>
                      <a:lvl6pPr fontAlgn="base">
                        <a:spcBef>
                          <a:spcPct val="20000"/>
                        </a:spcBef>
                        <a:spcAft>
                          <a:spcPct val="0"/>
                        </a:spcAft>
                        <a:defRPr>
                          <a:solidFill>
                            <a:srgbClr val="0033CC"/>
                          </a:solidFill>
                          <a:latin typeface="Arial" panose="020B0604020202020204" pitchFamily="34" charset="0"/>
                        </a:defRPr>
                      </a:lvl6pPr>
                      <a:lvl7pPr fontAlgn="base">
                        <a:spcBef>
                          <a:spcPct val="20000"/>
                        </a:spcBef>
                        <a:spcAft>
                          <a:spcPct val="0"/>
                        </a:spcAft>
                        <a:defRPr>
                          <a:solidFill>
                            <a:srgbClr val="0033CC"/>
                          </a:solidFill>
                          <a:latin typeface="Arial" panose="020B0604020202020204" pitchFamily="34" charset="0"/>
                        </a:defRPr>
                      </a:lvl7pPr>
                      <a:lvl8pPr fontAlgn="base">
                        <a:spcBef>
                          <a:spcPct val="20000"/>
                        </a:spcBef>
                        <a:spcAft>
                          <a:spcPct val="0"/>
                        </a:spcAft>
                        <a:defRPr>
                          <a:solidFill>
                            <a:srgbClr val="0033CC"/>
                          </a:solidFill>
                          <a:latin typeface="Arial" panose="020B0604020202020204" pitchFamily="34" charset="0"/>
                        </a:defRPr>
                      </a:lvl8pPr>
                      <a:lvl9pPr fontAlgn="base">
                        <a:spcBef>
                          <a:spcPct val="20000"/>
                        </a:spcBef>
                        <a:spcAft>
                          <a:spcPct val="0"/>
                        </a:spcAft>
                        <a:defRPr>
                          <a:solidFill>
                            <a:srgbClr val="0033CC"/>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fr-FR" altLang="en-US" sz="1400" b="0" i="0" u="none" strike="noStrike" cap="none" normalizeH="0" baseline="0">
                        <a:ln>
                          <a:noFill/>
                        </a:ln>
                        <a:solidFill>
                          <a:srgbClr val="0033CC"/>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33CC"/>
                          </a:solidFill>
                          <a:latin typeface="Arial" panose="020B0604020202020204" pitchFamily="34" charset="0"/>
                        </a:defRPr>
                      </a:lvl1pPr>
                      <a:lvl2pPr>
                        <a:spcBef>
                          <a:spcPct val="20000"/>
                        </a:spcBef>
                        <a:defRPr sz="2400">
                          <a:solidFill>
                            <a:srgbClr val="0033CC"/>
                          </a:solidFill>
                          <a:latin typeface="Arial" panose="020B0604020202020204" pitchFamily="34" charset="0"/>
                        </a:defRPr>
                      </a:lvl2pPr>
                      <a:lvl3pPr>
                        <a:spcBef>
                          <a:spcPct val="20000"/>
                        </a:spcBef>
                        <a:defRPr sz="2000">
                          <a:solidFill>
                            <a:srgbClr val="0033CC"/>
                          </a:solidFill>
                          <a:latin typeface="Arial" panose="020B0604020202020204" pitchFamily="34" charset="0"/>
                        </a:defRPr>
                      </a:lvl3pPr>
                      <a:lvl4pPr>
                        <a:spcBef>
                          <a:spcPct val="20000"/>
                        </a:spcBef>
                        <a:defRPr>
                          <a:solidFill>
                            <a:srgbClr val="0033CC"/>
                          </a:solidFill>
                          <a:latin typeface="Arial" panose="020B0604020202020204" pitchFamily="34" charset="0"/>
                        </a:defRPr>
                      </a:lvl4pPr>
                      <a:lvl5pPr>
                        <a:spcBef>
                          <a:spcPct val="20000"/>
                        </a:spcBef>
                        <a:defRPr>
                          <a:solidFill>
                            <a:srgbClr val="0033CC"/>
                          </a:solidFill>
                          <a:latin typeface="Arial" panose="020B0604020202020204" pitchFamily="34" charset="0"/>
                        </a:defRPr>
                      </a:lvl5pPr>
                      <a:lvl6pPr fontAlgn="base">
                        <a:spcBef>
                          <a:spcPct val="20000"/>
                        </a:spcBef>
                        <a:spcAft>
                          <a:spcPct val="0"/>
                        </a:spcAft>
                        <a:defRPr>
                          <a:solidFill>
                            <a:srgbClr val="0033CC"/>
                          </a:solidFill>
                          <a:latin typeface="Arial" panose="020B0604020202020204" pitchFamily="34" charset="0"/>
                        </a:defRPr>
                      </a:lvl6pPr>
                      <a:lvl7pPr fontAlgn="base">
                        <a:spcBef>
                          <a:spcPct val="20000"/>
                        </a:spcBef>
                        <a:spcAft>
                          <a:spcPct val="0"/>
                        </a:spcAft>
                        <a:defRPr>
                          <a:solidFill>
                            <a:srgbClr val="0033CC"/>
                          </a:solidFill>
                          <a:latin typeface="Arial" panose="020B0604020202020204" pitchFamily="34" charset="0"/>
                        </a:defRPr>
                      </a:lvl7pPr>
                      <a:lvl8pPr fontAlgn="base">
                        <a:spcBef>
                          <a:spcPct val="20000"/>
                        </a:spcBef>
                        <a:spcAft>
                          <a:spcPct val="0"/>
                        </a:spcAft>
                        <a:defRPr>
                          <a:solidFill>
                            <a:srgbClr val="0033CC"/>
                          </a:solidFill>
                          <a:latin typeface="Arial" panose="020B0604020202020204" pitchFamily="34" charset="0"/>
                        </a:defRPr>
                      </a:lvl8pPr>
                      <a:lvl9pPr fontAlgn="base">
                        <a:spcBef>
                          <a:spcPct val="20000"/>
                        </a:spcBef>
                        <a:spcAft>
                          <a:spcPct val="0"/>
                        </a:spcAft>
                        <a:defRPr>
                          <a:solidFill>
                            <a:srgbClr val="0033CC"/>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fr-FR" altLang="en-US" sz="1400" b="0" i="0" u="none" strike="noStrike" cap="none" normalizeH="0" baseline="0">
                        <a:ln>
                          <a:noFill/>
                        </a:ln>
                        <a:solidFill>
                          <a:srgbClr val="0033CC"/>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33CC"/>
                          </a:solidFill>
                          <a:latin typeface="Arial" panose="020B0604020202020204" pitchFamily="34" charset="0"/>
                        </a:defRPr>
                      </a:lvl1pPr>
                      <a:lvl2pPr>
                        <a:spcBef>
                          <a:spcPct val="20000"/>
                        </a:spcBef>
                        <a:defRPr sz="2400">
                          <a:solidFill>
                            <a:srgbClr val="0033CC"/>
                          </a:solidFill>
                          <a:latin typeface="Arial" panose="020B0604020202020204" pitchFamily="34" charset="0"/>
                        </a:defRPr>
                      </a:lvl2pPr>
                      <a:lvl3pPr>
                        <a:spcBef>
                          <a:spcPct val="20000"/>
                        </a:spcBef>
                        <a:defRPr sz="2000">
                          <a:solidFill>
                            <a:srgbClr val="0033CC"/>
                          </a:solidFill>
                          <a:latin typeface="Arial" panose="020B0604020202020204" pitchFamily="34" charset="0"/>
                        </a:defRPr>
                      </a:lvl3pPr>
                      <a:lvl4pPr>
                        <a:spcBef>
                          <a:spcPct val="20000"/>
                        </a:spcBef>
                        <a:defRPr>
                          <a:solidFill>
                            <a:srgbClr val="0033CC"/>
                          </a:solidFill>
                          <a:latin typeface="Arial" panose="020B0604020202020204" pitchFamily="34" charset="0"/>
                        </a:defRPr>
                      </a:lvl4pPr>
                      <a:lvl5pPr>
                        <a:spcBef>
                          <a:spcPct val="20000"/>
                        </a:spcBef>
                        <a:defRPr>
                          <a:solidFill>
                            <a:srgbClr val="0033CC"/>
                          </a:solidFill>
                          <a:latin typeface="Arial" panose="020B0604020202020204" pitchFamily="34" charset="0"/>
                        </a:defRPr>
                      </a:lvl5pPr>
                      <a:lvl6pPr fontAlgn="base">
                        <a:spcBef>
                          <a:spcPct val="20000"/>
                        </a:spcBef>
                        <a:spcAft>
                          <a:spcPct val="0"/>
                        </a:spcAft>
                        <a:defRPr>
                          <a:solidFill>
                            <a:srgbClr val="0033CC"/>
                          </a:solidFill>
                          <a:latin typeface="Arial" panose="020B0604020202020204" pitchFamily="34" charset="0"/>
                        </a:defRPr>
                      </a:lvl6pPr>
                      <a:lvl7pPr fontAlgn="base">
                        <a:spcBef>
                          <a:spcPct val="20000"/>
                        </a:spcBef>
                        <a:spcAft>
                          <a:spcPct val="0"/>
                        </a:spcAft>
                        <a:defRPr>
                          <a:solidFill>
                            <a:srgbClr val="0033CC"/>
                          </a:solidFill>
                          <a:latin typeface="Arial" panose="020B0604020202020204" pitchFamily="34" charset="0"/>
                        </a:defRPr>
                      </a:lvl7pPr>
                      <a:lvl8pPr fontAlgn="base">
                        <a:spcBef>
                          <a:spcPct val="20000"/>
                        </a:spcBef>
                        <a:spcAft>
                          <a:spcPct val="0"/>
                        </a:spcAft>
                        <a:defRPr>
                          <a:solidFill>
                            <a:srgbClr val="0033CC"/>
                          </a:solidFill>
                          <a:latin typeface="Arial" panose="020B0604020202020204" pitchFamily="34" charset="0"/>
                        </a:defRPr>
                      </a:lvl8pPr>
                      <a:lvl9pPr fontAlgn="base">
                        <a:spcBef>
                          <a:spcPct val="20000"/>
                        </a:spcBef>
                        <a:spcAft>
                          <a:spcPct val="0"/>
                        </a:spcAft>
                        <a:defRPr>
                          <a:solidFill>
                            <a:srgbClr val="0033CC"/>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fr-FR" altLang="en-US" sz="1400" b="0" i="0" u="none" strike="noStrike" cap="none" normalizeH="0" baseline="0">
                        <a:ln>
                          <a:noFill/>
                        </a:ln>
                        <a:solidFill>
                          <a:srgbClr val="0033CC"/>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285750">
                <a:tc>
                  <a:txBody>
                    <a:bodyPr/>
                    <a:lstStyle>
                      <a:lvl1pPr>
                        <a:spcBef>
                          <a:spcPct val="20000"/>
                        </a:spcBef>
                        <a:defRPr sz="2800">
                          <a:solidFill>
                            <a:srgbClr val="0033CC"/>
                          </a:solidFill>
                          <a:latin typeface="Arial" panose="020B0604020202020204" pitchFamily="34" charset="0"/>
                        </a:defRPr>
                      </a:lvl1pPr>
                      <a:lvl2pPr>
                        <a:spcBef>
                          <a:spcPct val="20000"/>
                        </a:spcBef>
                        <a:defRPr sz="2400">
                          <a:solidFill>
                            <a:srgbClr val="0033CC"/>
                          </a:solidFill>
                          <a:latin typeface="Arial" panose="020B0604020202020204" pitchFamily="34" charset="0"/>
                        </a:defRPr>
                      </a:lvl2pPr>
                      <a:lvl3pPr>
                        <a:spcBef>
                          <a:spcPct val="20000"/>
                        </a:spcBef>
                        <a:defRPr sz="2000">
                          <a:solidFill>
                            <a:srgbClr val="0033CC"/>
                          </a:solidFill>
                          <a:latin typeface="Arial" panose="020B0604020202020204" pitchFamily="34" charset="0"/>
                        </a:defRPr>
                      </a:lvl3pPr>
                      <a:lvl4pPr>
                        <a:spcBef>
                          <a:spcPct val="20000"/>
                        </a:spcBef>
                        <a:defRPr>
                          <a:solidFill>
                            <a:srgbClr val="0033CC"/>
                          </a:solidFill>
                          <a:latin typeface="Arial" panose="020B0604020202020204" pitchFamily="34" charset="0"/>
                        </a:defRPr>
                      </a:lvl4pPr>
                      <a:lvl5pPr>
                        <a:spcBef>
                          <a:spcPct val="20000"/>
                        </a:spcBef>
                        <a:defRPr>
                          <a:solidFill>
                            <a:srgbClr val="0033CC"/>
                          </a:solidFill>
                          <a:latin typeface="Arial" panose="020B0604020202020204" pitchFamily="34" charset="0"/>
                        </a:defRPr>
                      </a:lvl5pPr>
                      <a:lvl6pPr fontAlgn="base">
                        <a:spcBef>
                          <a:spcPct val="20000"/>
                        </a:spcBef>
                        <a:spcAft>
                          <a:spcPct val="0"/>
                        </a:spcAft>
                        <a:defRPr>
                          <a:solidFill>
                            <a:srgbClr val="0033CC"/>
                          </a:solidFill>
                          <a:latin typeface="Arial" panose="020B0604020202020204" pitchFamily="34" charset="0"/>
                        </a:defRPr>
                      </a:lvl6pPr>
                      <a:lvl7pPr fontAlgn="base">
                        <a:spcBef>
                          <a:spcPct val="20000"/>
                        </a:spcBef>
                        <a:spcAft>
                          <a:spcPct val="0"/>
                        </a:spcAft>
                        <a:defRPr>
                          <a:solidFill>
                            <a:srgbClr val="0033CC"/>
                          </a:solidFill>
                          <a:latin typeface="Arial" panose="020B0604020202020204" pitchFamily="34" charset="0"/>
                        </a:defRPr>
                      </a:lvl7pPr>
                      <a:lvl8pPr fontAlgn="base">
                        <a:spcBef>
                          <a:spcPct val="20000"/>
                        </a:spcBef>
                        <a:spcAft>
                          <a:spcPct val="0"/>
                        </a:spcAft>
                        <a:defRPr>
                          <a:solidFill>
                            <a:srgbClr val="0033CC"/>
                          </a:solidFill>
                          <a:latin typeface="Arial" panose="020B0604020202020204" pitchFamily="34" charset="0"/>
                        </a:defRPr>
                      </a:lvl8pPr>
                      <a:lvl9pPr fontAlgn="base">
                        <a:spcBef>
                          <a:spcPct val="20000"/>
                        </a:spcBef>
                        <a:spcAft>
                          <a:spcPct val="0"/>
                        </a:spcAft>
                        <a:defRPr>
                          <a:solidFill>
                            <a:srgbClr val="0033CC"/>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fr-FR" altLang="en-US" sz="1400" b="0" i="0" u="none" strike="noStrike" cap="none" normalizeH="0" baseline="0">
                        <a:ln>
                          <a:noFill/>
                        </a:ln>
                        <a:solidFill>
                          <a:srgbClr val="0033CC"/>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33CC"/>
                          </a:solidFill>
                          <a:latin typeface="Arial" panose="020B0604020202020204" pitchFamily="34" charset="0"/>
                        </a:defRPr>
                      </a:lvl1pPr>
                      <a:lvl2pPr>
                        <a:spcBef>
                          <a:spcPct val="20000"/>
                        </a:spcBef>
                        <a:defRPr sz="2400">
                          <a:solidFill>
                            <a:srgbClr val="0033CC"/>
                          </a:solidFill>
                          <a:latin typeface="Arial" panose="020B0604020202020204" pitchFamily="34" charset="0"/>
                        </a:defRPr>
                      </a:lvl2pPr>
                      <a:lvl3pPr>
                        <a:spcBef>
                          <a:spcPct val="20000"/>
                        </a:spcBef>
                        <a:defRPr sz="2000">
                          <a:solidFill>
                            <a:srgbClr val="0033CC"/>
                          </a:solidFill>
                          <a:latin typeface="Arial" panose="020B0604020202020204" pitchFamily="34" charset="0"/>
                        </a:defRPr>
                      </a:lvl3pPr>
                      <a:lvl4pPr>
                        <a:spcBef>
                          <a:spcPct val="20000"/>
                        </a:spcBef>
                        <a:defRPr>
                          <a:solidFill>
                            <a:srgbClr val="0033CC"/>
                          </a:solidFill>
                          <a:latin typeface="Arial" panose="020B0604020202020204" pitchFamily="34" charset="0"/>
                        </a:defRPr>
                      </a:lvl4pPr>
                      <a:lvl5pPr>
                        <a:spcBef>
                          <a:spcPct val="20000"/>
                        </a:spcBef>
                        <a:defRPr>
                          <a:solidFill>
                            <a:srgbClr val="0033CC"/>
                          </a:solidFill>
                          <a:latin typeface="Arial" panose="020B0604020202020204" pitchFamily="34" charset="0"/>
                        </a:defRPr>
                      </a:lvl5pPr>
                      <a:lvl6pPr fontAlgn="base">
                        <a:spcBef>
                          <a:spcPct val="20000"/>
                        </a:spcBef>
                        <a:spcAft>
                          <a:spcPct val="0"/>
                        </a:spcAft>
                        <a:defRPr>
                          <a:solidFill>
                            <a:srgbClr val="0033CC"/>
                          </a:solidFill>
                          <a:latin typeface="Arial" panose="020B0604020202020204" pitchFamily="34" charset="0"/>
                        </a:defRPr>
                      </a:lvl6pPr>
                      <a:lvl7pPr fontAlgn="base">
                        <a:spcBef>
                          <a:spcPct val="20000"/>
                        </a:spcBef>
                        <a:spcAft>
                          <a:spcPct val="0"/>
                        </a:spcAft>
                        <a:defRPr>
                          <a:solidFill>
                            <a:srgbClr val="0033CC"/>
                          </a:solidFill>
                          <a:latin typeface="Arial" panose="020B0604020202020204" pitchFamily="34" charset="0"/>
                        </a:defRPr>
                      </a:lvl7pPr>
                      <a:lvl8pPr fontAlgn="base">
                        <a:spcBef>
                          <a:spcPct val="20000"/>
                        </a:spcBef>
                        <a:spcAft>
                          <a:spcPct val="0"/>
                        </a:spcAft>
                        <a:defRPr>
                          <a:solidFill>
                            <a:srgbClr val="0033CC"/>
                          </a:solidFill>
                          <a:latin typeface="Arial" panose="020B0604020202020204" pitchFamily="34" charset="0"/>
                        </a:defRPr>
                      </a:lvl8pPr>
                      <a:lvl9pPr fontAlgn="base">
                        <a:spcBef>
                          <a:spcPct val="20000"/>
                        </a:spcBef>
                        <a:spcAft>
                          <a:spcPct val="0"/>
                        </a:spcAft>
                        <a:defRPr>
                          <a:solidFill>
                            <a:srgbClr val="0033CC"/>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fr-FR" altLang="en-US" sz="1400" b="0" i="0" u="none" strike="noStrike" cap="none" normalizeH="0" baseline="0">
                        <a:ln>
                          <a:noFill/>
                        </a:ln>
                        <a:solidFill>
                          <a:srgbClr val="0033CC"/>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33CC"/>
                          </a:solidFill>
                          <a:latin typeface="Arial" panose="020B0604020202020204" pitchFamily="34" charset="0"/>
                        </a:defRPr>
                      </a:lvl1pPr>
                      <a:lvl2pPr>
                        <a:spcBef>
                          <a:spcPct val="20000"/>
                        </a:spcBef>
                        <a:defRPr sz="2400">
                          <a:solidFill>
                            <a:srgbClr val="0033CC"/>
                          </a:solidFill>
                          <a:latin typeface="Arial" panose="020B0604020202020204" pitchFamily="34" charset="0"/>
                        </a:defRPr>
                      </a:lvl2pPr>
                      <a:lvl3pPr>
                        <a:spcBef>
                          <a:spcPct val="20000"/>
                        </a:spcBef>
                        <a:defRPr sz="2000">
                          <a:solidFill>
                            <a:srgbClr val="0033CC"/>
                          </a:solidFill>
                          <a:latin typeface="Arial" panose="020B0604020202020204" pitchFamily="34" charset="0"/>
                        </a:defRPr>
                      </a:lvl3pPr>
                      <a:lvl4pPr>
                        <a:spcBef>
                          <a:spcPct val="20000"/>
                        </a:spcBef>
                        <a:defRPr>
                          <a:solidFill>
                            <a:srgbClr val="0033CC"/>
                          </a:solidFill>
                          <a:latin typeface="Arial" panose="020B0604020202020204" pitchFamily="34" charset="0"/>
                        </a:defRPr>
                      </a:lvl4pPr>
                      <a:lvl5pPr>
                        <a:spcBef>
                          <a:spcPct val="20000"/>
                        </a:spcBef>
                        <a:defRPr>
                          <a:solidFill>
                            <a:srgbClr val="0033CC"/>
                          </a:solidFill>
                          <a:latin typeface="Arial" panose="020B0604020202020204" pitchFamily="34" charset="0"/>
                        </a:defRPr>
                      </a:lvl5pPr>
                      <a:lvl6pPr fontAlgn="base">
                        <a:spcBef>
                          <a:spcPct val="20000"/>
                        </a:spcBef>
                        <a:spcAft>
                          <a:spcPct val="0"/>
                        </a:spcAft>
                        <a:defRPr>
                          <a:solidFill>
                            <a:srgbClr val="0033CC"/>
                          </a:solidFill>
                          <a:latin typeface="Arial" panose="020B0604020202020204" pitchFamily="34" charset="0"/>
                        </a:defRPr>
                      </a:lvl6pPr>
                      <a:lvl7pPr fontAlgn="base">
                        <a:spcBef>
                          <a:spcPct val="20000"/>
                        </a:spcBef>
                        <a:spcAft>
                          <a:spcPct val="0"/>
                        </a:spcAft>
                        <a:defRPr>
                          <a:solidFill>
                            <a:srgbClr val="0033CC"/>
                          </a:solidFill>
                          <a:latin typeface="Arial" panose="020B0604020202020204" pitchFamily="34" charset="0"/>
                        </a:defRPr>
                      </a:lvl7pPr>
                      <a:lvl8pPr fontAlgn="base">
                        <a:spcBef>
                          <a:spcPct val="20000"/>
                        </a:spcBef>
                        <a:spcAft>
                          <a:spcPct val="0"/>
                        </a:spcAft>
                        <a:defRPr>
                          <a:solidFill>
                            <a:srgbClr val="0033CC"/>
                          </a:solidFill>
                          <a:latin typeface="Arial" panose="020B0604020202020204" pitchFamily="34" charset="0"/>
                        </a:defRPr>
                      </a:lvl8pPr>
                      <a:lvl9pPr fontAlgn="base">
                        <a:spcBef>
                          <a:spcPct val="20000"/>
                        </a:spcBef>
                        <a:spcAft>
                          <a:spcPct val="0"/>
                        </a:spcAft>
                        <a:defRPr>
                          <a:solidFill>
                            <a:srgbClr val="0033CC"/>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fr-FR" altLang="en-US" sz="1400" b="0" i="0" u="none" strike="noStrike" cap="none" normalizeH="0" baseline="0">
                        <a:ln>
                          <a:noFill/>
                        </a:ln>
                        <a:solidFill>
                          <a:srgbClr val="0033CC"/>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33CC"/>
                          </a:solidFill>
                          <a:latin typeface="Arial" panose="020B0604020202020204" pitchFamily="34" charset="0"/>
                        </a:defRPr>
                      </a:lvl1pPr>
                      <a:lvl2pPr>
                        <a:spcBef>
                          <a:spcPct val="20000"/>
                        </a:spcBef>
                        <a:defRPr sz="2400">
                          <a:solidFill>
                            <a:srgbClr val="0033CC"/>
                          </a:solidFill>
                          <a:latin typeface="Arial" panose="020B0604020202020204" pitchFamily="34" charset="0"/>
                        </a:defRPr>
                      </a:lvl2pPr>
                      <a:lvl3pPr>
                        <a:spcBef>
                          <a:spcPct val="20000"/>
                        </a:spcBef>
                        <a:defRPr sz="2000">
                          <a:solidFill>
                            <a:srgbClr val="0033CC"/>
                          </a:solidFill>
                          <a:latin typeface="Arial" panose="020B0604020202020204" pitchFamily="34" charset="0"/>
                        </a:defRPr>
                      </a:lvl3pPr>
                      <a:lvl4pPr>
                        <a:spcBef>
                          <a:spcPct val="20000"/>
                        </a:spcBef>
                        <a:defRPr>
                          <a:solidFill>
                            <a:srgbClr val="0033CC"/>
                          </a:solidFill>
                          <a:latin typeface="Arial" panose="020B0604020202020204" pitchFamily="34" charset="0"/>
                        </a:defRPr>
                      </a:lvl4pPr>
                      <a:lvl5pPr>
                        <a:spcBef>
                          <a:spcPct val="20000"/>
                        </a:spcBef>
                        <a:defRPr>
                          <a:solidFill>
                            <a:srgbClr val="0033CC"/>
                          </a:solidFill>
                          <a:latin typeface="Arial" panose="020B0604020202020204" pitchFamily="34" charset="0"/>
                        </a:defRPr>
                      </a:lvl5pPr>
                      <a:lvl6pPr fontAlgn="base">
                        <a:spcBef>
                          <a:spcPct val="20000"/>
                        </a:spcBef>
                        <a:spcAft>
                          <a:spcPct val="0"/>
                        </a:spcAft>
                        <a:defRPr>
                          <a:solidFill>
                            <a:srgbClr val="0033CC"/>
                          </a:solidFill>
                          <a:latin typeface="Arial" panose="020B0604020202020204" pitchFamily="34" charset="0"/>
                        </a:defRPr>
                      </a:lvl6pPr>
                      <a:lvl7pPr fontAlgn="base">
                        <a:spcBef>
                          <a:spcPct val="20000"/>
                        </a:spcBef>
                        <a:spcAft>
                          <a:spcPct val="0"/>
                        </a:spcAft>
                        <a:defRPr>
                          <a:solidFill>
                            <a:srgbClr val="0033CC"/>
                          </a:solidFill>
                          <a:latin typeface="Arial" panose="020B0604020202020204" pitchFamily="34" charset="0"/>
                        </a:defRPr>
                      </a:lvl7pPr>
                      <a:lvl8pPr fontAlgn="base">
                        <a:spcBef>
                          <a:spcPct val="20000"/>
                        </a:spcBef>
                        <a:spcAft>
                          <a:spcPct val="0"/>
                        </a:spcAft>
                        <a:defRPr>
                          <a:solidFill>
                            <a:srgbClr val="0033CC"/>
                          </a:solidFill>
                          <a:latin typeface="Arial" panose="020B0604020202020204" pitchFamily="34" charset="0"/>
                        </a:defRPr>
                      </a:lvl8pPr>
                      <a:lvl9pPr fontAlgn="base">
                        <a:spcBef>
                          <a:spcPct val="20000"/>
                        </a:spcBef>
                        <a:spcAft>
                          <a:spcPct val="0"/>
                        </a:spcAft>
                        <a:defRPr>
                          <a:solidFill>
                            <a:srgbClr val="0033CC"/>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fr-FR" altLang="en-US" sz="1400" b="0" i="0" u="none" strike="noStrike" cap="none" normalizeH="0" baseline="0">
                        <a:ln>
                          <a:noFill/>
                        </a:ln>
                        <a:solidFill>
                          <a:srgbClr val="0033CC"/>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33CC"/>
                          </a:solidFill>
                          <a:latin typeface="Arial" panose="020B0604020202020204" pitchFamily="34" charset="0"/>
                        </a:defRPr>
                      </a:lvl1pPr>
                      <a:lvl2pPr>
                        <a:spcBef>
                          <a:spcPct val="20000"/>
                        </a:spcBef>
                        <a:defRPr sz="2400">
                          <a:solidFill>
                            <a:srgbClr val="0033CC"/>
                          </a:solidFill>
                          <a:latin typeface="Arial" panose="020B0604020202020204" pitchFamily="34" charset="0"/>
                        </a:defRPr>
                      </a:lvl2pPr>
                      <a:lvl3pPr>
                        <a:spcBef>
                          <a:spcPct val="20000"/>
                        </a:spcBef>
                        <a:defRPr sz="2000">
                          <a:solidFill>
                            <a:srgbClr val="0033CC"/>
                          </a:solidFill>
                          <a:latin typeface="Arial" panose="020B0604020202020204" pitchFamily="34" charset="0"/>
                        </a:defRPr>
                      </a:lvl3pPr>
                      <a:lvl4pPr>
                        <a:spcBef>
                          <a:spcPct val="20000"/>
                        </a:spcBef>
                        <a:defRPr>
                          <a:solidFill>
                            <a:srgbClr val="0033CC"/>
                          </a:solidFill>
                          <a:latin typeface="Arial" panose="020B0604020202020204" pitchFamily="34" charset="0"/>
                        </a:defRPr>
                      </a:lvl4pPr>
                      <a:lvl5pPr>
                        <a:spcBef>
                          <a:spcPct val="20000"/>
                        </a:spcBef>
                        <a:defRPr>
                          <a:solidFill>
                            <a:srgbClr val="0033CC"/>
                          </a:solidFill>
                          <a:latin typeface="Arial" panose="020B0604020202020204" pitchFamily="34" charset="0"/>
                        </a:defRPr>
                      </a:lvl5pPr>
                      <a:lvl6pPr fontAlgn="base">
                        <a:spcBef>
                          <a:spcPct val="20000"/>
                        </a:spcBef>
                        <a:spcAft>
                          <a:spcPct val="0"/>
                        </a:spcAft>
                        <a:defRPr>
                          <a:solidFill>
                            <a:srgbClr val="0033CC"/>
                          </a:solidFill>
                          <a:latin typeface="Arial" panose="020B0604020202020204" pitchFamily="34" charset="0"/>
                        </a:defRPr>
                      </a:lvl6pPr>
                      <a:lvl7pPr fontAlgn="base">
                        <a:spcBef>
                          <a:spcPct val="20000"/>
                        </a:spcBef>
                        <a:spcAft>
                          <a:spcPct val="0"/>
                        </a:spcAft>
                        <a:defRPr>
                          <a:solidFill>
                            <a:srgbClr val="0033CC"/>
                          </a:solidFill>
                          <a:latin typeface="Arial" panose="020B0604020202020204" pitchFamily="34" charset="0"/>
                        </a:defRPr>
                      </a:lvl7pPr>
                      <a:lvl8pPr fontAlgn="base">
                        <a:spcBef>
                          <a:spcPct val="20000"/>
                        </a:spcBef>
                        <a:spcAft>
                          <a:spcPct val="0"/>
                        </a:spcAft>
                        <a:defRPr>
                          <a:solidFill>
                            <a:srgbClr val="0033CC"/>
                          </a:solidFill>
                          <a:latin typeface="Arial" panose="020B0604020202020204" pitchFamily="34" charset="0"/>
                        </a:defRPr>
                      </a:lvl8pPr>
                      <a:lvl9pPr fontAlgn="base">
                        <a:spcBef>
                          <a:spcPct val="20000"/>
                        </a:spcBef>
                        <a:spcAft>
                          <a:spcPct val="0"/>
                        </a:spcAft>
                        <a:defRPr>
                          <a:solidFill>
                            <a:srgbClr val="0033CC"/>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fr-FR" altLang="en-US" sz="1400" b="0" i="0" u="none" strike="noStrike" cap="none" normalizeH="0" baseline="0">
                        <a:ln>
                          <a:noFill/>
                        </a:ln>
                        <a:solidFill>
                          <a:srgbClr val="0033CC"/>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r h="285750">
                <a:tc>
                  <a:txBody>
                    <a:bodyPr/>
                    <a:lstStyle>
                      <a:lvl1pPr>
                        <a:spcBef>
                          <a:spcPct val="20000"/>
                        </a:spcBef>
                        <a:defRPr sz="2800">
                          <a:solidFill>
                            <a:srgbClr val="0033CC"/>
                          </a:solidFill>
                          <a:latin typeface="Arial" panose="020B0604020202020204" pitchFamily="34" charset="0"/>
                        </a:defRPr>
                      </a:lvl1pPr>
                      <a:lvl2pPr>
                        <a:spcBef>
                          <a:spcPct val="20000"/>
                        </a:spcBef>
                        <a:defRPr sz="2400">
                          <a:solidFill>
                            <a:srgbClr val="0033CC"/>
                          </a:solidFill>
                          <a:latin typeface="Arial" panose="020B0604020202020204" pitchFamily="34" charset="0"/>
                        </a:defRPr>
                      </a:lvl2pPr>
                      <a:lvl3pPr>
                        <a:spcBef>
                          <a:spcPct val="20000"/>
                        </a:spcBef>
                        <a:defRPr sz="2000">
                          <a:solidFill>
                            <a:srgbClr val="0033CC"/>
                          </a:solidFill>
                          <a:latin typeface="Arial" panose="020B0604020202020204" pitchFamily="34" charset="0"/>
                        </a:defRPr>
                      </a:lvl3pPr>
                      <a:lvl4pPr>
                        <a:spcBef>
                          <a:spcPct val="20000"/>
                        </a:spcBef>
                        <a:defRPr>
                          <a:solidFill>
                            <a:srgbClr val="0033CC"/>
                          </a:solidFill>
                          <a:latin typeface="Arial" panose="020B0604020202020204" pitchFamily="34" charset="0"/>
                        </a:defRPr>
                      </a:lvl4pPr>
                      <a:lvl5pPr>
                        <a:spcBef>
                          <a:spcPct val="20000"/>
                        </a:spcBef>
                        <a:defRPr>
                          <a:solidFill>
                            <a:srgbClr val="0033CC"/>
                          </a:solidFill>
                          <a:latin typeface="Arial" panose="020B0604020202020204" pitchFamily="34" charset="0"/>
                        </a:defRPr>
                      </a:lvl5pPr>
                      <a:lvl6pPr fontAlgn="base">
                        <a:spcBef>
                          <a:spcPct val="20000"/>
                        </a:spcBef>
                        <a:spcAft>
                          <a:spcPct val="0"/>
                        </a:spcAft>
                        <a:defRPr>
                          <a:solidFill>
                            <a:srgbClr val="0033CC"/>
                          </a:solidFill>
                          <a:latin typeface="Arial" panose="020B0604020202020204" pitchFamily="34" charset="0"/>
                        </a:defRPr>
                      </a:lvl6pPr>
                      <a:lvl7pPr fontAlgn="base">
                        <a:spcBef>
                          <a:spcPct val="20000"/>
                        </a:spcBef>
                        <a:spcAft>
                          <a:spcPct val="0"/>
                        </a:spcAft>
                        <a:defRPr>
                          <a:solidFill>
                            <a:srgbClr val="0033CC"/>
                          </a:solidFill>
                          <a:latin typeface="Arial" panose="020B0604020202020204" pitchFamily="34" charset="0"/>
                        </a:defRPr>
                      </a:lvl7pPr>
                      <a:lvl8pPr fontAlgn="base">
                        <a:spcBef>
                          <a:spcPct val="20000"/>
                        </a:spcBef>
                        <a:spcAft>
                          <a:spcPct val="0"/>
                        </a:spcAft>
                        <a:defRPr>
                          <a:solidFill>
                            <a:srgbClr val="0033CC"/>
                          </a:solidFill>
                          <a:latin typeface="Arial" panose="020B0604020202020204" pitchFamily="34" charset="0"/>
                        </a:defRPr>
                      </a:lvl8pPr>
                      <a:lvl9pPr fontAlgn="base">
                        <a:spcBef>
                          <a:spcPct val="20000"/>
                        </a:spcBef>
                        <a:spcAft>
                          <a:spcPct val="0"/>
                        </a:spcAft>
                        <a:defRPr>
                          <a:solidFill>
                            <a:srgbClr val="0033CC"/>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fr-FR" altLang="en-US" sz="1400" b="0" i="0" u="none" strike="noStrike" cap="none" normalizeH="0" baseline="0">
                        <a:ln>
                          <a:noFill/>
                        </a:ln>
                        <a:solidFill>
                          <a:srgbClr val="0033CC"/>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33CC"/>
                          </a:solidFill>
                          <a:latin typeface="Arial" panose="020B0604020202020204" pitchFamily="34" charset="0"/>
                        </a:defRPr>
                      </a:lvl1pPr>
                      <a:lvl2pPr>
                        <a:spcBef>
                          <a:spcPct val="20000"/>
                        </a:spcBef>
                        <a:defRPr sz="2400">
                          <a:solidFill>
                            <a:srgbClr val="0033CC"/>
                          </a:solidFill>
                          <a:latin typeface="Arial" panose="020B0604020202020204" pitchFamily="34" charset="0"/>
                        </a:defRPr>
                      </a:lvl2pPr>
                      <a:lvl3pPr>
                        <a:spcBef>
                          <a:spcPct val="20000"/>
                        </a:spcBef>
                        <a:defRPr sz="2000">
                          <a:solidFill>
                            <a:srgbClr val="0033CC"/>
                          </a:solidFill>
                          <a:latin typeface="Arial" panose="020B0604020202020204" pitchFamily="34" charset="0"/>
                        </a:defRPr>
                      </a:lvl3pPr>
                      <a:lvl4pPr>
                        <a:spcBef>
                          <a:spcPct val="20000"/>
                        </a:spcBef>
                        <a:defRPr>
                          <a:solidFill>
                            <a:srgbClr val="0033CC"/>
                          </a:solidFill>
                          <a:latin typeface="Arial" panose="020B0604020202020204" pitchFamily="34" charset="0"/>
                        </a:defRPr>
                      </a:lvl4pPr>
                      <a:lvl5pPr>
                        <a:spcBef>
                          <a:spcPct val="20000"/>
                        </a:spcBef>
                        <a:defRPr>
                          <a:solidFill>
                            <a:srgbClr val="0033CC"/>
                          </a:solidFill>
                          <a:latin typeface="Arial" panose="020B0604020202020204" pitchFamily="34" charset="0"/>
                        </a:defRPr>
                      </a:lvl5pPr>
                      <a:lvl6pPr fontAlgn="base">
                        <a:spcBef>
                          <a:spcPct val="20000"/>
                        </a:spcBef>
                        <a:spcAft>
                          <a:spcPct val="0"/>
                        </a:spcAft>
                        <a:defRPr>
                          <a:solidFill>
                            <a:srgbClr val="0033CC"/>
                          </a:solidFill>
                          <a:latin typeface="Arial" panose="020B0604020202020204" pitchFamily="34" charset="0"/>
                        </a:defRPr>
                      </a:lvl6pPr>
                      <a:lvl7pPr fontAlgn="base">
                        <a:spcBef>
                          <a:spcPct val="20000"/>
                        </a:spcBef>
                        <a:spcAft>
                          <a:spcPct val="0"/>
                        </a:spcAft>
                        <a:defRPr>
                          <a:solidFill>
                            <a:srgbClr val="0033CC"/>
                          </a:solidFill>
                          <a:latin typeface="Arial" panose="020B0604020202020204" pitchFamily="34" charset="0"/>
                        </a:defRPr>
                      </a:lvl7pPr>
                      <a:lvl8pPr fontAlgn="base">
                        <a:spcBef>
                          <a:spcPct val="20000"/>
                        </a:spcBef>
                        <a:spcAft>
                          <a:spcPct val="0"/>
                        </a:spcAft>
                        <a:defRPr>
                          <a:solidFill>
                            <a:srgbClr val="0033CC"/>
                          </a:solidFill>
                          <a:latin typeface="Arial" panose="020B0604020202020204" pitchFamily="34" charset="0"/>
                        </a:defRPr>
                      </a:lvl8pPr>
                      <a:lvl9pPr fontAlgn="base">
                        <a:spcBef>
                          <a:spcPct val="20000"/>
                        </a:spcBef>
                        <a:spcAft>
                          <a:spcPct val="0"/>
                        </a:spcAft>
                        <a:defRPr>
                          <a:solidFill>
                            <a:srgbClr val="0033CC"/>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fr-FR" altLang="en-US" sz="1400" b="0" i="0" u="none" strike="noStrike" cap="none" normalizeH="0" baseline="0">
                        <a:ln>
                          <a:noFill/>
                        </a:ln>
                        <a:solidFill>
                          <a:srgbClr val="0033CC"/>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33CC"/>
                          </a:solidFill>
                          <a:latin typeface="Arial" panose="020B0604020202020204" pitchFamily="34" charset="0"/>
                        </a:defRPr>
                      </a:lvl1pPr>
                      <a:lvl2pPr>
                        <a:spcBef>
                          <a:spcPct val="20000"/>
                        </a:spcBef>
                        <a:defRPr sz="2400">
                          <a:solidFill>
                            <a:srgbClr val="0033CC"/>
                          </a:solidFill>
                          <a:latin typeface="Arial" panose="020B0604020202020204" pitchFamily="34" charset="0"/>
                        </a:defRPr>
                      </a:lvl2pPr>
                      <a:lvl3pPr>
                        <a:spcBef>
                          <a:spcPct val="20000"/>
                        </a:spcBef>
                        <a:defRPr sz="2000">
                          <a:solidFill>
                            <a:srgbClr val="0033CC"/>
                          </a:solidFill>
                          <a:latin typeface="Arial" panose="020B0604020202020204" pitchFamily="34" charset="0"/>
                        </a:defRPr>
                      </a:lvl3pPr>
                      <a:lvl4pPr>
                        <a:spcBef>
                          <a:spcPct val="20000"/>
                        </a:spcBef>
                        <a:defRPr>
                          <a:solidFill>
                            <a:srgbClr val="0033CC"/>
                          </a:solidFill>
                          <a:latin typeface="Arial" panose="020B0604020202020204" pitchFamily="34" charset="0"/>
                        </a:defRPr>
                      </a:lvl4pPr>
                      <a:lvl5pPr>
                        <a:spcBef>
                          <a:spcPct val="20000"/>
                        </a:spcBef>
                        <a:defRPr>
                          <a:solidFill>
                            <a:srgbClr val="0033CC"/>
                          </a:solidFill>
                          <a:latin typeface="Arial" panose="020B0604020202020204" pitchFamily="34" charset="0"/>
                        </a:defRPr>
                      </a:lvl5pPr>
                      <a:lvl6pPr fontAlgn="base">
                        <a:spcBef>
                          <a:spcPct val="20000"/>
                        </a:spcBef>
                        <a:spcAft>
                          <a:spcPct val="0"/>
                        </a:spcAft>
                        <a:defRPr>
                          <a:solidFill>
                            <a:srgbClr val="0033CC"/>
                          </a:solidFill>
                          <a:latin typeface="Arial" panose="020B0604020202020204" pitchFamily="34" charset="0"/>
                        </a:defRPr>
                      </a:lvl6pPr>
                      <a:lvl7pPr fontAlgn="base">
                        <a:spcBef>
                          <a:spcPct val="20000"/>
                        </a:spcBef>
                        <a:spcAft>
                          <a:spcPct val="0"/>
                        </a:spcAft>
                        <a:defRPr>
                          <a:solidFill>
                            <a:srgbClr val="0033CC"/>
                          </a:solidFill>
                          <a:latin typeface="Arial" panose="020B0604020202020204" pitchFamily="34" charset="0"/>
                        </a:defRPr>
                      </a:lvl7pPr>
                      <a:lvl8pPr fontAlgn="base">
                        <a:spcBef>
                          <a:spcPct val="20000"/>
                        </a:spcBef>
                        <a:spcAft>
                          <a:spcPct val="0"/>
                        </a:spcAft>
                        <a:defRPr>
                          <a:solidFill>
                            <a:srgbClr val="0033CC"/>
                          </a:solidFill>
                          <a:latin typeface="Arial" panose="020B0604020202020204" pitchFamily="34" charset="0"/>
                        </a:defRPr>
                      </a:lvl8pPr>
                      <a:lvl9pPr fontAlgn="base">
                        <a:spcBef>
                          <a:spcPct val="20000"/>
                        </a:spcBef>
                        <a:spcAft>
                          <a:spcPct val="0"/>
                        </a:spcAft>
                        <a:defRPr>
                          <a:solidFill>
                            <a:srgbClr val="0033CC"/>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fr-FR" altLang="en-US" sz="1400" b="0" i="0" u="none" strike="noStrike" cap="none" normalizeH="0" baseline="0">
                        <a:ln>
                          <a:noFill/>
                        </a:ln>
                        <a:solidFill>
                          <a:srgbClr val="0033CC"/>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33CC"/>
                          </a:solidFill>
                          <a:latin typeface="Arial" panose="020B0604020202020204" pitchFamily="34" charset="0"/>
                        </a:defRPr>
                      </a:lvl1pPr>
                      <a:lvl2pPr>
                        <a:spcBef>
                          <a:spcPct val="20000"/>
                        </a:spcBef>
                        <a:defRPr sz="2400">
                          <a:solidFill>
                            <a:srgbClr val="0033CC"/>
                          </a:solidFill>
                          <a:latin typeface="Arial" panose="020B0604020202020204" pitchFamily="34" charset="0"/>
                        </a:defRPr>
                      </a:lvl2pPr>
                      <a:lvl3pPr>
                        <a:spcBef>
                          <a:spcPct val="20000"/>
                        </a:spcBef>
                        <a:defRPr sz="2000">
                          <a:solidFill>
                            <a:srgbClr val="0033CC"/>
                          </a:solidFill>
                          <a:latin typeface="Arial" panose="020B0604020202020204" pitchFamily="34" charset="0"/>
                        </a:defRPr>
                      </a:lvl3pPr>
                      <a:lvl4pPr>
                        <a:spcBef>
                          <a:spcPct val="20000"/>
                        </a:spcBef>
                        <a:defRPr>
                          <a:solidFill>
                            <a:srgbClr val="0033CC"/>
                          </a:solidFill>
                          <a:latin typeface="Arial" panose="020B0604020202020204" pitchFamily="34" charset="0"/>
                        </a:defRPr>
                      </a:lvl4pPr>
                      <a:lvl5pPr>
                        <a:spcBef>
                          <a:spcPct val="20000"/>
                        </a:spcBef>
                        <a:defRPr>
                          <a:solidFill>
                            <a:srgbClr val="0033CC"/>
                          </a:solidFill>
                          <a:latin typeface="Arial" panose="020B0604020202020204" pitchFamily="34" charset="0"/>
                        </a:defRPr>
                      </a:lvl5pPr>
                      <a:lvl6pPr fontAlgn="base">
                        <a:spcBef>
                          <a:spcPct val="20000"/>
                        </a:spcBef>
                        <a:spcAft>
                          <a:spcPct val="0"/>
                        </a:spcAft>
                        <a:defRPr>
                          <a:solidFill>
                            <a:srgbClr val="0033CC"/>
                          </a:solidFill>
                          <a:latin typeface="Arial" panose="020B0604020202020204" pitchFamily="34" charset="0"/>
                        </a:defRPr>
                      </a:lvl6pPr>
                      <a:lvl7pPr fontAlgn="base">
                        <a:spcBef>
                          <a:spcPct val="20000"/>
                        </a:spcBef>
                        <a:spcAft>
                          <a:spcPct val="0"/>
                        </a:spcAft>
                        <a:defRPr>
                          <a:solidFill>
                            <a:srgbClr val="0033CC"/>
                          </a:solidFill>
                          <a:latin typeface="Arial" panose="020B0604020202020204" pitchFamily="34" charset="0"/>
                        </a:defRPr>
                      </a:lvl7pPr>
                      <a:lvl8pPr fontAlgn="base">
                        <a:spcBef>
                          <a:spcPct val="20000"/>
                        </a:spcBef>
                        <a:spcAft>
                          <a:spcPct val="0"/>
                        </a:spcAft>
                        <a:defRPr>
                          <a:solidFill>
                            <a:srgbClr val="0033CC"/>
                          </a:solidFill>
                          <a:latin typeface="Arial" panose="020B0604020202020204" pitchFamily="34" charset="0"/>
                        </a:defRPr>
                      </a:lvl8pPr>
                      <a:lvl9pPr fontAlgn="base">
                        <a:spcBef>
                          <a:spcPct val="20000"/>
                        </a:spcBef>
                        <a:spcAft>
                          <a:spcPct val="0"/>
                        </a:spcAft>
                        <a:defRPr>
                          <a:solidFill>
                            <a:srgbClr val="0033CC"/>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fr-FR" altLang="en-US" sz="1400" b="0" i="0" u="none" strike="noStrike" cap="none" normalizeH="0" baseline="0">
                        <a:ln>
                          <a:noFill/>
                        </a:ln>
                        <a:solidFill>
                          <a:srgbClr val="0033CC"/>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33CC"/>
                          </a:solidFill>
                          <a:latin typeface="Arial" panose="020B0604020202020204" pitchFamily="34" charset="0"/>
                        </a:defRPr>
                      </a:lvl1pPr>
                      <a:lvl2pPr>
                        <a:spcBef>
                          <a:spcPct val="20000"/>
                        </a:spcBef>
                        <a:defRPr sz="2400">
                          <a:solidFill>
                            <a:srgbClr val="0033CC"/>
                          </a:solidFill>
                          <a:latin typeface="Arial" panose="020B0604020202020204" pitchFamily="34" charset="0"/>
                        </a:defRPr>
                      </a:lvl2pPr>
                      <a:lvl3pPr>
                        <a:spcBef>
                          <a:spcPct val="20000"/>
                        </a:spcBef>
                        <a:defRPr sz="2000">
                          <a:solidFill>
                            <a:srgbClr val="0033CC"/>
                          </a:solidFill>
                          <a:latin typeface="Arial" panose="020B0604020202020204" pitchFamily="34" charset="0"/>
                        </a:defRPr>
                      </a:lvl3pPr>
                      <a:lvl4pPr>
                        <a:spcBef>
                          <a:spcPct val="20000"/>
                        </a:spcBef>
                        <a:defRPr>
                          <a:solidFill>
                            <a:srgbClr val="0033CC"/>
                          </a:solidFill>
                          <a:latin typeface="Arial" panose="020B0604020202020204" pitchFamily="34" charset="0"/>
                        </a:defRPr>
                      </a:lvl4pPr>
                      <a:lvl5pPr>
                        <a:spcBef>
                          <a:spcPct val="20000"/>
                        </a:spcBef>
                        <a:defRPr>
                          <a:solidFill>
                            <a:srgbClr val="0033CC"/>
                          </a:solidFill>
                          <a:latin typeface="Arial" panose="020B0604020202020204" pitchFamily="34" charset="0"/>
                        </a:defRPr>
                      </a:lvl5pPr>
                      <a:lvl6pPr fontAlgn="base">
                        <a:spcBef>
                          <a:spcPct val="20000"/>
                        </a:spcBef>
                        <a:spcAft>
                          <a:spcPct val="0"/>
                        </a:spcAft>
                        <a:defRPr>
                          <a:solidFill>
                            <a:srgbClr val="0033CC"/>
                          </a:solidFill>
                          <a:latin typeface="Arial" panose="020B0604020202020204" pitchFamily="34" charset="0"/>
                        </a:defRPr>
                      </a:lvl6pPr>
                      <a:lvl7pPr fontAlgn="base">
                        <a:spcBef>
                          <a:spcPct val="20000"/>
                        </a:spcBef>
                        <a:spcAft>
                          <a:spcPct val="0"/>
                        </a:spcAft>
                        <a:defRPr>
                          <a:solidFill>
                            <a:srgbClr val="0033CC"/>
                          </a:solidFill>
                          <a:latin typeface="Arial" panose="020B0604020202020204" pitchFamily="34" charset="0"/>
                        </a:defRPr>
                      </a:lvl7pPr>
                      <a:lvl8pPr fontAlgn="base">
                        <a:spcBef>
                          <a:spcPct val="20000"/>
                        </a:spcBef>
                        <a:spcAft>
                          <a:spcPct val="0"/>
                        </a:spcAft>
                        <a:defRPr>
                          <a:solidFill>
                            <a:srgbClr val="0033CC"/>
                          </a:solidFill>
                          <a:latin typeface="Arial" panose="020B0604020202020204" pitchFamily="34" charset="0"/>
                        </a:defRPr>
                      </a:lvl8pPr>
                      <a:lvl9pPr fontAlgn="base">
                        <a:spcBef>
                          <a:spcPct val="20000"/>
                        </a:spcBef>
                        <a:spcAft>
                          <a:spcPct val="0"/>
                        </a:spcAft>
                        <a:defRPr>
                          <a:solidFill>
                            <a:srgbClr val="0033CC"/>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fr-FR" altLang="en-US" sz="1400" b="0" i="0" u="none" strike="noStrike" cap="none" normalizeH="0" baseline="0">
                        <a:ln>
                          <a:noFill/>
                        </a:ln>
                        <a:solidFill>
                          <a:srgbClr val="0033CC"/>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3"/>
                  </a:ext>
                </a:extLst>
              </a:tr>
            </a:tbl>
          </a:graphicData>
        </a:graphic>
      </p:graphicFrame>
      <p:graphicFrame>
        <p:nvGraphicFramePr>
          <p:cNvPr id="905294" name="Group 78"/>
          <p:cNvGraphicFramePr>
            <a:graphicFrameLocks noGrp="1"/>
          </p:cNvGraphicFramePr>
          <p:nvPr/>
        </p:nvGraphicFramePr>
        <p:xfrm>
          <a:off x="2362200" y="2901950"/>
          <a:ext cx="2667000" cy="1219200"/>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tblGrid>
              <a:tr h="285750">
                <a:tc>
                  <a:txBody>
                    <a:bodyPr/>
                    <a:lstStyle>
                      <a:lvl1pPr>
                        <a:spcBef>
                          <a:spcPct val="20000"/>
                        </a:spcBef>
                        <a:defRPr sz="2800">
                          <a:solidFill>
                            <a:srgbClr val="0033CC"/>
                          </a:solidFill>
                          <a:latin typeface="Arial" panose="020B0604020202020204" pitchFamily="34" charset="0"/>
                        </a:defRPr>
                      </a:lvl1pPr>
                      <a:lvl2pPr>
                        <a:spcBef>
                          <a:spcPct val="20000"/>
                        </a:spcBef>
                        <a:defRPr sz="2400">
                          <a:solidFill>
                            <a:srgbClr val="0033CC"/>
                          </a:solidFill>
                          <a:latin typeface="Arial" panose="020B0604020202020204" pitchFamily="34" charset="0"/>
                        </a:defRPr>
                      </a:lvl2pPr>
                      <a:lvl3pPr>
                        <a:spcBef>
                          <a:spcPct val="20000"/>
                        </a:spcBef>
                        <a:defRPr sz="2000">
                          <a:solidFill>
                            <a:srgbClr val="0033CC"/>
                          </a:solidFill>
                          <a:latin typeface="Arial" panose="020B0604020202020204" pitchFamily="34" charset="0"/>
                        </a:defRPr>
                      </a:lvl3pPr>
                      <a:lvl4pPr>
                        <a:spcBef>
                          <a:spcPct val="20000"/>
                        </a:spcBef>
                        <a:defRPr>
                          <a:solidFill>
                            <a:srgbClr val="0033CC"/>
                          </a:solidFill>
                          <a:latin typeface="Arial" panose="020B0604020202020204" pitchFamily="34" charset="0"/>
                        </a:defRPr>
                      </a:lvl4pPr>
                      <a:lvl5pPr>
                        <a:spcBef>
                          <a:spcPct val="20000"/>
                        </a:spcBef>
                        <a:defRPr>
                          <a:solidFill>
                            <a:srgbClr val="0033CC"/>
                          </a:solidFill>
                          <a:latin typeface="Arial" panose="020B0604020202020204" pitchFamily="34" charset="0"/>
                        </a:defRPr>
                      </a:lvl5pPr>
                      <a:lvl6pPr fontAlgn="base">
                        <a:spcBef>
                          <a:spcPct val="20000"/>
                        </a:spcBef>
                        <a:spcAft>
                          <a:spcPct val="0"/>
                        </a:spcAft>
                        <a:defRPr>
                          <a:solidFill>
                            <a:srgbClr val="0033CC"/>
                          </a:solidFill>
                          <a:latin typeface="Arial" panose="020B0604020202020204" pitchFamily="34" charset="0"/>
                        </a:defRPr>
                      </a:lvl6pPr>
                      <a:lvl7pPr fontAlgn="base">
                        <a:spcBef>
                          <a:spcPct val="20000"/>
                        </a:spcBef>
                        <a:spcAft>
                          <a:spcPct val="0"/>
                        </a:spcAft>
                        <a:defRPr>
                          <a:solidFill>
                            <a:srgbClr val="0033CC"/>
                          </a:solidFill>
                          <a:latin typeface="Arial" panose="020B0604020202020204" pitchFamily="34" charset="0"/>
                        </a:defRPr>
                      </a:lvl7pPr>
                      <a:lvl8pPr fontAlgn="base">
                        <a:spcBef>
                          <a:spcPct val="20000"/>
                        </a:spcBef>
                        <a:spcAft>
                          <a:spcPct val="0"/>
                        </a:spcAft>
                        <a:defRPr>
                          <a:solidFill>
                            <a:srgbClr val="0033CC"/>
                          </a:solidFill>
                          <a:latin typeface="Arial" panose="020B0604020202020204" pitchFamily="34" charset="0"/>
                        </a:defRPr>
                      </a:lvl8pPr>
                      <a:lvl9pPr fontAlgn="base">
                        <a:spcBef>
                          <a:spcPct val="20000"/>
                        </a:spcBef>
                        <a:spcAft>
                          <a:spcPct val="0"/>
                        </a:spcAft>
                        <a:defRPr>
                          <a:solidFill>
                            <a:srgbClr val="0033CC"/>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fr-FR" altLang="en-US" sz="1400" b="0" i="0" u="none" strike="noStrike" cap="none" normalizeH="0" baseline="0">
                        <a:ln>
                          <a:noFill/>
                        </a:ln>
                        <a:solidFill>
                          <a:srgbClr val="0033CC"/>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33CC"/>
                          </a:solidFill>
                          <a:latin typeface="Arial" panose="020B0604020202020204" pitchFamily="34" charset="0"/>
                        </a:defRPr>
                      </a:lvl1pPr>
                      <a:lvl2pPr>
                        <a:spcBef>
                          <a:spcPct val="20000"/>
                        </a:spcBef>
                        <a:defRPr sz="2400">
                          <a:solidFill>
                            <a:srgbClr val="0033CC"/>
                          </a:solidFill>
                          <a:latin typeface="Arial" panose="020B0604020202020204" pitchFamily="34" charset="0"/>
                        </a:defRPr>
                      </a:lvl2pPr>
                      <a:lvl3pPr>
                        <a:spcBef>
                          <a:spcPct val="20000"/>
                        </a:spcBef>
                        <a:defRPr sz="2000">
                          <a:solidFill>
                            <a:srgbClr val="0033CC"/>
                          </a:solidFill>
                          <a:latin typeface="Arial" panose="020B0604020202020204" pitchFamily="34" charset="0"/>
                        </a:defRPr>
                      </a:lvl3pPr>
                      <a:lvl4pPr>
                        <a:spcBef>
                          <a:spcPct val="20000"/>
                        </a:spcBef>
                        <a:defRPr>
                          <a:solidFill>
                            <a:srgbClr val="0033CC"/>
                          </a:solidFill>
                          <a:latin typeface="Arial" panose="020B0604020202020204" pitchFamily="34" charset="0"/>
                        </a:defRPr>
                      </a:lvl4pPr>
                      <a:lvl5pPr>
                        <a:spcBef>
                          <a:spcPct val="20000"/>
                        </a:spcBef>
                        <a:defRPr>
                          <a:solidFill>
                            <a:srgbClr val="0033CC"/>
                          </a:solidFill>
                          <a:latin typeface="Arial" panose="020B0604020202020204" pitchFamily="34" charset="0"/>
                        </a:defRPr>
                      </a:lvl5pPr>
                      <a:lvl6pPr fontAlgn="base">
                        <a:spcBef>
                          <a:spcPct val="20000"/>
                        </a:spcBef>
                        <a:spcAft>
                          <a:spcPct val="0"/>
                        </a:spcAft>
                        <a:defRPr>
                          <a:solidFill>
                            <a:srgbClr val="0033CC"/>
                          </a:solidFill>
                          <a:latin typeface="Arial" panose="020B0604020202020204" pitchFamily="34" charset="0"/>
                        </a:defRPr>
                      </a:lvl6pPr>
                      <a:lvl7pPr fontAlgn="base">
                        <a:spcBef>
                          <a:spcPct val="20000"/>
                        </a:spcBef>
                        <a:spcAft>
                          <a:spcPct val="0"/>
                        </a:spcAft>
                        <a:defRPr>
                          <a:solidFill>
                            <a:srgbClr val="0033CC"/>
                          </a:solidFill>
                          <a:latin typeface="Arial" panose="020B0604020202020204" pitchFamily="34" charset="0"/>
                        </a:defRPr>
                      </a:lvl7pPr>
                      <a:lvl8pPr fontAlgn="base">
                        <a:spcBef>
                          <a:spcPct val="20000"/>
                        </a:spcBef>
                        <a:spcAft>
                          <a:spcPct val="0"/>
                        </a:spcAft>
                        <a:defRPr>
                          <a:solidFill>
                            <a:srgbClr val="0033CC"/>
                          </a:solidFill>
                          <a:latin typeface="Arial" panose="020B0604020202020204" pitchFamily="34" charset="0"/>
                        </a:defRPr>
                      </a:lvl8pPr>
                      <a:lvl9pPr fontAlgn="base">
                        <a:spcBef>
                          <a:spcPct val="20000"/>
                        </a:spcBef>
                        <a:spcAft>
                          <a:spcPct val="0"/>
                        </a:spcAft>
                        <a:defRPr>
                          <a:solidFill>
                            <a:srgbClr val="0033CC"/>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fr-FR" altLang="en-US" sz="1400" b="0" i="0" u="none" strike="noStrike" cap="none" normalizeH="0" baseline="0">
                        <a:ln>
                          <a:noFill/>
                        </a:ln>
                        <a:solidFill>
                          <a:srgbClr val="0033CC"/>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33CC"/>
                          </a:solidFill>
                          <a:latin typeface="Arial" panose="020B0604020202020204" pitchFamily="34" charset="0"/>
                        </a:defRPr>
                      </a:lvl1pPr>
                      <a:lvl2pPr>
                        <a:spcBef>
                          <a:spcPct val="20000"/>
                        </a:spcBef>
                        <a:defRPr sz="2400">
                          <a:solidFill>
                            <a:srgbClr val="0033CC"/>
                          </a:solidFill>
                          <a:latin typeface="Arial" panose="020B0604020202020204" pitchFamily="34" charset="0"/>
                        </a:defRPr>
                      </a:lvl2pPr>
                      <a:lvl3pPr>
                        <a:spcBef>
                          <a:spcPct val="20000"/>
                        </a:spcBef>
                        <a:defRPr sz="2000">
                          <a:solidFill>
                            <a:srgbClr val="0033CC"/>
                          </a:solidFill>
                          <a:latin typeface="Arial" panose="020B0604020202020204" pitchFamily="34" charset="0"/>
                        </a:defRPr>
                      </a:lvl3pPr>
                      <a:lvl4pPr>
                        <a:spcBef>
                          <a:spcPct val="20000"/>
                        </a:spcBef>
                        <a:defRPr>
                          <a:solidFill>
                            <a:srgbClr val="0033CC"/>
                          </a:solidFill>
                          <a:latin typeface="Arial" panose="020B0604020202020204" pitchFamily="34" charset="0"/>
                        </a:defRPr>
                      </a:lvl4pPr>
                      <a:lvl5pPr>
                        <a:spcBef>
                          <a:spcPct val="20000"/>
                        </a:spcBef>
                        <a:defRPr>
                          <a:solidFill>
                            <a:srgbClr val="0033CC"/>
                          </a:solidFill>
                          <a:latin typeface="Arial" panose="020B0604020202020204" pitchFamily="34" charset="0"/>
                        </a:defRPr>
                      </a:lvl5pPr>
                      <a:lvl6pPr fontAlgn="base">
                        <a:spcBef>
                          <a:spcPct val="20000"/>
                        </a:spcBef>
                        <a:spcAft>
                          <a:spcPct val="0"/>
                        </a:spcAft>
                        <a:defRPr>
                          <a:solidFill>
                            <a:srgbClr val="0033CC"/>
                          </a:solidFill>
                          <a:latin typeface="Arial" panose="020B0604020202020204" pitchFamily="34" charset="0"/>
                        </a:defRPr>
                      </a:lvl6pPr>
                      <a:lvl7pPr fontAlgn="base">
                        <a:spcBef>
                          <a:spcPct val="20000"/>
                        </a:spcBef>
                        <a:spcAft>
                          <a:spcPct val="0"/>
                        </a:spcAft>
                        <a:defRPr>
                          <a:solidFill>
                            <a:srgbClr val="0033CC"/>
                          </a:solidFill>
                          <a:latin typeface="Arial" panose="020B0604020202020204" pitchFamily="34" charset="0"/>
                        </a:defRPr>
                      </a:lvl7pPr>
                      <a:lvl8pPr fontAlgn="base">
                        <a:spcBef>
                          <a:spcPct val="20000"/>
                        </a:spcBef>
                        <a:spcAft>
                          <a:spcPct val="0"/>
                        </a:spcAft>
                        <a:defRPr>
                          <a:solidFill>
                            <a:srgbClr val="0033CC"/>
                          </a:solidFill>
                          <a:latin typeface="Arial" panose="020B0604020202020204" pitchFamily="34" charset="0"/>
                        </a:defRPr>
                      </a:lvl8pPr>
                      <a:lvl9pPr fontAlgn="base">
                        <a:spcBef>
                          <a:spcPct val="20000"/>
                        </a:spcBef>
                        <a:spcAft>
                          <a:spcPct val="0"/>
                        </a:spcAft>
                        <a:defRPr>
                          <a:solidFill>
                            <a:srgbClr val="0033CC"/>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fr-FR" altLang="en-US" sz="1400" b="0" i="0" u="none" strike="noStrike" cap="none" normalizeH="0" baseline="0">
                        <a:ln>
                          <a:noFill/>
                        </a:ln>
                        <a:solidFill>
                          <a:srgbClr val="0033CC"/>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33CC"/>
                          </a:solidFill>
                          <a:latin typeface="Arial" panose="020B0604020202020204" pitchFamily="34" charset="0"/>
                        </a:defRPr>
                      </a:lvl1pPr>
                      <a:lvl2pPr>
                        <a:spcBef>
                          <a:spcPct val="20000"/>
                        </a:spcBef>
                        <a:defRPr sz="2400">
                          <a:solidFill>
                            <a:srgbClr val="0033CC"/>
                          </a:solidFill>
                          <a:latin typeface="Arial" panose="020B0604020202020204" pitchFamily="34" charset="0"/>
                        </a:defRPr>
                      </a:lvl2pPr>
                      <a:lvl3pPr>
                        <a:spcBef>
                          <a:spcPct val="20000"/>
                        </a:spcBef>
                        <a:defRPr sz="2000">
                          <a:solidFill>
                            <a:srgbClr val="0033CC"/>
                          </a:solidFill>
                          <a:latin typeface="Arial" panose="020B0604020202020204" pitchFamily="34" charset="0"/>
                        </a:defRPr>
                      </a:lvl3pPr>
                      <a:lvl4pPr>
                        <a:spcBef>
                          <a:spcPct val="20000"/>
                        </a:spcBef>
                        <a:defRPr>
                          <a:solidFill>
                            <a:srgbClr val="0033CC"/>
                          </a:solidFill>
                          <a:latin typeface="Arial" panose="020B0604020202020204" pitchFamily="34" charset="0"/>
                        </a:defRPr>
                      </a:lvl4pPr>
                      <a:lvl5pPr>
                        <a:spcBef>
                          <a:spcPct val="20000"/>
                        </a:spcBef>
                        <a:defRPr>
                          <a:solidFill>
                            <a:srgbClr val="0033CC"/>
                          </a:solidFill>
                          <a:latin typeface="Arial" panose="020B0604020202020204" pitchFamily="34" charset="0"/>
                        </a:defRPr>
                      </a:lvl5pPr>
                      <a:lvl6pPr fontAlgn="base">
                        <a:spcBef>
                          <a:spcPct val="20000"/>
                        </a:spcBef>
                        <a:spcAft>
                          <a:spcPct val="0"/>
                        </a:spcAft>
                        <a:defRPr>
                          <a:solidFill>
                            <a:srgbClr val="0033CC"/>
                          </a:solidFill>
                          <a:latin typeface="Arial" panose="020B0604020202020204" pitchFamily="34" charset="0"/>
                        </a:defRPr>
                      </a:lvl6pPr>
                      <a:lvl7pPr fontAlgn="base">
                        <a:spcBef>
                          <a:spcPct val="20000"/>
                        </a:spcBef>
                        <a:spcAft>
                          <a:spcPct val="0"/>
                        </a:spcAft>
                        <a:defRPr>
                          <a:solidFill>
                            <a:srgbClr val="0033CC"/>
                          </a:solidFill>
                          <a:latin typeface="Arial" panose="020B0604020202020204" pitchFamily="34" charset="0"/>
                        </a:defRPr>
                      </a:lvl7pPr>
                      <a:lvl8pPr fontAlgn="base">
                        <a:spcBef>
                          <a:spcPct val="20000"/>
                        </a:spcBef>
                        <a:spcAft>
                          <a:spcPct val="0"/>
                        </a:spcAft>
                        <a:defRPr>
                          <a:solidFill>
                            <a:srgbClr val="0033CC"/>
                          </a:solidFill>
                          <a:latin typeface="Arial" panose="020B0604020202020204" pitchFamily="34" charset="0"/>
                        </a:defRPr>
                      </a:lvl8pPr>
                      <a:lvl9pPr fontAlgn="base">
                        <a:spcBef>
                          <a:spcPct val="20000"/>
                        </a:spcBef>
                        <a:spcAft>
                          <a:spcPct val="0"/>
                        </a:spcAft>
                        <a:defRPr>
                          <a:solidFill>
                            <a:srgbClr val="0033CC"/>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fr-FR" altLang="en-US" sz="1400" b="0" i="0" u="none" strike="noStrike" cap="none" normalizeH="0" baseline="0">
                        <a:ln>
                          <a:noFill/>
                        </a:ln>
                        <a:solidFill>
                          <a:srgbClr val="0033CC"/>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33CC"/>
                          </a:solidFill>
                          <a:latin typeface="Arial" panose="020B0604020202020204" pitchFamily="34" charset="0"/>
                        </a:defRPr>
                      </a:lvl1pPr>
                      <a:lvl2pPr>
                        <a:spcBef>
                          <a:spcPct val="20000"/>
                        </a:spcBef>
                        <a:defRPr sz="2400">
                          <a:solidFill>
                            <a:srgbClr val="0033CC"/>
                          </a:solidFill>
                          <a:latin typeface="Arial" panose="020B0604020202020204" pitchFamily="34" charset="0"/>
                        </a:defRPr>
                      </a:lvl2pPr>
                      <a:lvl3pPr>
                        <a:spcBef>
                          <a:spcPct val="20000"/>
                        </a:spcBef>
                        <a:defRPr sz="2000">
                          <a:solidFill>
                            <a:srgbClr val="0033CC"/>
                          </a:solidFill>
                          <a:latin typeface="Arial" panose="020B0604020202020204" pitchFamily="34" charset="0"/>
                        </a:defRPr>
                      </a:lvl3pPr>
                      <a:lvl4pPr>
                        <a:spcBef>
                          <a:spcPct val="20000"/>
                        </a:spcBef>
                        <a:defRPr>
                          <a:solidFill>
                            <a:srgbClr val="0033CC"/>
                          </a:solidFill>
                          <a:latin typeface="Arial" panose="020B0604020202020204" pitchFamily="34" charset="0"/>
                        </a:defRPr>
                      </a:lvl4pPr>
                      <a:lvl5pPr>
                        <a:spcBef>
                          <a:spcPct val="20000"/>
                        </a:spcBef>
                        <a:defRPr>
                          <a:solidFill>
                            <a:srgbClr val="0033CC"/>
                          </a:solidFill>
                          <a:latin typeface="Arial" panose="020B0604020202020204" pitchFamily="34" charset="0"/>
                        </a:defRPr>
                      </a:lvl5pPr>
                      <a:lvl6pPr fontAlgn="base">
                        <a:spcBef>
                          <a:spcPct val="20000"/>
                        </a:spcBef>
                        <a:spcAft>
                          <a:spcPct val="0"/>
                        </a:spcAft>
                        <a:defRPr>
                          <a:solidFill>
                            <a:srgbClr val="0033CC"/>
                          </a:solidFill>
                          <a:latin typeface="Arial" panose="020B0604020202020204" pitchFamily="34" charset="0"/>
                        </a:defRPr>
                      </a:lvl6pPr>
                      <a:lvl7pPr fontAlgn="base">
                        <a:spcBef>
                          <a:spcPct val="20000"/>
                        </a:spcBef>
                        <a:spcAft>
                          <a:spcPct val="0"/>
                        </a:spcAft>
                        <a:defRPr>
                          <a:solidFill>
                            <a:srgbClr val="0033CC"/>
                          </a:solidFill>
                          <a:latin typeface="Arial" panose="020B0604020202020204" pitchFamily="34" charset="0"/>
                        </a:defRPr>
                      </a:lvl7pPr>
                      <a:lvl8pPr fontAlgn="base">
                        <a:spcBef>
                          <a:spcPct val="20000"/>
                        </a:spcBef>
                        <a:spcAft>
                          <a:spcPct val="0"/>
                        </a:spcAft>
                        <a:defRPr>
                          <a:solidFill>
                            <a:srgbClr val="0033CC"/>
                          </a:solidFill>
                          <a:latin typeface="Arial" panose="020B0604020202020204" pitchFamily="34" charset="0"/>
                        </a:defRPr>
                      </a:lvl8pPr>
                      <a:lvl9pPr fontAlgn="base">
                        <a:spcBef>
                          <a:spcPct val="20000"/>
                        </a:spcBef>
                        <a:spcAft>
                          <a:spcPct val="0"/>
                        </a:spcAft>
                        <a:defRPr>
                          <a:solidFill>
                            <a:srgbClr val="0033CC"/>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fr-FR" altLang="en-US" sz="1400" b="0" i="0" u="none" strike="noStrike" cap="none" normalizeH="0" baseline="0">
                        <a:ln>
                          <a:noFill/>
                        </a:ln>
                        <a:solidFill>
                          <a:srgbClr val="0033CC"/>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285750">
                <a:tc>
                  <a:txBody>
                    <a:bodyPr/>
                    <a:lstStyle>
                      <a:lvl1pPr>
                        <a:spcBef>
                          <a:spcPct val="20000"/>
                        </a:spcBef>
                        <a:defRPr sz="2800">
                          <a:solidFill>
                            <a:srgbClr val="0033CC"/>
                          </a:solidFill>
                          <a:latin typeface="Arial" panose="020B0604020202020204" pitchFamily="34" charset="0"/>
                        </a:defRPr>
                      </a:lvl1pPr>
                      <a:lvl2pPr>
                        <a:spcBef>
                          <a:spcPct val="20000"/>
                        </a:spcBef>
                        <a:defRPr sz="2400">
                          <a:solidFill>
                            <a:srgbClr val="0033CC"/>
                          </a:solidFill>
                          <a:latin typeface="Arial" panose="020B0604020202020204" pitchFamily="34" charset="0"/>
                        </a:defRPr>
                      </a:lvl2pPr>
                      <a:lvl3pPr>
                        <a:spcBef>
                          <a:spcPct val="20000"/>
                        </a:spcBef>
                        <a:defRPr sz="2000">
                          <a:solidFill>
                            <a:srgbClr val="0033CC"/>
                          </a:solidFill>
                          <a:latin typeface="Arial" panose="020B0604020202020204" pitchFamily="34" charset="0"/>
                        </a:defRPr>
                      </a:lvl3pPr>
                      <a:lvl4pPr>
                        <a:spcBef>
                          <a:spcPct val="20000"/>
                        </a:spcBef>
                        <a:defRPr>
                          <a:solidFill>
                            <a:srgbClr val="0033CC"/>
                          </a:solidFill>
                          <a:latin typeface="Arial" panose="020B0604020202020204" pitchFamily="34" charset="0"/>
                        </a:defRPr>
                      </a:lvl4pPr>
                      <a:lvl5pPr>
                        <a:spcBef>
                          <a:spcPct val="20000"/>
                        </a:spcBef>
                        <a:defRPr>
                          <a:solidFill>
                            <a:srgbClr val="0033CC"/>
                          </a:solidFill>
                          <a:latin typeface="Arial" panose="020B0604020202020204" pitchFamily="34" charset="0"/>
                        </a:defRPr>
                      </a:lvl5pPr>
                      <a:lvl6pPr fontAlgn="base">
                        <a:spcBef>
                          <a:spcPct val="20000"/>
                        </a:spcBef>
                        <a:spcAft>
                          <a:spcPct val="0"/>
                        </a:spcAft>
                        <a:defRPr>
                          <a:solidFill>
                            <a:srgbClr val="0033CC"/>
                          </a:solidFill>
                          <a:latin typeface="Arial" panose="020B0604020202020204" pitchFamily="34" charset="0"/>
                        </a:defRPr>
                      </a:lvl6pPr>
                      <a:lvl7pPr fontAlgn="base">
                        <a:spcBef>
                          <a:spcPct val="20000"/>
                        </a:spcBef>
                        <a:spcAft>
                          <a:spcPct val="0"/>
                        </a:spcAft>
                        <a:defRPr>
                          <a:solidFill>
                            <a:srgbClr val="0033CC"/>
                          </a:solidFill>
                          <a:latin typeface="Arial" panose="020B0604020202020204" pitchFamily="34" charset="0"/>
                        </a:defRPr>
                      </a:lvl7pPr>
                      <a:lvl8pPr fontAlgn="base">
                        <a:spcBef>
                          <a:spcPct val="20000"/>
                        </a:spcBef>
                        <a:spcAft>
                          <a:spcPct val="0"/>
                        </a:spcAft>
                        <a:defRPr>
                          <a:solidFill>
                            <a:srgbClr val="0033CC"/>
                          </a:solidFill>
                          <a:latin typeface="Arial" panose="020B0604020202020204" pitchFamily="34" charset="0"/>
                        </a:defRPr>
                      </a:lvl8pPr>
                      <a:lvl9pPr fontAlgn="base">
                        <a:spcBef>
                          <a:spcPct val="20000"/>
                        </a:spcBef>
                        <a:spcAft>
                          <a:spcPct val="0"/>
                        </a:spcAft>
                        <a:defRPr>
                          <a:solidFill>
                            <a:srgbClr val="0033CC"/>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fr-FR" altLang="en-US" sz="1400" b="0" i="0" u="none" strike="noStrike" cap="none" normalizeH="0" baseline="0">
                        <a:ln>
                          <a:noFill/>
                        </a:ln>
                        <a:solidFill>
                          <a:srgbClr val="0033CC"/>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33CC"/>
                          </a:solidFill>
                          <a:latin typeface="Arial" panose="020B0604020202020204" pitchFamily="34" charset="0"/>
                        </a:defRPr>
                      </a:lvl1pPr>
                      <a:lvl2pPr>
                        <a:spcBef>
                          <a:spcPct val="20000"/>
                        </a:spcBef>
                        <a:defRPr sz="2400">
                          <a:solidFill>
                            <a:srgbClr val="0033CC"/>
                          </a:solidFill>
                          <a:latin typeface="Arial" panose="020B0604020202020204" pitchFamily="34" charset="0"/>
                        </a:defRPr>
                      </a:lvl2pPr>
                      <a:lvl3pPr>
                        <a:spcBef>
                          <a:spcPct val="20000"/>
                        </a:spcBef>
                        <a:defRPr sz="2000">
                          <a:solidFill>
                            <a:srgbClr val="0033CC"/>
                          </a:solidFill>
                          <a:latin typeface="Arial" panose="020B0604020202020204" pitchFamily="34" charset="0"/>
                        </a:defRPr>
                      </a:lvl3pPr>
                      <a:lvl4pPr>
                        <a:spcBef>
                          <a:spcPct val="20000"/>
                        </a:spcBef>
                        <a:defRPr>
                          <a:solidFill>
                            <a:srgbClr val="0033CC"/>
                          </a:solidFill>
                          <a:latin typeface="Arial" panose="020B0604020202020204" pitchFamily="34" charset="0"/>
                        </a:defRPr>
                      </a:lvl4pPr>
                      <a:lvl5pPr>
                        <a:spcBef>
                          <a:spcPct val="20000"/>
                        </a:spcBef>
                        <a:defRPr>
                          <a:solidFill>
                            <a:srgbClr val="0033CC"/>
                          </a:solidFill>
                          <a:latin typeface="Arial" panose="020B0604020202020204" pitchFamily="34" charset="0"/>
                        </a:defRPr>
                      </a:lvl5pPr>
                      <a:lvl6pPr fontAlgn="base">
                        <a:spcBef>
                          <a:spcPct val="20000"/>
                        </a:spcBef>
                        <a:spcAft>
                          <a:spcPct val="0"/>
                        </a:spcAft>
                        <a:defRPr>
                          <a:solidFill>
                            <a:srgbClr val="0033CC"/>
                          </a:solidFill>
                          <a:latin typeface="Arial" panose="020B0604020202020204" pitchFamily="34" charset="0"/>
                        </a:defRPr>
                      </a:lvl6pPr>
                      <a:lvl7pPr fontAlgn="base">
                        <a:spcBef>
                          <a:spcPct val="20000"/>
                        </a:spcBef>
                        <a:spcAft>
                          <a:spcPct val="0"/>
                        </a:spcAft>
                        <a:defRPr>
                          <a:solidFill>
                            <a:srgbClr val="0033CC"/>
                          </a:solidFill>
                          <a:latin typeface="Arial" panose="020B0604020202020204" pitchFamily="34" charset="0"/>
                        </a:defRPr>
                      </a:lvl7pPr>
                      <a:lvl8pPr fontAlgn="base">
                        <a:spcBef>
                          <a:spcPct val="20000"/>
                        </a:spcBef>
                        <a:spcAft>
                          <a:spcPct val="0"/>
                        </a:spcAft>
                        <a:defRPr>
                          <a:solidFill>
                            <a:srgbClr val="0033CC"/>
                          </a:solidFill>
                          <a:latin typeface="Arial" panose="020B0604020202020204" pitchFamily="34" charset="0"/>
                        </a:defRPr>
                      </a:lvl8pPr>
                      <a:lvl9pPr fontAlgn="base">
                        <a:spcBef>
                          <a:spcPct val="20000"/>
                        </a:spcBef>
                        <a:spcAft>
                          <a:spcPct val="0"/>
                        </a:spcAft>
                        <a:defRPr>
                          <a:solidFill>
                            <a:srgbClr val="0033CC"/>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fr-FR" altLang="en-US" sz="1400" b="0" i="0" u="none" strike="noStrike" cap="none" normalizeH="0" baseline="0">
                        <a:ln>
                          <a:noFill/>
                        </a:ln>
                        <a:solidFill>
                          <a:srgbClr val="0033CC"/>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33CC"/>
                          </a:solidFill>
                          <a:latin typeface="Arial" panose="020B0604020202020204" pitchFamily="34" charset="0"/>
                        </a:defRPr>
                      </a:lvl1pPr>
                      <a:lvl2pPr>
                        <a:spcBef>
                          <a:spcPct val="20000"/>
                        </a:spcBef>
                        <a:defRPr sz="2400">
                          <a:solidFill>
                            <a:srgbClr val="0033CC"/>
                          </a:solidFill>
                          <a:latin typeface="Arial" panose="020B0604020202020204" pitchFamily="34" charset="0"/>
                        </a:defRPr>
                      </a:lvl2pPr>
                      <a:lvl3pPr>
                        <a:spcBef>
                          <a:spcPct val="20000"/>
                        </a:spcBef>
                        <a:defRPr sz="2000">
                          <a:solidFill>
                            <a:srgbClr val="0033CC"/>
                          </a:solidFill>
                          <a:latin typeface="Arial" panose="020B0604020202020204" pitchFamily="34" charset="0"/>
                        </a:defRPr>
                      </a:lvl3pPr>
                      <a:lvl4pPr>
                        <a:spcBef>
                          <a:spcPct val="20000"/>
                        </a:spcBef>
                        <a:defRPr>
                          <a:solidFill>
                            <a:srgbClr val="0033CC"/>
                          </a:solidFill>
                          <a:latin typeface="Arial" panose="020B0604020202020204" pitchFamily="34" charset="0"/>
                        </a:defRPr>
                      </a:lvl4pPr>
                      <a:lvl5pPr>
                        <a:spcBef>
                          <a:spcPct val="20000"/>
                        </a:spcBef>
                        <a:defRPr>
                          <a:solidFill>
                            <a:srgbClr val="0033CC"/>
                          </a:solidFill>
                          <a:latin typeface="Arial" panose="020B0604020202020204" pitchFamily="34" charset="0"/>
                        </a:defRPr>
                      </a:lvl5pPr>
                      <a:lvl6pPr fontAlgn="base">
                        <a:spcBef>
                          <a:spcPct val="20000"/>
                        </a:spcBef>
                        <a:spcAft>
                          <a:spcPct val="0"/>
                        </a:spcAft>
                        <a:defRPr>
                          <a:solidFill>
                            <a:srgbClr val="0033CC"/>
                          </a:solidFill>
                          <a:latin typeface="Arial" panose="020B0604020202020204" pitchFamily="34" charset="0"/>
                        </a:defRPr>
                      </a:lvl6pPr>
                      <a:lvl7pPr fontAlgn="base">
                        <a:spcBef>
                          <a:spcPct val="20000"/>
                        </a:spcBef>
                        <a:spcAft>
                          <a:spcPct val="0"/>
                        </a:spcAft>
                        <a:defRPr>
                          <a:solidFill>
                            <a:srgbClr val="0033CC"/>
                          </a:solidFill>
                          <a:latin typeface="Arial" panose="020B0604020202020204" pitchFamily="34" charset="0"/>
                        </a:defRPr>
                      </a:lvl7pPr>
                      <a:lvl8pPr fontAlgn="base">
                        <a:spcBef>
                          <a:spcPct val="20000"/>
                        </a:spcBef>
                        <a:spcAft>
                          <a:spcPct val="0"/>
                        </a:spcAft>
                        <a:defRPr>
                          <a:solidFill>
                            <a:srgbClr val="0033CC"/>
                          </a:solidFill>
                          <a:latin typeface="Arial" panose="020B0604020202020204" pitchFamily="34" charset="0"/>
                        </a:defRPr>
                      </a:lvl8pPr>
                      <a:lvl9pPr fontAlgn="base">
                        <a:spcBef>
                          <a:spcPct val="20000"/>
                        </a:spcBef>
                        <a:spcAft>
                          <a:spcPct val="0"/>
                        </a:spcAft>
                        <a:defRPr>
                          <a:solidFill>
                            <a:srgbClr val="0033CC"/>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fr-FR" altLang="en-US" sz="1400" b="0" i="0" u="none" strike="noStrike" cap="none" normalizeH="0" baseline="0">
                        <a:ln>
                          <a:noFill/>
                        </a:ln>
                        <a:solidFill>
                          <a:srgbClr val="0033CC"/>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33CC"/>
                          </a:solidFill>
                          <a:latin typeface="Arial" panose="020B0604020202020204" pitchFamily="34" charset="0"/>
                        </a:defRPr>
                      </a:lvl1pPr>
                      <a:lvl2pPr>
                        <a:spcBef>
                          <a:spcPct val="20000"/>
                        </a:spcBef>
                        <a:defRPr sz="2400">
                          <a:solidFill>
                            <a:srgbClr val="0033CC"/>
                          </a:solidFill>
                          <a:latin typeface="Arial" panose="020B0604020202020204" pitchFamily="34" charset="0"/>
                        </a:defRPr>
                      </a:lvl2pPr>
                      <a:lvl3pPr>
                        <a:spcBef>
                          <a:spcPct val="20000"/>
                        </a:spcBef>
                        <a:defRPr sz="2000">
                          <a:solidFill>
                            <a:srgbClr val="0033CC"/>
                          </a:solidFill>
                          <a:latin typeface="Arial" panose="020B0604020202020204" pitchFamily="34" charset="0"/>
                        </a:defRPr>
                      </a:lvl3pPr>
                      <a:lvl4pPr>
                        <a:spcBef>
                          <a:spcPct val="20000"/>
                        </a:spcBef>
                        <a:defRPr>
                          <a:solidFill>
                            <a:srgbClr val="0033CC"/>
                          </a:solidFill>
                          <a:latin typeface="Arial" panose="020B0604020202020204" pitchFamily="34" charset="0"/>
                        </a:defRPr>
                      </a:lvl4pPr>
                      <a:lvl5pPr>
                        <a:spcBef>
                          <a:spcPct val="20000"/>
                        </a:spcBef>
                        <a:defRPr>
                          <a:solidFill>
                            <a:srgbClr val="0033CC"/>
                          </a:solidFill>
                          <a:latin typeface="Arial" panose="020B0604020202020204" pitchFamily="34" charset="0"/>
                        </a:defRPr>
                      </a:lvl5pPr>
                      <a:lvl6pPr fontAlgn="base">
                        <a:spcBef>
                          <a:spcPct val="20000"/>
                        </a:spcBef>
                        <a:spcAft>
                          <a:spcPct val="0"/>
                        </a:spcAft>
                        <a:defRPr>
                          <a:solidFill>
                            <a:srgbClr val="0033CC"/>
                          </a:solidFill>
                          <a:latin typeface="Arial" panose="020B0604020202020204" pitchFamily="34" charset="0"/>
                        </a:defRPr>
                      </a:lvl6pPr>
                      <a:lvl7pPr fontAlgn="base">
                        <a:spcBef>
                          <a:spcPct val="20000"/>
                        </a:spcBef>
                        <a:spcAft>
                          <a:spcPct val="0"/>
                        </a:spcAft>
                        <a:defRPr>
                          <a:solidFill>
                            <a:srgbClr val="0033CC"/>
                          </a:solidFill>
                          <a:latin typeface="Arial" panose="020B0604020202020204" pitchFamily="34" charset="0"/>
                        </a:defRPr>
                      </a:lvl7pPr>
                      <a:lvl8pPr fontAlgn="base">
                        <a:spcBef>
                          <a:spcPct val="20000"/>
                        </a:spcBef>
                        <a:spcAft>
                          <a:spcPct val="0"/>
                        </a:spcAft>
                        <a:defRPr>
                          <a:solidFill>
                            <a:srgbClr val="0033CC"/>
                          </a:solidFill>
                          <a:latin typeface="Arial" panose="020B0604020202020204" pitchFamily="34" charset="0"/>
                        </a:defRPr>
                      </a:lvl8pPr>
                      <a:lvl9pPr fontAlgn="base">
                        <a:spcBef>
                          <a:spcPct val="20000"/>
                        </a:spcBef>
                        <a:spcAft>
                          <a:spcPct val="0"/>
                        </a:spcAft>
                        <a:defRPr>
                          <a:solidFill>
                            <a:srgbClr val="0033CC"/>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fr-FR" altLang="en-US" sz="1400" b="0" i="0" u="none" strike="noStrike" cap="none" normalizeH="0" baseline="0">
                        <a:ln>
                          <a:noFill/>
                        </a:ln>
                        <a:solidFill>
                          <a:srgbClr val="0033CC"/>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33CC"/>
                          </a:solidFill>
                          <a:latin typeface="Arial" panose="020B0604020202020204" pitchFamily="34" charset="0"/>
                        </a:defRPr>
                      </a:lvl1pPr>
                      <a:lvl2pPr>
                        <a:spcBef>
                          <a:spcPct val="20000"/>
                        </a:spcBef>
                        <a:defRPr sz="2400">
                          <a:solidFill>
                            <a:srgbClr val="0033CC"/>
                          </a:solidFill>
                          <a:latin typeface="Arial" panose="020B0604020202020204" pitchFamily="34" charset="0"/>
                        </a:defRPr>
                      </a:lvl2pPr>
                      <a:lvl3pPr>
                        <a:spcBef>
                          <a:spcPct val="20000"/>
                        </a:spcBef>
                        <a:defRPr sz="2000">
                          <a:solidFill>
                            <a:srgbClr val="0033CC"/>
                          </a:solidFill>
                          <a:latin typeface="Arial" panose="020B0604020202020204" pitchFamily="34" charset="0"/>
                        </a:defRPr>
                      </a:lvl3pPr>
                      <a:lvl4pPr>
                        <a:spcBef>
                          <a:spcPct val="20000"/>
                        </a:spcBef>
                        <a:defRPr>
                          <a:solidFill>
                            <a:srgbClr val="0033CC"/>
                          </a:solidFill>
                          <a:latin typeface="Arial" panose="020B0604020202020204" pitchFamily="34" charset="0"/>
                        </a:defRPr>
                      </a:lvl4pPr>
                      <a:lvl5pPr>
                        <a:spcBef>
                          <a:spcPct val="20000"/>
                        </a:spcBef>
                        <a:defRPr>
                          <a:solidFill>
                            <a:srgbClr val="0033CC"/>
                          </a:solidFill>
                          <a:latin typeface="Arial" panose="020B0604020202020204" pitchFamily="34" charset="0"/>
                        </a:defRPr>
                      </a:lvl5pPr>
                      <a:lvl6pPr fontAlgn="base">
                        <a:spcBef>
                          <a:spcPct val="20000"/>
                        </a:spcBef>
                        <a:spcAft>
                          <a:spcPct val="0"/>
                        </a:spcAft>
                        <a:defRPr>
                          <a:solidFill>
                            <a:srgbClr val="0033CC"/>
                          </a:solidFill>
                          <a:latin typeface="Arial" panose="020B0604020202020204" pitchFamily="34" charset="0"/>
                        </a:defRPr>
                      </a:lvl6pPr>
                      <a:lvl7pPr fontAlgn="base">
                        <a:spcBef>
                          <a:spcPct val="20000"/>
                        </a:spcBef>
                        <a:spcAft>
                          <a:spcPct val="0"/>
                        </a:spcAft>
                        <a:defRPr>
                          <a:solidFill>
                            <a:srgbClr val="0033CC"/>
                          </a:solidFill>
                          <a:latin typeface="Arial" panose="020B0604020202020204" pitchFamily="34" charset="0"/>
                        </a:defRPr>
                      </a:lvl7pPr>
                      <a:lvl8pPr fontAlgn="base">
                        <a:spcBef>
                          <a:spcPct val="20000"/>
                        </a:spcBef>
                        <a:spcAft>
                          <a:spcPct val="0"/>
                        </a:spcAft>
                        <a:defRPr>
                          <a:solidFill>
                            <a:srgbClr val="0033CC"/>
                          </a:solidFill>
                          <a:latin typeface="Arial" panose="020B0604020202020204" pitchFamily="34" charset="0"/>
                        </a:defRPr>
                      </a:lvl8pPr>
                      <a:lvl9pPr fontAlgn="base">
                        <a:spcBef>
                          <a:spcPct val="20000"/>
                        </a:spcBef>
                        <a:spcAft>
                          <a:spcPct val="0"/>
                        </a:spcAft>
                        <a:defRPr>
                          <a:solidFill>
                            <a:srgbClr val="0033CC"/>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fr-FR" altLang="en-US" sz="1400" b="0" i="0" u="none" strike="noStrike" cap="none" normalizeH="0" baseline="0">
                        <a:ln>
                          <a:noFill/>
                        </a:ln>
                        <a:solidFill>
                          <a:srgbClr val="0033CC"/>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285750">
                <a:tc>
                  <a:txBody>
                    <a:bodyPr/>
                    <a:lstStyle>
                      <a:lvl1pPr>
                        <a:spcBef>
                          <a:spcPct val="20000"/>
                        </a:spcBef>
                        <a:defRPr sz="2800">
                          <a:solidFill>
                            <a:srgbClr val="0033CC"/>
                          </a:solidFill>
                          <a:latin typeface="Arial" panose="020B0604020202020204" pitchFamily="34" charset="0"/>
                        </a:defRPr>
                      </a:lvl1pPr>
                      <a:lvl2pPr>
                        <a:spcBef>
                          <a:spcPct val="20000"/>
                        </a:spcBef>
                        <a:defRPr sz="2400">
                          <a:solidFill>
                            <a:srgbClr val="0033CC"/>
                          </a:solidFill>
                          <a:latin typeface="Arial" panose="020B0604020202020204" pitchFamily="34" charset="0"/>
                        </a:defRPr>
                      </a:lvl2pPr>
                      <a:lvl3pPr>
                        <a:spcBef>
                          <a:spcPct val="20000"/>
                        </a:spcBef>
                        <a:defRPr sz="2000">
                          <a:solidFill>
                            <a:srgbClr val="0033CC"/>
                          </a:solidFill>
                          <a:latin typeface="Arial" panose="020B0604020202020204" pitchFamily="34" charset="0"/>
                        </a:defRPr>
                      </a:lvl3pPr>
                      <a:lvl4pPr>
                        <a:spcBef>
                          <a:spcPct val="20000"/>
                        </a:spcBef>
                        <a:defRPr>
                          <a:solidFill>
                            <a:srgbClr val="0033CC"/>
                          </a:solidFill>
                          <a:latin typeface="Arial" panose="020B0604020202020204" pitchFamily="34" charset="0"/>
                        </a:defRPr>
                      </a:lvl4pPr>
                      <a:lvl5pPr>
                        <a:spcBef>
                          <a:spcPct val="20000"/>
                        </a:spcBef>
                        <a:defRPr>
                          <a:solidFill>
                            <a:srgbClr val="0033CC"/>
                          </a:solidFill>
                          <a:latin typeface="Arial" panose="020B0604020202020204" pitchFamily="34" charset="0"/>
                        </a:defRPr>
                      </a:lvl5pPr>
                      <a:lvl6pPr fontAlgn="base">
                        <a:spcBef>
                          <a:spcPct val="20000"/>
                        </a:spcBef>
                        <a:spcAft>
                          <a:spcPct val="0"/>
                        </a:spcAft>
                        <a:defRPr>
                          <a:solidFill>
                            <a:srgbClr val="0033CC"/>
                          </a:solidFill>
                          <a:latin typeface="Arial" panose="020B0604020202020204" pitchFamily="34" charset="0"/>
                        </a:defRPr>
                      </a:lvl6pPr>
                      <a:lvl7pPr fontAlgn="base">
                        <a:spcBef>
                          <a:spcPct val="20000"/>
                        </a:spcBef>
                        <a:spcAft>
                          <a:spcPct val="0"/>
                        </a:spcAft>
                        <a:defRPr>
                          <a:solidFill>
                            <a:srgbClr val="0033CC"/>
                          </a:solidFill>
                          <a:latin typeface="Arial" panose="020B0604020202020204" pitchFamily="34" charset="0"/>
                        </a:defRPr>
                      </a:lvl7pPr>
                      <a:lvl8pPr fontAlgn="base">
                        <a:spcBef>
                          <a:spcPct val="20000"/>
                        </a:spcBef>
                        <a:spcAft>
                          <a:spcPct val="0"/>
                        </a:spcAft>
                        <a:defRPr>
                          <a:solidFill>
                            <a:srgbClr val="0033CC"/>
                          </a:solidFill>
                          <a:latin typeface="Arial" panose="020B0604020202020204" pitchFamily="34" charset="0"/>
                        </a:defRPr>
                      </a:lvl8pPr>
                      <a:lvl9pPr fontAlgn="base">
                        <a:spcBef>
                          <a:spcPct val="20000"/>
                        </a:spcBef>
                        <a:spcAft>
                          <a:spcPct val="0"/>
                        </a:spcAft>
                        <a:defRPr>
                          <a:solidFill>
                            <a:srgbClr val="0033CC"/>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fr-FR" altLang="en-US" sz="1400" b="0" i="0" u="none" strike="noStrike" cap="none" normalizeH="0" baseline="0">
                        <a:ln>
                          <a:noFill/>
                        </a:ln>
                        <a:solidFill>
                          <a:srgbClr val="0033CC"/>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33CC"/>
                          </a:solidFill>
                          <a:latin typeface="Arial" panose="020B0604020202020204" pitchFamily="34" charset="0"/>
                        </a:defRPr>
                      </a:lvl1pPr>
                      <a:lvl2pPr>
                        <a:spcBef>
                          <a:spcPct val="20000"/>
                        </a:spcBef>
                        <a:defRPr sz="2400">
                          <a:solidFill>
                            <a:srgbClr val="0033CC"/>
                          </a:solidFill>
                          <a:latin typeface="Arial" panose="020B0604020202020204" pitchFamily="34" charset="0"/>
                        </a:defRPr>
                      </a:lvl2pPr>
                      <a:lvl3pPr>
                        <a:spcBef>
                          <a:spcPct val="20000"/>
                        </a:spcBef>
                        <a:defRPr sz="2000">
                          <a:solidFill>
                            <a:srgbClr val="0033CC"/>
                          </a:solidFill>
                          <a:latin typeface="Arial" panose="020B0604020202020204" pitchFamily="34" charset="0"/>
                        </a:defRPr>
                      </a:lvl3pPr>
                      <a:lvl4pPr>
                        <a:spcBef>
                          <a:spcPct val="20000"/>
                        </a:spcBef>
                        <a:defRPr>
                          <a:solidFill>
                            <a:srgbClr val="0033CC"/>
                          </a:solidFill>
                          <a:latin typeface="Arial" panose="020B0604020202020204" pitchFamily="34" charset="0"/>
                        </a:defRPr>
                      </a:lvl4pPr>
                      <a:lvl5pPr>
                        <a:spcBef>
                          <a:spcPct val="20000"/>
                        </a:spcBef>
                        <a:defRPr>
                          <a:solidFill>
                            <a:srgbClr val="0033CC"/>
                          </a:solidFill>
                          <a:latin typeface="Arial" panose="020B0604020202020204" pitchFamily="34" charset="0"/>
                        </a:defRPr>
                      </a:lvl5pPr>
                      <a:lvl6pPr fontAlgn="base">
                        <a:spcBef>
                          <a:spcPct val="20000"/>
                        </a:spcBef>
                        <a:spcAft>
                          <a:spcPct val="0"/>
                        </a:spcAft>
                        <a:defRPr>
                          <a:solidFill>
                            <a:srgbClr val="0033CC"/>
                          </a:solidFill>
                          <a:latin typeface="Arial" panose="020B0604020202020204" pitchFamily="34" charset="0"/>
                        </a:defRPr>
                      </a:lvl6pPr>
                      <a:lvl7pPr fontAlgn="base">
                        <a:spcBef>
                          <a:spcPct val="20000"/>
                        </a:spcBef>
                        <a:spcAft>
                          <a:spcPct val="0"/>
                        </a:spcAft>
                        <a:defRPr>
                          <a:solidFill>
                            <a:srgbClr val="0033CC"/>
                          </a:solidFill>
                          <a:latin typeface="Arial" panose="020B0604020202020204" pitchFamily="34" charset="0"/>
                        </a:defRPr>
                      </a:lvl7pPr>
                      <a:lvl8pPr fontAlgn="base">
                        <a:spcBef>
                          <a:spcPct val="20000"/>
                        </a:spcBef>
                        <a:spcAft>
                          <a:spcPct val="0"/>
                        </a:spcAft>
                        <a:defRPr>
                          <a:solidFill>
                            <a:srgbClr val="0033CC"/>
                          </a:solidFill>
                          <a:latin typeface="Arial" panose="020B0604020202020204" pitchFamily="34" charset="0"/>
                        </a:defRPr>
                      </a:lvl8pPr>
                      <a:lvl9pPr fontAlgn="base">
                        <a:spcBef>
                          <a:spcPct val="20000"/>
                        </a:spcBef>
                        <a:spcAft>
                          <a:spcPct val="0"/>
                        </a:spcAft>
                        <a:defRPr>
                          <a:solidFill>
                            <a:srgbClr val="0033CC"/>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fr-FR" altLang="en-US" sz="1400" b="0" i="0" u="none" strike="noStrike" cap="none" normalizeH="0" baseline="0">
                        <a:ln>
                          <a:noFill/>
                        </a:ln>
                        <a:solidFill>
                          <a:srgbClr val="0033CC"/>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33CC"/>
                          </a:solidFill>
                          <a:latin typeface="Arial" panose="020B0604020202020204" pitchFamily="34" charset="0"/>
                        </a:defRPr>
                      </a:lvl1pPr>
                      <a:lvl2pPr>
                        <a:spcBef>
                          <a:spcPct val="20000"/>
                        </a:spcBef>
                        <a:defRPr sz="2400">
                          <a:solidFill>
                            <a:srgbClr val="0033CC"/>
                          </a:solidFill>
                          <a:latin typeface="Arial" panose="020B0604020202020204" pitchFamily="34" charset="0"/>
                        </a:defRPr>
                      </a:lvl2pPr>
                      <a:lvl3pPr>
                        <a:spcBef>
                          <a:spcPct val="20000"/>
                        </a:spcBef>
                        <a:defRPr sz="2000">
                          <a:solidFill>
                            <a:srgbClr val="0033CC"/>
                          </a:solidFill>
                          <a:latin typeface="Arial" panose="020B0604020202020204" pitchFamily="34" charset="0"/>
                        </a:defRPr>
                      </a:lvl3pPr>
                      <a:lvl4pPr>
                        <a:spcBef>
                          <a:spcPct val="20000"/>
                        </a:spcBef>
                        <a:defRPr>
                          <a:solidFill>
                            <a:srgbClr val="0033CC"/>
                          </a:solidFill>
                          <a:latin typeface="Arial" panose="020B0604020202020204" pitchFamily="34" charset="0"/>
                        </a:defRPr>
                      </a:lvl4pPr>
                      <a:lvl5pPr>
                        <a:spcBef>
                          <a:spcPct val="20000"/>
                        </a:spcBef>
                        <a:defRPr>
                          <a:solidFill>
                            <a:srgbClr val="0033CC"/>
                          </a:solidFill>
                          <a:latin typeface="Arial" panose="020B0604020202020204" pitchFamily="34" charset="0"/>
                        </a:defRPr>
                      </a:lvl5pPr>
                      <a:lvl6pPr fontAlgn="base">
                        <a:spcBef>
                          <a:spcPct val="20000"/>
                        </a:spcBef>
                        <a:spcAft>
                          <a:spcPct val="0"/>
                        </a:spcAft>
                        <a:defRPr>
                          <a:solidFill>
                            <a:srgbClr val="0033CC"/>
                          </a:solidFill>
                          <a:latin typeface="Arial" panose="020B0604020202020204" pitchFamily="34" charset="0"/>
                        </a:defRPr>
                      </a:lvl6pPr>
                      <a:lvl7pPr fontAlgn="base">
                        <a:spcBef>
                          <a:spcPct val="20000"/>
                        </a:spcBef>
                        <a:spcAft>
                          <a:spcPct val="0"/>
                        </a:spcAft>
                        <a:defRPr>
                          <a:solidFill>
                            <a:srgbClr val="0033CC"/>
                          </a:solidFill>
                          <a:latin typeface="Arial" panose="020B0604020202020204" pitchFamily="34" charset="0"/>
                        </a:defRPr>
                      </a:lvl7pPr>
                      <a:lvl8pPr fontAlgn="base">
                        <a:spcBef>
                          <a:spcPct val="20000"/>
                        </a:spcBef>
                        <a:spcAft>
                          <a:spcPct val="0"/>
                        </a:spcAft>
                        <a:defRPr>
                          <a:solidFill>
                            <a:srgbClr val="0033CC"/>
                          </a:solidFill>
                          <a:latin typeface="Arial" panose="020B0604020202020204" pitchFamily="34" charset="0"/>
                        </a:defRPr>
                      </a:lvl8pPr>
                      <a:lvl9pPr fontAlgn="base">
                        <a:spcBef>
                          <a:spcPct val="20000"/>
                        </a:spcBef>
                        <a:spcAft>
                          <a:spcPct val="0"/>
                        </a:spcAft>
                        <a:defRPr>
                          <a:solidFill>
                            <a:srgbClr val="0033CC"/>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fr-FR" altLang="en-US" sz="1400" b="0" i="0" u="none" strike="noStrike" cap="none" normalizeH="0" baseline="0">
                        <a:ln>
                          <a:noFill/>
                        </a:ln>
                        <a:solidFill>
                          <a:srgbClr val="0033CC"/>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33CC"/>
                          </a:solidFill>
                          <a:latin typeface="Arial" panose="020B0604020202020204" pitchFamily="34" charset="0"/>
                        </a:defRPr>
                      </a:lvl1pPr>
                      <a:lvl2pPr>
                        <a:spcBef>
                          <a:spcPct val="20000"/>
                        </a:spcBef>
                        <a:defRPr sz="2400">
                          <a:solidFill>
                            <a:srgbClr val="0033CC"/>
                          </a:solidFill>
                          <a:latin typeface="Arial" panose="020B0604020202020204" pitchFamily="34" charset="0"/>
                        </a:defRPr>
                      </a:lvl2pPr>
                      <a:lvl3pPr>
                        <a:spcBef>
                          <a:spcPct val="20000"/>
                        </a:spcBef>
                        <a:defRPr sz="2000">
                          <a:solidFill>
                            <a:srgbClr val="0033CC"/>
                          </a:solidFill>
                          <a:latin typeface="Arial" panose="020B0604020202020204" pitchFamily="34" charset="0"/>
                        </a:defRPr>
                      </a:lvl3pPr>
                      <a:lvl4pPr>
                        <a:spcBef>
                          <a:spcPct val="20000"/>
                        </a:spcBef>
                        <a:defRPr>
                          <a:solidFill>
                            <a:srgbClr val="0033CC"/>
                          </a:solidFill>
                          <a:latin typeface="Arial" panose="020B0604020202020204" pitchFamily="34" charset="0"/>
                        </a:defRPr>
                      </a:lvl4pPr>
                      <a:lvl5pPr>
                        <a:spcBef>
                          <a:spcPct val="20000"/>
                        </a:spcBef>
                        <a:defRPr>
                          <a:solidFill>
                            <a:srgbClr val="0033CC"/>
                          </a:solidFill>
                          <a:latin typeface="Arial" panose="020B0604020202020204" pitchFamily="34" charset="0"/>
                        </a:defRPr>
                      </a:lvl5pPr>
                      <a:lvl6pPr fontAlgn="base">
                        <a:spcBef>
                          <a:spcPct val="20000"/>
                        </a:spcBef>
                        <a:spcAft>
                          <a:spcPct val="0"/>
                        </a:spcAft>
                        <a:defRPr>
                          <a:solidFill>
                            <a:srgbClr val="0033CC"/>
                          </a:solidFill>
                          <a:latin typeface="Arial" panose="020B0604020202020204" pitchFamily="34" charset="0"/>
                        </a:defRPr>
                      </a:lvl6pPr>
                      <a:lvl7pPr fontAlgn="base">
                        <a:spcBef>
                          <a:spcPct val="20000"/>
                        </a:spcBef>
                        <a:spcAft>
                          <a:spcPct val="0"/>
                        </a:spcAft>
                        <a:defRPr>
                          <a:solidFill>
                            <a:srgbClr val="0033CC"/>
                          </a:solidFill>
                          <a:latin typeface="Arial" panose="020B0604020202020204" pitchFamily="34" charset="0"/>
                        </a:defRPr>
                      </a:lvl7pPr>
                      <a:lvl8pPr fontAlgn="base">
                        <a:spcBef>
                          <a:spcPct val="20000"/>
                        </a:spcBef>
                        <a:spcAft>
                          <a:spcPct val="0"/>
                        </a:spcAft>
                        <a:defRPr>
                          <a:solidFill>
                            <a:srgbClr val="0033CC"/>
                          </a:solidFill>
                          <a:latin typeface="Arial" panose="020B0604020202020204" pitchFamily="34" charset="0"/>
                        </a:defRPr>
                      </a:lvl8pPr>
                      <a:lvl9pPr fontAlgn="base">
                        <a:spcBef>
                          <a:spcPct val="20000"/>
                        </a:spcBef>
                        <a:spcAft>
                          <a:spcPct val="0"/>
                        </a:spcAft>
                        <a:defRPr>
                          <a:solidFill>
                            <a:srgbClr val="0033CC"/>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fr-FR" altLang="en-US" sz="1400" b="0" i="0" u="none" strike="noStrike" cap="none" normalizeH="0" baseline="0">
                        <a:ln>
                          <a:noFill/>
                        </a:ln>
                        <a:solidFill>
                          <a:srgbClr val="0033CC"/>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33CC"/>
                          </a:solidFill>
                          <a:latin typeface="Arial" panose="020B0604020202020204" pitchFamily="34" charset="0"/>
                        </a:defRPr>
                      </a:lvl1pPr>
                      <a:lvl2pPr>
                        <a:spcBef>
                          <a:spcPct val="20000"/>
                        </a:spcBef>
                        <a:defRPr sz="2400">
                          <a:solidFill>
                            <a:srgbClr val="0033CC"/>
                          </a:solidFill>
                          <a:latin typeface="Arial" panose="020B0604020202020204" pitchFamily="34" charset="0"/>
                        </a:defRPr>
                      </a:lvl2pPr>
                      <a:lvl3pPr>
                        <a:spcBef>
                          <a:spcPct val="20000"/>
                        </a:spcBef>
                        <a:defRPr sz="2000">
                          <a:solidFill>
                            <a:srgbClr val="0033CC"/>
                          </a:solidFill>
                          <a:latin typeface="Arial" panose="020B0604020202020204" pitchFamily="34" charset="0"/>
                        </a:defRPr>
                      </a:lvl3pPr>
                      <a:lvl4pPr>
                        <a:spcBef>
                          <a:spcPct val="20000"/>
                        </a:spcBef>
                        <a:defRPr>
                          <a:solidFill>
                            <a:srgbClr val="0033CC"/>
                          </a:solidFill>
                          <a:latin typeface="Arial" panose="020B0604020202020204" pitchFamily="34" charset="0"/>
                        </a:defRPr>
                      </a:lvl4pPr>
                      <a:lvl5pPr>
                        <a:spcBef>
                          <a:spcPct val="20000"/>
                        </a:spcBef>
                        <a:defRPr>
                          <a:solidFill>
                            <a:srgbClr val="0033CC"/>
                          </a:solidFill>
                          <a:latin typeface="Arial" panose="020B0604020202020204" pitchFamily="34" charset="0"/>
                        </a:defRPr>
                      </a:lvl5pPr>
                      <a:lvl6pPr fontAlgn="base">
                        <a:spcBef>
                          <a:spcPct val="20000"/>
                        </a:spcBef>
                        <a:spcAft>
                          <a:spcPct val="0"/>
                        </a:spcAft>
                        <a:defRPr>
                          <a:solidFill>
                            <a:srgbClr val="0033CC"/>
                          </a:solidFill>
                          <a:latin typeface="Arial" panose="020B0604020202020204" pitchFamily="34" charset="0"/>
                        </a:defRPr>
                      </a:lvl6pPr>
                      <a:lvl7pPr fontAlgn="base">
                        <a:spcBef>
                          <a:spcPct val="20000"/>
                        </a:spcBef>
                        <a:spcAft>
                          <a:spcPct val="0"/>
                        </a:spcAft>
                        <a:defRPr>
                          <a:solidFill>
                            <a:srgbClr val="0033CC"/>
                          </a:solidFill>
                          <a:latin typeface="Arial" panose="020B0604020202020204" pitchFamily="34" charset="0"/>
                        </a:defRPr>
                      </a:lvl7pPr>
                      <a:lvl8pPr fontAlgn="base">
                        <a:spcBef>
                          <a:spcPct val="20000"/>
                        </a:spcBef>
                        <a:spcAft>
                          <a:spcPct val="0"/>
                        </a:spcAft>
                        <a:defRPr>
                          <a:solidFill>
                            <a:srgbClr val="0033CC"/>
                          </a:solidFill>
                          <a:latin typeface="Arial" panose="020B0604020202020204" pitchFamily="34" charset="0"/>
                        </a:defRPr>
                      </a:lvl8pPr>
                      <a:lvl9pPr fontAlgn="base">
                        <a:spcBef>
                          <a:spcPct val="20000"/>
                        </a:spcBef>
                        <a:spcAft>
                          <a:spcPct val="0"/>
                        </a:spcAft>
                        <a:defRPr>
                          <a:solidFill>
                            <a:srgbClr val="0033CC"/>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fr-FR" altLang="en-US" sz="1400" b="0" i="0" u="none" strike="noStrike" cap="none" normalizeH="0" baseline="0">
                        <a:ln>
                          <a:noFill/>
                        </a:ln>
                        <a:solidFill>
                          <a:srgbClr val="0033CC"/>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r h="285750">
                <a:tc>
                  <a:txBody>
                    <a:bodyPr/>
                    <a:lstStyle>
                      <a:lvl1pPr>
                        <a:spcBef>
                          <a:spcPct val="20000"/>
                        </a:spcBef>
                        <a:defRPr sz="2800">
                          <a:solidFill>
                            <a:srgbClr val="0033CC"/>
                          </a:solidFill>
                          <a:latin typeface="Arial" panose="020B0604020202020204" pitchFamily="34" charset="0"/>
                        </a:defRPr>
                      </a:lvl1pPr>
                      <a:lvl2pPr>
                        <a:spcBef>
                          <a:spcPct val="20000"/>
                        </a:spcBef>
                        <a:defRPr sz="2400">
                          <a:solidFill>
                            <a:srgbClr val="0033CC"/>
                          </a:solidFill>
                          <a:latin typeface="Arial" panose="020B0604020202020204" pitchFamily="34" charset="0"/>
                        </a:defRPr>
                      </a:lvl2pPr>
                      <a:lvl3pPr>
                        <a:spcBef>
                          <a:spcPct val="20000"/>
                        </a:spcBef>
                        <a:defRPr sz="2000">
                          <a:solidFill>
                            <a:srgbClr val="0033CC"/>
                          </a:solidFill>
                          <a:latin typeface="Arial" panose="020B0604020202020204" pitchFamily="34" charset="0"/>
                        </a:defRPr>
                      </a:lvl3pPr>
                      <a:lvl4pPr>
                        <a:spcBef>
                          <a:spcPct val="20000"/>
                        </a:spcBef>
                        <a:defRPr>
                          <a:solidFill>
                            <a:srgbClr val="0033CC"/>
                          </a:solidFill>
                          <a:latin typeface="Arial" panose="020B0604020202020204" pitchFamily="34" charset="0"/>
                        </a:defRPr>
                      </a:lvl4pPr>
                      <a:lvl5pPr>
                        <a:spcBef>
                          <a:spcPct val="20000"/>
                        </a:spcBef>
                        <a:defRPr>
                          <a:solidFill>
                            <a:srgbClr val="0033CC"/>
                          </a:solidFill>
                          <a:latin typeface="Arial" panose="020B0604020202020204" pitchFamily="34" charset="0"/>
                        </a:defRPr>
                      </a:lvl5pPr>
                      <a:lvl6pPr fontAlgn="base">
                        <a:spcBef>
                          <a:spcPct val="20000"/>
                        </a:spcBef>
                        <a:spcAft>
                          <a:spcPct val="0"/>
                        </a:spcAft>
                        <a:defRPr>
                          <a:solidFill>
                            <a:srgbClr val="0033CC"/>
                          </a:solidFill>
                          <a:latin typeface="Arial" panose="020B0604020202020204" pitchFamily="34" charset="0"/>
                        </a:defRPr>
                      </a:lvl6pPr>
                      <a:lvl7pPr fontAlgn="base">
                        <a:spcBef>
                          <a:spcPct val="20000"/>
                        </a:spcBef>
                        <a:spcAft>
                          <a:spcPct val="0"/>
                        </a:spcAft>
                        <a:defRPr>
                          <a:solidFill>
                            <a:srgbClr val="0033CC"/>
                          </a:solidFill>
                          <a:latin typeface="Arial" panose="020B0604020202020204" pitchFamily="34" charset="0"/>
                        </a:defRPr>
                      </a:lvl7pPr>
                      <a:lvl8pPr fontAlgn="base">
                        <a:spcBef>
                          <a:spcPct val="20000"/>
                        </a:spcBef>
                        <a:spcAft>
                          <a:spcPct val="0"/>
                        </a:spcAft>
                        <a:defRPr>
                          <a:solidFill>
                            <a:srgbClr val="0033CC"/>
                          </a:solidFill>
                          <a:latin typeface="Arial" panose="020B0604020202020204" pitchFamily="34" charset="0"/>
                        </a:defRPr>
                      </a:lvl8pPr>
                      <a:lvl9pPr fontAlgn="base">
                        <a:spcBef>
                          <a:spcPct val="20000"/>
                        </a:spcBef>
                        <a:spcAft>
                          <a:spcPct val="0"/>
                        </a:spcAft>
                        <a:defRPr>
                          <a:solidFill>
                            <a:srgbClr val="0033CC"/>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fr-FR" altLang="en-US" sz="1400" b="0" i="0" u="none" strike="noStrike" cap="none" normalizeH="0" baseline="0">
                        <a:ln>
                          <a:noFill/>
                        </a:ln>
                        <a:solidFill>
                          <a:srgbClr val="0033CC"/>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33CC"/>
                          </a:solidFill>
                          <a:latin typeface="Arial" panose="020B0604020202020204" pitchFamily="34" charset="0"/>
                        </a:defRPr>
                      </a:lvl1pPr>
                      <a:lvl2pPr>
                        <a:spcBef>
                          <a:spcPct val="20000"/>
                        </a:spcBef>
                        <a:defRPr sz="2400">
                          <a:solidFill>
                            <a:srgbClr val="0033CC"/>
                          </a:solidFill>
                          <a:latin typeface="Arial" panose="020B0604020202020204" pitchFamily="34" charset="0"/>
                        </a:defRPr>
                      </a:lvl2pPr>
                      <a:lvl3pPr>
                        <a:spcBef>
                          <a:spcPct val="20000"/>
                        </a:spcBef>
                        <a:defRPr sz="2000">
                          <a:solidFill>
                            <a:srgbClr val="0033CC"/>
                          </a:solidFill>
                          <a:latin typeface="Arial" panose="020B0604020202020204" pitchFamily="34" charset="0"/>
                        </a:defRPr>
                      </a:lvl3pPr>
                      <a:lvl4pPr>
                        <a:spcBef>
                          <a:spcPct val="20000"/>
                        </a:spcBef>
                        <a:defRPr>
                          <a:solidFill>
                            <a:srgbClr val="0033CC"/>
                          </a:solidFill>
                          <a:latin typeface="Arial" panose="020B0604020202020204" pitchFamily="34" charset="0"/>
                        </a:defRPr>
                      </a:lvl4pPr>
                      <a:lvl5pPr>
                        <a:spcBef>
                          <a:spcPct val="20000"/>
                        </a:spcBef>
                        <a:defRPr>
                          <a:solidFill>
                            <a:srgbClr val="0033CC"/>
                          </a:solidFill>
                          <a:latin typeface="Arial" panose="020B0604020202020204" pitchFamily="34" charset="0"/>
                        </a:defRPr>
                      </a:lvl5pPr>
                      <a:lvl6pPr fontAlgn="base">
                        <a:spcBef>
                          <a:spcPct val="20000"/>
                        </a:spcBef>
                        <a:spcAft>
                          <a:spcPct val="0"/>
                        </a:spcAft>
                        <a:defRPr>
                          <a:solidFill>
                            <a:srgbClr val="0033CC"/>
                          </a:solidFill>
                          <a:latin typeface="Arial" panose="020B0604020202020204" pitchFamily="34" charset="0"/>
                        </a:defRPr>
                      </a:lvl6pPr>
                      <a:lvl7pPr fontAlgn="base">
                        <a:spcBef>
                          <a:spcPct val="20000"/>
                        </a:spcBef>
                        <a:spcAft>
                          <a:spcPct val="0"/>
                        </a:spcAft>
                        <a:defRPr>
                          <a:solidFill>
                            <a:srgbClr val="0033CC"/>
                          </a:solidFill>
                          <a:latin typeface="Arial" panose="020B0604020202020204" pitchFamily="34" charset="0"/>
                        </a:defRPr>
                      </a:lvl7pPr>
                      <a:lvl8pPr fontAlgn="base">
                        <a:spcBef>
                          <a:spcPct val="20000"/>
                        </a:spcBef>
                        <a:spcAft>
                          <a:spcPct val="0"/>
                        </a:spcAft>
                        <a:defRPr>
                          <a:solidFill>
                            <a:srgbClr val="0033CC"/>
                          </a:solidFill>
                          <a:latin typeface="Arial" panose="020B0604020202020204" pitchFamily="34" charset="0"/>
                        </a:defRPr>
                      </a:lvl8pPr>
                      <a:lvl9pPr fontAlgn="base">
                        <a:spcBef>
                          <a:spcPct val="20000"/>
                        </a:spcBef>
                        <a:spcAft>
                          <a:spcPct val="0"/>
                        </a:spcAft>
                        <a:defRPr>
                          <a:solidFill>
                            <a:srgbClr val="0033CC"/>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fr-FR" altLang="en-US" sz="1400" b="0" i="0" u="none" strike="noStrike" cap="none" normalizeH="0" baseline="0">
                        <a:ln>
                          <a:noFill/>
                        </a:ln>
                        <a:solidFill>
                          <a:srgbClr val="0033CC"/>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33CC"/>
                          </a:solidFill>
                          <a:latin typeface="Arial" panose="020B0604020202020204" pitchFamily="34" charset="0"/>
                        </a:defRPr>
                      </a:lvl1pPr>
                      <a:lvl2pPr>
                        <a:spcBef>
                          <a:spcPct val="20000"/>
                        </a:spcBef>
                        <a:defRPr sz="2400">
                          <a:solidFill>
                            <a:srgbClr val="0033CC"/>
                          </a:solidFill>
                          <a:latin typeface="Arial" panose="020B0604020202020204" pitchFamily="34" charset="0"/>
                        </a:defRPr>
                      </a:lvl2pPr>
                      <a:lvl3pPr>
                        <a:spcBef>
                          <a:spcPct val="20000"/>
                        </a:spcBef>
                        <a:defRPr sz="2000">
                          <a:solidFill>
                            <a:srgbClr val="0033CC"/>
                          </a:solidFill>
                          <a:latin typeface="Arial" panose="020B0604020202020204" pitchFamily="34" charset="0"/>
                        </a:defRPr>
                      </a:lvl3pPr>
                      <a:lvl4pPr>
                        <a:spcBef>
                          <a:spcPct val="20000"/>
                        </a:spcBef>
                        <a:defRPr>
                          <a:solidFill>
                            <a:srgbClr val="0033CC"/>
                          </a:solidFill>
                          <a:latin typeface="Arial" panose="020B0604020202020204" pitchFamily="34" charset="0"/>
                        </a:defRPr>
                      </a:lvl4pPr>
                      <a:lvl5pPr>
                        <a:spcBef>
                          <a:spcPct val="20000"/>
                        </a:spcBef>
                        <a:defRPr>
                          <a:solidFill>
                            <a:srgbClr val="0033CC"/>
                          </a:solidFill>
                          <a:latin typeface="Arial" panose="020B0604020202020204" pitchFamily="34" charset="0"/>
                        </a:defRPr>
                      </a:lvl5pPr>
                      <a:lvl6pPr fontAlgn="base">
                        <a:spcBef>
                          <a:spcPct val="20000"/>
                        </a:spcBef>
                        <a:spcAft>
                          <a:spcPct val="0"/>
                        </a:spcAft>
                        <a:defRPr>
                          <a:solidFill>
                            <a:srgbClr val="0033CC"/>
                          </a:solidFill>
                          <a:latin typeface="Arial" panose="020B0604020202020204" pitchFamily="34" charset="0"/>
                        </a:defRPr>
                      </a:lvl6pPr>
                      <a:lvl7pPr fontAlgn="base">
                        <a:spcBef>
                          <a:spcPct val="20000"/>
                        </a:spcBef>
                        <a:spcAft>
                          <a:spcPct val="0"/>
                        </a:spcAft>
                        <a:defRPr>
                          <a:solidFill>
                            <a:srgbClr val="0033CC"/>
                          </a:solidFill>
                          <a:latin typeface="Arial" panose="020B0604020202020204" pitchFamily="34" charset="0"/>
                        </a:defRPr>
                      </a:lvl7pPr>
                      <a:lvl8pPr fontAlgn="base">
                        <a:spcBef>
                          <a:spcPct val="20000"/>
                        </a:spcBef>
                        <a:spcAft>
                          <a:spcPct val="0"/>
                        </a:spcAft>
                        <a:defRPr>
                          <a:solidFill>
                            <a:srgbClr val="0033CC"/>
                          </a:solidFill>
                          <a:latin typeface="Arial" panose="020B0604020202020204" pitchFamily="34" charset="0"/>
                        </a:defRPr>
                      </a:lvl8pPr>
                      <a:lvl9pPr fontAlgn="base">
                        <a:spcBef>
                          <a:spcPct val="20000"/>
                        </a:spcBef>
                        <a:spcAft>
                          <a:spcPct val="0"/>
                        </a:spcAft>
                        <a:defRPr>
                          <a:solidFill>
                            <a:srgbClr val="0033CC"/>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fr-FR" altLang="en-US" sz="1400" b="0" i="0" u="none" strike="noStrike" cap="none" normalizeH="0" baseline="0">
                        <a:ln>
                          <a:noFill/>
                        </a:ln>
                        <a:solidFill>
                          <a:srgbClr val="0033CC"/>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33CC"/>
                          </a:solidFill>
                          <a:latin typeface="Arial" panose="020B0604020202020204" pitchFamily="34" charset="0"/>
                        </a:defRPr>
                      </a:lvl1pPr>
                      <a:lvl2pPr>
                        <a:spcBef>
                          <a:spcPct val="20000"/>
                        </a:spcBef>
                        <a:defRPr sz="2400">
                          <a:solidFill>
                            <a:srgbClr val="0033CC"/>
                          </a:solidFill>
                          <a:latin typeface="Arial" panose="020B0604020202020204" pitchFamily="34" charset="0"/>
                        </a:defRPr>
                      </a:lvl2pPr>
                      <a:lvl3pPr>
                        <a:spcBef>
                          <a:spcPct val="20000"/>
                        </a:spcBef>
                        <a:defRPr sz="2000">
                          <a:solidFill>
                            <a:srgbClr val="0033CC"/>
                          </a:solidFill>
                          <a:latin typeface="Arial" panose="020B0604020202020204" pitchFamily="34" charset="0"/>
                        </a:defRPr>
                      </a:lvl3pPr>
                      <a:lvl4pPr>
                        <a:spcBef>
                          <a:spcPct val="20000"/>
                        </a:spcBef>
                        <a:defRPr>
                          <a:solidFill>
                            <a:srgbClr val="0033CC"/>
                          </a:solidFill>
                          <a:latin typeface="Arial" panose="020B0604020202020204" pitchFamily="34" charset="0"/>
                        </a:defRPr>
                      </a:lvl4pPr>
                      <a:lvl5pPr>
                        <a:spcBef>
                          <a:spcPct val="20000"/>
                        </a:spcBef>
                        <a:defRPr>
                          <a:solidFill>
                            <a:srgbClr val="0033CC"/>
                          </a:solidFill>
                          <a:latin typeface="Arial" panose="020B0604020202020204" pitchFamily="34" charset="0"/>
                        </a:defRPr>
                      </a:lvl5pPr>
                      <a:lvl6pPr fontAlgn="base">
                        <a:spcBef>
                          <a:spcPct val="20000"/>
                        </a:spcBef>
                        <a:spcAft>
                          <a:spcPct val="0"/>
                        </a:spcAft>
                        <a:defRPr>
                          <a:solidFill>
                            <a:srgbClr val="0033CC"/>
                          </a:solidFill>
                          <a:latin typeface="Arial" panose="020B0604020202020204" pitchFamily="34" charset="0"/>
                        </a:defRPr>
                      </a:lvl6pPr>
                      <a:lvl7pPr fontAlgn="base">
                        <a:spcBef>
                          <a:spcPct val="20000"/>
                        </a:spcBef>
                        <a:spcAft>
                          <a:spcPct val="0"/>
                        </a:spcAft>
                        <a:defRPr>
                          <a:solidFill>
                            <a:srgbClr val="0033CC"/>
                          </a:solidFill>
                          <a:latin typeface="Arial" panose="020B0604020202020204" pitchFamily="34" charset="0"/>
                        </a:defRPr>
                      </a:lvl7pPr>
                      <a:lvl8pPr fontAlgn="base">
                        <a:spcBef>
                          <a:spcPct val="20000"/>
                        </a:spcBef>
                        <a:spcAft>
                          <a:spcPct val="0"/>
                        </a:spcAft>
                        <a:defRPr>
                          <a:solidFill>
                            <a:srgbClr val="0033CC"/>
                          </a:solidFill>
                          <a:latin typeface="Arial" panose="020B0604020202020204" pitchFamily="34" charset="0"/>
                        </a:defRPr>
                      </a:lvl8pPr>
                      <a:lvl9pPr fontAlgn="base">
                        <a:spcBef>
                          <a:spcPct val="20000"/>
                        </a:spcBef>
                        <a:spcAft>
                          <a:spcPct val="0"/>
                        </a:spcAft>
                        <a:defRPr>
                          <a:solidFill>
                            <a:srgbClr val="0033CC"/>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fr-FR" altLang="en-US" sz="1400" b="0" i="0" u="none" strike="noStrike" cap="none" normalizeH="0" baseline="0">
                        <a:ln>
                          <a:noFill/>
                        </a:ln>
                        <a:solidFill>
                          <a:srgbClr val="0033CC"/>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33CC"/>
                          </a:solidFill>
                          <a:latin typeface="Arial" panose="020B0604020202020204" pitchFamily="34" charset="0"/>
                        </a:defRPr>
                      </a:lvl1pPr>
                      <a:lvl2pPr>
                        <a:spcBef>
                          <a:spcPct val="20000"/>
                        </a:spcBef>
                        <a:defRPr sz="2400">
                          <a:solidFill>
                            <a:srgbClr val="0033CC"/>
                          </a:solidFill>
                          <a:latin typeface="Arial" panose="020B0604020202020204" pitchFamily="34" charset="0"/>
                        </a:defRPr>
                      </a:lvl2pPr>
                      <a:lvl3pPr>
                        <a:spcBef>
                          <a:spcPct val="20000"/>
                        </a:spcBef>
                        <a:defRPr sz="2000">
                          <a:solidFill>
                            <a:srgbClr val="0033CC"/>
                          </a:solidFill>
                          <a:latin typeface="Arial" panose="020B0604020202020204" pitchFamily="34" charset="0"/>
                        </a:defRPr>
                      </a:lvl3pPr>
                      <a:lvl4pPr>
                        <a:spcBef>
                          <a:spcPct val="20000"/>
                        </a:spcBef>
                        <a:defRPr>
                          <a:solidFill>
                            <a:srgbClr val="0033CC"/>
                          </a:solidFill>
                          <a:latin typeface="Arial" panose="020B0604020202020204" pitchFamily="34" charset="0"/>
                        </a:defRPr>
                      </a:lvl4pPr>
                      <a:lvl5pPr>
                        <a:spcBef>
                          <a:spcPct val="20000"/>
                        </a:spcBef>
                        <a:defRPr>
                          <a:solidFill>
                            <a:srgbClr val="0033CC"/>
                          </a:solidFill>
                          <a:latin typeface="Arial" panose="020B0604020202020204" pitchFamily="34" charset="0"/>
                        </a:defRPr>
                      </a:lvl5pPr>
                      <a:lvl6pPr fontAlgn="base">
                        <a:spcBef>
                          <a:spcPct val="20000"/>
                        </a:spcBef>
                        <a:spcAft>
                          <a:spcPct val="0"/>
                        </a:spcAft>
                        <a:defRPr>
                          <a:solidFill>
                            <a:srgbClr val="0033CC"/>
                          </a:solidFill>
                          <a:latin typeface="Arial" panose="020B0604020202020204" pitchFamily="34" charset="0"/>
                        </a:defRPr>
                      </a:lvl6pPr>
                      <a:lvl7pPr fontAlgn="base">
                        <a:spcBef>
                          <a:spcPct val="20000"/>
                        </a:spcBef>
                        <a:spcAft>
                          <a:spcPct val="0"/>
                        </a:spcAft>
                        <a:defRPr>
                          <a:solidFill>
                            <a:srgbClr val="0033CC"/>
                          </a:solidFill>
                          <a:latin typeface="Arial" panose="020B0604020202020204" pitchFamily="34" charset="0"/>
                        </a:defRPr>
                      </a:lvl7pPr>
                      <a:lvl8pPr fontAlgn="base">
                        <a:spcBef>
                          <a:spcPct val="20000"/>
                        </a:spcBef>
                        <a:spcAft>
                          <a:spcPct val="0"/>
                        </a:spcAft>
                        <a:defRPr>
                          <a:solidFill>
                            <a:srgbClr val="0033CC"/>
                          </a:solidFill>
                          <a:latin typeface="Arial" panose="020B0604020202020204" pitchFamily="34" charset="0"/>
                        </a:defRPr>
                      </a:lvl8pPr>
                      <a:lvl9pPr fontAlgn="base">
                        <a:spcBef>
                          <a:spcPct val="20000"/>
                        </a:spcBef>
                        <a:spcAft>
                          <a:spcPct val="0"/>
                        </a:spcAft>
                        <a:defRPr>
                          <a:solidFill>
                            <a:srgbClr val="0033CC"/>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fr-FR" altLang="en-US" sz="1400" b="0" i="0" u="none" strike="noStrike" cap="none" normalizeH="0" baseline="0">
                        <a:ln>
                          <a:noFill/>
                        </a:ln>
                        <a:solidFill>
                          <a:srgbClr val="0033CC"/>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3"/>
                  </a:ext>
                </a:extLst>
              </a:tr>
            </a:tbl>
          </a:graphicData>
        </a:graphic>
      </p:graphicFrame>
      <p:sp>
        <p:nvSpPr>
          <p:cNvPr id="905330" name="Content Placeholder 2"/>
          <p:cNvSpPr>
            <a:spLocks/>
          </p:cNvSpPr>
          <p:nvPr/>
        </p:nvSpPr>
        <p:spPr bwMode="auto">
          <a:xfrm>
            <a:off x="304800" y="4419600"/>
            <a:ext cx="845820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eaLnBrk="1" hangingPunct="1"/>
            <a:r>
              <a:rPr lang="en-US" altLang="en-US" sz="2400" b="0" dirty="0" err="1">
                <a:solidFill>
                  <a:srgbClr val="220076"/>
                </a:solidFill>
              </a:rPr>
              <a:t>Mảng</a:t>
            </a:r>
            <a:r>
              <a:rPr lang="en-US" altLang="en-US" sz="2400" b="0" dirty="0">
                <a:solidFill>
                  <a:srgbClr val="220076"/>
                </a:solidFill>
              </a:rPr>
              <a:t> b </a:t>
            </a:r>
            <a:r>
              <a:rPr lang="en-US" altLang="en-US" sz="2400" b="0" dirty="0" err="1">
                <a:solidFill>
                  <a:srgbClr val="220076"/>
                </a:solidFill>
              </a:rPr>
              <a:t>gồm</a:t>
            </a:r>
            <a:r>
              <a:rPr lang="en-US" altLang="en-US" sz="2400" b="0" dirty="0">
                <a:solidFill>
                  <a:srgbClr val="220076"/>
                </a:solidFill>
              </a:rPr>
              <a:t> 3 </a:t>
            </a:r>
            <a:r>
              <a:rPr lang="en-US" altLang="en-US" sz="2400" b="0" dirty="0" err="1">
                <a:solidFill>
                  <a:srgbClr val="220076"/>
                </a:solidFill>
              </a:rPr>
              <a:t>phần</a:t>
            </a:r>
            <a:r>
              <a:rPr lang="en-US" altLang="en-US" sz="2400" b="0" dirty="0">
                <a:solidFill>
                  <a:srgbClr val="220076"/>
                </a:solidFill>
              </a:rPr>
              <a:t> </a:t>
            </a:r>
            <a:r>
              <a:rPr lang="en-US" altLang="en-US" sz="2400" b="0" dirty="0" err="1">
                <a:solidFill>
                  <a:srgbClr val="220076"/>
                </a:solidFill>
              </a:rPr>
              <a:t>tử</a:t>
            </a:r>
            <a:r>
              <a:rPr lang="en-US" altLang="en-US" sz="2400" b="0" dirty="0">
                <a:solidFill>
                  <a:srgbClr val="220076"/>
                </a:solidFill>
              </a:rPr>
              <a:t> b[0], b[1], b[2]</a:t>
            </a:r>
          </a:p>
          <a:p>
            <a:pPr eaLnBrk="1" hangingPunct="1"/>
            <a:r>
              <a:rPr lang="en-US" altLang="en-US" sz="2400" b="0" dirty="0" err="1">
                <a:solidFill>
                  <a:srgbClr val="220076"/>
                </a:solidFill>
              </a:rPr>
              <a:t>Mỗi</a:t>
            </a:r>
            <a:r>
              <a:rPr lang="en-US" altLang="en-US" sz="2400" b="0" dirty="0">
                <a:solidFill>
                  <a:srgbClr val="220076"/>
                </a:solidFill>
              </a:rPr>
              <a:t> </a:t>
            </a:r>
            <a:r>
              <a:rPr lang="en-US" altLang="en-US" sz="2400" b="0" dirty="0" err="1">
                <a:solidFill>
                  <a:srgbClr val="220076"/>
                </a:solidFill>
              </a:rPr>
              <a:t>phần</a:t>
            </a:r>
            <a:r>
              <a:rPr lang="en-US" altLang="en-US" sz="2400" b="0" dirty="0">
                <a:solidFill>
                  <a:srgbClr val="220076"/>
                </a:solidFill>
              </a:rPr>
              <a:t> </a:t>
            </a:r>
            <a:r>
              <a:rPr lang="en-US" altLang="en-US" sz="2400" b="0" dirty="0" err="1">
                <a:solidFill>
                  <a:srgbClr val="220076"/>
                </a:solidFill>
              </a:rPr>
              <a:t>tử</a:t>
            </a:r>
            <a:r>
              <a:rPr lang="en-US" altLang="en-US" sz="2400" b="0" dirty="0">
                <a:solidFill>
                  <a:srgbClr val="220076"/>
                </a:solidFill>
              </a:rPr>
              <a:t> </a:t>
            </a:r>
            <a:r>
              <a:rPr lang="en-US" altLang="en-US" sz="2400" b="0" dirty="0" err="1">
                <a:solidFill>
                  <a:srgbClr val="220076"/>
                </a:solidFill>
              </a:rPr>
              <a:t>là</a:t>
            </a:r>
            <a:r>
              <a:rPr lang="en-US" altLang="en-US" sz="2400" b="0" dirty="0">
                <a:solidFill>
                  <a:srgbClr val="220076"/>
                </a:solidFill>
              </a:rPr>
              <a:t> </a:t>
            </a:r>
            <a:r>
              <a:rPr lang="en-US" altLang="en-US" sz="2400" b="0" dirty="0" err="1">
                <a:solidFill>
                  <a:srgbClr val="220076"/>
                </a:solidFill>
              </a:rPr>
              <a:t>mảng</a:t>
            </a:r>
            <a:r>
              <a:rPr lang="en-US" altLang="en-US" sz="2400" b="0" dirty="0">
                <a:solidFill>
                  <a:srgbClr val="220076"/>
                </a:solidFill>
              </a:rPr>
              <a:t> </a:t>
            </a:r>
            <a:r>
              <a:rPr lang="en-US" altLang="en-US" sz="2400" b="0" dirty="0" err="1">
                <a:solidFill>
                  <a:srgbClr val="220076"/>
                </a:solidFill>
              </a:rPr>
              <a:t>hai</a:t>
            </a:r>
            <a:r>
              <a:rPr lang="en-US" altLang="en-US" sz="2400" b="0" dirty="0">
                <a:solidFill>
                  <a:srgbClr val="220076"/>
                </a:solidFill>
              </a:rPr>
              <a:t> </a:t>
            </a:r>
            <a:r>
              <a:rPr lang="en-US" altLang="en-US" sz="2400" b="0" dirty="0" err="1">
                <a:solidFill>
                  <a:srgbClr val="220076"/>
                </a:solidFill>
              </a:rPr>
              <a:t>chiều</a:t>
            </a:r>
            <a:r>
              <a:rPr lang="en-US" altLang="en-US" sz="2400" b="0" dirty="0">
                <a:solidFill>
                  <a:srgbClr val="220076"/>
                </a:solidFill>
              </a:rPr>
              <a:t> </a:t>
            </a:r>
            <a:r>
              <a:rPr lang="en-US" altLang="en-US" sz="2400" b="0" dirty="0" err="1">
                <a:solidFill>
                  <a:srgbClr val="220076"/>
                </a:solidFill>
              </a:rPr>
              <a:t>gồm</a:t>
            </a:r>
            <a:r>
              <a:rPr lang="en-US" altLang="en-US" sz="2400" b="0" dirty="0">
                <a:solidFill>
                  <a:srgbClr val="220076"/>
                </a:solidFill>
              </a:rPr>
              <a:t> 4 </a:t>
            </a:r>
            <a:r>
              <a:rPr lang="en-US" altLang="en-US" sz="2400" b="0" dirty="0" err="1">
                <a:solidFill>
                  <a:srgbClr val="220076"/>
                </a:solidFill>
              </a:rPr>
              <a:t>hàng</a:t>
            </a:r>
            <a:r>
              <a:rPr lang="en-US" altLang="en-US" sz="2400" b="0" dirty="0">
                <a:solidFill>
                  <a:srgbClr val="220076"/>
                </a:solidFill>
              </a:rPr>
              <a:t> (</a:t>
            </a:r>
            <a:r>
              <a:rPr lang="en-US" altLang="en-US" sz="2400" b="0" dirty="0" err="1">
                <a:solidFill>
                  <a:srgbClr val="220076"/>
                </a:solidFill>
              </a:rPr>
              <a:t>hàng</a:t>
            </a:r>
            <a:r>
              <a:rPr lang="en-US" altLang="en-US" sz="2400" b="0" dirty="0">
                <a:solidFill>
                  <a:srgbClr val="220076"/>
                </a:solidFill>
              </a:rPr>
              <a:t> 0, 1, 2, 3) </a:t>
            </a:r>
            <a:r>
              <a:rPr lang="en-US" altLang="en-US" sz="2400" b="0" dirty="0" err="1">
                <a:solidFill>
                  <a:srgbClr val="220076"/>
                </a:solidFill>
              </a:rPr>
              <a:t>và</a:t>
            </a:r>
            <a:r>
              <a:rPr lang="en-US" altLang="en-US" sz="2400" b="0" dirty="0">
                <a:solidFill>
                  <a:srgbClr val="220076"/>
                </a:solidFill>
              </a:rPr>
              <a:t> 5 </a:t>
            </a:r>
            <a:r>
              <a:rPr lang="en-US" altLang="en-US" sz="2400" b="0" dirty="0" err="1">
                <a:solidFill>
                  <a:srgbClr val="220076"/>
                </a:solidFill>
              </a:rPr>
              <a:t>cột</a:t>
            </a:r>
            <a:r>
              <a:rPr lang="en-US" altLang="en-US" sz="2400" b="0" dirty="0">
                <a:solidFill>
                  <a:srgbClr val="220076"/>
                </a:solidFill>
              </a:rPr>
              <a:t> (0, 1, 2, 3, 4)</a:t>
            </a:r>
          </a:p>
          <a:p>
            <a:pPr eaLnBrk="1" hangingPunct="1"/>
            <a:r>
              <a:rPr lang="en-US" altLang="en-US" sz="2400" b="0" dirty="0" err="1">
                <a:solidFill>
                  <a:srgbClr val="220076"/>
                </a:solidFill>
              </a:rPr>
              <a:t>Mỗi</a:t>
            </a:r>
            <a:r>
              <a:rPr lang="en-US" altLang="en-US" sz="2400" b="0" dirty="0">
                <a:solidFill>
                  <a:srgbClr val="220076"/>
                </a:solidFill>
              </a:rPr>
              <a:t> </a:t>
            </a:r>
            <a:r>
              <a:rPr lang="en-US" altLang="en-US" sz="2400" b="0" dirty="0" err="1">
                <a:solidFill>
                  <a:srgbClr val="220076"/>
                </a:solidFill>
              </a:rPr>
              <a:t>phần</a:t>
            </a:r>
            <a:r>
              <a:rPr lang="en-US" altLang="en-US" sz="2400" b="0" dirty="0">
                <a:solidFill>
                  <a:srgbClr val="220076"/>
                </a:solidFill>
              </a:rPr>
              <a:t> </a:t>
            </a:r>
            <a:r>
              <a:rPr lang="en-US" altLang="en-US" sz="2400" b="0" dirty="0" err="1">
                <a:solidFill>
                  <a:srgbClr val="220076"/>
                </a:solidFill>
              </a:rPr>
              <a:t>tử</a:t>
            </a:r>
            <a:r>
              <a:rPr lang="en-US" altLang="en-US" sz="2400" b="0" dirty="0">
                <a:solidFill>
                  <a:srgbClr val="220076"/>
                </a:solidFill>
              </a:rPr>
              <a:t> </a:t>
            </a:r>
            <a:r>
              <a:rPr lang="vi-VN" altLang="en-US" sz="2400" b="0" dirty="0" err="1">
                <a:solidFill>
                  <a:srgbClr val="220076"/>
                </a:solidFill>
              </a:rPr>
              <a:t>là</a:t>
            </a:r>
            <a:r>
              <a:rPr lang="vi-VN" altLang="en-US" sz="2400" b="0" dirty="0">
                <a:solidFill>
                  <a:srgbClr val="220076"/>
                </a:solidFill>
              </a:rPr>
              <a:t> </a:t>
            </a:r>
            <a:r>
              <a:rPr lang="vi-VN" altLang="en-US" sz="2400" b="0" dirty="0" err="1">
                <a:solidFill>
                  <a:srgbClr val="220076"/>
                </a:solidFill>
              </a:rPr>
              <a:t>một</a:t>
            </a:r>
            <a:r>
              <a:rPr lang="vi-VN" altLang="en-US" sz="2400" b="0" dirty="0">
                <a:solidFill>
                  <a:srgbClr val="220076"/>
                </a:solidFill>
              </a:rPr>
              <a:t> </a:t>
            </a:r>
            <a:r>
              <a:rPr lang="vi-VN" altLang="en-US" sz="2400" b="0" dirty="0" err="1">
                <a:solidFill>
                  <a:srgbClr val="220076"/>
                </a:solidFill>
              </a:rPr>
              <a:t>số</a:t>
            </a:r>
            <a:r>
              <a:rPr lang="en-US" altLang="en-US" sz="2400" b="0" dirty="0">
                <a:solidFill>
                  <a:srgbClr val="220076"/>
                </a:solidFill>
              </a:rPr>
              <a:t> </a:t>
            </a:r>
            <a:r>
              <a:rPr lang="en-US" altLang="en-US" sz="2400" b="0" dirty="0" err="1">
                <a:solidFill>
                  <a:srgbClr val="220076"/>
                </a:solidFill>
              </a:rPr>
              <a:t>nguyên</a:t>
            </a:r>
            <a:r>
              <a:rPr lang="en-US" altLang="en-US" sz="2400" b="0" dirty="0">
                <a:solidFill>
                  <a:srgbClr val="220076"/>
                </a:solidFill>
              </a:rPr>
              <a:t> </a:t>
            </a:r>
            <a:r>
              <a:rPr lang="en-US" altLang="en-US" sz="2400" b="0" dirty="0" err="1">
                <a:solidFill>
                  <a:srgbClr val="220076"/>
                </a:solidFill>
              </a:rPr>
              <a:t>có</a:t>
            </a:r>
            <a:r>
              <a:rPr lang="en-US" altLang="en-US" sz="2400" b="0" dirty="0">
                <a:solidFill>
                  <a:srgbClr val="220076"/>
                </a:solidFill>
              </a:rPr>
              <a:t> </a:t>
            </a:r>
            <a:r>
              <a:rPr lang="en-US" altLang="en-US" sz="2400" b="0" dirty="0" err="1">
                <a:solidFill>
                  <a:srgbClr val="220076"/>
                </a:solidFill>
              </a:rPr>
              <a:t>dấu</a:t>
            </a:r>
            <a:r>
              <a:rPr lang="vi-VN" altLang="en-US" sz="2400" b="0" dirty="0">
                <a:solidFill>
                  <a:srgbClr val="220076"/>
                </a:solidFill>
              </a:rPr>
              <a:t> 4</a:t>
            </a:r>
            <a:r>
              <a:rPr lang="en-US" altLang="en-US" sz="2400" b="0" dirty="0">
                <a:solidFill>
                  <a:srgbClr val="220076"/>
                </a:solidFill>
              </a:rPr>
              <a:t> byte</a:t>
            </a:r>
          </a:p>
        </p:txBody>
      </p:sp>
      <p:grpSp>
        <p:nvGrpSpPr>
          <p:cNvPr id="905334" name="Group 118"/>
          <p:cNvGrpSpPr>
            <a:grpSpLocks/>
          </p:cNvGrpSpPr>
          <p:nvPr/>
        </p:nvGrpSpPr>
        <p:grpSpPr bwMode="auto">
          <a:xfrm>
            <a:off x="914400" y="1600200"/>
            <a:ext cx="2362200" cy="1722438"/>
            <a:chOff x="576" y="1008"/>
            <a:chExt cx="1488" cy="1085"/>
          </a:xfrm>
        </p:grpSpPr>
        <p:sp>
          <p:nvSpPr>
            <p:cNvPr id="469103" name="Text Box 111"/>
            <p:cNvSpPr txBox="1">
              <a:spLocks noChangeArrowheads="1"/>
            </p:cNvSpPr>
            <p:nvPr/>
          </p:nvSpPr>
          <p:spPr bwMode="auto">
            <a:xfrm>
              <a:off x="1200" y="1008"/>
              <a:ext cx="62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eaLnBrk="1" hangingPunct="1">
                <a:spcBef>
                  <a:spcPct val="50000"/>
                </a:spcBef>
                <a:buFontTx/>
                <a:buNone/>
              </a:pPr>
              <a:r>
                <a:rPr lang="en-US" altLang="en-US" b="0">
                  <a:solidFill>
                    <a:schemeClr val="accent2"/>
                  </a:solidFill>
                </a:rPr>
                <a:t>b[2]</a:t>
              </a:r>
            </a:p>
          </p:txBody>
        </p:sp>
        <p:sp>
          <p:nvSpPr>
            <p:cNvPr id="469104" name="Text Box 112"/>
            <p:cNvSpPr txBox="1">
              <a:spLocks noChangeArrowheads="1"/>
            </p:cNvSpPr>
            <p:nvPr/>
          </p:nvSpPr>
          <p:spPr bwMode="auto">
            <a:xfrm>
              <a:off x="912" y="1344"/>
              <a:ext cx="62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eaLnBrk="1" hangingPunct="1">
                <a:spcBef>
                  <a:spcPct val="50000"/>
                </a:spcBef>
                <a:buFontTx/>
                <a:buNone/>
              </a:pPr>
              <a:r>
                <a:rPr lang="en-US" altLang="en-US" b="0">
                  <a:solidFill>
                    <a:schemeClr val="accent2"/>
                  </a:solidFill>
                </a:rPr>
                <a:t>b[1]</a:t>
              </a:r>
            </a:p>
          </p:txBody>
        </p:sp>
        <p:sp>
          <p:nvSpPr>
            <p:cNvPr id="469105" name="Text Box 113"/>
            <p:cNvSpPr txBox="1">
              <a:spLocks noChangeArrowheads="1"/>
            </p:cNvSpPr>
            <p:nvPr/>
          </p:nvSpPr>
          <p:spPr bwMode="auto">
            <a:xfrm>
              <a:off x="576" y="1728"/>
              <a:ext cx="62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eaLnBrk="1" hangingPunct="1">
                <a:spcBef>
                  <a:spcPct val="50000"/>
                </a:spcBef>
                <a:buFontTx/>
                <a:buNone/>
              </a:pPr>
              <a:r>
                <a:rPr lang="en-US" altLang="en-US" b="0">
                  <a:solidFill>
                    <a:schemeClr val="accent2"/>
                  </a:solidFill>
                </a:rPr>
                <a:t>b[0]</a:t>
              </a:r>
            </a:p>
          </p:txBody>
        </p:sp>
        <p:sp>
          <p:nvSpPr>
            <p:cNvPr id="469106" name="Line 115"/>
            <p:cNvSpPr>
              <a:spLocks noChangeShapeType="1"/>
            </p:cNvSpPr>
            <p:nvPr/>
          </p:nvSpPr>
          <p:spPr bwMode="auto">
            <a:xfrm>
              <a:off x="1056" y="1920"/>
              <a:ext cx="384" cy="4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9107" name="Line 116"/>
            <p:cNvSpPr>
              <a:spLocks noChangeShapeType="1"/>
            </p:cNvSpPr>
            <p:nvPr/>
          </p:nvSpPr>
          <p:spPr bwMode="auto">
            <a:xfrm>
              <a:off x="1392" y="1536"/>
              <a:ext cx="384" cy="4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9108" name="Line 117"/>
            <p:cNvSpPr>
              <a:spLocks noChangeShapeType="1"/>
            </p:cNvSpPr>
            <p:nvPr/>
          </p:nvSpPr>
          <p:spPr bwMode="auto">
            <a:xfrm>
              <a:off x="1680" y="1248"/>
              <a:ext cx="384" cy="4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905342" name="Group 126"/>
          <p:cNvGrpSpPr>
            <a:grpSpLocks/>
          </p:cNvGrpSpPr>
          <p:nvPr/>
        </p:nvGrpSpPr>
        <p:grpSpPr bwMode="auto">
          <a:xfrm>
            <a:off x="3429000" y="1143000"/>
            <a:ext cx="5181600" cy="3109913"/>
            <a:chOff x="2160" y="720"/>
            <a:chExt cx="3264" cy="1959"/>
          </a:xfrm>
        </p:grpSpPr>
        <p:sp>
          <p:nvSpPr>
            <p:cNvPr id="469098" name="Line 122"/>
            <p:cNvSpPr>
              <a:spLocks noChangeShapeType="1"/>
            </p:cNvSpPr>
            <p:nvPr/>
          </p:nvSpPr>
          <p:spPr bwMode="auto">
            <a:xfrm flipH="1" flipV="1">
              <a:off x="2448" y="2160"/>
              <a:ext cx="1920" cy="38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9099" name="Text Box 119"/>
            <p:cNvSpPr txBox="1">
              <a:spLocks noChangeArrowheads="1"/>
            </p:cNvSpPr>
            <p:nvPr/>
          </p:nvSpPr>
          <p:spPr bwMode="auto">
            <a:xfrm>
              <a:off x="4320" y="2352"/>
              <a:ext cx="105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eaLnBrk="1" hangingPunct="1">
                <a:spcBef>
                  <a:spcPct val="50000"/>
                </a:spcBef>
                <a:buFontTx/>
                <a:buNone/>
              </a:pPr>
              <a:r>
                <a:rPr lang="en-US" altLang="en-US" sz="2800" b="0">
                  <a:solidFill>
                    <a:srgbClr val="220076"/>
                  </a:solidFill>
                </a:rPr>
                <a:t>b[0][1][2]</a:t>
              </a:r>
            </a:p>
          </p:txBody>
        </p:sp>
        <p:sp>
          <p:nvSpPr>
            <p:cNvPr id="469100" name="Text Box 120"/>
            <p:cNvSpPr txBox="1">
              <a:spLocks noChangeArrowheads="1"/>
            </p:cNvSpPr>
            <p:nvPr/>
          </p:nvSpPr>
          <p:spPr bwMode="auto">
            <a:xfrm>
              <a:off x="4368" y="720"/>
              <a:ext cx="105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eaLnBrk="1" hangingPunct="1">
                <a:spcBef>
                  <a:spcPct val="50000"/>
                </a:spcBef>
                <a:buFontTx/>
                <a:buNone/>
              </a:pPr>
              <a:r>
                <a:rPr lang="en-US" altLang="en-US" sz="2800" b="0">
                  <a:solidFill>
                    <a:srgbClr val="220076"/>
                  </a:solidFill>
                </a:rPr>
                <a:t>b[2][2][4]</a:t>
              </a:r>
            </a:p>
          </p:txBody>
        </p:sp>
        <p:sp>
          <p:nvSpPr>
            <p:cNvPr id="469101" name="Line 121"/>
            <p:cNvSpPr>
              <a:spLocks noChangeShapeType="1"/>
            </p:cNvSpPr>
            <p:nvPr/>
          </p:nvSpPr>
          <p:spPr bwMode="auto">
            <a:xfrm flipV="1">
              <a:off x="3600" y="1008"/>
              <a:ext cx="1104" cy="72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9102" name="Rectangle 123"/>
            <p:cNvSpPr>
              <a:spLocks noChangeArrowheads="1"/>
            </p:cNvSpPr>
            <p:nvPr/>
          </p:nvSpPr>
          <p:spPr bwMode="auto">
            <a:xfrm>
              <a:off x="2160" y="2016"/>
              <a:ext cx="336" cy="193"/>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eaLnBrk="1" hangingPunct="1">
                <a:spcBef>
                  <a:spcPct val="0"/>
                </a:spcBef>
                <a:buFontTx/>
                <a:buNone/>
              </a:pPr>
              <a:endParaRPr lang="en-US" altLang="en-US" sz="1600">
                <a:solidFill>
                  <a:schemeClr val="tx1"/>
                </a:solidFill>
              </a:endParaRPr>
            </a:p>
          </p:txBody>
        </p:sp>
      </p:grpSp>
      <p:sp>
        <p:nvSpPr>
          <p:cNvPr id="2" name="Slide Number Placeholder 1">
            <a:extLst>
              <a:ext uri="{FF2B5EF4-FFF2-40B4-BE49-F238E27FC236}">
                <a16:creationId xmlns:a16="http://schemas.microsoft.com/office/drawing/2014/main" id="{C1998816-4ED5-4A25-B376-F3F1E36C01EC}"/>
              </a:ext>
            </a:extLst>
          </p:cNvPr>
          <p:cNvSpPr>
            <a:spLocks noGrp="1"/>
          </p:cNvSpPr>
          <p:nvPr>
            <p:ph type="sldNum" sz="quarter" idx="12"/>
          </p:nvPr>
        </p:nvSpPr>
        <p:spPr/>
        <p:txBody>
          <a:bodyPr/>
          <a:lstStyle/>
          <a:p>
            <a:pPr>
              <a:defRPr/>
            </a:pPr>
            <a:fld id="{433BCE07-93B6-431C-B811-61266185107F}" type="slidenum">
              <a:rPr lang="en-US" altLang="en-US" smtClean="0"/>
              <a:pPr>
                <a:defRPr/>
              </a:pPr>
              <a:t>15</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nodePh="1">
                                  <p:stCondLst>
                                    <p:cond delay="0"/>
                                  </p:stCondLst>
                                  <p:endCondLst>
                                    <p:cond evt="begin" delay="0">
                                      <p:tn val="5"/>
                                    </p:cond>
                                  </p:endCondLst>
                                  <p:childTnLst>
                                    <p:set>
                                      <p:cBhvr>
                                        <p:cTn id="6" dur="1" fill="hold">
                                          <p:stCondLst>
                                            <p:cond delay="0"/>
                                          </p:stCondLst>
                                        </p:cTn>
                                        <p:tgtEl>
                                          <p:spTgt spid="905224"/>
                                        </p:tgtEl>
                                        <p:attrNameLst>
                                          <p:attrName>style.visibility</p:attrName>
                                        </p:attrNameLst>
                                      </p:cBhvr>
                                      <p:to>
                                        <p:strVal val="visible"/>
                                      </p:to>
                                    </p:set>
                                    <p:animEffect transition="in" filter="checkerboard(across)">
                                      <p:cBhvr>
                                        <p:cTn id="7" dur="500"/>
                                        <p:tgtEl>
                                          <p:spTgt spid="905224"/>
                                        </p:tgtEl>
                                      </p:cBhvr>
                                    </p:animEffect>
                                  </p:childTnLst>
                                </p:cTn>
                              </p:par>
                              <p:par>
                                <p:cTn id="8" presetID="5" presetClass="entr" presetSubtype="10" fill="hold" nodeType="withEffect">
                                  <p:stCondLst>
                                    <p:cond delay="0"/>
                                  </p:stCondLst>
                                  <p:childTnLst>
                                    <p:set>
                                      <p:cBhvr>
                                        <p:cTn id="9" dur="1" fill="hold">
                                          <p:stCondLst>
                                            <p:cond delay="0"/>
                                          </p:stCondLst>
                                        </p:cTn>
                                        <p:tgtEl>
                                          <p:spTgt spid="905262"/>
                                        </p:tgtEl>
                                        <p:attrNameLst>
                                          <p:attrName>style.visibility</p:attrName>
                                        </p:attrNameLst>
                                      </p:cBhvr>
                                      <p:to>
                                        <p:strVal val="visible"/>
                                      </p:to>
                                    </p:set>
                                    <p:animEffect transition="in" filter="checkerboard(across)">
                                      <p:cBhvr>
                                        <p:cTn id="10" dur="500"/>
                                        <p:tgtEl>
                                          <p:spTgt spid="905262"/>
                                        </p:tgtEl>
                                      </p:cBhvr>
                                    </p:animEffect>
                                  </p:childTnLst>
                                </p:cTn>
                              </p:par>
                              <p:par>
                                <p:cTn id="11" presetID="5" presetClass="entr" presetSubtype="10" fill="hold" nodeType="withEffect">
                                  <p:stCondLst>
                                    <p:cond delay="0"/>
                                  </p:stCondLst>
                                  <p:childTnLst>
                                    <p:set>
                                      <p:cBhvr>
                                        <p:cTn id="12" dur="1" fill="hold">
                                          <p:stCondLst>
                                            <p:cond delay="0"/>
                                          </p:stCondLst>
                                        </p:cTn>
                                        <p:tgtEl>
                                          <p:spTgt spid="905294"/>
                                        </p:tgtEl>
                                        <p:attrNameLst>
                                          <p:attrName>style.visibility</p:attrName>
                                        </p:attrNameLst>
                                      </p:cBhvr>
                                      <p:to>
                                        <p:strVal val="visible"/>
                                      </p:to>
                                    </p:set>
                                    <p:animEffect transition="in" filter="checkerboard(across)">
                                      <p:cBhvr>
                                        <p:cTn id="13" dur="500"/>
                                        <p:tgtEl>
                                          <p:spTgt spid="905294"/>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5" presetClass="entr" presetSubtype="10" fill="hold" grpId="0" nodeType="clickEffect">
                                  <p:stCondLst>
                                    <p:cond delay="0"/>
                                  </p:stCondLst>
                                  <p:childTnLst>
                                    <p:set>
                                      <p:cBhvr>
                                        <p:cTn id="17" dur="1" fill="hold">
                                          <p:stCondLst>
                                            <p:cond delay="0"/>
                                          </p:stCondLst>
                                        </p:cTn>
                                        <p:tgtEl>
                                          <p:spTgt spid="905330"/>
                                        </p:tgtEl>
                                        <p:attrNameLst>
                                          <p:attrName>style.visibility</p:attrName>
                                        </p:attrNameLst>
                                      </p:cBhvr>
                                      <p:to>
                                        <p:strVal val="visible"/>
                                      </p:to>
                                    </p:set>
                                    <p:animEffect transition="in" filter="checkerboard(across)">
                                      <p:cBhvr>
                                        <p:cTn id="18" dur="500"/>
                                        <p:tgtEl>
                                          <p:spTgt spid="905330"/>
                                        </p:tgtEl>
                                      </p:cBhvr>
                                    </p:animEffect>
                                  </p:childTnLst>
                                </p:cTn>
                              </p:par>
                            </p:childTnLst>
                          </p:cTn>
                        </p:par>
                        <p:par>
                          <p:cTn id="19" fill="hold" nodeType="afterGroup">
                            <p:stCondLst>
                              <p:cond delay="500"/>
                            </p:stCondLst>
                            <p:childTnLst>
                              <p:par>
                                <p:cTn id="20" presetID="5" presetClass="entr" presetSubtype="10" fill="hold" nodeType="afterEffect">
                                  <p:stCondLst>
                                    <p:cond delay="0"/>
                                  </p:stCondLst>
                                  <p:childTnLst>
                                    <p:set>
                                      <p:cBhvr>
                                        <p:cTn id="21" dur="1" fill="hold">
                                          <p:stCondLst>
                                            <p:cond delay="0"/>
                                          </p:stCondLst>
                                        </p:cTn>
                                        <p:tgtEl>
                                          <p:spTgt spid="905334"/>
                                        </p:tgtEl>
                                        <p:attrNameLst>
                                          <p:attrName>style.visibility</p:attrName>
                                        </p:attrNameLst>
                                      </p:cBhvr>
                                      <p:to>
                                        <p:strVal val="visible"/>
                                      </p:to>
                                    </p:set>
                                    <p:animEffect transition="in" filter="checkerboard(across)">
                                      <p:cBhvr>
                                        <p:cTn id="22" dur="500"/>
                                        <p:tgtEl>
                                          <p:spTgt spid="90533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905342"/>
                                        </p:tgtEl>
                                        <p:attrNameLst>
                                          <p:attrName>style.visibility</p:attrName>
                                        </p:attrNameLst>
                                      </p:cBhvr>
                                      <p:to>
                                        <p:strVal val="visible"/>
                                      </p:to>
                                    </p:set>
                                    <p:animEffect transition="in" filter="dissolve">
                                      <p:cBhvr>
                                        <p:cTn id="27" dur="500"/>
                                        <p:tgtEl>
                                          <p:spTgt spid="905342"/>
                                        </p:tgtEl>
                                      </p:cBhvr>
                                    </p:animEffect>
                                  </p:childTnLst>
                                </p:cTn>
                              </p:par>
                              <p:par>
                                <p:cTn id="28" presetID="5" presetClass="entr" presetSubtype="10" fill="hold" nodeType="withEffect">
                                  <p:stCondLst>
                                    <p:cond delay="0"/>
                                  </p:stCondLst>
                                  <p:childTnLst>
                                    <p:set>
                                      <p:cBhvr>
                                        <p:cTn id="29" dur="1" fill="hold">
                                          <p:stCondLst>
                                            <p:cond delay="0"/>
                                          </p:stCondLst>
                                        </p:cTn>
                                        <p:tgtEl>
                                          <p:spTgt spid="36"/>
                                        </p:tgtEl>
                                        <p:attrNameLst>
                                          <p:attrName>style.visibility</p:attrName>
                                        </p:attrNameLst>
                                      </p:cBhvr>
                                      <p:to>
                                        <p:strVal val="visible"/>
                                      </p:to>
                                    </p:set>
                                    <p:animEffect transition="in" filter="checkerboard(across)">
                                      <p:cBhvr>
                                        <p:cTn id="30"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5224" grpId="0" autoUpdateAnimBg="0"/>
      <p:bldP spid="905330"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43" name="Rectangle 2"/>
          <p:cNvSpPr>
            <a:spLocks noGrp="1" noChangeArrowheads="1"/>
          </p:cNvSpPr>
          <p:nvPr>
            <p:ph type="title"/>
          </p:nvPr>
        </p:nvSpPr>
        <p:spPr>
          <a:xfrm>
            <a:off x="228600" y="122237"/>
            <a:ext cx="8534400" cy="944563"/>
          </a:xfrm>
        </p:spPr>
        <p:txBody>
          <a:bodyPr/>
          <a:lstStyle/>
          <a:p>
            <a:r>
              <a:rPr lang="en-US" altLang="en-US"/>
              <a:t>Khởi tạo giá trị cho mảng</a:t>
            </a:r>
          </a:p>
        </p:txBody>
      </p:sp>
      <p:sp>
        <p:nvSpPr>
          <p:cNvPr id="471045" name="Rectangle 3"/>
          <p:cNvSpPr>
            <a:spLocks noChangeArrowheads="1"/>
          </p:cNvSpPr>
          <p:nvPr/>
        </p:nvSpPr>
        <p:spPr bwMode="auto">
          <a:xfrm>
            <a:off x="304800" y="990600"/>
            <a:ext cx="8534400" cy="576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eaLnBrk="1" hangingPunct="1">
              <a:buFontTx/>
              <a:buNone/>
            </a:pPr>
            <a:r>
              <a:rPr lang="en-US" altLang="en-US" b="0" dirty="0" err="1">
                <a:solidFill>
                  <a:srgbClr val="000066"/>
                </a:solidFill>
              </a:rPr>
              <a:t>Các</a:t>
            </a:r>
            <a:r>
              <a:rPr lang="en-US" altLang="en-US" b="0" dirty="0">
                <a:solidFill>
                  <a:srgbClr val="000066"/>
                </a:solidFill>
              </a:rPr>
              <a:t> </a:t>
            </a:r>
            <a:r>
              <a:rPr lang="en-US" altLang="en-US" b="0" dirty="0" err="1">
                <a:solidFill>
                  <a:srgbClr val="000066"/>
                </a:solidFill>
              </a:rPr>
              <a:t>phần</a:t>
            </a:r>
            <a:r>
              <a:rPr lang="en-US" altLang="en-US" b="0" dirty="0">
                <a:solidFill>
                  <a:srgbClr val="000066"/>
                </a:solidFill>
              </a:rPr>
              <a:t> </a:t>
            </a:r>
            <a:r>
              <a:rPr lang="en-US" altLang="en-US" b="0" dirty="0" err="1">
                <a:solidFill>
                  <a:srgbClr val="000066"/>
                </a:solidFill>
              </a:rPr>
              <a:t>tử</a:t>
            </a:r>
            <a:r>
              <a:rPr lang="en-US" altLang="en-US" b="0" dirty="0">
                <a:solidFill>
                  <a:srgbClr val="000066"/>
                </a:solidFill>
              </a:rPr>
              <a:t> </a:t>
            </a:r>
            <a:r>
              <a:rPr lang="en-US" altLang="en-US" b="0" dirty="0" err="1">
                <a:solidFill>
                  <a:srgbClr val="000066"/>
                </a:solidFill>
              </a:rPr>
              <a:t>của</a:t>
            </a:r>
            <a:r>
              <a:rPr lang="en-US" altLang="en-US" b="0" dirty="0">
                <a:solidFill>
                  <a:srgbClr val="000066"/>
                </a:solidFill>
              </a:rPr>
              <a:t> </a:t>
            </a:r>
            <a:r>
              <a:rPr lang="en-US" altLang="en-US" b="0" dirty="0" err="1">
                <a:solidFill>
                  <a:srgbClr val="000066"/>
                </a:solidFill>
              </a:rPr>
              <a:t>mảng</a:t>
            </a:r>
            <a:r>
              <a:rPr lang="en-US" altLang="en-US" b="0" dirty="0">
                <a:solidFill>
                  <a:srgbClr val="000066"/>
                </a:solidFill>
              </a:rPr>
              <a:t> </a:t>
            </a:r>
            <a:r>
              <a:rPr lang="en-US" altLang="en-US" b="0" dirty="0" err="1">
                <a:solidFill>
                  <a:srgbClr val="000066"/>
                </a:solidFill>
              </a:rPr>
              <a:t>có</a:t>
            </a:r>
            <a:r>
              <a:rPr lang="en-US" altLang="en-US" b="0" dirty="0">
                <a:solidFill>
                  <a:srgbClr val="000066"/>
                </a:solidFill>
              </a:rPr>
              <a:t> </a:t>
            </a:r>
            <a:r>
              <a:rPr lang="en-US" altLang="en-US" b="0" dirty="0" err="1">
                <a:solidFill>
                  <a:srgbClr val="000066"/>
                </a:solidFill>
              </a:rPr>
              <a:t>thể</a:t>
            </a:r>
            <a:r>
              <a:rPr lang="en-US" altLang="en-US" b="0" dirty="0">
                <a:solidFill>
                  <a:srgbClr val="000066"/>
                </a:solidFill>
              </a:rPr>
              <a:t> </a:t>
            </a:r>
            <a:r>
              <a:rPr lang="en-US" altLang="en-US" b="0" dirty="0" err="1">
                <a:solidFill>
                  <a:srgbClr val="000066"/>
                </a:solidFill>
              </a:rPr>
              <a:t>được</a:t>
            </a:r>
            <a:r>
              <a:rPr lang="en-US" altLang="en-US" b="0" dirty="0">
                <a:solidFill>
                  <a:srgbClr val="000066"/>
                </a:solidFill>
              </a:rPr>
              <a:t> k</a:t>
            </a:r>
            <a:r>
              <a:rPr lang="vi-VN" altLang="en-US" b="0" dirty="0" err="1">
                <a:solidFill>
                  <a:srgbClr val="000066"/>
                </a:solidFill>
              </a:rPr>
              <a:t>hởi</a:t>
            </a:r>
            <a:r>
              <a:rPr lang="vi-VN" altLang="en-US" b="0" dirty="0">
                <a:solidFill>
                  <a:srgbClr val="000066"/>
                </a:solidFill>
              </a:rPr>
              <a:t> </a:t>
            </a:r>
            <a:r>
              <a:rPr lang="vi-VN" altLang="en-US" b="0" dirty="0" err="1">
                <a:solidFill>
                  <a:srgbClr val="000066"/>
                </a:solidFill>
              </a:rPr>
              <a:t>tạo</a:t>
            </a:r>
            <a:r>
              <a:rPr lang="vi-VN" altLang="en-US" b="0" dirty="0">
                <a:solidFill>
                  <a:srgbClr val="000066"/>
                </a:solidFill>
              </a:rPr>
              <a:t> </a:t>
            </a:r>
            <a:r>
              <a:rPr lang="vi-VN" altLang="en-US" b="0" dirty="0" err="1">
                <a:solidFill>
                  <a:srgbClr val="000066"/>
                </a:solidFill>
              </a:rPr>
              <a:t>giá</a:t>
            </a:r>
            <a:r>
              <a:rPr lang="vi-VN" altLang="en-US" b="0" dirty="0">
                <a:solidFill>
                  <a:srgbClr val="000066"/>
                </a:solidFill>
              </a:rPr>
              <a:t> </a:t>
            </a:r>
            <a:r>
              <a:rPr lang="vi-VN" altLang="en-US" b="0" dirty="0" err="1">
                <a:solidFill>
                  <a:srgbClr val="000066"/>
                </a:solidFill>
              </a:rPr>
              <a:t>trị</a:t>
            </a:r>
            <a:r>
              <a:rPr lang="vi-VN" altLang="en-US" b="0" dirty="0">
                <a:solidFill>
                  <a:srgbClr val="000066"/>
                </a:solidFill>
              </a:rPr>
              <a:t> ngay khi khai </a:t>
            </a:r>
            <a:r>
              <a:rPr lang="vi-VN" altLang="en-US" b="0" dirty="0" err="1">
                <a:solidFill>
                  <a:srgbClr val="000066"/>
                </a:solidFill>
              </a:rPr>
              <a:t>báo</a:t>
            </a:r>
            <a:endParaRPr lang="en-US" altLang="en-US" b="0" dirty="0">
              <a:solidFill>
                <a:srgbClr val="000066"/>
              </a:solidFill>
            </a:endParaRPr>
          </a:p>
          <a:p>
            <a:pPr eaLnBrk="1" hangingPunct="1">
              <a:buFontTx/>
              <a:buNone/>
            </a:pPr>
            <a:r>
              <a:rPr lang="en-US" altLang="en-US" i="1" u="sng" dirty="0" err="1">
                <a:solidFill>
                  <a:srgbClr val="000066"/>
                </a:solidFill>
              </a:rPr>
              <a:t>Ví</a:t>
            </a:r>
            <a:r>
              <a:rPr lang="en-US" altLang="en-US" i="1" u="sng" dirty="0">
                <a:solidFill>
                  <a:srgbClr val="000066"/>
                </a:solidFill>
              </a:rPr>
              <a:t> </a:t>
            </a:r>
            <a:r>
              <a:rPr lang="en-US" altLang="en-US" i="1" u="sng" dirty="0" err="1">
                <a:solidFill>
                  <a:srgbClr val="000066"/>
                </a:solidFill>
              </a:rPr>
              <a:t>dụ</a:t>
            </a:r>
            <a:endParaRPr lang="vi-VN" altLang="en-US" i="1" u="sng" dirty="0">
              <a:solidFill>
                <a:srgbClr val="000066"/>
              </a:solidFill>
            </a:endParaRPr>
          </a:p>
          <a:p>
            <a:pPr lvl="1" eaLnBrk="1" hangingPunct="1">
              <a:buFontTx/>
              <a:buNone/>
            </a:pPr>
            <a:r>
              <a:rPr lang="vi-VN" altLang="en-US" sz="2400" b="0" dirty="0" err="1">
                <a:solidFill>
                  <a:srgbClr val="000066"/>
                </a:solidFill>
                <a:latin typeface="Consolas" panose="020B0609020204030204" pitchFamily="49" charset="0"/>
              </a:rPr>
              <a:t>int</a:t>
            </a:r>
            <a:r>
              <a:rPr lang="vi-VN" altLang="en-US" sz="2400" b="0" dirty="0">
                <a:solidFill>
                  <a:srgbClr val="000066"/>
                </a:solidFill>
                <a:latin typeface="Consolas" panose="020B0609020204030204" pitchFamily="49" charset="0"/>
              </a:rPr>
              <a:t> a[4] = {1,4,6,2};</a:t>
            </a:r>
            <a:endParaRPr lang="en-US" altLang="en-US" sz="2400" b="0" dirty="0">
              <a:solidFill>
                <a:srgbClr val="000066"/>
              </a:solidFill>
              <a:latin typeface="Consolas" panose="020B0609020204030204" pitchFamily="49" charset="0"/>
            </a:endParaRPr>
          </a:p>
          <a:p>
            <a:pPr lvl="1" eaLnBrk="1" hangingPunct="1">
              <a:buFontTx/>
              <a:buNone/>
            </a:pPr>
            <a:r>
              <a:rPr lang="en-US" altLang="en-US" sz="2400" b="0" dirty="0">
                <a:solidFill>
                  <a:srgbClr val="000066"/>
                </a:solidFill>
                <a:latin typeface="Consolas" panose="020B0609020204030204" pitchFamily="49" charset="0"/>
              </a:rPr>
              <a:t>int b[2][3]={ {1,2,3}, {4,5,6} };</a:t>
            </a:r>
          </a:p>
          <a:p>
            <a:pPr lvl="1" eaLnBrk="1" hangingPunct="1">
              <a:buFontTx/>
              <a:buNone/>
            </a:pPr>
            <a:r>
              <a:rPr lang="en-US" altLang="en-US" sz="2400" b="0" dirty="0">
                <a:solidFill>
                  <a:srgbClr val="000066"/>
                </a:solidFill>
                <a:latin typeface="Consolas" panose="020B0609020204030204" pitchFamily="49" charset="0"/>
              </a:rPr>
              <a:t>int t[3][4] = {</a:t>
            </a:r>
          </a:p>
          <a:p>
            <a:pPr lvl="1" eaLnBrk="1" hangingPunct="1">
              <a:buFontTx/>
              <a:buNone/>
            </a:pPr>
            <a:r>
              <a:rPr lang="en-US" altLang="en-US" sz="2400" b="0" dirty="0">
                <a:solidFill>
                  <a:srgbClr val="000066"/>
                </a:solidFill>
                <a:latin typeface="Consolas" panose="020B0609020204030204" pitchFamily="49" charset="0"/>
              </a:rPr>
              <a:t>				{1, 2, 3, 4},</a:t>
            </a:r>
          </a:p>
          <a:p>
            <a:pPr lvl="1" eaLnBrk="1" hangingPunct="1">
              <a:buFontTx/>
              <a:buNone/>
            </a:pPr>
            <a:r>
              <a:rPr lang="en-US" altLang="en-US" sz="2400" b="0" dirty="0">
                <a:solidFill>
                  <a:srgbClr val="000066"/>
                </a:solidFill>
                <a:latin typeface="Consolas" panose="020B0609020204030204" pitchFamily="49" charset="0"/>
              </a:rPr>
              <a:t>				{5, 6, 7, 8},</a:t>
            </a:r>
          </a:p>
          <a:p>
            <a:pPr lvl="1" eaLnBrk="1" hangingPunct="1">
              <a:buFontTx/>
              <a:buNone/>
            </a:pPr>
            <a:r>
              <a:rPr lang="en-US" altLang="en-US" sz="2400" b="0" dirty="0">
                <a:solidFill>
                  <a:srgbClr val="000066"/>
                </a:solidFill>
                <a:latin typeface="Consolas" panose="020B0609020204030204" pitchFamily="49" charset="0"/>
              </a:rPr>
              <a:t>				{9, 10, 11, 12},</a:t>
            </a:r>
          </a:p>
          <a:p>
            <a:pPr lvl="1" eaLnBrk="1" hangingPunct="1">
              <a:buFontTx/>
              <a:buNone/>
            </a:pPr>
            <a:r>
              <a:rPr lang="en-US" altLang="en-US" sz="2400" b="0" dirty="0">
                <a:solidFill>
                  <a:srgbClr val="000066"/>
                </a:solidFill>
                <a:latin typeface="Consolas" panose="020B0609020204030204" pitchFamily="49" charset="0"/>
              </a:rPr>
              <a:t>				};</a:t>
            </a:r>
          </a:p>
        </p:txBody>
      </p:sp>
      <p:sp>
        <p:nvSpPr>
          <p:cNvPr id="2" name="Slide Number Placeholder 1">
            <a:extLst>
              <a:ext uri="{FF2B5EF4-FFF2-40B4-BE49-F238E27FC236}">
                <a16:creationId xmlns:a16="http://schemas.microsoft.com/office/drawing/2014/main" id="{B17C7480-9160-41E1-B69F-DD608798C29B}"/>
              </a:ext>
            </a:extLst>
          </p:cNvPr>
          <p:cNvSpPr>
            <a:spLocks noGrp="1"/>
          </p:cNvSpPr>
          <p:nvPr>
            <p:ph type="sldNum" sz="quarter" idx="12"/>
          </p:nvPr>
        </p:nvSpPr>
        <p:spPr/>
        <p:txBody>
          <a:bodyPr/>
          <a:lstStyle/>
          <a:p>
            <a:pPr>
              <a:defRPr/>
            </a:pPr>
            <a:fld id="{433BCE07-93B6-431C-B811-61266185107F}" type="slidenum">
              <a:rPr lang="en-US" altLang="en-US" smtClean="0"/>
              <a:pPr>
                <a:defRPr/>
              </a:pPr>
              <a:t>16</a:t>
            </a:fld>
            <a:endParaRPr lang="en-US"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3091" name="Rectangle 2"/>
          <p:cNvSpPr>
            <a:spLocks noGrp="1" noChangeArrowheads="1"/>
          </p:cNvSpPr>
          <p:nvPr>
            <p:ph type="title"/>
          </p:nvPr>
        </p:nvSpPr>
        <p:spPr>
          <a:xfrm>
            <a:off x="228600" y="122237"/>
            <a:ext cx="8534400" cy="944563"/>
          </a:xfrm>
        </p:spPr>
        <p:txBody>
          <a:bodyPr/>
          <a:lstStyle/>
          <a:p>
            <a:r>
              <a:rPr lang="en-US" altLang="en-US"/>
              <a:t>Khởi tạo giá trị cho mảng </a:t>
            </a:r>
            <a:r>
              <a:rPr lang="en-US" altLang="en-US">
                <a:sym typeface="Symbol" panose="05050102010706020507" pitchFamily="18" charset="2"/>
              </a:rPr>
              <a:t> </a:t>
            </a:r>
            <a:r>
              <a:rPr lang="en-US" altLang="en-US"/>
              <a:t>Chú ý</a:t>
            </a:r>
          </a:p>
        </p:txBody>
      </p:sp>
      <p:sp>
        <p:nvSpPr>
          <p:cNvPr id="860167" name="Rectangle 3"/>
          <p:cNvSpPr>
            <a:spLocks noChangeArrowheads="1"/>
          </p:cNvSpPr>
          <p:nvPr/>
        </p:nvSpPr>
        <p:spPr bwMode="auto">
          <a:xfrm>
            <a:off x="304800" y="990600"/>
            <a:ext cx="8534400" cy="569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eaLnBrk="1" hangingPunct="1"/>
            <a:r>
              <a:rPr lang="en-US" altLang="en-US" sz="2800" b="0" dirty="0" err="1">
                <a:solidFill>
                  <a:srgbClr val="000066"/>
                </a:solidFill>
              </a:rPr>
              <a:t>Số</a:t>
            </a:r>
            <a:r>
              <a:rPr lang="en-US" altLang="en-US" sz="2800" b="0" dirty="0">
                <a:solidFill>
                  <a:srgbClr val="000066"/>
                </a:solidFill>
              </a:rPr>
              <a:t> </a:t>
            </a:r>
            <a:r>
              <a:rPr lang="en-US" altLang="en-US" sz="2800" b="0" dirty="0" err="1">
                <a:solidFill>
                  <a:srgbClr val="000066"/>
                </a:solidFill>
              </a:rPr>
              <a:t>lượng</a:t>
            </a:r>
            <a:r>
              <a:rPr lang="en-US" altLang="en-US" sz="2800" b="0" dirty="0">
                <a:solidFill>
                  <a:srgbClr val="000066"/>
                </a:solidFill>
              </a:rPr>
              <a:t> </a:t>
            </a:r>
            <a:r>
              <a:rPr lang="en-US" altLang="en-US" sz="2800" b="0" dirty="0" err="1">
                <a:solidFill>
                  <a:srgbClr val="000066"/>
                </a:solidFill>
              </a:rPr>
              <a:t>giá</a:t>
            </a:r>
            <a:r>
              <a:rPr lang="en-US" altLang="en-US" sz="2800" b="0" dirty="0">
                <a:solidFill>
                  <a:srgbClr val="000066"/>
                </a:solidFill>
              </a:rPr>
              <a:t> </a:t>
            </a:r>
            <a:r>
              <a:rPr lang="en-US" altLang="en-US" sz="2800" b="0" dirty="0" err="1">
                <a:solidFill>
                  <a:srgbClr val="000066"/>
                </a:solidFill>
              </a:rPr>
              <a:t>trị</a:t>
            </a:r>
            <a:r>
              <a:rPr lang="en-US" altLang="en-US" sz="2800" b="0" dirty="0">
                <a:solidFill>
                  <a:srgbClr val="000066"/>
                </a:solidFill>
              </a:rPr>
              <a:t> </a:t>
            </a:r>
            <a:r>
              <a:rPr lang="en-US" altLang="en-US" sz="2800" b="0" dirty="0" err="1">
                <a:solidFill>
                  <a:srgbClr val="000066"/>
                </a:solidFill>
              </a:rPr>
              <a:t>khởi</a:t>
            </a:r>
            <a:r>
              <a:rPr lang="en-US" altLang="en-US" sz="2800" b="0" dirty="0">
                <a:solidFill>
                  <a:srgbClr val="000066"/>
                </a:solidFill>
              </a:rPr>
              <a:t> </a:t>
            </a:r>
            <a:r>
              <a:rPr lang="en-US" altLang="en-US" sz="2800" b="0" dirty="0" err="1">
                <a:solidFill>
                  <a:srgbClr val="000066"/>
                </a:solidFill>
              </a:rPr>
              <a:t>tạo</a:t>
            </a:r>
            <a:r>
              <a:rPr lang="en-US" altLang="en-US" sz="2800" b="0" dirty="0">
                <a:solidFill>
                  <a:srgbClr val="000066"/>
                </a:solidFill>
              </a:rPr>
              <a:t> </a:t>
            </a:r>
            <a:r>
              <a:rPr lang="en-US" altLang="en-US" sz="2800" b="0" dirty="0" err="1">
                <a:solidFill>
                  <a:srgbClr val="000066"/>
                </a:solidFill>
              </a:rPr>
              <a:t>không</a:t>
            </a:r>
            <a:r>
              <a:rPr lang="en-US" altLang="en-US" sz="2800" b="0" dirty="0">
                <a:solidFill>
                  <a:srgbClr val="000066"/>
                </a:solidFill>
              </a:rPr>
              <a:t> </a:t>
            </a:r>
            <a:r>
              <a:rPr lang="en-US" altLang="en-US" sz="2800" b="0" dirty="0" err="1">
                <a:solidFill>
                  <a:srgbClr val="000066"/>
                </a:solidFill>
              </a:rPr>
              <a:t>được</a:t>
            </a:r>
            <a:r>
              <a:rPr lang="en-US" altLang="en-US" sz="2800" b="0" dirty="0">
                <a:solidFill>
                  <a:srgbClr val="000066"/>
                </a:solidFill>
              </a:rPr>
              <a:t> </a:t>
            </a:r>
            <a:r>
              <a:rPr lang="en-US" altLang="en-US" sz="2800" b="0" dirty="0" err="1">
                <a:solidFill>
                  <a:srgbClr val="000066"/>
                </a:solidFill>
              </a:rPr>
              <a:t>lớn</a:t>
            </a:r>
            <a:r>
              <a:rPr lang="en-US" altLang="en-US" sz="2800" b="0" dirty="0">
                <a:solidFill>
                  <a:srgbClr val="000066"/>
                </a:solidFill>
              </a:rPr>
              <a:t> </a:t>
            </a:r>
            <a:r>
              <a:rPr lang="en-US" altLang="en-US" sz="2800" b="0" dirty="0" err="1">
                <a:solidFill>
                  <a:srgbClr val="000066"/>
                </a:solidFill>
              </a:rPr>
              <a:t>hơn</a:t>
            </a:r>
            <a:r>
              <a:rPr lang="en-US" altLang="en-US" sz="2800" b="0" dirty="0">
                <a:solidFill>
                  <a:srgbClr val="000066"/>
                </a:solidFill>
              </a:rPr>
              <a:t> </a:t>
            </a:r>
            <a:r>
              <a:rPr lang="en-US" altLang="en-US" sz="2800" b="0" dirty="0" err="1">
                <a:solidFill>
                  <a:srgbClr val="000066"/>
                </a:solidFill>
              </a:rPr>
              <a:t>số</a:t>
            </a:r>
            <a:r>
              <a:rPr lang="en-US" altLang="en-US" sz="2800" b="0" dirty="0">
                <a:solidFill>
                  <a:srgbClr val="000066"/>
                </a:solidFill>
              </a:rPr>
              <a:t> </a:t>
            </a:r>
            <a:r>
              <a:rPr lang="en-US" altLang="en-US" sz="2800" b="0" dirty="0" err="1">
                <a:solidFill>
                  <a:srgbClr val="000066"/>
                </a:solidFill>
              </a:rPr>
              <a:t>lượng</a:t>
            </a:r>
            <a:r>
              <a:rPr lang="en-US" altLang="en-US" sz="2800" b="0" dirty="0">
                <a:solidFill>
                  <a:srgbClr val="000066"/>
                </a:solidFill>
              </a:rPr>
              <a:t> </a:t>
            </a:r>
            <a:r>
              <a:rPr lang="en-US" altLang="en-US" sz="2800" b="0" dirty="0" err="1">
                <a:solidFill>
                  <a:srgbClr val="000066"/>
                </a:solidFill>
              </a:rPr>
              <a:t>phần</a:t>
            </a:r>
            <a:r>
              <a:rPr lang="en-US" altLang="en-US" sz="2800" b="0" dirty="0">
                <a:solidFill>
                  <a:srgbClr val="000066"/>
                </a:solidFill>
              </a:rPr>
              <a:t> </a:t>
            </a:r>
            <a:r>
              <a:rPr lang="en-US" altLang="en-US" sz="2800" b="0" dirty="0" err="1">
                <a:solidFill>
                  <a:srgbClr val="000066"/>
                </a:solidFill>
              </a:rPr>
              <a:t>tử</a:t>
            </a:r>
            <a:r>
              <a:rPr lang="en-US" altLang="en-US" sz="2800" b="0" dirty="0">
                <a:solidFill>
                  <a:srgbClr val="000066"/>
                </a:solidFill>
              </a:rPr>
              <a:t> </a:t>
            </a:r>
            <a:r>
              <a:rPr lang="en-US" altLang="en-US" sz="2800" b="0" dirty="0" err="1">
                <a:solidFill>
                  <a:srgbClr val="000066"/>
                </a:solidFill>
              </a:rPr>
              <a:t>trong</a:t>
            </a:r>
            <a:r>
              <a:rPr lang="en-US" altLang="en-US" sz="2800" b="0" dirty="0">
                <a:solidFill>
                  <a:srgbClr val="000066"/>
                </a:solidFill>
              </a:rPr>
              <a:t> </a:t>
            </a:r>
            <a:r>
              <a:rPr lang="en-US" altLang="en-US" sz="2800" b="0" dirty="0" err="1">
                <a:solidFill>
                  <a:srgbClr val="000066"/>
                </a:solidFill>
              </a:rPr>
              <a:t>mảng</a:t>
            </a:r>
            <a:endParaRPr lang="en-US" altLang="en-US" sz="2800" b="0" dirty="0">
              <a:solidFill>
                <a:srgbClr val="000066"/>
              </a:solidFill>
            </a:endParaRPr>
          </a:p>
          <a:p>
            <a:pPr lvl="1" eaLnBrk="1" hangingPunct="1"/>
            <a:r>
              <a:rPr lang="en-US" altLang="en-US" sz="2400" b="0" dirty="0" err="1">
                <a:solidFill>
                  <a:srgbClr val="000066"/>
                </a:solidFill>
              </a:rPr>
              <a:t>Nếu</a:t>
            </a:r>
            <a:r>
              <a:rPr lang="en-US" altLang="en-US" sz="2400" b="0" dirty="0">
                <a:solidFill>
                  <a:srgbClr val="000066"/>
                </a:solidFill>
              </a:rPr>
              <a:t> </a:t>
            </a:r>
            <a:r>
              <a:rPr lang="en-US" altLang="en-US" sz="2400" b="0" dirty="0" err="1">
                <a:solidFill>
                  <a:srgbClr val="000066"/>
                </a:solidFill>
              </a:rPr>
              <a:t>số</a:t>
            </a:r>
            <a:r>
              <a:rPr lang="en-US" altLang="en-US" sz="2400" b="0" dirty="0">
                <a:solidFill>
                  <a:srgbClr val="000066"/>
                </a:solidFill>
              </a:rPr>
              <a:t> </a:t>
            </a:r>
            <a:r>
              <a:rPr lang="en-US" altLang="en-US" sz="2400" b="0" dirty="0" err="1">
                <a:solidFill>
                  <a:srgbClr val="000066"/>
                </a:solidFill>
              </a:rPr>
              <a:t>lượng</a:t>
            </a:r>
            <a:r>
              <a:rPr lang="en-US" altLang="en-US" sz="2400" b="0" dirty="0">
                <a:solidFill>
                  <a:srgbClr val="000066"/>
                </a:solidFill>
              </a:rPr>
              <a:t> </a:t>
            </a:r>
            <a:r>
              <a:rPr lang="en-US" altLang="en-US" sz="2400" b="0" dirty="0" err="1">
                <a:solidFill>
                  <a:srgbClr val="000066"/>
                </a:solidFill>
              </a:rPr>
              <a:t>này</a:t>
            </a:r>
            <a:r>
              <a:rPr lang="en-US" altLang="en-US" sz="2400" b="0" dirty="0">
                <a:solidFill>
                  <a:srgbClr val="000066"/>
                </a:solidFill>
              </a:rPr>
              <a:t> </a:t>
            </a:r>
            <a:r>
              <a:rPr lang="en-US" altLang="en-US" sz="2400" b="0" dirty="0" err="1">
                <a:solidFill>
                  <a:srgbClr val="000066"/>
                </a:solidFill>
              </a:rPr>
              <a:t>nhỏ</a:t>
            </a:r>
            <a:r>
              <a:rPr lang="en-US" altLang="en-US" sz="2400" b="0" dirty="0">
                <a:solidFill>
                  <a:srgbClr val="000066"/>
                </a:solidFill>
              </a:rPr>
              <a:t> </a:t>
            </a:r>
            <a:r>
              <a:rPr lang="en-US" altLang="en-US" sz="2400" b="0" dirty="0" err="1">
                <a:solidFill>
                  <a:srgbClr val="000066"/>
                </a:solidFill>
              </a:rPr>
              <a:t>hơn</a:t>
            </a:r>
            <a:r>
              <a:rPr lang="en-US" altLang="en-US" sz="2400" b="0" dirty="0">
                <a:solidFill>
                  <a:srgbClr val="000066"/>
                </a:solidFill>
              </a:rPr>
              <a:t>, </a:t>
            </a:r>
            <a:r>
              <a:rPr lang="en-US" altLang="en-US" sz="2400" b="0" dirty="0" err="1">
                <a:solidFill>
                  <a:srgbClr val="000066"/>
                </a:solidFill>
              </a:rPr>
              <a:t>các</a:t>
            </a:r>
            <a:r>
              <a:rPr lang="en-US" altLang="en-US" sz="2400" b="0" dirty="0">
                <a:solidFill>
                  <a:srgbClr val="000066"/>
                </a:solidFill>
              </a:rPr>
              <a:t> </a:t>
            </a:r>
            <a:r>
              <a:rPr lang="en-US" altLang="en-US" sz="2400" b="0" dirty="0" err="1">
                <a:solidFill>
                  <a:srgbClr val="000066"/>
                </a:solidFill>
              </a:rPr>
              <a:t>phần</a:t>
            </a:r>
            <a:r>
              <a:rPr lang="en-US" altLang="en-US" sz="2400" b="0" dirty="0">
                <a:solidFill>
                  <a:srgbClr val="000066"/>
                </a:solidFill>
              </a:rPr>
              <a:t> </a:t>
            </a:r>
            <a:r>
              <a:rPr lang="en-US" altLang="en-US" sz="2400" b="0" dirty="0" err="1">
                <a:solidFill>
                  <a:srgbClr val="000066"/>
                </a:solidFill>
              </a:rPr>
              <a:t>tử</a:t>
            </a:r>
            <a:r>
              <a:rPr lang="en-US" altLang="en-US" sz="2400" b="0" dirty="0">
                <a:solidFill>
                  <a:srgbClr val="000066"/>
                </a:solidFill>
              </a:rPr>
              <a:t> </a:t>
            </a:r>
            <a:r>
              <a:rPr lang="en-US" altLang="en-US" sz="2400" b="0" dirty="0" err="1">
                <a:solidFill>
                  <a:srgbClr val="000066"/>
                </a:solidFill>
              </a:rPr>
              <a:t>còn</a:t>
            </a:r>
            <a:r>
              <a:rPr lang="en-US" altLang="en-US" sz="2400" b="0" dirty="0">
                <a:solidFill>
                  <a:srgbClr val="000066"/>
                </a:solidFill>
              </a:rPr>
              <a:t> </a:t>
            </a:r>
            <a:r>
              <a:rPr lang="en-US" altLang="en-US" sz="2400" b="0" dirty="0" err="1">
                <a:solidFill>
                  <a:srgbClr val="000066"/>
                </a:solidFill>
              </a:rPr>
              <a:t>lại</a:t>
            </a:r>
            <a:r>
              <a:rPr lang="en-US" altLang="en-US" sz="2400" b="0" dirty="0">
                <a:solidFill>
                  <a:srgbClr val="000066"/>
                </a:solidFill>
              </a:rPr>
              <a:t> </a:t>
            </a:r>
            <a:r>
              <a:rPr lang="en-US" altLang="en-US" sz="2400" b="0" dirty="0" err="1">
                <a:solidFill>
                  <a:srgbClr val="000066"/>
                </a:solidFill>
              </a:rPr>
              <a:t>được</a:t>
            </a:r>
            <a:r>
              <a:rPr lang="en-US" altLang="en-US" sz="2400" b="0" dirty="0">
                <a:solidFill>
                  <a:srgbClr val="000066"/>
                </a:solidFill>
              </a:rPr>
              <a:t> </a:t>
            </a:r>
            <a:r>
              <a:rPr lang="en-US" altLang="en-US" sz="2400" b="0" dirty="0" err="1">
                <a:solidFill>
                  <a:srgbClr val="000066"/>
                </a:solidFill>
              </a:rPr>
              <a:t>khởi</a:t>
            </a:r>
            <a:r>
              <a:rPr lang="en-US" altLang="en-US" sz="2400" b="0" dirty="0">
                <a:solidFill>
                  <a:srgbClr val="000066"/>
                </a:solidFill>
              </a:rPr>
              <a:t> </a:t>
            </a:r>
            <a:r>
              <a:rPr lang="en-US" altLang="en-US" sz="2400" b="0" dirty="0" err="1">
                <a:solidFill>
                  <a:srgbClr val="000066"/>
                </a:solidFill>
              </a:rPr>
              <a:t>tạo</a:t>
            </a:r>
            <a:r>
              <a:rPr lang="en-US" altLang="en-US" sz="2400" b="0" dirty="0">
                <a:solidFill>
                  <a:srgbClr val="000066"/>
                </a:solidFill>
              </a:rPr>
              <a:t> </a:t>
            </a:r>
            <a:r>
              <a:rPr lang="en-US" altLang="en-US" sz="2400" b="0" dirty="0" err="1">
                <a:solidFill>
                  <a:srgbClr val="000066"/>
                </a:solidFill>
              </a:rPr>
              <a:t>giá</a:t>
            </a:r>
            <a:r>
              <a:rPr lang="en-US" altLang="en-US" sz="2400" b="0" dirty="0">
                <a:solidFill>
                  <a:srgbClr val="000066"/>
                </a:solidFill>
              </a:rPr>
              <a:t> </a:t>
            </a:r>
            <a:r>
              <a:rPr lang="en-US" altLang="en-US" sz="2400" b="0" dirty="0" err="1">
                <a:solidFill>
                  <a:srgbClr val="000066"/>
                </a:solidFill>
              </a:rPr>
              <a:t>trị</a:t>
            </a:r>
            <a:r>
              <a:rPr lang="en-US" altLang="en-US" sz="2400" b="0" dirty="0">
                <a:solidFill>
                  <a:srgbClr val="000066"/>
                </a:solidFill>
              </a:rPr>
              <a:t> 0</a:t>
            </a:r>
          </a:p>
          <a:p>
            <a:pPr lvl="3" eaLnBrk="1" hangingPunct="1">
              <a:buFontTx/>
              <a:buNone/>
            </a:pPr>
            <a:r>
              <a:rPr lang="en-US" altLang="en-US" sz="2400" b="0" dirty="0">
                <a:solidFill>
                  <a:srgbClr val="000066"/>
                </a:solidFill>
              </a:rPr>
              <a:t>int A[3][4] = { {1}, {4,5} };</a:t>
            </a:r>
          </a:p>
          <a:p>
            <a:pPr lvl="3" eaLnBrk="1" hangingPunct="1">
              <a:buFontTx/>
              <a:buNone/>
            </a:pPr>
            <a:r>
              <a:rPr lang="en-US" altLang="en-US" sz="2400" b="0" dirty="0">
                <a:solidFill>
                  <a:srgbClr val="000066"/>
                </a:solidFill>
              </a:rPr>
              <a:t>int A[3][4] = { };</a:t>
            </a:r>
            <a:r>
              <a:rPr lang="en-US" altLang="en-US" sz="2400" b="0" dirty="0">
                <a:solidFill>
                  <a:srgbClr val="000066"/>
                </a:solidFill>
                <a:sym typeface="Symbol" panose="05050102010706020507" pitchFamily="18" charset="2"/>
              </a:rPr>
              <a:t></a:t>
            </a:r>
            <a:r>
              <a:rPr lang="en-US" altLang="en-US" sz="2400" b="0" dirty="0" err="1">
                <a:solidFill>
                  <a:srgbClr val="000066"/>
                </a:solidFill>
                <a:sym typeface="Symbol" panose="05050102010706020507" pitchFamily="18" charset="2"/>
              </a:rPr>
              <a:t>Tất</a:t>
            </a:r>
            <a:r>
              <a:rPr lang="en-US" altLang="en-US" sz="2400" b="0" dirty="0">
                <a:solidFill>
                  <a:srgbClr val="000066"/>
                </a:solidFill>
                <a:sym typeface="Symbol" panose="05050102010706020507" pitchFamily="18" charset="2"/>
              </a:rPr>
              <a:t> </a:t>
            </a:r>
            <a:r>
              <a:rPr lang="en-US" altLang="en-US" sz="2400" b="0" dirty="0" err="1">
                <a:solidFill>
                  <a:srgbClr val="000066"/>
                </a:solidFill>
                <a:sym typeface="Symbol" panose="05050102010706020507" pitchFamily="18" charset="2"/>
              </a:rPr>
              <a:t>cả</a:t>
            </a:r>
            <a:r>
              <a:rPr lang="en-US" altLang="en-US" sz="2400" b="0" dirty="0">
                <a:solidFill>
                  <a:srgbClr val="000066"/>
                </a:solidFill>
                <a:sym typeface="Symbol" panose="05050102010706020507" pitchFamily="18" charset="2"/>
              </a:rPr>
              <a:t> </a:t>
            </a:r>
            <a:r>
              <a:rPr lang="en-US" altLang="en-US" sz="2400" b="0" dirty="0" err="1">
                <a:solidFill>
                  <a:srgbClr val="000066"/>
                </a:solidFill>
                <a:sym typeface="Symbol" panose="05050102010706020507" pitchFamily="18" charset="2"/>
              </a:rPr>
              <a:t>đều</a:t>
            </a:r>
            <a:r>
              <a:rPr lang="en-US" altLang="en-US" sz="2400" b="0" dirty="0">
                <a:solidFill>
                  <a:srgbClr val="000066"/>
                </a:solidFill>
                <a:sym typeface="Symbol" panose="05050102010706020507" pitchFamily="18" charset="2"/>
              </a:rPr>
              <a:t> </a:t>
            </a:r>
            <a:r>
              <a:rPr lang="en-US" altLang="en-US" sz="2400" b="0" dirty="0" err="1">
                <a:solidFill>
                  <a:srgbClr val="000066"/>
                </a:solidFill>
                <a:sym typeface="Symbol" panose="05050102010706020507" pitchFamily="18" charset="2"/>
              </a:rPr>
              <a:t>mang</a:t>
            </a:r>
            <a:r>
              <a:rPr lang="en-US" altLang="en-US" sz="2400" b="0" dirty="0">
                <a:solidFill>
                  <a:srgbClr val="000066"/>
                </a:solidFill>
                <a:sym typeface="Symbol" panose="05050102010706020507" pitchFamily="18" charset="2"/>
              </a:rPr>
              <a:t> </a:t>
            </a:r>
            <a:r>
              <a:rPr lang="en-US" altLang="en-US" sz="2400" b="0" dirty="0" err="1">
                <a:solidFill>
                  <a:srgbClr val="000066"/>
                </a:solidFill>
                <a:sym typeface="Symbol" panose="05050102010706020507" pitchFamily="18" charset="2"/>
              </a:rPr>
              <a:t>giá</a:t>
            </a:r>
            <a:r>
              <a:rPr lang="en-US" altLang="en-US" sz="2400" b="0" dirty="0">
                <a:solidFill>
                  <a:srgbClr val="000066"/>
                </a:solidFill>
                <a:sym typeface="Symbol" panose="05050102010706020507" pitchFamily="18" charset="2"/>
              </a:rPr>
              <a:t> </a:t>
            </a:r>
            <a:r>
              <a:rPr lang="en-US" altLang="en-US" sz="2400" b="0" dirty="0" err="1">
                <a:solidFill>
                  <a:srgbClr val="000066"/>
                </a:solidFill>
                <a:sym typeface="Symbol" panose="05050102010706020507" pitchFamily="18" charset="2"/>
              </a:rPr>
              <a:t>trị</a:t>
            </a:r>
            <a:r>
              <a:rPr lang="en-US" altLang="en-US" sz="2400" b="0" dirty="0">
                <a:solidFill>
                  <a:srgbClr val="000066"/>
                </a:solidFill>
                <a:sym typeface="Symbol" panose="05050102010706020507" pitchFamily="18" charset="2"/>
              </a:rPr>
              <a:t> 0</a:t>
            </a:r>
          </a:p>
          <a:p>
            <a:pPr eaLnBrk="1" hangingPunct="1"/>
            <a:r>
              <a:rPr lang="en-US" altLang="en-US" sz="2800" b="0" dirty="0" err="1">
                <a:solidFill>
                  <a:srgbClr val="000066"/>
                </a:solidFill>
              </a:rPr>
              <a:t>Có</a:t>
            </a:r>
            <a:r>
              <a:rPr lang="en-US" altLang="en-US" sz="2800" b="0" dirty="0">
                <a:solidFill>
                  <a:srgbClr val="000066"/>
                </a:solidFill>
              </a:rPr>
              <a:t> </a:t>
            </a:r>
            <a:r>
              <a:rPr lang="en-US" altLang="en-US" sz="2800" b="0" dirty="0" err="1">
                <a:solidFill>
                  <a:srgbClr val="000066"/>
                </a:solidFill>
              </a:rPr>
              <a:t>thể</a:t>
            </a:r>
            <a:r>
              <a:rPr lang="en-US" altLang="en-US" sz="2800" b="0" dirty="0">
                <a:solidFill>
                  <a:srgbClr val="000066"/>
                </a:solidFill>
              </a:rPr>
              <a:t> </a:t>
            </a:r>
            <a:r>
              <a:rPr lang="en-US" altLang="en-US" sz="2800" b="0" dirty="0" err="1">
                <a:solidFill>
                  <a:srgbClr val="000066"/>
                </a:solidFill>
              </a:rPr>
              <a:t>xác</a:t>
            </a:r>
            <a:r>
              <a:rPr lang="en-US" altLang="en-US" sz="2800" b="0" dirty="0">
                <a:solidFill>
                  <a:srgbClr val="000066"/>
                </a:solidFill>
              </a:rPr>
              <a:t> </a:t>
            </a:r>
            <a:r>
              <a:rPr lang="en-US" altLang="en-US" sz="2800" b="0" dirty="0" err="1">
                <a:solidFill>
                  <a:srgbClr val="000066"/>
                </a:solidFill>
              </a:rPr>
              <a:t>định</a:t>
            </a:r>
            <a:r>
              <a:rPr lang="en-US" altLang="en-US" sz="2800" b="0" dirty="0">
                <a:solidFill>
                  <a:srgbClr val="000066"/>
                </a:solidFill>
              </a:rPr>
              <a:t> </a:t>
            </a:r>
            <a:r>
              <a:rPr lang="en-US" altLang="en-US" sz="2800" b="0" dirty="0" err="1">
                <a:solidFill>
                  <a:srgbClr val="000066"/>
                </a:solidFill>
              </a:rPr>
              <a:t>kích</a:t>
            </a:r>
            <a:r>
              <a:rPr lang="en-US" altLang="en-US" sz="2800" b="0" dirty="0">
                <a:solidFill>
                  <a:srgbClr val="000066"/>
                </a:solidFill>
              </a:rPr>
              <a:t> </a:t>
            </a:r>
            <a:r>
              <a:rPr lang="en-US" altLang="en-US" sz="2800" b="0" dirty="0" err="1">
                <a:solidFill>
                  <a:srgbClr val="000066"/>
                </a:solidFill>
              </a:rPr>
              <a:t>thước</a:t>
            </a:r>
            <a:r>
              <a:rPr lang="en-US" altLang="en-US" sz="2800" b="0" dirty="0">
                <a:solidFill>
                  <a:srgbClr val="000066"/>
                </a:solidFill>
              </a:rPr>
              <a:t> </a:t>
            </a:r>
            <a:r>
              <a:rPr lang="en-US" altLang="en-US" sz="2800" b="0" dirty="0" err="1">
                <a:solidFill>
                  <a:srgbClr val="000066"/>
                </a:solidFill>
              </a:rPr>
              <a:t>mảng</a:t>
            </a:r>
            <a:r>
              <a:rPr lang="en-US" altLang="en-US" sz="2800" b="0" dirty="0">
                <a:solidFill>
                  <a:srgbClr val="000066"/>
                </a:solidFill>
              </a:rPr>
              <a:t> </a:t>
            </a:r>
            <a:r>
              <a:rPr lang="en-US" altLang="en-US" sz="2800" b="0" dirty="0" err="1">
                <a:solidFill>
                  <a:srgbClr val="000066"/>
                </a:solidFill>
              </a:rPr>
              <a:t>thông</a:t>
            </a:r>
            <a:r>
              <a:rPr lang="en-US" altLang="en-US" sz="2800" b="0" dirty="0">
                <a:solidFill>
                  <a:srgbClr val="000066"/>
                </a:solidFill>
              </a:rPr>
              <a:t> qua </a:t>
            </a:r>
            <a:r>
              <a:rPr lang="en-US" altLang="en-US" sz="2800" b="0" dirty="0" err="1">
                <a:solidFill>
                  <a:srgbClr val="000066"/>
                </a:solidFill>
              </a:rPr>
              <a:t>số</a:t>
            </a:r>
            <a:r>
              <a:rPr lang="en-US" altLang="en-US" sz="2800" b="0" dirty="0">
                <a:solidFill>
                  <a:srgbClr val="000066"/>
                </a:solidFill>
              </a:rPr>
              <a:t> </a:t>
            </a:r>
            <a:r>
              <a:rPr lang="en-US" altLang="en-US" sz="2800" b="0" dirty="0" err="1">
                <a:solidFill>
                  <a:srgbClr val="000066"/>
                </a:solidFill>
              </a:rPr>
              <a:t>giá</a:t>
            </a:r>
            <a:r>
              <a:rPr lang="en-US" altLang="en-US" sz="2800" b="0" dirty="0">
                <a:solidFill>
                  <a:srgbClr val="000066"/>
                </a:solidFill>
              </a:rPr>
              <a:t> </a:t>
            </a:r>
            <a:r>
              <a:rPr lang="en-US" altLang="en-US" sz="2800" b="0" dirty="0" err="1">
                <a:solidFill>
                  <a:srgbClr val="000066"/>
                </a:solidFill>
              </a:rPr>
              <a:t>trị</a:t>
            </a:r>
            <a:r>
              <a:rPr lang="en-US" altLang="en-US" sz="2800" b="0" dirty="0">
                <a:solidFill>
                  <a:srgbClr val="000066"/>
                </a:solidFill>
              </a:rPr>
              <a:t> </a:t>
            </a:r>
            <a:r>
              <a:rPr lang="en-US" altLang="en-US" sz="2800" b="0" dirty="0" err="1">
                <a:solidFill>
                  <a:srgbClr val="000066"/>
                </a:solidFill>
              </a:rPr>
              <a:t>khởi</a:t>
            </a:r>
            <a:r>
              <a:rPr lang="en-US" altLang="en-US" sz="2800" b="0" dirty="0">
                <a:solidFill>
                  <a:srgbClr val="000066"/>
                </a:solidFill>
              </a:rPr>
              <a:t> </a:t>
            </a:r>
            <a:r>
              <a:rPr lang="en-US" altLang="en-US" sz="2800" b="0" dirty="0" err="1">
                <a:solidFill>
                  <a:srgbClr val="000066"/>
                </a:solidFill>
              </a:rPr>
              <a:t>tạo</a:t>
            </a:r>
            <a:r>
              <a:rPr lang="en-US" altLang="en-US" sz="2800" b="0" dirty="0">
                <a:solidFill>
                  <a:srgbClr val="000066"/>
                </a:solidFill>
              </a:rPr>
              <a:t> </a:t>
            </a:r>
            <a:r>
              <a:rPr lang="en-US" altLang="en-US" sz="2800" b="0" dirty="0" err="1">
                <a:solidFill>
                  <a:srgbClr val="000066"/>
                </a:solidFill>
              </a:rPr>
              <a:t>nếu</a:t>
            </a:r>
            <a:r>
              <a:rPr lang="en-US" altLang="en-US" sz="2800" b="0" dirty="0">
                <a:solidFill>
                  <a:srgbClr val="000066"/>
                </a:solidFill>
              </a:rPr>
              <a:t> </a:t>
            </a:r>
            <a:r>
              <a:rPr lang="en-US" altLang="en-US" sz="2800" b="0" dirty="0" err="1">
                <a:solidFill>
                  <a:srgbClr val="000066"/>
                </a:solidFill>
              </a:rPr>
              <a:t>để</a:t>
            </a:r>
            <a:r>
              <a:rPr lang="en-US" altLang="en-US" sz="2800" b="0" dirty="0">
                <a:solidFill>
                  <a:srgbClr val="000066"/>
                </a:solidFill>
              </a:rPr>
              <a:t> </a:t>
            </a:r>
            <a:r>
              <a:rPr lang="en-US" altLang="en-US" sz="2800" b="0" dirty="0" err="1">
                <a:solidFill>
                  <a:srgbClr val="000066"/>
                </a:solidFill>
              </a:rPr>
              <a:t>trống</a:t>
            </a:r>
            <a:r>
              <a:rPr lang="en-US" altLang="en-US" sz="2800" b="0" dirty="0">
                <a:solidFill>
                  <a:srgbClr val="000066"/>
                </a:solidFill>
              </a:rPr>
              <a:t> </a:t>
            </a:r>
            <a:r>
              <a:rPr lang="en-US" altLang="en-US" sz="2800" b="0" dirty="0" err="1">
                <a:solidFill>
                  <a:srgbClr val="000066"/>
                </a:solidFill>
              </a:rPr>
              <a:t>kích</a:t>
            </a:r>
            <a:r>
              <a:rPr lang="en-US" altLang="en-US" sz="2800" b="0" dirty="0">
                <a:solidFill>
                  <a:srgbClr val="000066"/>
                </a:solidFill>
              </a:rPr>
              <a:t> </a:t>
            </a:r>
            <a:r>
              <a:rPr lang="en-US" altLang="en-US" sz="2800" b="0" dirty="0" err="1">
                <a:solidFill>
                  <a:srgbClr val="000066"/>
                </a:solidFill>
              </a:rPr>
              <a:t>thước</a:t>
            </a:r>
            <a:r>
              <a:rPr lang="en-US" altLang="en-US" sz="2800" b="0" dirty="0">
                <a:solidFill>
                  <a:srgbClr val="000066"/>
                </a:solidFill>
              </a:rPr>
              <a:t> </a:t>
            </a:r>
            <a:r>
              <a:rPr lang="en-US" altLang="en-US" sz="2800" b="0" dirty="0" err="1">
                <a:solidFill>
                  <a:srgbClr val="000066"/>
                </a:solidFill>
              </a:rPr>
              <a:t>mảng</a:t>
            </a:r>
            <a:endParaRPr lang="en-US" altLang="en-US" sz="2800" b="0" dirty="0">
              <a:solidFill>
                <a:srgbClr val="000066"/>
              </a:solidFill>
            </a:endParaRPr>
          </a:p>
          <a:p>
            <a:pPr lvl="1" eaLnBrk="1" hangingPunct="1">
              <a:buFontTx/>
              <a:buNone/>
            </a:pPr>
            <a:r>
              <a:rPr lang="en-US" altLang="en-US" sz="2400" b="0" dirty="0">
                <a:solidFill>
                  <a:srgbClr val="000066"/>
                </a:solidFill>
                <a:cs typeface="Tahoma" panose="020B0604030504040204" pitchFamily="34" charset="0"/>
              </a:rPr>
              <a:t>int A1 [8] = {2, 4, 6, 8, 10, 12, 14, 16};</a:t>
            </a:r>
          </a:p>
          <a:p>
            <a:pPr lvl="1" eaLnBrk="1" hangingPunct="1">
              <a:buFontTx/>
              <a:buNone/>
            </a:pPr>
            <a:r>
              <a:rPr lang="en-US" altLang="en-US" sz="2400" b="0" dirty="0">
                <a:solidFill>
                  <a:srgbClr val="000066"/>
                </a:solidFill>
                <a:cs typeface="Tahoma" panose="020B0604030504040204" pitchFamily="34" charset="0"/>
              </a:rPr>
              <a:t>int A2 [] = {2, 4, 6, 8, 10, 12, 14, 16};</a:t>
            </a:r>
            <a:endParaRPr lang="en-US" altLang="en-US" sz="900" dirty="0">
              <a:solidFill>
                <a:srgbClr val="000066"/>
              </a:solidFill>
            </a:endParaRPr>
          </a:p>
        </p:txBody>
      </p:sp>
      <p:sp>
        <p:nvSpPr>
          <p:cNvPr id="2" name="Slide Number Placeholder 1">
            <a:extLst>
              <a:ext uri="{FF2B5EF4-FFF2-40B4-BE49-F238E27FC236}">
                <a16:creationId xmlns:a16="http://schemas.microsoft.com/office/drawing/2014/main" id="{AD787A43-45F1-4843-97AF-D0F42DB58793}"/>
              </a:ext>
            </a:extLst>
          </p:cNvPr>
          <p:cNvSpPr>
            <a:spLocks noGrp="1"/>
          </p:cNvSpPr>
          <p:nvPr>
            <p:ph type="sldNum" sz="quarter" idx="12"/>
          </p:nvPr>
        </p:nvSpPr>
        <p:spPr/>
        <p:txBody>
          <a:bodyPr/>
          <a:lstStyle/>
          <a:p>
            <a:pPr>
              <a:defRPr/>
            </a:pPr>
            <a:fld id="{433BCE07-93B6-431C-B811-61266185107F}" type="slidenum">
              <a:rPr lang="en-US" altLang="en-US" smtClean="0"/>
              <a:pPr>
                <a:defRPr/>
              </a:pPr>
              <a:t>17</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860167">
                                            <p:txEl>
                                              <p:pRg st="4" end="4"/>
                                            </p:txEl>
                                          </p:spTgt>
                                        </p:tgtEl>
                                        <p:attrNameLst>
                                          <p:attrName>style.visibility</p:attrName>
                                        </p:attrNameLst>
                                      </p:cBhvr>
                                      <p:to>
                                        <p:strVal val="visible"/>
                                      </p:to>
                                    </p:set>
                                    <p:animEffect transition="in" filter="checkerboard(across)">
                                      <p:cBhvr>
                                        <p:cTn id="7" dur="500"/>
                                        <p:tgtEl>
                                          <p:spTgt spid="860167">
                                            <p:txEl>
                                              <p:pRg st="4" end="4"/>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860167">
                                            <p:txEl>
                                              <p:pRg st="5" end="5"/>
                                            </p:txEl>
                                          </p:spTgt>
                                        </p:tgtEl>
                                        <p:attrNameLst>
                                          <p:attrName>style.visibility</p:attrName>
                                        </p:attrNameLst>
                                      </p:cBhvr>
                                      <p:to>
                                        <p:strVal val="visible"/>
                                      </p:to>
                                    </p:set>
                                    <p:animEffect transition="in" filter="checkerboard(across)">
                                      <p:cBhvr>
                                        <p:cTn id="10" dur="500"/>
                                        <p:tgtEl>
                                          <p:spTgt spid="860167">
                                            <p:txEl>
                                              <p:pRg st="5" end="5"/>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860167">
                                            <p:txEl>
                                              <p:pRg st="6" end="6"/>
                                            </p:txEl>
                                          </p:spTgt>
                                        </p:tgtEl>
                                        <p:attrNameLst>
                                          <p:attrName>style.visibility</p:attrName>
                                        </p:attrNameLst>
                                      </p:cBhvr>
                                      <p:to>
                                        <p:strVal val="visible"/>
                                      </p:to>
                                    </p:set>
                                    <p:animEffect transition="in" filter="checkerboard(across)">
                                      <p:cBhvr>
                                        <p:cTn id="13" dur="500"/>
                                        <p:tgtEl>
                                          <p:spTgt spid="86016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5139" name="Rectangle 2"/>
          <p:cNvSpPr>
            <a:spLocks noGrp="1" noChangeArrowheads="1"/>
          </p:cNvSpPr>
          <p:nvPr>
            <p:ph type="title"/>
          </p:nvPr>
        </p:nvSpPr>
        <p:spPr>
          <a:xfrm>
            <a:off x="228600" y="122237"/>
            <a:ext cx="8534400" cy="944563"/>
          </a:xfrm>
        </p:spPr>
        <p:txBody>
          <a:bodyPr/>
          <a:lstStyle/>
          <a:p>
            <a:r>
              <a:rPr lang="en-US" altLang="en-US"/>
              <a:t>Các thao tác thường gặp</a:t>
            </a:r>
          </a:p>
        </p:txBody>
      </p:sp>
      <p:sp>
        <p:nvSpPr>
          <p:cNvPr id="475141" name="Rectangle 3"/>
          <p:cNvSpPr>
            <a:spLocks noChangeArrowheads="1"/>
          </p:cNvSpPr>
          <p:nvPr/>
        </p:nvSpPr>
        <p:spPr bwMode="auto">
          <a:xfrm>
            <a:off x="304800" y="990600"/>
            <a:ext cx="8534400" cy="569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eaLnBrk="1" hangingPunct="1">
              <a:lnSpc>
                <a:spcPct val="105000"/>
              </a:lnSpc>
            </a:pPr>
            <a:r>
              <a:rPr lang="en-US" altLang="en-US" sz="2800" b="0" dirty="0" err="1">
                <a:solidFill>
                  <a:srgbClr val="220076"/>
                </a:solidFill>
              </a:rPr>
              <a:t>Nhập</a:t>
            </a:r>
            <a:r>
              <a:rPr lang="en-US" altLang="en-US" sz="2800" b="0" dirty="0">
                <a:solidFill>
                  <a:srgbClr val="220076"/>
                </a:solidFill>
              </a:rPr>
              <a:t>/</a:t>
            </a:r>
            <a:r>
              <a:rPr lang="en-US" altLang="en-US" sz="2800" b="0" dirty="0" err="1">
                <a:solidFill>
                  <a:srgbClr val="220076"/>
                </a:solidFill>
              </a:rPr>
              <a:t>Xuất</a:t>
            </a:r>
            <a:r>
              <a:rPr lang="en-US" altLang="en-US" sz="2800" b="0" dirty="0">
                <a:solidFill>
                  <a:srgbClr val="220076"/>
                </a:solidFill>
              </a:rPr>
              <a:t> </a:t>
            </a:r>
            <a:r>
              <a:rPr lang="en-US" altLang="en-US" sz="2800" b="0" dirty="0" err="1">
                <a:solidFill>
                  <a:srgbClr val="220076"/>
                </a:solidFill>
              </a:rPr>
              <a:t>dữ</a:t>
            </a:r>
            <a:r>
              <a:rPr lang="en-US" altLang="en-US" sz="2800" b="0" dirty="0">
                <a:solidFill>
                  <a:srgbClr val="220076"/>
                </a:solidFill>
              </a:rPr>
              <a:t> </a:t>
            </a:r>
            <a:r>
              <a:rPr lang="en-US" altLang="en-US" sz="2800" b="0" dirty="0" err="1">
                <a:solidFill>
                  <a:srgbClr val="220076"/>
                </a:solidFill>
              </a:rPr>
              <a:t>liệu</a:t>
            </a:r>
            <a:r>
              <a:rPr lang="en-US" altLang="en-US" sz="2800" b="0" dirty="0">
                <a:solidFill>
                  <a:srgbClr val="220076"/>
                </a:solidFill>
              </a:rPr>
              <a:t> </a:t>
            </a:r>
            <a:r>
              <a:rPr lang="en-US" altLang="en-US" sz="2800" b="0" dirty="0" err="1">
                <a:solidFill>
                  <a:srgbClr val="220076"/>
                </a:solidFill>
              </a:rPr>
              <a:t>cho</a:t>
            </a:r>
            <a:r>
              <a:rPr lang="en-US" altLang="en-US" sz="2800" b="0" dirty="0">
                <a:solidFill>
                  <a:srgbClr val="220076"/>
                </a:solidFill>
              </a:rPr>
              <a:t> </a:t>
            </a:r>
            <a:r>
              <a:rPr lang="en-US" altLang="en-US" sz="2800" b="0" dirty="0" err="1">
                <a:solidFill>
                  <a:srgbClr val="220076"/>
                </a:solidFill>
              </a:rPr>
              <a:t>mảng</a:t>
            </a:r>
            <a:endParaRPr lang="en-US" altLang="en-US" sz="2800" b="0" dirty="0">
              <a:solidFill>
                <a:srgbClr val="220076"/>
              </a:solidFill>
            </a:endParaRPr>
          </a:p>
          <a:p>
            <a:pPr lvl="1" eaLnBrk="1" hangingPunct="1">
              <a:lnSpc>
                <a:spcPct val="105000"/>
              </a:lnSpc>
            </a:pPr>
            <a:r>
              <a:rPr lang="en-US" altLang="en-US" sz="2400" b="0" dirty="0" err="1">
                <a:solidFill>
                  <a:srgbClr val="220076"/>
                </a:solidFill>
              </a:rPr>
              <a:t>Mảng</a:t>
            </a:r>
            <a:r>
              <a:rPr lang="en-US" altLang="en-US" sz="2400" b="0" dirty="0">
                <a:solidFill>
                  <a:srgbClr val="220076"/>
                </a:solidFill>
              </a:rPr>
              <a:t> 1 </a:t>
            </a:r>
            <a:r>
              <a:rPr lang="en-US" altLang="en-US" sz="2400" b="0" dirty="0" err="1">
                <a:solidFill>
                  <a:srgbClr val="220076"/>
                </a:solidFill>
              </a:rPr>
              <a:t>chiều</a:t>
            </a:r>
            <a:r>
              <a:rPr lang="en-US" altLang="en-US" sz="2400" b="0" dirty="0">
                <a:solidFill>
                  <a:srgbClr val="220076"/>
                </a:solidFill>
              </a:rPr>
              <a:t>, ma </a:t>
            </a:r>
            <a:r>
              <a:rPr lang="en-US" altLang="en-US" sz="2400" b="0" dirty="0" err="1">
                <a:solidFill>
                  <a:srgbClr val="220076"/>
                </a:solidFill>
              </a:rPr>
              <a:t>trận</a:t>
            </a:r>
            <a:endParaRPr lang="en-US" altLang="en-US" sz="2400" b="0" dirty="0">
              <a:solidFill>
                <a:srgbClr val="220076"/>
              </a:solidFill>
            </a:endParaRPr>
          </a:p>
          <a:p>
            <a:pPr eaLnBrk="1" hangingPunct="1">
              <a:lnSpc>
                <a:spcPct val="105000"/>
              </a:lnSpc>
            </a:pPr>
            <a:r>
              <a:rPr lang="en-US" altLang="en-US" sz="2800" b="0" dirty="0" err="1">
                <a:solidFill>
                  <a:srgbClr val="220076"/>
                </a:solidFill>
              </a:rPr>
              <a:t>Bài</a:t>
            </a:r>
            <a:r>
              <a:rPr lang="en-US" altLang="en-US" sz="2800" b="0" dirty="0">
                <a:solidFill>
                  <a:srgbClr val="220076"/>
                </a:solidFill>
              </a:rPr>
              <a:t> </a:t>
            </a:r>
            <a:r>
              <a:rPr lang="en-US" altLang="en-US" sz="2800" b="0" dirty="0" err="1">
                <a:solidFill>
                  <a:srgbClr val="220076"/>
                </a:solidFill>
              </a:rPr>
              <a:t>toán</a:t>
            </a:r>
            <a:r>
              <a:rPr lang="en-US" altLang="en-US" sz="2800" b="0" dirty="0">
                <a:solidFill>
                  <a:srgbClr val="220076"/>
                </a:solidFill>
              </a:rPr>
              <a:t> </a:t>
            </a:r>
            <a:r>
              <a:rPr lang="en-US" altLang="en-US" sz="2800" b="0" dirty="0" err="1">
                <a:solidFill>
                  <a:srgbClr val="220076"/>
                </a:solidFill>
              </a:rPr>
              <a:t>đếm</a:t>
            </a:r>
            <a:r>
              <a:rPr lang="en-US" altLang="en-US" sz="2800" b="0" dirty="0">
                <a:solidFill>
                  <a:srgbClr val="220076"/>
                </a:solidFill>
              </a:rPr>
              <a:t> </a:t>
            </a:r>
          </a:p>
          <a:p>
            <a:pPr lvl="1" eaLnBrk="1" hangingPunct="1">
              <a:lnSpc>
                <a:spcPct val="105000"/>
              </a:lnSpc>
            </a:pPr>
            <a:r>
              <a:rPr lang="en-US" altLang="en-US" sz="2400" b="0" dirty="0" err="1">
                <a:solidFill>
                  <a:srgbClr val="220076"/>
                </a:solidFill>
              </a:rPr>
              <a:t>Đếm</a:t>
            </a:r>
            <a:r>
              <a:rPr lang="en-US" altLang="en-US" sz="2400" b="0" dirty="0">
                <a:solidFill>
                  <a:srgbClr val="220076"/>
                </a:solidFill>
              </a:rPr>
              <a:t> </a:t>
            </a:r>
            <a:r>
              <a:rPr lang="en-US" altLang="en-US" sz="2400" b="0" dirty="0" err="1">
                <a:solidFill>
                  <a:srgbClr val="220076"/>
                </a:solidFill>
              </a:rPr>
              <a:t>số</a:t>
            </a:r>
            <a:r>
              <a:rPr lang="en-US" altLang="en-US" sz="2400" b="0" dirty="0">
                <a:solidFill>
                  <a:srgbClr val="220076"/>
                </a:solidFill>
              </a:rPr>
              <a:t> </a:t>
            </a:r>
            <a:r>
              <a:rPr lang="en-US" altLang="en-US" sz="2400" b="0" dirty="0" err="1">
                <a:solidFill>
                  <a:srgbClr val="220076"/>
                </a:solidFill>
              </a:rPr>
              <a:t>phần</a:t>
            </a:r>
            <a:r>
              <a:rPr lang="en-US" altLang="en-US" sz="2400" b="0" dirty="0">
                <a:solidFill>
                  <a:srgbClr val="220076"/>
                </a:solidFill>
              </a:rPr>
              <a:t> </a:t>
            </a:r>
            <a:r>
              <a:rPr lang="en-US" altLang="en-US" sz="2400" b="0" dirty="0" err="1">
                <a:solidFill>
                  <a:srgbClr val="220076"/>
                </a:solidFill>
              </a:rPr>
              <a:t>tử</a:t>
            </a:r>
            <a:r>
              <a:rPr lang="en-US" altLang="en-US" sz="2400" b="0" dirty="0">
                <a:solidFill>
                  <a:srgbClr val="220076"/>
                </a:solidFill>
              </a:rPr>
              <a:t> </a:t>
            </a:r>
          </a:p>
          <a:p>
            <a:pPr lvl="1" eaLnBrk="1" hangingPunct="1">
              <a:lnSpc>
                <a:spcPct val="105000"/>
              </a:lnSpc>
            </a:pPr>
            <a:r>
              <a:rPr lang="en-US" altLang="en-US" sz="2400" b="0" dirty="0" err="1">
                <a:solidFill>
                  <a:srgbClr val="220076"/>
                </a:solidFill>
              </a:rPr>
              <a:t>Tính</a:t>
            </a:r>
            <a:r>
              <a:rPr lang="en-US" altLang="en-US" sz="2400" b="0" dirty="0">
                <a:solidFill>
                  <a:srgbClr val="220076"/>
                </a:solidFill>
              </a:rPr>
              <a:t> </a:t>
            </a:r>
            <a:r>
              <a:rPr lang="en-US" altLang="en-US" sz="2400" b="0" dirty="0" err="1">
                <a:solidFill>
                  <a:srgbClr val="220076"/>
                </a:solidFill>
              </a:rPr>
              <a:t>toán</a:t>
            </a:r>
            <a:r>
              <a:rPr lang="en-US" altLang="en-US" sz="2400" b="0" dirty="0">
                <a:solidFill>
                  <a:srgbClr val="220076"/>
                </a:solidFill>
              </a:rPr>
              <a:t> </a:t>
            </a:r>
            <a:r>
              <a:rPr lang="en-US" altLang="en-US" sz="2400" b="0" dirty="0" err="1">
                <a:solidFill>
                  <a:srgbClr val="220076"/>
                </a:solidFill>
              </a:rPr>
              <a:t>trên</a:t>
            </a:r>
            <a:r>
              <a:rPr lang="en-US" altLang="en-US" sz="2400" b="0" dirty="0">
                <a:solidFill>
                  <a:srgbClr val="220076"/>
                </a:solidFill>
              </a:rPr>
              <a:t> </a:t>
            </a:r>
            <a:r>
              <a:rPr lang="en-US" altLang="en-US" sz="2400" b="0" dirty="0" err="1">
                <a:solidFill>
                  <a:srgbClr val="220076"/>
                </a:solidFill>
              </a:rPr>
              <a:t>các</a:t>
            </a:r>
            <a:r>
              <a:rPr lang="en-US" altLang="en-US" sz="2400" b="0" dirty="0">
                <a:solidFill>
                  <a:srgbClr val="220076"/>
                </a:solidFill>
              </a:rPr>
              <a:t> </a:t>
            </a:r>
            <a:r>
              <a:rPr lang="en-US" altLang="en-US" sz="2400" b="0" dirty="0" err="1">
                <a:solidFill>
                  <a:srgbClr val="220076"/>
                </a:solidFill>
              </a:rPr>
              <a:t>phần</a:t>
            </a:r>
            <a:r>
              <a:rPr lang="en-US" altLang="en-US" sz="2400" b="0" dirty="0">
                <a:solidFill>
                  <a:srgbClr val="220076"/>
                </a:solidFill>
              </a:rPr>
              <a:t> </a:t>
            </a:r>
            <a:r>
              <a:rPr lang="en-US" altLang="en-US" sz="2400" b="0" dirty="0" err="1">
                <a:solidFill>
                  <a:srgbClr val="220076"/>
                </a:solidFill>
              </a:rPr>
              <a:t>tử</a:t>
            </a:r>
            <a:r>
              <a:rPr lang="en-US" altLang="en-US" sz="2400" b="0" dirty="0">
                <a:solidFill>
                  <a:srgbClr val="220076"/>
                </a:solidFill>
              </a:rPr>
              <a:t>..</a:t>
            </a:r>
          </a:p>
          <a:p>
            <a:pPr eaLnBrk="1" hangingPunct="1">
              <a:lnSpc>
                <a:spcPct val="105000"/>
              </a:lnSpc>
            </a:pPr>
            <a:r>
              <a:rPr lang="en-US" altLang="en-US" sz="2800" b="0" dirty="0" err="1">
                <a:solidFill>
                  <a:srgbClr val="220076"/>
                </a:solidFill>
              </a:rPr>
              <a:t>Tìm</a:t>
            </a:r>
            <a:r>
              <a:rPr lang="en-US" altLang="en-US" sz="2800" b="0" dirty="0">
                <a:solidFill>
                  <a:srgbClr val="220076"/>
                </a:solidFill>
              </a:rPr>
              <a:t> </a:t>
            </a:r>
            <a:r>
              <a:rPr lang="en-US" altLang="en-US" sz="2800" b="0" dirty="0" err="1">
                <a:solidFill>
                  <a:srgbClr val="220076"/>
                </a:solidFill>
              </a:rPr>
              <a:t>kiếm</a:t>
            </a:r>
            <a:r>
              <a:rPr lang="en-US" altLang="en-US" sz="2800" b="0" dirty="0">
                <a:solidFill>
                  <a:srgbClr val="220076"/>
                </a:solidFill>
              </a:rPr>
              <a:t> </a:t>
            </a:r>
            <a:r>
              <a:rPr lang="en-US" altLang="en-US" sz="2800" b="0" dirty="0" err="1">
                <a:solidFill>
                  <a:srgbClr val="220076"/>
                </a:solidFill>
              </a:rPr>
              <a:t>phần</a:t>
            </a:r>
            <a:r>
              <a:rPr lang="en-US" altLang="en-US" sz="2800" b="0" dirty="0">
                <a:solidFill>
                  <a:srgbClr val="220076"/>
                </a:solidFill>
              </a:rPr>
              <a:t> </a:t>
            </a:r>
            <a:r>
              <a:rPr lang="en-US" altLang="en-US" sz="2800" b="0" dirty="0" err="1">
                <a:solidFill>
                  <a:srgbClr val="220076"/>
                </a:solidFill>
              </a:rPr>
              <a:t>tử</a:t>
            </a:r>
            <a:endParaRPr lang="en-US" altLang="en-US" sz="2800" b="0" dirty="0">
              <a:solidFill>
                <a:srgbClr val="220076"/>
              </a:solidFill>
            </a:endParaRPr>
          </a:p>
          <a:p>
            <a:pPr lvl="1" eaLnBrk="1" hangingPunct="1">
              <a:lnSpc>
                <a:spcPct val="105000"/>
              </a:lnSpc>
            </a:pPr>
            <a:r>
              <a:rPr lang="en-US" altLang="en-US" sz="2400" b="0" dirty="0" err="1">
                <a:solidFill>
                  <a:srgbClr val="220076"/>
                </a:solidFill>
              </a:rPr>
              <a:t>Lớn</a:t>
            </a:r>
            <a:r>
              <a:rPr lang="en-US" altLang="en-US" sz="2400" b="0" dirty="0">
                <a:solidFill>
                  <a:srgbClr val="220076"/>
                </a:solidFill>
              </a:rPr>
              <a:t> </a:t>
            </a:r>
            <a:r>
              <a:rPr lang="en-US" altLang="en-US" sz="2400" b="0" dirty="0" err="1">
                <a:solidFill>
                  <a:srgbClr val="220076"/>
                </a:solidFill>
              </a:rPr>
              <a:t>nhất</a:t>
            </a:r>
            <a:r>
              <a:rPr lang="en-US" altLang="en-US" sz="2400" b="0" dirty="0">
                <a:solidFill>
                  <a:srgbClr val="220076"/>
                </a:solidFill>
              </a:rPr>
              <a:t>/</a:t>
            </a:r>
            <a:r>
              <a:rPr lang="en-US" altLang="en-US" sz="2400" b="0" dirty="0" err="1">
                <a:solidFill>
                  <a:srgbClr val="220076"/>
                </a:solidFill>
              </a:rPr>
              <a:t>nhỏ</a:t>
            </a:r>
            <a:r>
              <a:rPr lang="en-US" altLang="en-US" sz="2400" b="0" dirty="0">
                <a:solidFill>
                  <a:srgbClr val="220076"/>
                </a:solidFill>
              </a:rPr>
              <a:t> </a:t>
            </a:r>
            <a:r>
              <a:rPr lang="en-US" altLang="en-US" sz="2400" b="0" dirty="0" err="1">
                <a:solidFill>
                  <a:srgbClr val="220076"/>
                </a:solidFill>
              </a:rPr>
              <a:t>nhất</a:t>
            </a:r>
            <a:r>
              <a:rPr lang="en-US" altLang="en-US" sz="2400" b="0" dirty="0">
                <a:solidFill>
                  <a:srgbClr val="220076"/>
                </a:solidFill>
              </a:rPr>
              <a:t>/</a:t>
            </a:r>
            <a:r>
              <a:rPr lang="en-US" altLang="en-US" sz="2400" b="0" dirty="0" err="1">
                <a:solidFill>
                  <a:srgbClr val="220076"/>
                </a:solidFill>
              </a:rPr>
              <a:t>bất</a:t>
            </a:r>
            <a:r>
              <a:rPr lang="en-US" altLang="en-US" sz="2400" b="0" dirty="0">
                <a:solidFill>
                  <a:srgbClr val="220076"/>
                </a:solidFill>
              </a:rPr>
              <a:t> </a:t>
            </a:r>
            <a:r>
              <a:rPr lang="en-US" altLang="en-US" sz="2400" b="0" dirty="0" err="1">
                <a:solidFill>
                  <a:srgbClr val="220076"/>
                </a:solidFill>
              </a:rPr>
              <a:t>kỳ</a:t>
            </a:r>
            <a:endParaRPr lang="en-US" altLang="en-US" sz="2400" b="0" dirty="0">
              <a:solidFill>
                <a:srgbClr val="220076"/>
              </a:solidFill>
            </a:endParaRPr>
          </a:p>
          <a:p>
            <a:pPr eaLnBrk="1" hangingPunct="1">
              <a:lnSpc>
                <a:spcPct val="105000"/>
              </a:lnSpc>
            </a:pPr>
            <a:r>
              <a:rPr lang="en-US" altLang="en-US" sz="2800" b="0" dirty="0" err="1">
                <a:solidFill>
                  <a:srgbClr val="220076"/>
                </a:solidFill>
              </a:rPr>
              <a:t>Sắp</a:t>
            </a:r>
            <a:r>
              <a:rPr lang="en-US" altLang="en-US" sz="2800" b="0" dirty="0">
                <a:solidFill>
                  <a:srgbClr val="220076"/>
                </a:solidFill>
              </a:rPr>
              <a:t> </a:t>
            </a:r>
            <a:r>
              <a:rPr lang="en-US" altLang="en-US" sz="2800" b="0" dirty="0" err="1">
                <a:solidFill>
                  <a:srgbClr val="220076"/>
                </a:solidFill>
              </a:rPr>
              <a:t>xếp</a:t>
            </a:r>
            <a:r>
              <a:rPr lang="en-US" altLang="en-US" sz="2800" b="0" dirty="0">
                <a:solidFill>
                  <a:srgbClr val="220076"/>
                </a:solidFill>
              </a:rPr>
              <a:t> </a:t>
            </a:r>
            <a:r>
              <a:rPr lang="en-US" altLang="en-US" sz="2800" b="0" dirty="0" err="1">
                <a:solidFill>
                  <a:srgbClr val="220076"/>
                </a:solidFill>
              </a:rPr>
              <a:t>phần</a:t>
            </a:r>
            <a:r>
              <a:rPr lang="en-US" altLang="en-US" sz="2800" b="0" dirty="0">
                <a:solidFill>
                  <a:srgbClr val="220076"/>
                </a:solidFill>
              </a:rPr>
              <a:t> </a:t>
            </a:r>
            <a:r>
              <a:rPr lang="en-US" altLang="en-US" sz="2800" b="0" dirty="0" err="1">
                <a:solidFill>
                  <a:srgbClr val="220076"/>
                </a:solidFill>
              </a:rPr>
              <a:t>tử</a:t>
            </a:r>
            <a:r>
              <a:rPr lang="en-US" altLang="en-US" sz="2800" b="0" dirty="0">
                <a:solidFill>
                  <a:srgbClr val="220076"/>
                </a:solidFill>
              </a:rPr>
              <a:t> </a:t>
            </a:r>
            <a:r>
              <a:rPr lang="en-US" altLang="en-US" sz="2800" b="0" dirty="0" err="1">
                <a:solidFill>
                  <a:srgbClr val="220076"/>
                </a:solidFill>
              </a:rPr>
              <a:t>trong</a:t>
            </a:r>
            <a:r>
              <a:rPr lang="en-US" altLang="en-US" sz="2800" b="0" dirty="0">
                <a:solidFill>
                  <a:srgbClr val="220076"/>
                </a:solidFill>
              </a:rPr>
              <a:t> </a:t>
            </a:r>
            <a:r>
              <a:rPr lang="en-US" altLang="en-US" sz="2800" b="0" dirty="0" err="1">
                <a:solidFill>
                  <a:srgbClr val="220076"/>
                </a:solidFill>
              </a:rPr>
              <a:t>mảng</a:t>
            </a:r>
            <a:endParaRPr lang="en-US" altLang="en-US" sz="2800" b="0" dirty="0">
              <a:solidFill>
                <a:srgbClr val="220076"/>
              </a:solidFill>
            </a:endParaRPr>
          </a:p>
          <a:p>
            <a:pPr lvl="1" eaLnBrk="1" hangingPunct="1">
              <a:lnSpc>
                <a:spcPct val="105000"/>
              </a:lnSpc>
            </a:pPr>
            <a:r>
              <a:rPr lang="en-US" altLang="en-US" sz="2400" b="0" dirty="0">
                <a:solidFill>
                  <a:srgbClr val="220076"/>
                </a:solidFill>
              </a:rPr>
              <a:t>Theo </a:t>
            </a:r>
            <a:r>
              <a:rPr lang="en-US" altLang="en-US" sz="2400" b="0" dirty="0" err="1">
                <a:solidFill>
                  <a:srgbClr val="220076"/>
                </a:solidFill>
              </a:rPr>
              <a:t>thứ</a:t>
            </a:r>
            <a:r>
              <a:rPr lang="en-US" altLang="en-US" sz="2400" b="0" dirty="0">
                <a:solidFill>
                  <a:srgbClr val="220076"/>
                </a:solidFill>
              </a:rPr>
              <a:t> </a:t>
            </a:r>
            <a:r>
              <a:rPr lang="en-US" altLang="en-US" sz="2400" b="0" dirty="0" err="1">
                <a:solidFill>
                  <a:srgbClr val="220076"/>
                </a:solidFill>
              </a:rPr>
              <a:t>tự</a:t>
            </a:r>
            <a:r>
              <a:rPr lang="en-US" altLang="en-US" sz="2400" b="0" dirty="0">
                <a:solidFill>
                  <a:srgbClr val="220076"/>
                </a:solidFill>
              </a:rPr>
              <a:t>, </a:t>
            </a:r>
            <a:r>
              <a:rPr lang="en-US" altLang="en-US" sz="2400" b="0" dirty="0" err="1">
                <a:solidFill>
                  <a:srgbClr val="220076"/>
                </a:solidFill>
              </a:rPr>
              <a:t>theo</a:t>
            </a:r>
            <a:r>
              <a:rPr lang="en-US" altLang="en-US" sz="2400" b="0" dirty="0">
                <a:solidFill>
                  <a:srgbClr val="220076"/>
                </a:solidFill>
              </a:rPr>
              <a:t> </a:t>
            </a:r>
            <a:r>
              <a:rPr lang="en-US" altLang="en-US" sz="2400" b="0" dirty="0" err="1">
                <a:solidFill>
                  <a:srgbClr val="220076"/>
                </a:solidFill>
              </a:rPr>
              <a:t>nguyên</a:t>
            </a:r>
            <a:r>
              <a:rPr lang="en-US" altLang="en-US" sz="2400" b="0" dirty="0">
                <a:solidFill>
                  <a:srgbClr val="220076"/>
                </a:solidFill>
              </a:rPr>
              <a:t> </a:t>
            </a:r>
            <a:r>
              <a:rPr lang="en-US" altLang="en-US" sz="2400" b="0" dirty="0" err="1">
                <a:solidFill>
                  <a:srgbClr val="220076"/>
                </a:solidFill>
              </a:rPr>
              <a:t>tắc</a:t>
            </a:r>
            <a:endParaRPr lang="en-US" altLang="en-US" sz="2400" b="0" dirty="0">
              <a:solidFill>
                <a:srgbClr val="220076"/>
              </a:solidFill>
            </a:endParaRPr>
          </a:p>
          <a:p>
            <a:pPr eaLnBrk="1" hangingPunct="1">
              <a:lnSpc>
                <a:spcPct val="105000"/>
              </a:lnSpc>
            </a:pPr>
            <a:r>
              <a:rPr lang="en-US" altLang="en-US" sz="2800" b="0" dirty="0" err="1">
                <a:solidFill>
                  <a:srgbClr val="220076"/>
                </a:solidFill>
              </a:rPr>
              <a:t>Chèn</a:t>
            </a:r>
            <a:r>
              <a:rPr lang="en-US" altLang="en-US" sz="2800" b="0" dirty="0">
                <a:solidFill>
                  <a:srgbClr val="220076"/>
                </a:solidFill>
              </a:rPr>
              <a:t> </a:t>
            </a:r>
            <a:r>
              <a:rPr lang="en-US" altLang="en-US" sz="2800" b="0" dirty="0" err="1">
                <a:solidFill>
                  <a:srgbClr val="220076"/>
                </a:solidFill>
              </a:rPr>
              <a:t>thêm</a:t>
            </a:r>
            <a:r>
              <a:rPr lang="en-US" altLang="en-US" sz="2800" b="0" dirty="0">
                <a:solidFill>
                  <a:srgbClr val="220076"/>
                </a:solidFill>
              </a:rPr>
              <a:t> </a:t>
            </a:r>
            <a:r>
              <a:rPr lang="en-US" altLang="en-US" sz="2800" b="0" dirty="0" err="1">
                <a:solidFill>
                  <a:srgbClr val="220076"/>
                </a:solidFill>
              </a:rPr>
              <a:t>phần</a:t>
            </a:r>
            <a:r>
              <a:rPr lang="en-US" altLang="en-US" sz="2800" b="0" dirty="0">
                <a:solidFill>
                  <a:srgbClr val="220076"/>
                </a:solidFill>
              </a:rPr>
              <a:t> </a:t>
            </a:r>
            <a:r>
              <a:rPr lang="en-US" altLang="en-US" sz="2800" b="0" dirty="0" err="1">
                <a:solidFill>
                  <a:srgbClr val="220076"/>
                </a:solidFill>
              </a:rPr>
              <a:t>tử</a:t>
            </a:r>
            <a:r>
              <a:rPr lang="en-US" altLang="en-US" sz="2800" b="0" dirty="0">
                <a:solidFill>
                  <a:srgbClr val="220076"/>
                </a:solidFill>
              </a:rPr>
              <a:t>, </a:t>
            </a:r>
            <a:r>
              <a:rPr lang="en-US" altLang="en-US" sz="2800" b="0" dirty="0" err="1">
                <a:solidFill>
                  <a:srgbClr val="220076"/>
                </a:solidFill>
              </a:rPr>
              <a:t>xóa</a:t>
            </a:r>
            <a:r>
              <a:rPr lang="en-US" altLang="en-US" sz="2800" b="0" dirty="0">
                <a:solidFill>
                  <a:srgbClr val="220076"/>
                </a:solidFill>
              </a:rPr>
              <a:t> </a:t>
            </a:r>
            <a:r>
              <a:rPr lang="en-US" altLang="en-US" sz="2800" b="0" dirty="0" err="1">
                <a:solidFill>
                  <a:srgbClr val="220076"/>
                </a:solidFill>
              </a:rPr>
              <a:t>phần</a:t>
            </a:r>
            <a:r>
              <a:rPr lang="en-US" altLang="en-US" sz="2800" b="0" dirty="0">
                <a:solidFill>
                  <a:srgbClr val="220076"/>
                </a:solidFill>
              </a:rPr>
              <a:t> </a:t>
            </a:r>
            <a:r>
              <a:rPr lang="en-US" altLang="en-US" sz="2800" b="0" dirty="0" err="1">
                <a:solidFill>
                  <a:srgbClr val="220076"/>
                </a:solidFill>
              </a:rPr>
              <a:t>tử</a:t>
            </a:r>
            <a:endParaRPr lang="en-US" altLang="en-US" sz="2800" b="0" dirty="0">
              <a:solidFill>
                <a:srgbClr val="220076"/>
              </a:solidFill>
            </a:endParaRPr>
          </a:p>
        </p:txBody>
      </p:sp>
      <p:sp>
        <p:nvSpPr>
          <p:cNvPr id="2" name="Slide Number Placeholder 1">
            <a:extLst>
              <a:ext uri="{FF2B5EF4-FFF2-40B4-BE49-F238E27FC236}">
                <a16:creationId xmlns:a16="http://schemas.microsoft.com/office/drawing/2014/main" id="{49628B0C-0221-4132-A6A0-ED1241DA02C8}"/>
              </a:ext>
            </a:extLst>
          </p:cNvPr>
          <p:cNvSpPr>
            <a:spLocks noGrp="1"/>
          </p:cNvSpPr>
          <p:nvPr>
            <p:ph type="sldNum" sz="quarter" idx="12"/>
          </p:nvPr>
        </p:nvSpPr>
        <p:spPr/>
        <p:txBody>
          <a:bodyPr/>
          <a:lstStyle/>
          <a:p>
            <a:pPr>
              <a:defRPr/>
            </a:pPr>
            <a:fld id="{433BCE07-93B6-431C-B811-61266185107F}" type="slidenum">
              <a:rPr lang="en-US" altLang="en-US" smtClean="0"/>
              <a:pPr>
                <a:defRPr/>
              </a:pPr>
              <a:t>18</a:t>
            </a:fld>
            <a:endParaRPr lang="en-US"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7" name="Rectangle 2"/>
          <p:cNvSpPr>
            <a:spLocks noGrp="1" noChangeArrowheads="1"/>
          </p:cNvSpPr>
          <p:nvPr>
            <p:ph type="title"/>
          </p:nvPr>
        </p:nvSpPr>
        <p:spPr>
          <a:xfrm>
            <a:off x="228600" y="122237"/>
            <a:ext cx="8534400" cy="944563"/>
          </a:xfrm>
        </p:spPr>
        <p:txBody>
          <a:bodyPr/>
          <a:lstStyle/>
          <a:p>
            <a:r>
              <a:rPr lang="en-US" altLang="en-US"/>
              <a:t>Nhập dữ liệu</a:t>
            </a:r>
          </a:p>
        </p:txBody>
      </p:sp>
      <p:sp>
        <p:nvSpPr>
          <p:cNvPr id="477189" name="Rectangle 3"/>
          <p:cNvSpPr>
            <a:spLocks noChangeArrowheads="1"/>
          </p:cNvSpPr>
          <p:nvPr/>
        </p:nvSpPr>
        <p:spPr bwMode="auto">
          <a:xfrm>
            <a:off x="304800" y="976313"/>
            <a:ext cx="8534400" cy="5821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eaLnBrk="1" hangingPunct="1">
              <a:lnSpc>
                <a:spcPct val="105000"/>
              </a:lnSpc>
              <a:spcBef>
                <a:spcPct val="25000"/>
              </a:spcBef>
              <a:buFontTx/>
              <a:buNone/>
            </a:pPr>
            <a:r>
              <a:rPr lang="en-US" altLang="en-US" sz="2800" b="0" dirty="0"/>
              <a:t>			</a:t>
            </a:r>
            <a:r>
              <a:rPr lang="en-US" altLang="en-US" dirty="0" err="1">
                <a:solidFill>
                  <a:srgbClr val="220076"/>
                </a:solidFill>
              </a:rPr>
              <a:t>Dùng</a:t>
            </a:r>
            <a:r>
              <a:rPr lang="en-US" altLang="en-US" dirty="0">
                <a:solidFill>
                  <a:srgbClr val="220076"/>
                </a:solidFill>
              </a:rPr>
              <a:t> </a:t>
            </a:r>
            <a:r>
              <a:rPr lang="en-US" altLang="en-US" dirty="0" err="1">
                <a:solidFill>
                  <a:srgbClr val="220076"/>
                </a:solidFill>
              </a:rPr>
              <a:t>hàm</a:t>
            </a:r>
            <a:r>
              <a:rPr lang="en-US" altLang="en-US" dirty="0">
                <a:solidFill>
                  <a:srgbClr val="220076"/>
                </a:solidFill>
              </a:rPr>
              <a:t> </a:t>
            </a:r>
            <a:r>
              <a:rPr lang="en-US" altLang="en-US" dirty="0" err="1">
                <a:solidFill>
                  <a:srgbClr val="220076"/>
                </a:solidFill>
              </a:rPr>
              <a:t>scanf</a:t>
            </a:r>
            <a:r>
              <a:rPr lang="en-US" altLang="en-US" dirty="0">
                <a:solidFill>
                  <a:srgbClr val="220076"/>
                </a:solidFill>
              </a:rPr>
              <a:t>()</a:t>
            </a:r>
          </a:p>
          <a:p>
            <a:pPr eaLnBrk="1" hangingPunct="1">
              <a:lnSpc>
                <a:spcPct val="105000"/>
              </a:lnSpc>
              <a:spcBef>
                <a:spcPct val="25000"/>
              </a:spcBef>
              <a:buFontTx/>
              <a:buNone/>
            </a:pPr>
            <a:r>
              <a:rPr lang="en-US" altLang="en-US" sz="2800" i="1" u="sng" dirty="0" err="1">
                <a:solidFill>
                  <a:srgbClr val="220076"/>
                </a:solidFill>
              </a:rPr>
              <a:t>Ví</a:t>
            </a:r>
            <a:r>
              <a:rPr lang="en-US" altLang="en-US" sz="2800" i="1" u="sng" dirty="0">
                <a:solidFill>
                  <a:srgbClr val="220076"/>
                </a:solidFill>
              </a:rPr>
              <a:t> </a:t>
            </a:r>
            <a:r>
              <a:rPr lang="en-US" altLang="en-US" sz="2800" i="1" u="sng" dirty="0" err="1">
                <a:solidFill>
                  <a:srgbClr val="220076"/>
                </a:solidFill>
              </a:rPr>
              <a:t>dụ</a:t>
            </a:r>
            <a:r>
              <a:rPr lang="en-US" altLang="en-US" sz="2800" i="1" u="sng" dirty="0">
                <a:solidFill>
                  <a:srgbClr val="220076"/>
                </a:solidFill>
              </a:rPr>
              <a:t>:</a:t>
            </a:r>
            <a:r>
              <a:rPr lang="en-US" altLang="en-US" sz="2800" b="0" dirty="0">
                <a:solidFill>
                  <a:srgbClr val="220076"/>
                </a:solidFill>
              </a:rPr>
              <a:t>	int Table[10];</a:t>
            </a:r>
          </a:p>
          <a:p>
            <a:pPr eaLnBrk="1" hangingPunct="1">
              <a:lnSpc>
                <a:spcPct val="105000"/>
              </a:lnSpc>
              <a:spcBef>
                <a:spcPct val="25000"/>
              </a:spcBef>
            </a:pPr>
            <a:r>
              <a:rPr lang="en-US" altLang="en-US" sz="2800" b="0" dirty="0" err="1">
                <a:solidFill>
                  <a:srgbClr val="220076"/>
                </a:solidFill>
              </a:rPr>
              <a:t>Nhập</a:t>
            </a:r>
            <a:r>
              <a:rPr lang="en-US" altLang="en-US" sz="2800" b="0" dirty="0">
                <a:solidFill>
                  <a:srgbClr val="220076"/>
                </a:solidFill>
              </a:rPr>
              <a:t> </a:t>
            </a:r>
            <a:r>
              <a:rPr lang="en-US" altLang="en-US" sz="2800" b="0" dirty="0" err="1">
                <a:solidFill>
                  <a:srgbClr val="220076"/>
                </a:solidFill>
              </a:rPr>
              <a:t>dữ</a:t>
            </a:r>
            <a:r>
              <a:rPr lang="en-US" altLang="en-US" sz="2800" b="0" dirty="0">
                <a:solidFill>
                  <a:srgbClr val="220076"/>
                </a:solidFill>
              </a:rPr>
              <a:t> </a:t>
            </a:r>
            <a:r>
              <a:rPr lang="en-US" altLang="en-US" sz="2800" b="0" dirty="0" err="1">
                <a:solidFill>
                  <a:srgbClr val="220076"/>
                </a:solidFill>
              </a:rPr>
              <a:t>liệu</a:t>
            </a:r>
            <a:r>
              <a:rPr lang="en-US" altLang="en-US" sz="2800" b="0" dirty="0">
                <a:solidFill>
                  <a:srgbClr val="220076"/>
                </a:solidFill>
              </a:rPr>
              <a:t> </a:t>
            </a:r>
            <a:r>
              <a:rPr lang="en-US" altLang="en-US" sz="2800" b="0" dirty="0" err="1">
                <a:solidFill>
                  <a:srgbClr val="220076"/>
                </a:solidFill>
              </a:rPr>
              <a:t>cho</a:t>
            </a:r>
            <a:r>
              <a:rPr lang="en-US" altLang="en-US" sz="2800" b="0" dirty="0">
                <a:solidFill>
                  <a:srgbClr val="220076"/>
                </a:solidFill>
              </a:rPr>
              <a:t> </a:t>
            </a:r>
            <a:r>
              <a:rPr lang="en-US" altLang="en-US" sz="2800" b="0" dirty="0" err="1">
                <a:solidFill>
                  <a:srgbClr val="220076"/>
                </a:solidFill>
              </a:rPr>
              <a:t>một</a:t>
            </a:r>
            <a:r>
              <a:rPr lang="en-US" altLang="en-US" sz="2800" b="0" dirty="0">
                <a:solidFill>
                  <a:srgbClr val="220076"/>
                </a:solidFill>
              </a:rPr>
              <a:t> </a:t>
            </a:r>
            <a:r>
              <a:rPr lang="en-US" altLang="en-US" sz="2800" b="0" dirty="0" err="1">
                <a:solidFill>
                  <a:srgbClr val="220076"/>
                </a:solidFill>
              </a:rPr>
              <a:t>phần</a:t>
            </a:r>
            <a:r>
              <a:rPr lang="en-US" altLang="en-US" sz="2800" b="0" dirty="0">
                <a:solidFill>
                  <a:srgbClr val="220076"/>
                </a:solidFill>
              </a:rPr>
              <a:t> </a:t>
            </a:r>
            <a:r>
              <a:rPr lang="en-US" altLang="en-US" sz="2800" b="0" dirty="0" err="1">
                <a:solidFill>
                  <a:srgbClr val="220076"/>
                </a:solidFill>
              </a:rPr>
              <a:t>tử</a:t>
            </a:r>
            <a:endParaRPr lang="en-US" altLang="en-US" sz="2800" b="0" dirty="0">
              <a:solidFill>
                <a:srgbClr val="220076"/>
              </a:solidFill>
            </a:endParaRPr>
          </a:p>
          <a:p>
            <a:pPr lvl="1" eaLnBrk="1" hangingPunct="1">
              <a:lnSpc>
                <a:spcPct val="105000"/>
              </a:lnSpc>
              <a:spcBef>
                <a:spcPct val="25000"/>
              </a:spcBef>
              <a:buFontTx/>
              <a:buNone/>
            </a:pPr>
            <a:r>
              <a:rPr lang="en-US" altLang="en-US" sz="2400" b="0" dirty="0" err="1">
                <a:solidFill>
                  <a:srgbClr val="996600"/>
                </a:solidFill>
              </a:rPr>
              <a:t>scanf</a:t>
            </a:r>
            <a:r>
              <a:rPr lang="en-US" altLang="en-US" sz="2400" b="0" dirty="0">
                <a:solidFill>
                  <a:srgbClr val="996600"/>
                </a:solidFill>
              </a:rPr>
              <a:t>(“%</a:t>
            </a:r>
            <a:r>
              <a:rPr lang="en-US" altLang="en-US" sz="2400" b="0" dirty="0" err="1">
                <a:solidFill>
                  <a:srgbClr val="996600"/>
                </a:solidFill>
              </a:rPr>
              <a:t>d”,&amp;Table</a:t>
            </a:r>
            <a:r>
              <a:rPr lang="en-US" altLang="en-US" sz="2400" b="0" dirty="0">
                <a:solidFill>
                  <a:srgbClr val="996600"/>
                </a:solidFill>
              </a:rPr>
              <a:t>[2]);</a:t>
            </a:r>
            <a:r>
              <a:rPr lang="en-US" altLang="en-US" sz="2400" b="0" dirty="0">
                <a:sym typeface="Symbol" panose="05050102010706020507" pitchFamily="18" charset="2"/>
              </a:rPr>
              <a:t></a:t>
            </a:r>
            <a:r>
              <a:rPr lang="en-US" altLang="en-US" sz="2400" b="0" dirty="0" err="1">
                <a:sym typeface="Symbol" panose="05050102010706020507" pitchFamily="18" charset="2"/>
              </a:rPr>
              <a:t>phần</a:t>
            </a:r>
            <a:r>
              <a:rPr lang="en-US" altLang="en-US" sz="2400" b="0" dirty="0">
                <a:sym typeface="Symbol" panose="05050102010706020507" pitchFamily="18" charset="2"/>
              </a:rPr>
              <a:t> </a:t>
            </a:r>
            <a:r>
              <a:rPr lang="en-US" altLang="en-US" sz="2400" b="0" dirty="0" err="1">
                <a:sym typeface="Symbol" panose="05050102010706020507" pitchFamily="18" charset="2"/>
              </a:rPr>
              <a:t>tử</a:t>
            </a:r>
            <a:r>
              <a:rPr lang="en-US" altLang="en-US" sz="2400" b="0" dirty="0">
                <a:sym typeface="Symbol" panose="05050102010706020507" pitchFamily="18" charset="2"/>
              </a:rPr>
              <a:t> </a:t>
            </a:r>
            <a:r>
              <a:rPr lang="en-US" altLang="en-US" sz="2400" b="0" dirty="0" err="1">
                <a:sym typeface="Symbol" panose="05050102010706020507" pitchFamily="18" charset="2"/>
              </a:rPr>
              <a:t>thứ</a:t>
            </a:r>
            <a:r>
              <a:rPr lang="en-US" altLang="en-US" sz="2400" b="0" dirty="0">
                <a:sym typeface="Symbol" panose="05050102010706020507" pitchFamily="18" charset="2"/>
              </a:rPr>
              <a:t> 3 </a:t>
            </a:r>
            <a:r>
              <a:rPr lang="en-US" altLang="en-US" sz="2400" b="0" dirty="0" err="1">
                <a:sym typeface="Symbol" panose="05050102010706020507" pitchFamily="18" charset="2"/>
              </a:rPr>
              <a:t>của</a:t>
            </a:r>
            <a:r>
              <a:rPr lang="en-US" altLang="en-US" sz="2400" b="0" dirty="0">
                <a:sym typeface="Symbol" panose="05050102010706020507" pitchFamily="18" charset="2"/>
              </a:rPr>
              <a:t> </a:t>
            </a:r>
            <a:r>
              <a:rPr lang="en-US" altLang="en-US" sz="2400" b="0" dirty="0" err="1">
                <a:sym typeface="Symbol" panose="05050102010706020507" pitchFamily="18" charset="2"/>
              </a:rPr>
              <a:t>mảng</a:t>
            </a:r>
            <a:endParaRPr lang="en-US" altLang="en-US" sz="2400" b="0" dirty="0">
              <a:sym typeface="Symbol" panose="05050102010706020507" pitchFamily="18" charset="2"/>
            </a:endParaRPr>
          </a:p>
          <a:p>
            <a:pPr eaLnBrk="1" hangingPunct="1">
              <a:lnSpc>
                <a:spcPct val="105000"/>
              </a:lnSpc>
              <a:spcBef>
                <a:spcPct val="25000"/>
              </a:spcBef>
            </a:pPr>
            <a:r>
              <a:rPr lang="en-US" altLang="en-US" sz="2800" b="0" dirty="0" err="1">
                <a:solidFill>
                  <a:srgbClr val="220076"/>
                </a:solidFill>
              </a:rPr>
              <a:t>Nhập</a:t>
            </a:r>
            <a:r>
              <a:rPr lang="en-US" altLang="en-US" sz="2800" b="0" dirty="0">
                <a:solidFill>
                  <a:srgbClr val="220076"/>
                </a:solidFill>
              </a:rPr>
              <a:t> </a:t>
            </a:r>
            <a:r>
              <a:rPr lang="en-US" altLang="en-US" sz="2800" b="0" dirty="0" err="1">
                <a:solidFill>
                  <a:srgbClr val="220076"/>
                </a:solidFill>
              </a:rPr>
              <a:t>dữ</a:t>
            </a:r>
            <a:r>
              <a:rPr lang="en-US" altLang="en-US" sz="2800" b="0" dirty="0">
                <a:solidFill>
                  <a:srgbClr val="220076"/>
                </a:solidFill>
              </a:rPr>
              <a:t> </a:t>
            </a:r>
            <a:r>
              <a:rPr lang="en-US" altLang="en-US" sz="2800" b="0" dirty="0" err="1">
                <a:solidFill>
                  <a:srgbClr val="220076"/>
                </a:solidFill>
              </a:rPr>
              <a:t>liệu</a:t>
            </a:r>
            <a:r>
              <a:rPr lang="en-US" altLang="en-US" sz="2800" b="0" dirty="0">
                <a:solidFill>
                  <a:srgbClr val="220076"/>
                </a:solidFill>
              </a:rPr>
              <a:t> </a:t>
            </a:r>
            <a:r>
              <a:rPr lang="en-US" altLang="en-US" sz="2800" b="0" dirty="0" err="1">
                <a:solidFill>
                  <a:srgbClr val="220076"/>
                </a:solidFill>
              </a:rPr>
              <a:t>cho</a:t>
            </a:r>
            <a:r>
              <a:rPr lang="en-US" altLang="en-US" sz="2800" b="0" dirty="0">
                <a:solidFill>
                  <a:srgbClr val="220076"/>
                </a:solidFill>
              </a:rPr>
              <a:t> </a:t>
            </a:r>
            <a:r>
              <a:rPr lang="en-US" altLang="en-US" sz="2800" b="0" dirty="0" err="1">
                <a:solidFill>
                  <a:srgbClr val="220076"/>
                </a:solidFill>
              </a:rPr>
              <a:t>cả</a:t>
            </a:r>
            <a:r>
              <a:rPr lang="en-US" altLang="en-US" sz="2800" b="0" dirty="0">
                <a:solidFill>
                  <a:srgbClr val="220076"/>
                </a:solidFill>
              </a:rPr>
              <a:t> </a:t>
            </a:r>
            <a:r>
              <a:rPr lang="en-US" altLang="en-US" sz="2800" b="0" dirty="0" err="1">
                <a:solidFill>
                  <a:srgbClr val="220076"/>
                </a:solidFill>
              </a:rPr>
              <a:t>mảng</a:t>
            </a:r>
            <a:endParaRPr lang="en-US" altLang="en-US" sz="2800" b="0" dirty="0">
              <a:solidFill>
                <a:srgbClr val="220076"/>
              </a:solidFill>
            </a:endParaRPr>
          </a:p>
          <a:p>
            <a:pPr lvl="1" eaLnBrk="1" hangingPunct="1">
              <a:lnSpc>
                <a:spcPct val="105000"/>
              </a:lnSpc>
              <a:spcBef>
                <a:spcPct val="25000"/>
              </a:spcBef>
            </a:pPr>
            <a:r>
              <a:rPr lang="en-US" altLang="en-US" sz="2400" b="0" dirty="0" err="1">
                <a:solidFill>
                  <a:srgbClr val="220076"/>
                </a:solidFill>
              </a:rPr>
              <a:t>Dùng</a:t>
            </a:r>
            <a:r>
              <a:rPr lang="en-US" altLang="en-US" sz="2400" b="0" dirty="0">
                <a:solidFill>
                  <a:srgbClr val="220076"/>
                </a:solidFill>
              </a:rPr>
              <a:t> </a:t>
            </a:r>
            <a:r>
              <a:rPr lang="en-US" altLang="en-US" sz="2400" b="0" dirty="0" err="1">
                <a:solidFill>
                  <a:srgbClr val="220076"/>
                </a:solidFill>
              </a:rPr>
              <a:t>vòng</a:t>
            </a:r>
            <a:r>
              <a:rPr lang="en-US" altLang="en-US" sz="2400" b="0" dirty="0">
                <a:solidFill>
                  <a:srgbClr val="220076"/>
                </a:solidFill>
              </a:rPr>
              <a:t> </a:t>
            </a:r>
            <a:r>
              <a:rPr lang="en-US" altLang="en-US" sz="2400" b="0" dirty="0" err="1">
                <a:solidFill>
                  <a:srgbClr val="220076"/>
                </a:solidFill>
              </a:rPr>
              <a:t>lặp</a:t>
            </a:r>
            <a:r>
              <a:rPr lang="en-US" altLang="en-US" sz="2400" b="0" dirty="0">
                <a:solidFill>
                  <a:srgbClr val="220076"/>
                </a:solidFill>
              </a:rPr>
              <a:t> for</a:t>
            </a:r>
          </a:p>
          <a:p>
            <a:pPr lvl="2" eaLnBrk="1" hangingPunct="1">
              <a:lnSpc>
                <a:spcPct val="105000"/>
              </a:lnSpc>
              <a:spcBef>
                <a:spcPct val="25000"/>
              </a:spcBef>
              <a:buFontTx/>
              <a:buNone/>
            </a:pPr>
            <a:r>
              <a:rPr lang="en-US" altLang="en-US" b="0" dirty="0">
                <a:solidFill>
                  <a:srgbClr val="996600"/>
                </a:solidFill>
              </a:rPr>
              <a:t>for(</a:t>
            </a:r>
            <a:r>
              <a:rPr lang="en-US" altLang="en-US" b="0" dirty="0" err="1">
                <a:solidFill>
                  <a:srgbClr val="996600"/>
                </a:solidFill>
              </a:rPr>
              <a:t>i</a:t>
            </a:r>
            <a:r>
              <a:rPr lang="en-US" altLang="en-US" b="0" dirty="0">
                <a:solidFill>
                  <a:srgbClr val="996600"/>
                </a:solidFill>
              </a:rPr>
              <a:t> = 0; </a:t>
            </a:r>
            <a:r>
              <a:rPr lang="en-US" altLang="en-US" b="0" dirty="0" err="1">
                <a:solidFill>
                  <a:srgbClr val="996600"/>
                </a:solidFill>
              </a:rPr>
              <a:t>i</a:t>
            </a:r>
            <a:r>
              <a:rPr lang="en-US" altLang="en-US" b="0" dirty="0">
                <a:solidFill>
                  <a:srgbClr val="996600"/>
                </a:solidFill>
              </a:rPr>
              <a:t> &lt; 10; </a:t>
            </a:r>
            <a:r>
              <a:rPr lang="en-US" altLang="en-US" b="0" dirty="0" err="1">
                <a:solidFill>
                  <a:srgbClr val="996600"/>
                </a:solidFill>
              </a:rPr>
              <a:t>i</a:t>
            </a:r>
            <a:r>
              <a:rPr lang="en-US" altLang="en-US" b="0" dirty="0">
                <a:solidFill>
                  <a:srgbClr val="996600"/>
                </a:solidFill>
              </a:rPr>
              <a:t>++)</a:t>
            </a:r>
          </a:p>
          <a:p>
            <a:pPr lvl="2" eaLnBrk="1" hangingPunct="1">
              <a:lnSpc>
                <a:spcPct val="105000"/>
              </a:lnSpc>
              <a:spcBef>
                <a:spcPct val="25000"/>
              </a:spcBef>
              <a:buFontTx/>
              <a:buNone/>
            </a:pPr>
            <a:r>
              <a:rPr lang="en-US" altLang="en-US" b="0" dirty="0">
                <a:solidFill>
                  <a:srgbClr val="996600"/>
                </a:solidFill>
              </a:rPr>
              <a:t>		</a:t>
            </a:r>
            <a:r>
              <a:rPr lang="en-US" altLang="en-US" b="0" dirty="0" err="1">
                <a:solidFill>
                  <a:srgbClr val="996600"/>
                </a:solidFill>
              </a:rPr>
              <a:t>scanf</a:t>
            </a:r>
            <a:r>
              <a:rPr lang="en-US" altLang="en-US" b="0" dirty="0">
                <a:solidFill>
                  <a:srgbClr val="996600"/>
                </a:solidFill>
              </a:rPr>
              <a:t>(“%</a:t>
            </a:r>
            <a:r>
              <a:rPr lang="en-US" altLang="en-US" b="0" dirty="0" err="1">
                <a:solidFill>
                  <a:srgbClr val="996600"/>
                </a:solidFill>
              </a:rPr>
              <a:t>d”,&amp;Table</a:t>
            </a:r>
            <a:r>
              <a:rPr lang="en-US" altLang="en-US" b="0" dirty="0">
                <a:solidFill>
                  <a:srgbClr val="996600"/>
                </a:solidFill>
              </a:rPr>
              <a:t>[</a:t>
            </a:r>
            <a:r>
              <a:rPr lang="en-US" altLang="en-US" b="0" dirty="0" err="1">
                <a:solidFill>
                  <a:srgbClr val="996600"/>
                </a:solidFill>
              </a:rPr>
              <a:t>i</a:t>
            </a:r>
            <a:r>
              <a:rPr lang="en-US" altLang="en-US" b="0" dirty="0">
                <a:solidFill>
                  <a:srgbClr val="996600"/>
                </a:solidFill>
              </a:rPr>
              <a:t>]);</a:t>
            </a:r>
          </a:p>
          <a:p>
            <a:pPr lvl="1" eaLnBrk="1" hangingPunct="1">
              <a:lnSpc>
                <a:spcPct val="105000"/>
              </a:lnSpc>
              <a:spcBef>
                <a:spcPct val="25000"/>
              </a:spcBef>
            </a:pPr>
            <a:r>
              <a:rPr lang="en-US" altLang="en-US" sz="2400" b="0" dirty="0" err="1">
                <a:solidFill>
                  <a:srgbClr val="220076"/>
                </a:solidFill>
              </a:rPr>
              <a:t>Nên</a:t>
            </a:r>
            <a:r>
              <a:rPr lang="en-US" altLang="en-US" sz="2400" b="0" dirty="0">
                <a:solidFill>
                  <a:srgbClr val="220076"/>
                </a:solidFill>
              </a:rPr>
              <a:t> in ra </a:t>
            </a:r>
            <a:r>
              <a:rPr lang="en-US" altLang="en-US" sz="2400" b="0" dirty="0" err="1">
                <a:solidFill>
                  <a:srgbClr val="220076"/>
                </a:solidFill>
              </a:rPr>
              <a:t>chỉ</a:t>
            </a:r>
            <a:r>
              <a:rPr lang="en-US" altLang="en-US" sz="2400" b="0" dirty="0">
                <a:solidFill>
                  <a:srgbClr val="220076"/>
                </a:solidFill>
              </a:rPr>
              <a:t> </a:t>
            </a:r>
            <a:r>
              <a:rPr lang="en-US" altLang="en-US" sz="2400" b="0" dirty="0" err="1">
                <a:solidFill>
                  <a:srgbClr val="220076"/>
                </a:solidFill>
              </a:rPr>
              <a:t>số</a:t>
            </a:r>
            <a:r>
              <a:rPr lang="en-US" altLang="en-US" sz="2400" b="0" dirty="0">
                <a:solidFill>
                  <a:srgbClr val="220076"/>
                </a:solidFill>
              </a:rPr>
              <a:t> </a:t>
            </a:r>
            <a:r>
              <a:rPr lang="en-US" altLang="en-US" sz="2400" b="0" dirty="0" err="1">
                <a:solidFill>
                  <a:srgbClr val="220076"/>
                </a:solidFill>
              </a:rPr>
              <a:t>phần</a:t>
            </a:r>
            <a:r>
              <a:rPr lang="en-US" altLang="en-US" sz="2400" b="0" dirty="0">
                <a:solidFill>
                  <a:srgbClr val="220076"/>
                </a:solidFill>
              </a:rPr>
              <a:t> </a:t>
            </a:r>
            <a:r>
              <a:rPr lang="en-US" altLang="en-US" sz="2400" b="0" dirty="0" err="1">
                <a:solidFill>
                  <a:srgbClr val="220076"/>
                </a:solidFill>
              </a:rPr>
              <a:t>tử</a:t>
            </a:r>
            <a:r>
              <a:rPr lang="en-US" altLang="en-US" sz="2400" b="0" dirty="0">
                <a:solidFill>
                  <a:srgbClr val="220076"/>
                </a:solidFill>
              </a:rPr>
              <a:t> </a:t>
            </a:r>
            <a:r>
              <a:rPr lang="en-US" altLang="en-US" sz="2400" b="0" dirty="0" err="1">
                <a:solidFill>
                  <a:srgbClr val="220076"/>
                </a:solidFill>
              </a:rPr>
              <a:t>khi</a:t>
            </a:r>
            <a:r>
              <a:rPr lang="en-US" altLang="en-US" sz="2400" b="0" dirty="0">
                <a:solidFill>
                  <a:srgbClr val="220076"/>
                </a:solidFill>
              </a:rPr>
              <a:t> </a:t>
            </a:r>
            <a:r>
              <a:rPr lang="en-US" altLang="en-US" sz="2400" b="0" dirty="0" err="1">
                <a:solidFill>
                  <a:srgbClr val="220076"/>
                </a:solidFill>
              </a:rPr>
              <a:t>nhập</a:t>
            </a:r>
            <a:endParaRPr lang="en-US" altLang="en-US" sz="2400" b="0" dirty="0">
              <a:solidFill>
                <a:srgbClr val="220076"/>
              </a:solidFill>
            </a:endParaRPr>
          </a:p>
          <a:p>
            <a:pPr lvl="2" eaLnBrk="1" hangingPunct="1">
              <a:lnSpc>
                <a:spcPct val="105000"/>
              </a:lnSpc>
              <a:spcBef>
                <a:spcPct val="25000"/>
              </a:spcBef>
              <a:buFontTx/>
              <a:buNone/>
            </a:pPr>
            <a:r>
              <a:rPr lang="en-US" altLang="en-US" sz="2000" b="0" dirty="0"/>
              <a:t>	</a:t>
            </a:r>
            <a:r>
              <a:rPr lang="en-US" altLang="en-US" sz="2000" b="0" dirty="0" err="1">
                <a:solidFill>
                  <a:srgbClr val="996600"/>
                </a:solidFill>
              </a:rPr>
              <a:t>printf</a:t>
            </a:r>
            <a:r>
              <a:rPr lang="en-US" altLang="en-US" sz="2000" b="0" dirty="0">
                <a:solidFill>
                  <a:srgbClr val="996600"/>
                </a:solidFill>
              </a:rPr>
              <a:t>(“Table[%d] : ”,</a:t>
            </a:r>
            <a:r>
              <a:rPr lang="en-US" altLang="en-US" sz="2000" b="0" dirty="0" err="1">
                <a:solidFill>
                  <a:srgbClr val="996600"/>
                </a:solidFill>
              </a:rPr>
              <a:t>i</a:t>
            </a:r>
            <a:r>
              <a:rPr lang="en-US" altLang="en-US" sz="2000" b="0" dirty="0">
                <a:solidFill>
                  <a:srgbClr val="996600"/>
                </a:solidFill>
              </a:rPr>
              <a:t>); </a:t>
            </a:r>
            <a:r>
              <a:rPr lang="en-US" altLang="en-US" sz="2000" b="0" dirty="0" err="1">
                <a:solidFill>
                  <a:srgbClr val="996600"/>
                </a:solidFill>
              </a:rPr>
              <a:t>scanf</a:t>
            </a:r>
            <a:r>
              <a:rPr lang="en-US" altLang="en-US" sz="2000" b="0" dirty="0">
                <a:solidFill>
                  <a:srgbClr val="996600"/>
                </a:solidFill>
              </a:rPr>
              <a:t>(“%</a:t>
            </a:r>
            <a:r>
              <a:rPr lang="en-US" altLang="en-US" sz="2000" b="0" dirty="0" err="1">
                <a:solidFill>
                  <a:srgbClr val="996600"/>
                </a:solidFill>
              </a:rPr>
              <a:t>d”,&amp;Table</a:t>
            </a:r>
            <a:r>
              <a:rPr lang="en-US" altLang="en-US" sz="2000" b="0" dirty="0">
                <a:solidFill>
                  <a:srgbClr val="996600"/>
                </a:solidFill>
              </a:rPr>
              <a:t>[</a:t>
            </a:r>
            <a:r>
              <a:rPr lang="en-US" altLang="en-US" sz="2000" b="0" dirty="0" err="1">
                <a:solidFill>
                  <a:srgbClr val="996600"/>
                </a:solidFill>
              </a:rPr>
              <a:t>i</a:t>
            </a:r>
            <a:r>
              <a:rPr lang="en-US" altLang="en-US" sz="2000" b="0" dirty="0">
                <a:solidFill>
                  <a:srgbClr val="996600"/>
                </a:solidFill>
              </a:rPr>
              <a:t>]) </a:t>
            </a:r>
          </a:p>
        </p:txBody>
      </p:sp>
      <p:sp>
        <p:nvSpPr>
          <p:cNvPr id="2" name="Slide Number Placeholder 1">
            <a:extLst>
              <a:ext uri="{FF2B5EF4-FFF2-40B4-BE49-F238E27FC236}">
                <a16:creationId xmlns:a16="http://schemas.microsoft.com/office/drawing/2014/main" id="{024D48B1-397C-46E0-9396-983E88E83A87}"/>
              </a:ext>
            </a:extLst>
          </p:cNvPr>
          <p:cNvSpPr>
            <a:spLocks noGrp="1"/>
          </p:cNvSpPr>
          <p:nvPr>
            <p:ph type="sldNum" sz="quarter" idx="12"/>
          </p:nvPr>
        </p:nvSpPr>
        <p:spPr/>
        <p:txBody>
          <a:bodyPr/>
          <a:lstStyle/>
          <a:p>
            <a:pPr>
              <a:defRPr/>
            </a:pPr>
            <a:fld id="{433BCE07-93B6-431C-B811-61266185107F}" type="slidenum">
              <a:rPr lang="en-US" altLang="en-US" smtClean="0"/>
              <a:pPr>
                <a:defRPr/>
              </a:pPr>
              <a:t>19</a:t>
            </a:fld>
            <a:endParaRPr lang="en-US"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p:cNvSpPr>
            <a:spLocks noGrp="1" noChangeArrowheads="1"/>
          </p:cNvSpPr>
          <p:nvPr>
            <p:ph type="title"/>
          </p:nvPr>
        </p:nvSpPr>
        <p:spPr>
          <a:xfrm>
            <a:off x="228600" y="122237"/>
            <a:ext cx="8534400" cy="1325563"/>
          </a:xfrm>
        </p:spPr>
        <p:txBody>
          <a:bodyPr/>
          <a:lstStyle/>
          <a:p>
            <a:r>
              <a:rPr lang="en-US" altLang="en-US" dirty="0" err="1"/>
              <a:t>Nội</a:t>
            </a:r>
            <a:r>
              <a:rPr lang="en-US" altLang="en-US" dirty="0"/>
              <a:t> dung </a:t>
            </a:r>
            <a:r>
              <a:rPr lang="en-US" altLang="en-US" dirty="0" err="1"/>
              <a:t>chính</a:t>
            </a:r>
            <a:endParaRPr lang="en-US" altLang="en-US" dirty="0"/>
          </a:p>
        </p:txBody>
      </p:sp>
      <p:sp>
        <p:nvSpPr>
          <p:cNvPr id="7173" name="Rectangle 3"/>
          <p:cNvSpPr>
            <a:spLocks noGrp="1" noChangeArrowheads="1"/>
          </p:cNvSpPr>
          <p:nvPr>
            <p:ph idx="1"/>
          </p:nvPr>
        </p:nvSpPr>
        <p:spPr>
          <a:xfrm>
            <a:off x="228600" y="1524000"/>
            <a:ext cx="8534400" cy="4652963"/>
          </a:xfrm>
          <a:extLst>
            <a:ext uri="{91240B29-F687-4F45-9708-019B960494DF}">
              <a14:hiddenLine xmlns:a14="http://schemas.microsoft.com/office/drawing/2010/main" w="9525">
                <a:solidFill>
                  <a:srgbClr val="1F006C"/>
                </a:solidFill>
                <a:miter lim="800000"/>
                <a:headEnd/>
                <a:tailEnd/>
              </a14:hiddenLine>
            </a:ext>
          </a:extLst>
        </p:spPr>
        <p:txBody>
          <a:bodyPr/>
          <a:lstStyle/>
          <a:p>
            <a:r>
              <a:rPr lang="en-US" altLang="en-US" dirty="0" err="1"/>
              <a:t>Chương</a:t>
            </a:r>
            <a:r>
              <a:rPr lang="en-US" altLang="en-US" dirty="0"/>
              <a:t> 1: </a:t>
            </a:r>
            <a:r>
              <a:rPr lang="en-US" altLang="en-US" dirty="0" err="1"/>
              <a:t>Tổng</a:t>
            </a:r>
            <a:r>
              <a:rPr lang="en-US" altLang="en-US" dirty="0"/>
              <a:t> </a:t>
            </a:r>
            <a:r>
              <a:rPr lang="en-US" altLang="en-US" dirty="0" err="1"/>
              <a:t>quan</a:t>
            </a:r>
            <a:r>
              <a:rPr lang="en-US" altLang="en-US" dirty="0"/>
              <a:t> </a:t>
            </a:r>
            <a:r>
              <a:rPr lang="en-US" altLang="en-US" dirty="0" err="1"/>
              <a:t>về</a:t>
            </a:r>
            <a:r>
              <a:rPr lang="en-US" altLang="en-US" dirty="0"/>
              <a:t> </a:t>
            </a:r>
            <a:r>
              <a:rPr lang="en-US" altLang="en-US" dirty="0" err="1"/>
              <a:t>ngôn</a:t>
            </a:r>
            <a:r>
              <a:rPr lang="en-US" altLang="en-US" dirty="0"/>
              <a:t> </a:t>
            </a:r>
            <a:r>
              <a:rPr lang="en-US" altLang="en-US" dirty="0" err="1"/>
              <a:t>ngữ</a:t>
            </a:r>
            <a:r>
              <a:rPr lang="en-US" altLang="en-US" dirty="0"/>
              <a:t> C</a:t>
            </a:r>
          </a:p>
          <a:p>
            <a:r>
              <a:rPr lang="en-US" altLang="en-US" dirty="0" err="1"/>
              <a:t>Chương</a:t>
            </a:r>
            <a:r>
              <a:rPr lang="en-US" altLang="en-US" dirty="0"/>
              <a:t> 2: </a:t>
            </a:r>
            <a:r>
              <a:rPr lang="en-US" altLang="en-US" dirty="0" err="1"/>
              <a:t>Kiểu</a:t>
            </a:r>
            <a:r>
              <a:rPr lang="en-US" altLang="en-US" dirty="0"/>
              <a:t> </a:t>
            </a:r>
            <a:r>
              <a:rPr lang="en-US" altLang="en-US" dirty="0" err="1"/>
              <a:t>dữ</a:t>
            </a:r>
            <a:r>
              <a:rPr lang="en-US" altLang="en-US" dirty="0"/>
              <a:t> </a:t>
            </a:r>
            <a:r>
              <a:rPr lang="en-US" altLang="en-US" dirty="0" err="1"/>
              <a:t>liệu</a:t>
            </a:r>
            <a:r>
              <a:rPr lang="en-US" altLang="en-US" dirty="0"/>
              <a:t> </a:t>
            </a:r>
            <a:r>
              <a:rPr lang="en-US" altLang="en-US" dirty="0" err="1"/>
              <a:t>và</a:t>
            </a:r>
            <a:r>
              <a:rPr lang="en-US" altLang="en-US" dirty="0"/>
              <a:t> </a:t>
            </a:r>
            <a:r>
              <a:rPr lang="en-US" altLang="en-US" dirty="0" err="1"/>
              <a:t>biểu</a:t>
            </a:r>
            <a:r>
              <a:rPr lang="en-US" altLang="en-US" dirty="0"/>
              <a:t> </a:t>
            </a:r>
            <a:r>
              <a:rPr lang="en-US" altLang="en-US" dirty="0" err="1"/>
              <a:t>thức</a:t>
            </a:r>
            <a:r>
              <a:rPr lang="en-US" altLang="en-US" dirty="0"/>
              <a:t> </a:t>
            </a:r>
            <a:r>
              <a:rPr lang="en-US" altLang="en-US" dirty="0" err="1"/>
              <a:t>trong</a:t>
            </a:r>
            <a:r>
              <a:rPr lang="en-US" altLang="en-US" dirty="0"/>
              <a:t> C</a:t>
            </a:r>
          </a:p>
          <a:p>
            <a:r>
              <a:rPr lang="en-US" altLang="en-US" dirty="0" err="1"/>
              <a:t>Chương</a:t>
            </a:r>
            <a:r>
              <a:rPr lang="en-US" altLang="en-US" dirty="0"/>
              <a:t> 3: </a:t>
            </a:r>
            <a:r>
              <a:rPr lang="en-US" altLang="en-US" dirty="0" err="1"/>
              <a:t>Vào</a:t>
            </a:r>
            <a:r>
              <a:rPr lang="en-US" altLang="en-US" dirty="0"/>
              <a:t> ra </a:t>
            </a:r>
            <a:r>
              <a:rPr lang="en-US" altLang="en-US" dirty="0" err="1"/>
              <a:t>dữ</a:t>
            </a:r>
            <a:r>
              <a:rPr lang="en-US" altLang="en-US" dirty="0"/>
              <a:t> </a:t>
            </a:r>
            <a:r>
              <a:rPr lang="en-US" altLang="en-US" dirty="0" err="1"/>
              <a:t>liệu</a:t>
            </a:r>
            <a:endParaRPr lang="en-US" altLang="en-US" dirty="0"/>
          </a:p>
          <a:p>
            <a:r>
              <a:rPr lang="en-US" altLang="en-US" dirty="0" err="1"/>
              <a:t>Chương</a:t>
            </a:r>
            <a:r>
              <a:rPr lang="en-US" altLang="en-US" dirty="0"/>
              <a:t> 4: </a:t>
            </a:r>
            <a:r>
              <a:rPr lang="en-US" altLang="en-US" dirty="0" err="1"/>
              <a:t>Cấu</a:t>
            </a:r>
            <a:r>
              <a:rPr lang="en-US" altLang="en-US" dirty="0"/>
              <a:t> </a:t>
            </a:r>
            <a:r>
              <a:rPr lang="en-US" altLang="en-US" dirty="0" err="1"/>
              <a:t>trúc</a:t>
            </a:r>
            <a:r>
              <a:rPr lang="en-US" altLang="en-US" dirty="0"/>
              <a:t> </a:t>
            </a:r>
            <a:r>
              <a:rPr lang="en-US" altLang="en-US" dirty="0" err="1"/>
              <a:t>điều</a:t>
            </a:r>
            <a:r>
              <a:rPr lang="en-US" altLang="en-US" dirty="0"/>
              <a:t> </a:t>
            </a:r>
            <a:r>
              <a:rPr lang="en-US" altLang="en-US" dirty="0" err="1"/>
              <a:t>khiển</a:t>
            </a:r>
            <a:endParaRPr lang="en-US" altLang="en-US" dirty="0"/>
          </a:p>
          <a:p>
            <a:r>
              <a:rPr lang="en-US" altLang="en-US" dirty="0" err="1"/>
              <a:t>Chương</a:t>
            </a:r>
            <a:r>
              <a:rPr lang="en-US" altLang="en-US" dirty="0"/>
              <a:t> 5: </a:t>
            </a:r>
            <a:r>
              <a:rPr lang="en-US" altLang="en-US" dirty="0" err="1"/>
              <a:t>Mảng</a:t>
            </a:r>
            <a:r>
              <a:rPr lang="en-US" altLang="en-US" dirty="0"/>
              <a:t>, con </a:t>
            </a:r>
            <a:r>
              <a:rPr lang="en-US" altLang="en-US" dirty="0" err="1"/>
              <a:t>trỏ</a:t>
            </a:r>
            <a:r>
              <a:rPr lang="en-US" altLang="en-US" dirty="0"/>
              <a:t> </a:t>
            </a:r>
            <a:r>
              <a:rPr lang="en-US" altLang="en-US" dirty="0" err="1"/>
              <a:t>và</a:t>
            </a:r>
            <a:r>
              <a:rPr lang="en-US" altLang="en-US" dirty="0"/>
              <a:t> </a:t>
            </a:r>
            <a:r>
              <a:rPr lang="en-US" altLang="en-US" dirty="0" err="1"/>
              <a:t>xâu</a:t>
            </a:r>
            <a:r>
              <a:rPr lang="en-US" altLang="en-US" dirty="0"/>
              <a:t> </a:t>
            </a:r>
            <a:r>
              <a:rPr lang="en-US" altLang="en-US" dirty="0" err="1"/>
              <a:t>ký</a:t>
            </a:r>
            <a:r>
              <a:rPr lang="en-US" altLang="en-US" dirty="0"/>
              <a:t> </a:t>
            </a:r>
            <a:r>
              <a:rPr lang="en-US" altLang="en-US" dirty="0" err="1"/>
              <a:t>tự</a:t>
            </a:r>
            <a:endParaRPr lang="en-US" altLang="en-US" dirty="0"/>
          </a:p>
          <a:p>
            <a:r>
              <a:rPr lang="en-US" altLang="en-US" dirty="0" err="1"/>
              <a:t>Chương</a:t>
            </a:r>
            <a:r>
              <a:rPr lang="en-US" altLang="en-US" dirty="0"/>
              <a:t> 6: </a:t>
            </a:r>
            <a:r>
              <a:rPr lang="en-US" altLang="en-US" dirty="0" err="1"/>
              <a:t>Cấu</a:t>
            </a:r>
            <a:r>
              <a:rPr lang="en-US" altLang="en-US" dirty="0"/>
              <a:t> </a:t>
            </a:r>
            <a:r>
              <a:rPr lang="en-US" altLang="en-US" dirty="0" err="1"/>
              <a:t>trúc</a:t>
            </a:r>
            <a:endParaRPr lang="en-US" altLang="en-US" dirty="0"/>
          </a:p>
          <a:p>
            <a:r>
              <a:rPr lang="en-US" altLang="en-US" dirty="0" err="1"/>
              <a:t>Chương</a:t>
            </a:r>
            <a:r>
              <a:rPr lang="en-US" altLang="en-US" dirty="0"/>
              <a:t> 7: </a:t>
            </a:r>
            <a:r>
              <a:rPr lang="en-US" altLang="en-US" dirty="0" err="1"/>
              <a:t>Hàm</a:t>
            </a:r>
            <a:endParaRPr lang="en-US" altLang="en-US" dirty="0"/>
          </a:p>
          <a:p>
            <a:r>
              <a:rPr lang="en-US" altLang="en-US" dirty="0" err="1"/>
              <a:t>Chương</a:t>
            </a:r>
            <a:r>
              <a:rPr lang="en-US" altLang="en-US" dirty="0"/>
              <a:t> 8: </a:t>
            </a:r>
            <a:r>
              <a:rPr lang="en-US" altLang="en-US" dirty="0" err="1"/>
              <a:t>Tệp</a:t>
            </a:r>
            <a:r>
              <a:rPr lang="en-US" altLang="en-US" dirty="0"/>
              <a:t> </a:t>
            </a:r>
            <a:r>
              <a:rPr lang="en-US" altLang="en-US" dirty="0" err="1"/>
              <a:t>dữ</a:t>
            </a:r>
            <a:r>
              <a:rPr lang="en-US" altLang="en-US" dirty="0"/>
              <a:t> </a:t>
            </a:r>
            <a:r>
              <a:rPr lang="en-US" altLang="en-US" dirty="0" err="1"/>
              <a:t>liệu</a:t>
            </a:r>
            <a:endParaRPr lang="en-US" altLang="en-US" dirty="0"/>
          </a:p>
        </p:txBody>
      </p:sp>
      <p:sp>
        <p:nvSpPr>
          <p:cNvPr id="8" name="Slide Number Placeholder 7">
            <a:extLst>
              <a:ext uri="{FF2B5EF4-FFF2-40B4-BE49-F238E27FC236}">
                <a16:creationId xmlns:a16="http://schemas.microsoft.com/office/drawing/2014/main" id="{A220AB5D-21C1-4B62-9D4A-B76687C0AE68}"/>
              </a:ext>
            </a:extLst>
          </p:cNvPr>
          <p:cNvSpPr>
            <a:spLocks noGrp="1"/>
          </p:cNvSpPr>
          <p:nvPr>
            <p:ph type="sldNum" sz="quarter" idx="12"/>
          </p:nvPr>
        </p:nvSpPr>
        <p:spPr>
          <a:xfrm>
            <a:off x="6457950" y="6356350"/>
            <a:ext cx="2305050" cy="365125"/>
          </a:xfrm>
        </p:spPr>
        <p:txBody>
          <a:bodyPr/>
          <a:lstStyle/>
          <a:p>
            <a:fld id="{433BCE07-93B6-431C-B811-61266185107F}" type="slidenum">
              <a:rPr lang="en-US" altLang="en-US" smtClean="0"/>
              <a:pPr/>
              <a:t>2</a:t>
            </a:fld>
            <a:endParaRPr lang="en-US"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79235" name="Rectangle 2"/>
          <p:cNvSpPr>
            <a:spLocks noGrp="1" noChangeArrowheads="1"/>
          </p:cNvSpPr>
          <p:nvPr>
            <p:ph type="title"/>
          </p:nvPr>
        </p:nvSpPr>
        <p:spPr>
          <a:xfrm>
            <a:off x="228600" y="122237"/>
            <a:ext cx="8534400" cy="944563"/>
          </a:xfrm>
        </p:spPr>
        <p:txBody>
          <a:bodyPr/>
          <a:lstStyle/>
          <a:p>
            <a:r>
              <a:rPr lang="en-US" altLang="en-US"/>
              <a:t>Nhập dữ liệu</a:t>
            </a:r>
            <a:r>
              <a:rPr lang="en-US" altLang="en-US">
                <a:sym typeface="Symbol" panose="05050102010706020507" pitchFamily="18" charset="2"/>
              </a:rPr>
              <a:t>Ví dụ 1</a:t>
            </a:r>
          </a:p>
        </p:txBody>
      </p:sp>
      <p:sp>
        <p:nvSpPr>
          <p:cNvPr id="479237" name="Rectangle 3"/>
          <p:cNvSpPr>
            <a:spLocks noChangeArrowheads="1"/>
          </p:cNvSpPr>
          <p:nvPr/>
        </p:nvSpPr>
        <p:spPr bwMode="auto">
          <a:xfrm>
            <a:off x="304800" y="990600"/>
            <a:ext cx="8534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tIns="0" bIns="0"/>
          <a:lstStyle>
            <a:lvl1pPr marL="342900" indent="-342900">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eaLnBrk="1" hangingPunct="1">
              <a:lnSpc>
                <a:spcPct val="110000"/>
              </a:lnSpc>
              <a:spcBef>
                <a:spcPct val="40000"/>
              </a:spcBef>
              <a:buFontTx/>
              <a:buNone/>
            </a:pPr>
            <a:r>
              <a:rPr lang="en-US" altLang="en-US" b="0">
                <a:solidFill>
                  <a:srgbClr val="220076"/>
                </a:solidFill>
              </a:rPr>
              <a:t>Nhập vào lượng mưa (mm) trong năm</a:t>
            </a:r>
          </a:p>
        </p:txBody>
      </p:sp>
      <p:sp>
        <p:nvSpPr>
          <p:cNvPr id="479238" name="Rectangle 3"/>
          <p:cNvSpPr>
            <a:spLocks noChangeArrowheads="1"/>
          </p:cNvSpPr>
          <p:nvPr/>
        </p:nvSpPr>
        <p:spPr bwMode="auto">
          <a:xfrm>
            <a:off x="381000" y="1676401"/>
            <a:ext cx="8305800" cy="4724400"/>
          </a:xfrm>
          <a:prstGeom prst="rect">
            <a:avLst/>
          </a:prstGeom>
          <a:noFill/>
          <a:ln w="952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eaLnBrk="1" hangingPunct="1">
              <a:buFontTx/>
              <a:buNone/>
            </a:pPr>
            <a:r>
              <a:rPr lang="en-US" altLang="en-US" sz="2400" b="0" dirty="0">
                <a:solidFill>
                  <a:srgbClr val="220076"/>
                </a:solidFill>
                <a:latin typeface="Consolas" panose="020B0609020204030204" pitchFamily="49" charset="0"/>
                <a:cs typeface="Courier New" panose="02070309020205020404" pitchFamily="49" charset="0"/>
              </a:rPr>
              <a:t>#include &lt;</a:t>
            </a:r>
            <a:r>
              <a:rPr lang="en-US" altLang="en-US" sz="2400" b="0" dirty="0" err="1">
                <a:solidFill>
                  <a:srgbClr val="220076"/>
                </a:solidFill>
                <a:latin typeface="Consolas" panose="020B0609020204030204" pitchFamily="49" charset="0"/>
                <a:cs typeface="Courier New" panose="02070309020205020404" pitchFamily="49" charset="0"/>
              </a:rPr>
              <a:t>stdio.h</a:t>
            </a:r>
            <a:r>
              <a:rPr lang="en-US" altLang="en-US" sz="2400" b="0" dirty="0">
                <a:solidFill>
                  <a:srgbClr val="220076"/>
                </a:solidFill>
                <a:latin typeface="Consolas" panose="020B0609020204030204" pitchFamily="49" charset="0"/>
                <a:cs typeface="Courier New" panose="02070309020205020404" pitchFamily="49" charset="0"/>
              </a:rPr>
              <a:t>&gt;</a:t>
            </a:r>
          </a:p>
          <a:p>
            <a:pPr eaLnBrk="1" hangingPunct="1">
              <a:buFontTx/>
              <a:buNone/>
            </a:pPr>
            <a:r>
              <a:rPr lang="en-US" altLang="en-US" sz="2400" b="0" dirty="0">
                <a:solidFill>
                  <a:srgbClr val="220076"/>
                </a:solidFill>
                <a:latin typeface="Consolas" panose="020B0609020204030204" pitchFamily="49" charset="0"/>
                <a:cs typeface="Courier New" panose="02070309020205020404" pitchFamily="49" charset="0"/>
              </a:rPr>
              <a:t>#define  MONTHS 12</a:t>
            </a:r>
          </a:p>
          <a:p>
            <a:pPr eaLnBrk="1" hangingPunct="1">
              <a:buFontTx/>
              <a:buNone/>
            </a:pPr>
            <a:r>
              <a:rPr lang="en-US" altLang="en-US" sz="2400" b="0" dirty="0">
                <a:solidFill>
                  <a:srgbClr val="220076"/>
                </a:solidFill>
                <a:latin typeface="Consolas" panose="020B0609020204030204" pitchFamily="49" charset="0"/>
                <a:cs typeface="Courier New" panose="02070309020205020404" pitchFamily="49" charset="0"/>
              </a:rPr>
              <a:t>int main(){</a:t>
            </a:r>
          </a:p>
          <a:p>
            <a:pPr eaLnBrk="1" hangingPunct="1">
              <a:buFontTx/>
              <a:buNone/>
            </a:pPr>
            <a:r>
              <a:rPr lang="en-US" altLang="en-US" sz="2400" b="0" dirty="0">
                <a:solidFill>
                  <a:srgbClr val="220076"/>
                </a:solidFill>
                <a:latin typeface="Consolas" panose="020B0609020204030204" pitchFamily="49" charset="0"/>
                <a:cs typeface="Courier New" panose="02070309020205020404" pitchFamily="49" charset="0"/>
              </a:rPr>
              <a:t>	 int rainfall[MONTHS], </a:t>
            </a:r>
            <a:r>
              <a:rPr lang="en-US" altLang="en-US" sz="2400" b="0" dirty="0" err="1">
                <a:solidFill>
                  <a:srgbClr val="220076"/>
                </a:solidFill>
                <a:latin typeface="Consolas" panose="020B0609020204030204" pitchFamily="49" charset="0"/>
                <a:cs typeface="Courier New" panose="02070309020205020404" pitchFamily="49" charset="0"/>
              </a:rPr>
              <a:t>i</a:t>
            </a:r>
            <a:r>
              <a:rPr lang="en-US" altLang="en-US" sz="2400" b="0" dirty="0">
                <a:solidFill>
                  <a:srgbClr val="220076"/>
                </a:solidFill>
                <a:latin typeface="Consolas" panose="020B0609020204030204" pitchFamily="49" charset="0"/>
                <a:cs typeface="Courier New" panose="02070309020205020404" pitchFamily="49" charset="0"/>
              </a:rPr>
              <a:t>;</a:t>
            </a:r>
          </a:p>
          <a:p>
            <a:pPr eaLnBrk="1" hangingPunct="1">
              <a:buFontTx/>
              <a:buNone/>
            </a:pPr>
            <a:r>
              <a:rPr lang="en-US" altLang="en-US" sz="2400" b="0" dirty="0">
                <a:solidFill>
                  <a:srgbClr val="220076"/>
                </a:solidFill>
                <a:latin typeface="Consolas" panose="020B0609020204030204" pitchFamily="49" charset="0"/>
                <a:cs typeface="Courier New" panose="02070309020205020404" pitchFamily="49" charset="0"/>
              </a:rPr>
              <a:t>     for ( </a:t>
            </a:r>
            <a:r>
              <a:rPr lang="en-US" altLang="en-US" sz="2400" b="0" dirty="0" err="1">
                <a:solidFill>
                  <a:srgbClr val="220076"/>
                </a:solidFill>
                <a:latin typeface="Consolas" panose="020B0609020204030204" pitchFamily="49" charset="0"/>
                <a:cs typeface="Courier New" panose="02070309020205020404" pitchFamily="49" charset="0"/>
              </a:rPr>
              <a:t>i</a:t>
            </a:r>
            <a:r>
              <a:rPr lang="en-US" altLang="en-US" sz="2400" b="0" dirty="0">
                <a:solidFill>
                  <a:srgbClr val="220076"/>
                </a:solidFill>
                <a:latin typeface="Consolas" panose="020B0609020204030204" pitchFamily="49" charset="0"/>
                <a:cs typeface="Courier New" panose="02070309020205020404" pitchFamily="49" charset="0"/>
              </a:rPr>
              <a:t>=0; </a:t>
            </a:r>
            <a:r>
              <a:rPr lang="en-US" altLang="en-US" sz="2400" b="0" dirty="0" err="1">
                <a:solidFill>
                  <a:srgbClr val="220076"/>
                </a:solidFill>
                <a:latin typeface="Consolas" panose="020B0609020204030204" pitchFamily="49" charset="0"/>
                <a:cs typeface="Courier New" panose="02070309020205020404" pitchFamily="49" charset="0"/>
              </a:rPr>
              <a:t>i</a:t>
            </a:r>
            <a:r>
              <a:rPr lang="en-US" altLang="en-US" sz="2400" b="0" dirty="0">
                <a:solidFill>
                  <a:srgbClr val="220076"/>
                </a:solidFill>
                <a:latin typeface="Consolas" panose="020B0609020204030204" pitchFamily="49" charset="0"/>
                <a:cs typeface="Courier New" panose="02070309020205020404" pitchFamily="49" charset="0"/>
              </a:rPr>
              <a:t> &lt; MONTHS; </a:t>
            </a:r>
            <a:r>
              <a:rPr lang="en-US" altLang="en-US" sz="2400" b="0" dirty="0" err="1">
                <a:solidFill>
                  <a:srgbClr val="220076"/>
                </a:solidFill>
                <a:latin typeface="Consolas" panose="020B0609020204030204" pitchFamily="49" charset="0"/>
                <a:cs typeface="Courier New" panose="02070309020205020404" pitchFamily="49" charset="0"/>
              </a:rPr>
              <a:t>i</a:t>
            </a:r>
            <a:r>
              <a:rPr lang="en-US" altLang="en-US" sz="2400" b="0" dirty="0">
                <a:solidFill>
                  <a:srgbClr val="220076"/>
                </a:solidFill>
                <a:latin typeface="Consolas" panose="020B0609020204030204" pitchFamily="49" charset="0"/>
                <a:cs typeface="Courier New" panose="02070309020205020404" pitchFamily="49" charset="0"/>
              </a:rPr>
              <a:t>++ ){</a:t>
            </a:r>
          </a:p>
          <a:p>
            <a:pPr eaLnBrk="1" hangingPunct="1">
              <a:buFontTx/>
              <a:buNone/>
            </a:pPr>
            <a:r>
              <a:rPr lang="en-US" altLang="en-US" sz="2400" b="0" dirty="0">
                <a:solidFill>
                  <a:srgbClr val="220076"/>
                </a:solidFill>
                <a:latin typeface="Consolas" panose="020B0609020204030204" pitchFamily="49" charset="0"/>
                <a:cs typeface="Courier New" panose="02070309020205020404" pitchFamily="49" charset="0"/>
              </a:rPr>
              <a:t>	    	</a:t>
            </a:r>
            <a:r>
              <a:rPr lang="en-US" altLang="en-US" sz="2400" b="0" dirty="0" err="1">
                <a:solidFill>
                  <a:srgbClr val="220076"/>
                </a:solidFill>
                <a:latin typeface="Consolas" panose="020B0609020204030204" pitchFamily="49" charset="0"/>
                <a:cs typeface="Courier New" panose="02070309020205020404" pitchFamily="49" charset="0"/>
              </a:rPr>
              <a:t>printf</a:t>
            </a:r>
            <a:r>
              <a:rPr lang="en-US" altLang="en-US" sz="2400" b="0" dirty="0">
                <a:solidFill>
                  <a:srgbClr val="220076"/>
                </a:solidFill>
                <a:latin typeface="Consolas" panose="020B0609020204030204" pitchFamily="49" charset="0"/>
                <a:cs typeface="Courier New" panose="02070309020205020404" pitchFamily="49" charset="0"/>
              </a:rPr>
              <a:t>(</a:t>
            </a:r>
            <a:r>
              <a:rPr lang="en-US" altLang="en-US" sz="2400" b="0" dirty="0">
                <a:solidFill>
                  <a:srgbClr val="220076"/>
                </a:solidFill>
                <a:highlight>
                  <a:srgbClr val="FF0000"/>
                </a:highlight>
                <a:latin typeface="Consolas" panose="020B0609020204030204" pitchFamily="49" charset="0"/>
                <a:cs typeface="Courier New" panose="02070309020205020404" pitchFamily="49" charset="0"/>
              </a:rPr>
              <a:t>“</a:t>
            </a:r>
            <a:r>
              <a:rPr lang="en-US" altLang="en-US" sz="2400" b="0" dirty="0" err="1">
                <a:solidFill>
                  <a:srgbClr val="220076"/>
                </a:solidFill>
                <a:latin typeface="Consolas" panose="020B0609020204030204" pitchFamily="49" charset="0"/>
                <a:cs typeface="Courier New" panose="02070309020205020404" pitchFamily="49" charset="0"/>
              </a:rPr>
              <a:t>Nhap</a:t>
            </a:r>
            <a:r>
              <a:rPr lang="en-US" altLang="en-US" sz="2400" b="0" dirty="0">
                <a:solidFill>
                  <a:srgbClr val="220076"/>
                </a:solidFill>
                <a:latin typeface="Consolas" panose="020B0609020204030204" pitchFamily="49" charset="0"/>
                <a:cs typeface="Courier New" panose="02070309020205020404" pitchFamily="49" charset="0"/>
              </a:rPr>
              <a:t> </a:t>
            </a:r>
            <a:r>
              <a:rPr lang="en-US" altLang="en-US" sz="2400" b="0" dirty="0" err="1">
                <a:solidFill>
                  <a:srgbClr val="220076"/>
                </a:solidFill>
                <a:latin typeface="Consolas" panose="020B0609020204030204" pitchFamily="49" charset="0"/>
                <a:cs typeface="Courier New" panose="02070309020205020404" pitchFamily="49" charset="0"/>
              </a:rPr>
              <a:t>luong</a:t>
            </a:r>
            <a:r>
              <a:rPr lang="en-US" altLang="en-US" sz="2400" b="0" dirty="0">
                <a:solidFill>
                  <a:srgbClr val="220076"/>
                </a:solidFill>
                <a:latin typeface="Consolas" panose="020B0609020204030204" pitchFamily="49" charset="0"/>
                <a:cs typeface="Courier New" panose="02070309020205020404" pitchFamily="49" charset="0"/>
              </a:rPr>
              <a:t> </a:t>
            </a:r>
            <a:r>
              <a:rPr lang="en-US" altLang="en-US" sz="2400" b="0" dirty="0" err="1">
                <a:solidFill>
                  <a:srgbClr val="220076"/>
                </a:solidFill>
                <a:latin typeface="Consolas" panose="020B0609020204030204" pitchFamily="49" charset="0"/>
                <a:cs typeface="Courier New" panose="02070309020205020404" pitchFamily="49" charset="0"/>
              </a:rPr>
              <a:t>mưa</a:t>
            </a:r>
            <a:r>
              <a:rPr lang="en-US" altLang="en-US" sz="2400" b="0" dirty="0">
                <a:solidFill>
                  <a:srgbClr val="220076"/>
                </a:solidFill>
                <a:latin typeface="Consolas" panose="020B0609020204030204" pitchFamily="49" charset="0"/>
                <a:cs typeface="Courier New" panose="02070309020205020404" pitchFamily="49" charset="0"/>
              </a:rPr>
              <a:t> </a:t>
            </a:r>
            <a:r>
              <a:rPr lang="en-US" altLang="en-US" sz="2400" b="0" dirty="0" err="1">
                <a:solidFill>
                  <a:srgbClr val="220076"/>
                </a:solidFill>
                <a:latin typeface="Consolas" panose="020B0609020204030204" pitchFamily="49" charset="0"/>
                <a:cs typeface="Courier New" panose="02070309020205020404" pitchFamily="49" charset="0"/>
              </a:rPr>
              <a:t>tháng</a:t>
            </a:r>
            <a:r>
              <a:rPr lang="en-US" altLang="en-US" sz="2400" b="0" dirty="0">
                <a:solidFill>
                  <a:srgbClr val="220076"/>
                </a:solidFill>
                <a:latin typeface="Consolas" panose="020B0609020204030204" pitchFamily="49" charset="0"/>
                <a:cs typeface="Courier New" panose="02070309020205020404" pitchFamily="49" charset="0"/>
              </a:rPr>
              <a:t> %d: </a:t>
            </a:r>
            <a:r>
              <a:rPr lang="en-US" altLang="en-US" sz="2400" b="0" dirty="0">
                <a:solidFill>
                  <a:srgbClr val="220076"/>
                </a:solidFill>
                <a:highlight>
                  <a:srgbClr val="FF0000"/>
                </a:highlight>
                <a:latin typeface="Consolas" panose="020B0609020204030204" pitchFamily="49" charset="0"/>
                <a:cs typeface="Courier New" panose="02070309020205020404" pitchFamily="49" charset="0"/>
              </a:rPr>
              <a:t>“</a:t>
            </a:r>
            <a:r>
              <a:rPr lang="en-US" altLang="en-US" sz="2400" b="0" dirty="0">
                <a:solidFill>
                  <a:srgbClr val="220076"/>
                </a:solidFill>
                <a:latin typeface="Consolas" panose="020B0609020204030204" pitchFamily="49" charset="0"/>
                <a:cs typeface="Courier New" panose="02070309020205020404" pitchFamily="49" charset="0"/>
              </a:rPr>
              <a:t>, i+1);                       	</a:t>
            </a:r>
            <a:r>
              <a:rPr lang="en-US" altLang="en-US" sz="2400" b="0" dirty="0" err="1">
                <a:solidFill>
                  <a:srgbClr val="220076"/>
                </a:solidFill>
                <a:latin typeface="Consolas" panose="020B0609020204030204" pitchFamily="49" charset="0"/>
                <a:cs typeface="Courier New" panose="02070309020205020404" pitchFamily="49" charset="0"/>
              </a:rPr>
              <a:t>scanf</a:t>
            </a:r>
            <a:r>
              <a:rPr lang="en-US" altLang="en-US" sz="2400" b="0" dirty="0">
                <a:solidFill>
                  <a:srgbClr val="220076"/>
                </a:solidFill>
                <a:latin typeface="Consolas" panose="020B0609020204030204" pitchFamily="49" charset="0"/>
                <a:cs typeface="Courier New" panose="02070309020205020404" pitchFamily="49" charset="0"/>
              </a:rPr>
              <a:t>(</a:t>
            </a:r>
            <a:r>
              <a:rPr lang="en-US" altLang="en-US" sz="2400" b="0" dirty="0">
                <a:solidFill>
                  <a:srgbClr val="220076"/>
                </a:solidFill>
                <a:highlight>
                  <a:srgbClr val="FF0000"/>
                </a:highlight>
                <a:latin typeface="Consolas" panose="020B0609020204030204" pitchFamily="49" charset="0"/>
                <a:cs typeface="Courier New" panose="02070309020205020404" pitchFamily="49" charset="0"/>
              </a:rPr>
              <a:t>"</a:t>
            </a:r>
            <a:r>
              <a:rPr lang="en-US" altLang="en-US" sz="2400" b="0" dirty="0">
                <a:solidFill>
                  <a:srgbClr val="220076"/>
                </a:solidFill>
                <a:latin typeface="Consolas" panose="020B0609020204030204" pitchFamily="49" charset="0"/>
                <a:cs typeface="Courier New" panose="02070309020205020404" pitchFamily="49" charset="0"/>
              </a:rPr>
              <a:t>%d</a:t>
            </a:r>
            <a:r>
              <a:rPr lang="en-US" altLang="en-US" sz="2400" b="0" dirty="0">
                <a:solidFill>
                  <a:srgbClr val="220076"/>
                </a:solidFill>
                <a:highlight>
                  <a:srgbClr val="FF0000"/>
                </a:highlight>
                <a:latin typeface="Consolas" panose="020B0609020204030204" pitchFamily="49" charset="0"/>
                <a:cs typeface="Courier New" panose="02070309020205020404" pitchFamily="49" charset="0"/>
              </a:rPr>
              <a:t>"</a:t>
            </a:r>
            <a:r>
              <a:rPr lang="en-US" altLang="en-US" sz="2400" b="0" dirty="0">
                <a:solidFill>
                  <a:srgbClr val="220076"/>
                </a:solidFill>
                <a:latin typeface="Consolas" panose="020B0609020204030204" pitchFamily="49" charset="0"/>
                <a:cs typeface="Courier New" panose="02070309020205020404" pitchFamily="49" charset="0"/>
              </a:rPr>
              <a:t>, &amp;rainfall[</a:t>
            </a:r>
            <a:r>
              <a:rPr lang="en-US" altLang="en-US" sz="2400" b="0" dirty="0" err="1">
                <a:solidFill>
                  <a:srgbClr val="220076"/>
                </a:solidFill>
                <a:latin typeface="Consolas" panose="020B0609020204030204" pitchFamily="49" charset="0"/>
                <a:cs typeface="Courier New" panose="02070309020205020404" pitchFamily="49" charset="0"/>
              </a:rPr>
              <a:t>i</a:t>
            </a:r>
            <a:r>
              <a:rPr lang="en-US" altLang="en-US" sz="2400" b="0" dirty="0">
                <a:solidFill>
                  <a:srgbClr val="220076"/>
                </a:solidFill>
                <a:latin typeface="Consolas" panose="020B0609020204030204" pitchFamily="49" charset="0"/>
                <a:cs typeface="Courier New" panose="02070309020205020404" pitchFamily="49" charset="0"/>
              </a:rPr>
              <a:t>] );</a:t>
            </a:r>
          </a:p>
          <a:p>
            <a:pPr eaLnBrk="1" hangingPunct="1">
              <a:buFontTx/>
              <a:buNone/>
            </a:pPr>
            <a:r>
              <a:rPr lang="en-US" altLang="en-US" sz="2400" b="0" dirty="0">
                <a:solidFill>
                  <a:srgbClr val="220076"/>
                </a:solidFill>
                <a:latin typeface="Consolas" panose="020B0609020204030204" pitchFamily="49" charset="0"/>
                <a:cs typeface="Courier New" panose="02070309020205020404" pitchFamily="49" charset="0"/>
              </a:rPr>
              <a:t>  	}  	</a:t>
            </a:r>
          </a:p>
          <a:p>
            <a:pPr eaLnBrk="1" hangingPunct="1">
              <a:buFontTx/>
              <a:buNone/>
            </a:pPr>
            <a:r>
              <a:rPr lang="en-US" altLang="en-US" sz="2400" b="0" dirty="0">
                <a:solidFill>
                  <a:srgbClr val="220076"/>
                </a:solidFill>
                <a:latin typeface="Consolas" panose="020B0609020204030204" pitchFamily="49" charset="0"/>
                <a:cs typeface="Courier New" panose="02070309020205020404" pitchFamily="49" charset="0"/>
              </a:rPr>
              <a:t>	return 0;</a:t>
            </a:r>
          </a:p>
          <a:p>
            <a:pPr eaLnBrk="1" hangingPunct="1">
              <a:buFontTx/>
              <a:buNone/>
            </a:pPr>
            <a:r>
              <a:rPr lang="en-US" altLang="en-US" sz="2400" b="0" dirty="0">
                <a:solidFill>
                  <a:srgbClr val="220076"/>
                </a:solidFill>
                <a:latin typeface="Consolas" panose="020B0609020204030204" pitchFamily="49" charset="0"/>
                <a:cs typeface="Courier New" panose="02070309020205020404" pitchFamily="49" charset="0"/>
              </a:rPr>
              <a:t>}</a:t>
            </a:r>
            <a:endParaRPr lang="en-US" altLang="en-US" sz="2400" b="0" dirty="0">
              <a:solidFill>
                <a:srgbClr val="220076"/>
              </a:solidFill>
              <a:latin typeface="Consolas" panose="020B0609020204030204" pitchFamily="49" charset="0"/>
            </a:endParaRPr>
          </a:p>
        </p:txBody>
      </p:sp>
      <p:sp>
        <p:nvSpPr>
          <p:cNvPr id="2" name="Slide Number Placeholder 1">
            <a:extLst>
              <a:ext uri="{FF2B5EF4-FFF2-40B4-BE49-F238E27FC236}">
                <a16:creationId xmlns:a16="http://schemas.microsoft.com/office/drawing/2014/main" id="{C0598BEB-F4A7-4654-92E6-6C7505A4EC1F}"/>
              </a:ext>
            </a:extLst>
          </p:cNvPr>
          <p:cNvSpPr>
            <a:spLocks noGrp="1"/>
          </p:cNvSpPr>
          <p:nvPr>
            <p:ph type="sldNum" sz="quarter" idx="12"/>
          </p:nvPr>
        </p:nvSpPr>
        <p:spPr/>
        <p:txBody>
          <a:bodyPr/>
          <a:lstStyle/>
          <a:p>
            <a:pPr>
              <a:defRPr/>
            </a:pPr>
            <a:fld id="{433BCE07-93B6-431C-B811-61266185107F}" type="slidenum">
              <a:rPr lang="en-US" altLang="en-US" smtClean="0"/>
              <a:pPr>
                <a:defRPr/>
              </a:pPr>
              <a:t>20</a:t>
            </a:fld>
            <a:endParaRPr lang="en-US"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235" name="Rectangle 2"/>
          <p:cNvSpPr>
            <a:spLocks noGrp="1" noChangeArrowheads="1"/>
          </p:cNvSpPr>
          <p:nvPr>
            <p:ph type="title"/>
          </p:nvPr>
        </p:nvSpPr>
        <p:spPr>
          <a:xfrm>
            <a:off x="228600" y="122237"/>
            <a:ext cx="8534400" cy="944563"/>
          </a:xfrm>
        </p:spPr>
        <p:txBody>
          <a:bodyPr/>
          <a:lstStyle/>
          <a:p>
            <a:r>
              <a:rPr lang="en-US" altLang="en-US"/>
              <a:t>Nhập dữ liệu </a:t>
            </a:r>
            <a:r>
              <a:rPr lang="en-US" altLang="en-US">
                <a:sym typeface="Symbol" panose="05050102010706020507" pitchFamily="18" charset="2"/>
              </a:rPr>
              <a:t> Ví dụ 1</a:t>
            </a:r>
          </a:p>
        </p:txBody>
      </p:sp>
      <p:sp>
        <p:nvSpPr>
          <p:cNvPr id="479237" name="Rectangle 3"/>
          <p:cNvSpPr>
            <a:spLocks noChangeArrowheads="1"/>
          </p:cNvSpPr>
          <p:nvPr/>
        </p:nvSpPr>
        <p:spPr bwMode="auto">
          <a:xfrm>
            <a:off x="304800" y="990600"/>
            <a:ext cx="8534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tIns="0" bIns="0"/>
          <a:lstStyle>
            <a:lvl1pPr marL="342900" indent="-342900">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eaLnBrk="1" hangingPunct="1">
              <a:lnSpc>
                <a:spcPct val="110000"/>
              </a:lnSpc>
              <a:spcBef>
                <a:spcPct val="40000"/>
              </a:spcBef>
              <a:buFontTx/>
              <a:buNone/>
            </a:pPr>
            <a:r>
              <a:rPr lang="en-US" altLang="en-US" b="0">
                <a:solidFill>
                  <a:srgbClr val="220076"/>
                </a:solidFill>
              </a:rPr>
              <a:t>Nhập vào lượng mưa (mm) trong năm</a:t>
            </a:r>
          </a:p>
        </p:txBody>
      </p:sp>
      <p:sp>
        <p:nvSpPr>
          <p:cNvPr id="479238" name="Rectangle 3"/>
          <p:cNvSpPr>
            <a:spLocks noChangeArrowheads="1"/>
          </p:cNvSpPr>
          <p:nvPr/>
        </p:nvSpPr>
        <p:spPr bwMode="auto">
          <a:xfrm>
            <a:off x="381000" y="1676401"/>
            <a:ext cx="8305800" cy="4724400"/>
          </a:xfrm>
          <a:prstGeom prst="rect">
            <a:avLst/>
          </a:prstGeom>
          <a:noFill/>
          <a:ln w="952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eaLnBrk="1" hangingPunct="1">
              <a:buFontTx/>
              <a:buNone/>
            </a:pPr>
            <a:r>
              <a:rPr lang="en-US" altLang="en-US" sz="2400" b="0" dirty="0">
                <a:solidFill>
                  <a:srgbClr val="220076"/>
                </a:solidFill>
                <a:latin typeface="Consolas" panose="020B0609020204030204" pitchFamily="49" charset="0"/>
                <a:cs typeface="Courier New" panose="02070309020205020404" pitchFamily="49" charset="0"/>
              </a:rPr>
              <a:t>#include &lt;</a:t>
            </a:r>
            <a:r>
              <a:rPr lang="en-US" altLang="en-US" sz="2400" b="0" dirty="0" err="1">
                <a:solidFill>
                  <a:srgbClr val="220076"/>
                </a:solidFill>
                <a:latin typeface="Consolas" panose="020B0609020204030204" pitchFamily="49" charset="0"/>
                <a:cs typeface="Courier New" panose="02070309020205020404" pitchFamily="49" charset="0"/>
              </a:rPr>
              <a:t>stdio.h</a:t>
            </a:r>
            <a:r>
              <a:rPr lang="en-US" altLang="en-US" sz="2400" b="0" dirty="0">
                <a:solidFill>
                  <a:srgbClr val="220076"/>
                </a:solidFill>
                <a:latin typeface="Consolas" panose="020B0609020204030204" pitchFamily="49" charset="0"/>
                <a:cs typeface="Courier New" panose="02070309020205020404" pitchFamily="49" charset="0"/>
              </a:rPr>
              <a:t>&gt;</a:t>
            </a:r>
          </a:p>
          <a:p>
            <a:pPr eaLnBrk="1" hangingPunct="1">
              <a:buFontTx/>
              <a:buNone/>
            </a:pPr>
            <a:r>
              <a:rPr lang="en-US" altLang="en-US" sz="2400" b="0" dirty="0">
                <a:solidFill>
                  <a:srgbClr val="220076"/>
                </a:solidFill>
                <a:latin typeface="Consolas" panose="020B0609020204030204" pitchFamily="49" charset="0"/>
                <a:cs typeface="Courier New" panose="02070309020205020404" pitchFamily="49" charset="0"/>
              </a:rPr>
              <a:t>#define  MONTHS 12</a:t>
            </a:r>
          </a:p>
          <a:p>
            <a:pPr eaLnBrk="1" hangingPunct="1">
              <a:buFontTx/>
              <a:buNone/>
            </a:pPr>
            <a:r>
              <a:rPr lang="en-US" altLang="en-US" sz="2400" b="0" dirty="0">
                <a:solidFill>
                  <a:srgbClr val="220076"/>
                </a:solidFill>
                <a:latin typeface="Consolas" panose="020B0609020204030204" pitchFamily="49" charset="0"/>
                <a:cs typeface="Courier New" panose="02070309020205020404" pitchFamily="49" charset="0"/>
              </a:rPr>
              <a:t>int main(){</a:t>
            </a:r>
          </a:p>
          <a:p>
            <a:pPr eaLnBrk="1" hangingPunct="1">
              <a:buFontTx/>
              <a:buNone/>
            </a:pPr>
            <a:r>
              <a:rPr lang="en-US" altLang="en-US" sz="2400" b="0" dirty="0">
                <a:solidFill>
                  <a:srgbClr val="220076"/>
                </a:solidFill>
                <a:latin typeface="Consolas" panose="020B0609020204030204" pitchFamily="49" charset="0"/>
                <a:cs typeface="Courier New" panose="02070309020205020404" pitchFamily="49" charset="0"/>
              </a:rPr>
              <a:t>	 int rainfall[MONTHS], </a:t>
            </a:r>
            <a:r>
              <a:rPr lang="en-US" altLang="en-US" sz="2400" b="0" dirty="0" err="1">
                <a:solidFill>
                  <a:srgbClr val="220076"/>
                </a:solidFill>
                <a:latin typeface="Consolas" panose="020B0609020204030204" pitchFamily="49" charset="0"/>
                <a:cs typeface="Courier New" panose="02070309020205020404" pitchFamily="49" charset="0"/>
              </a:rPr>
              <a:t>i</a:t>
            </a:r>
            <a:r>
              <a:rPr lang="en-US" altLang="en-US" sz="2400" b="0" dirty="0">
                <a:solidFill>
                  <a:srgbClr val="220076"/>
                </a:solidFill>
                <a:latin typeface="Consolas" panose="020B0609020204030204" pitchFamily="49" charset="0"/>
                <a:cs typeface="Courier New" panose="02070309020205020404" pitchFamily="49" charset="0"/>
              </a:rPr>
              <a:t>;</a:t>
            </a:r>
          </a:p>
          <a:p>
            <a:pPr eaLnBrk="1" hangingPunct="1">
              <a:buFontTx/>
              <a:buNone/>
            </a:pPr>
            <a:r>
              <a:rPr lang="en-US" altLang="en-US" sz="2400" b="0" dirty="0">
                <a:solidFill>
                  <a:srgbClr val="220076"/>
                </a:solidFill>
                <a:latin typeface="Consolas" panose="020B0609020204030204" pitchFamily="49" charset="0"/>
                <a:cs typeface="Courier New" panose="02070309020205020404" pitchFamily="49" charset="0"/>
              </a:rPr>
              <a:t>     for ( </a:t>
            </a:r>
            <a:r>
              <a:rPr lang="en-US" altLang="en-US" sz="2400" b="0" dirty="0" err="1">
                <a:solidFill>
                  <a:srgbClr val="220076"/>
                </a:solidFill>
                <a:latin typeface="Consolas" panose="020B0609020204030204" pitchFamily="49" charset="0"/>
                <a:cs typeface="Courier New" panose="02070309020205020404" pitchFamily="49" charset="0"/>
              </a:rPr>
              <a:t>i</a:t>
            </a:r>
            <a:r>
              <a:rPr lang="en-US" altLang="en-US" sz="2400" b="0" dirty="0">
                <a:solidFill>
                  <a:srgbClr val="220076"/>
                </a:solidFill>
                <a:latin typeface="Consolas" panose="020B0609020204030204" pitchFamily="49" charset="0"/>
                <a:cs typeface="Courier New" panose="02070309020205020404" pitchFamily="49" charset="0"/>
              </a:rPr>
              <a:t>=0; </a:t>
            </a:r>
            <a:r>
              <a:rPr lang="en-US" altLang="en-US" sz="2400" b="0" dirty="0" err="1">
                <a:solidFill>
                  <a:srgbClr val="220076"/>
                </a:solidFill>
                <a:latin typeface="Consolas" panose="020B0609020204030204" pitchFamily="49" charset="0"/>
                <a:cs typeface="Courier New" panose="02070309020205020404" pitchFamily="49" charset="0"/>
              </a:rPr>
              <a:t>i</a:t>
            </a:r>
            <a:r>
              <a:rPr lang="en-US" altLang="en-US" sz="2400" b="0" dirty="0">
                <a:solidFill>
                  <a:srgbClr val="220076"/>
                </a:solidFill>
                <a:latin typeface="Consolas" panose="020B0609020204030204" pitchFamily="49" charset="0"/>
                <a:cs typeface="Courier New" panose="02070309020205020404" pitchFamily="49" charset="0"/>
              </a:rPr>
              <a:t> &lt; MONTHS; </a:t>
            </a:r>
            <a:r>
              <a:rPr lang="en-US" altLang="en-US" sz="2400" b="0" dirty="0" err="1">
                <a:solidFill>
                  <a:srgbClr val="220076"/>
                </a:solidFill>
                <a:latin typeface="Consolas" panose="020B0609020204030204" pitchFamily="49" charset="0"/>
                <a:cs typeface="Courier New" panose="02070309020205020404" pitchFamily="49" charset="0"/>
              </a:rPr>
              <a:t>i</a:t>
            </a:r>
            <a:r>
              <a:rPr lang="en-US" altLang="en-US" sz="2400" b="0" dirty="0">
                <a:solidFill>
                  <a:srgbClr val="220076"/>
                </a:solidFill>
                <a:latin typeface="Consolas" panose="020B0609020204030204" pitchFamily="49" charset="0"/>
                <a:cs typeface="Courier New" panose="02070309020205020404" pitchFamily="49" charset="0"/>
              </a:rPr>
              <a:t>++ ){</a:t>
            </a:r>
          </a:p>
          <a:p>
            <a:pPr eaLnBrk="1" hangingPunct="1">
              <a:buFontTx/>
              <a:buNone/>
            </a:pPr>
            <a:r>
              <a:rPr lang="en-US" altLang="en-US" sz="2400" b="0" dirty="0">
                <a:solidFill>
                  <a:srgbClr val="220076"/>
                </a:solidFill>
                <a:latin typeface="Consolas" panose="020B0609020204030204" pitchFamily="49" charset="0"/>
                <a:cs typeface="Courier New" panose="02070309020205020404" pitchFamily="49" charset="0"/>
              </a:rPr>
              <a:t>	    	</a:t>
            </a:r>
            <a:r>
              <a:rPr lang="en-US" altLang="en-US" sz="2400" b="0" err="1">
                <a:solidFill>
                  <a:srgbClr val="220076"/>
                </a:solidFill>
                <a:latin typeface="Consolas" panose="020B0609020204030204" pitchFamily="49" charset="0"/>
                <a:cs typeface="Courier New" panose="02070309020205020404" pitchFamily="49" charset="0"/>
              </a:rPr>
              <a:t>printf</a:t>
            </a:r>
            <a:r>
              <a:rPr lang="en-US" altLang="en-US" sz="2400" b="0">
                <a:solidFill>
                  <a:srgbClr val="220076"/>
                </a:solidFill>
                <a:latin typeface="Consolas" panose="020B0609020204030204" pitchFamily="49" charset="0"/>
                <a:cs typeface="Courier New" panose="02070309020205020404" pitchFamily="49" charset="0"/>
              </a:rPr>
              <a:t>(</a:t>
            </a:r>
            <a:r>
              <a:rPr lang="en-US" altLang="en-US" sz="2400" b="0">
                <a:solidFill>
                  <a:srgbClr val="220076"/>
                </a:solidFill>
                <a:highlight>
                  <a:srgbClr val="FF0000"/>
                </a:highlight>
                <a:latin typeface="Consolas" panose="020B0609020204030204" pitchFamily="49" charset="0"/>
                <a:cs typeface="Courier New" panose="02070309020205020404" pitchFamily="49" charset="0"/>
              </a:rPr>
              <a:t>"</a:t>
            </a:r>
            <a:r>
              <a:rPr lang="en-US" altLang="en-US" sz="2400" b="0">
                <a:solidFill>
                  <a:srgbClr val="220076"/>
                </a:solidFill>
                <a:latin typeface="Consolas" panose="020B0609020204030204" pitchFamily="49" charset="0"/>
                <a:cs typeface="Courier New" panose="02070309020205020404" pitchFamily="49" charset="0"/>
              </a:rPr>
              <a:t>Nhap </a:t>
            </a:r>
            <a:r>
              <a:rPr lang="en-US" altLang="en-US" sz="2400" b="0" dirty="0" err="1">
                <a:solidFill>
                  <a:srgbClr val="220076"/>
                </a:solidFill>
                <a:latin typeface="Consolas" panose="020B0609020204030204" pitchFamily="49" charset="0"/>
                <a:cs typeface="Courier New" panose="02070309020205020404" pitchFamily="49" charset="0"/>
              </a:rPr>
              <a:t>luong</a:t>
            </a:r>
            <a:r>
              <a:rPr lang="en-US" altLang="en-US" sz="2400" b="0" dirty="0">
                <a:solidFill>
                  <a:srgbClr val="220076"/>
                </a:solidFill>
                <a:latin typeface="Consolas" panose="020B0609020204030204" pitchFamily="49" charset="0"/>
                <a:cs typeface="Courier New" panose="02070309020205020404" pitchFamily="49" charset="0"/>
              </a:rPr>
              <a:t> </a:t>
            </a:r>
            <a:r>
              <a:rPr lang="en-US" altLang="en-US" sz="2400" b="0" dirty="0" err="1">
                <a:solidFill>
                  <a:srgbClr val="220076"/>
                </a:solidFill>
                <a:latin typeface="Consolas" panose="020B0609020204030204" pitchFamily="49" charset="0"/>
                <a:cs typeface="Courier New" panose="02070309020205020404" pitchFamily="49" charset="0"/>
              </a:rPr>
              <a:t>mưa</a:t>
            </a:r>
            <a:r>
              <a:rPr lang="en-US" altLang="en-US" sz="2400" b="0" dirty="0">
                <a:solidFill>
                  <a:srgbClr val="220076"/>
                </a:solidFill>
                <a:latin typeface="Consolas" panose="020B0609020204030204" pitchFamily="49" charset="0"/>
                <a:cs typeface="Courier New" panose="02070309020205020404" pitchFamily="49" charset="0"/>
              </a:rPr>
              <a:t> </a:t>
            </a:r>
            <a:r>
              <a:rPr lang="en-US" altLang="en-US" sz="2400" b="0" dirty="0" err="1">
                <a:solidFill>
                  <a:srgbClr val="220076"/>
                </a:solidFill>
                <a:latin typeface="Consolas" panose="020B0609020204030204" pitchFamily="49" charset="0"/>
                <a:cs typeface="Courier New" panose="02070309020205020404" pitchFamily="49" charset="0"/>
              </a:rPr>
              <a:t>tháng</a:t>
            </a:r>
            <a:r>
              <a:rPr lang="en-US" altLang="en-US" sz="2400" b="0" dirty="0">
                <a:solidFill>
                  <a:srgbClr val="220076"/>
                </a:solidFill>
                <a:latin typeface="Consolas" panose="020B0609020204030204" pitchFamily="49" charset="0"/>
                <a:cs typeface="Courier New" panose="02070309020205020404" pitchFamily="49" charset="0"/>
              </a:rPr>
              <a:t> %d</a:t>
            </a:r>
            <a:r>
              <a:rPr lang="en-US" altLang="en-US" sz="2400" b="0">
                <a:solidFill>
                  <a:srgbClr val="220076"/>
                </a:solidFill>
                <a:latin typeface="Consolas" panose="020B0609020204030204" pitchFamily="49" charset="0"/>
                <a:cs typeface="Courier New" panose="02070309020205020404" pitchFamily="49" charset="0"/>
              </a:rPr>
              <a:t>: </a:t>
            </a:r>
            <a:r>
              <a:rPr lang="en-US" altLang="en-US" sz="2400" b="0">
                <a:solidFill>
                  <a:srgbClr val="220076"/>
                </a:solidFill>
                <a:highlight>
                  <a:srgbClr val="FF0000"/>
                </a:highlight>
                <a:latin typeface="Consolas" panose="020B0609020204030204" pitchFamily="49" charset="0"/>
                <a:cs typeface="Courier New" panose="02070309020205020404" pitchFamily="49" charset="0"/>
              </a:rPr>
              <a:t>"</a:t>
            </a:r>
            <a:r>
              <a:rPr lang="en-US" altLang="en-US" sz="2400" b="0">
                <a:solidFill>
                  <a:srgbClr val="220076"/>
                </a:solidFill>
                <a:latin typeface="Consolas" panose="020B0609020204030204" pitchFamily="49" charset="0"/>
                <a:cs typeface="Courier New" panose="02070309020205020404" pitchFamily="49" charset="0"/>
              </a:rPr>
              <a:t>, </a:t>
            </a:r>
            <a:r>
              <a:rPr lang="en-US" altLang="en-US" sz="2400" b="0" dirty="0">
                <a:solidFill>
                  <a:srgbClr val="220076"/>
                </a:solidFill>
                <a:latin typeface="Consolas" panose="020B0609020204030204" pitchFamily="49" charset="0"/>
                <a:cs typeface="Courier New" panose="02070309020205020404" pitchFamily="49" charset="0"/>
              </a:rPr>
              <a:t>i+1);                       	</a:t>
            </a:r>
            <a:r>
              <a:rPr lang="en-US" altLang="en-US" sz="2400" b="0" dirty="0" err="1">
                <a:solidFill>
                  <a:srgbClr val="220076"/>
                </a:solidFill>
                <a:latin typeface="Consolas" panose="020B0609020204030204" pitchFamily="49" charset="0"/>
                <a:cs typeface="Courier New" panose="02070309020205020404" pitchFamily="49" charset="0"/>
              </a:rPr>
              <a:t>scanf</a:t>
            </a:r>
            <a:r>
              <a:rPr lang="en-US" altLang="en-US" sz="2400" b="0" dirty="0">
                <a:solidFill>
                  <a:srgbClr val="220076"/>
                </a:solidFill>
                <a:latin typeface="Consolas" panose="020B0609020204030204" pitchFamily="49" charset="0"/>
                <a:cs typeface="Courier New" panose="02070309020205020404" pitchFamily="49" charset="0"/>
              </a:rPr>
              <a:t>(</a:t>
            </a:r>
            <a:r>
              <a:rPr lang="en-US" altLang="en-US" sz="2400" b="0" dirty="0">
                <a:solidFill>
                  <a:srgbClr val="220076"/>
                </a:solidFill>
                <a:highlight>
                  <a:srgbClr val="FF0000"/>
                </a:highlight>
                <a:latin typeface="Consolas" panose="020B0609020204030204" pitchFamily="49" charset="0"/>
                <a:cs typeface="Courier New" panose="02070309020205020404" pitchFamily="49" charset="0"/>
              </a:rPr>
              <a:t>"</a:t>
            </a:r>
            <a:r>
              <a:rPr lang="en-US" altLang="en-US" sz="2400" b="0" dirty="0">
                <a:solidFill>
                  <a:srgbClr val="220076"/>
                </a:solidFill>
                <a:latin typeface="Consolas" panose="020B0609020204030204" pitchFamily="49" charset="0"/>
                <a:cs typeface="Courier New" panose="02070309020205020404" pitchFamily="49" charset="0"/>
              </a:rPr>
              <a:t>%d</a:t>
            </a:r>
            <a:r>
              <a:rPr lang="en-US" altLang="en-US" sz="2400" b="0" dirty="0">
                <a:solidFill>
                  <a:srgbClr val="220076"/>
                </a:solidFill>
                <a:highlight>
                  <a:srgbClr val="FF0000"/>
                </a:highlight>
                <a:latin typeface="Consolas" panose="020B0609020204030204" pitchFamily="49" charset="0"/>
                <a:cs typeface="Courier New" panose="02070309020205020404" pitchFamily="49" charset="0"/>
              </a:rPr>
              <a:t>"</a:t>
            </a:r>
            <a:r>
              <a:rPr lang="en-US" altLang="en-US" sz="2400" b="0" dirty="0">
                <a:solidFill>
                  <a:srgbClr val="220076"/>
                </a:solidFill>
                <a:latin typeface="Consolas" panose="020B0609020204030204" pitchFamily="49" charset="0"/>
                <a:cs typeface="Courier New" panose="02070309020205020404" pitchFamily="49" charset="0"/>
              </a:rPr>
              <a:t>, &amp;rainfall[</a:t>
            </a:r>
            <a:r>
              <a:rPr lang="en-US" altLang="en-US" sz="2400" b="0" dirty="0" err="1">
                <a:solidFill>
                  <a:srgbClr val="220076"/>
                </a:solidFill>
                <a:latin typeface="Consolas" panose="020B0609020204030204" pitchFamily="49" charset="0"/>
                <a:cs typeface="Courier New" panose="02070309020205020404" pitchFamily="49" charset="0"/>
              </a:rPr>
              <a:t>i</a:t>
            </a:r>
            <a:r>
              <a:rPr lang="en-US" altLang="en-US" sz="2400" b="0" dirty="0">
                <a:solidFill>
                  <a:srgbClr val="220076"/>
                </a:solidFill>
                <a:latin typeface="Consolas" panose="020B0609020204030204" pitchFamily="49" charset="0"/>
                <a:cs typeface="Courier New" panose="02070309020205020404" pitchFamily="49" charset="0"/>
              </a:rPr>
              <a:t>] );</a:t>
            </a:r>
          </a:p>
          <a:p>
            <a:pPr eaLnBrk="1" hangingPunct="1">
              <a:buFontTx/>
              <a:buNone/>
            </a:pPr>
            <a:r>
              <a:rPr lang="en-US" altLang="en-US" sz="2400" b="0" dirty="0">
                <a:solidFill>
                  <a:srgbClr val="220076"/>
                </a:solidFill>
                <a:latin typeface="Consolas" panose="020B0609020204030204" pitchFamily="49" charset="0"/>
                <a:cs typeface="Courier New" panose="02070309020205020404" pitchFamily="49" charset="0"/>
              </a:rPr>
              <a:t>  	}  	</a:t>
            </a:r>
          </a:p>
          <a:p>
            <a:pPr eaLnBrk="1" hangingPunct="1">
              <a:buFontTx/>
              <a:buNone/>
            </a:pPr>
            <a:r>
              <a:rPr lang="en-US" altLang="en-US" sz="2400" b="0" dirty="0">
                <a:solidFill>
                  <a:srgbClr val="220076"/>
                </a:solidFill>
                <a:latin typeface="Consolas" panose="020B0609020204030204" pitchFamily="49" charset="0"/>
                <a:cs typeface="Courier New" panose="02070309020205020404" pitchFamily="49" charset="0"/>
              </a:rPr>
              <a:t>	return 0;</a:t>
            </a:r>
          </a:p>
          <a:p>
            <a:pPr eaLnBrk="1" hangingPunct="1">
              <a:buFontTx/>
              <a:buNone/>
            </a:pPr>
            <a:r>
              <a:rPr lang="en-US" altLang="en-US" sz="2400" b="0" dirty="0">
                <a:solidFill>
                  <a:srgbClr val="220076"/>
                </a:solidFill>
                <a:latin typeface="Consolas" panose="020B0609020204030204" pitchFamily="49" charset="0"/>
                <a:cs typeface="Courier New" panose="02070309020205020404" pitchFamily="49" charset="0"/>
              </a:rPr>
              <a:t>}</a:t>
            </a:r>
            <a:endParaRPr lang="en-US" altLang="en-US" sz="2400" b="0" dirty="0">
              <a:solidFill>
                <a:srgbClr val="220076"/>
              </a:solidFill>
              <a:latin typeface="Consolas" panose="020B0609020204030204" pitchFamily="49" charset="0"/>
            </a:endParaRPr>
          </a:p>
        </p:txBody>
      </p:sp>
      <p:sp>
        <p:nvSpPr>
          <p:cNvPr id="2" name="Slide Number Placeholder 1">
            <a:extLst>
              <a:ext uri="{FF2B5EF4-FFF2-40B4-BE49-F238E27FC236}">
                <a16:creationId xmlns:a16="http://schemas.microsoft.com/office/drawing/2014/main" id="{C0598BEB-F4A7-4654-92E6-6C7505A4EC1F}"/>
              </a:ext>
            </a:extLst>
          </p:cNvPr>
          <p:cNvSpPr>
            <a:spLocks noGrp="1"/>
          </p:cNvSpPr>
          <p:nvPr>
            <p:ph type="sldNum" sz="quarter" idx="12"/>
          </p:nvPr>
        </p:nvSpPr>
        <p:spPr/>
        <p:txBody>
          <a:bodyPr/>
          <a:lstStyle/>
          <a:p>
            <a:pPr>
              <a:defRPr/>
            </a:pPr>
            <a:fld id="{433BCE07-93B6-431C-B811-61266185107F}" type="slidenum">
              <a:rPr lang="en-US" altLang="en-US" smtClean="0"/>
              <a:pPr>
                <a:defRPr/>
              </a:pPr>
              <a:t>21</a:t>
            </a:fld>
            <a:endParaRPr lang="en-US" altLang="en-US"/>
          </a:p>
        </p:txBody>
      </p:sp>
    </p:spTree>
    <p:extLst>
      <p:ext uri="{BB962C8B-B14F-4D97-AF65-F5344CB8AC3E}">
        <p14:creationId xmlns:p14="http://schemas.microsoft.com/office/powerpoint/2010/main" val="36182333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3" name="Rectangle 2"/>
          <p:cNvSpPr>
            <a:spLocks noGrp="1" noChangeArrowheads="1"/>
          </p:cNvSpPr>
          <p:nvPr>
            <p:ph type="title"/>
          </p:nvPr>
        </p:nvSpPr>
        <p:spPr>
          <a:xfrm>
            <a:off x="228600" y="122237"/>
            <a:ext cx="8534400" cy="944563"/>
          </a:xfrm>
        </p:spPr>
        <p:txBody>
          <a:bodyPr/>
          <a:lstStyle/>
          <a:p>
            <a:r>
              <a:rPr lang="en-US" altLang="en-US"/>
              <a:t>Nhập dữ liệu </a:t>
            </a:r>
            <a:r>
              <a:rPr lang="en-US" altLang="en-US">
                <a:sym typeface="Symbol" panose="05050102010706020507" pitchFamily="18" charset="2"/>
              </a:rPr>
              <a:t> Lưu ý</a:t>
            </a:r>
          </a:p>
        </p:txBody>
      </p:sp>
      <p:sp>
        <p:nvSpPr>
          <p:cNvPr id="481285" name="Rectangle 3"/>
          <p:cNvSpPr>
            <a:spLocks noChangeArrowheads="1"/>
          </p:cNvSpPr>
          <p:nvPr/>
        </p:nvSpPr>
        <p:spPr bwMode="auto">
          <a:xfrm>
            <a:off x="152400" y="990600"/>
            <a:ext cx="8839200" cy="569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eaLnBrk="1" hangingPunct="1"/>
            <a:r>
              <a:rPr lang="en-US" altLang="en-US" sz="2800" b="0" dirty="0" err="1">
                <a:solidFill>
                  <a:srgbClr val="220076"/>
                </a:solidFill>
              </a:rPr>
              <a:t>Nếu</a:t>
            </a:r>
            <a:r>
              <a:rPr lang="en-US" altLang="en-US" sz="2800" b="0" dirty="0">
                <a:solidFill>
                  <a:srgbClr val="220076"/>
                </a:solidFill>
              </a:rPr>
              <a:t> </a:t>
            </a:r>
            <a:r>
              <a:rPr lang="en-US" altLang="en-US" sz="2800" b="0" dirty="0" err="1">
                <a:solidFill>
                  <a:srgbClr val="220076"/>
                </a:solidFill>
              </a:rPr>
              <a:t>số</a:t>
            </a:r>
            <a:r>
              <a:rPr lang="en-US" altLang="en-US" sz="2800" b="0" dirty="0">
                <a:solidFill>
                  <a:srgbClr val="220076"/>
                </a:solidFill>
              </a:rPr>
              <a:t> </a:t>
            </a:r>
            <a:r>
              <a:rPr lang="en-US" altLang="en-US" sz="2800" b="0" dirty="0" err="1">
                <a:solidFill>
                  <a:srgbClr val="220076"/>
                </a:solidFill>
              </a:rPr>
              <a:t>phần</a:t>
            </a:r>
            <a:r>
              <a:rPr lang="en-US" altLang="en-US" sz="2800" b="0" dirty="0">
                <a:solidFill>
                  <a:srgbClr val="220076"/>
                </a:solidFill>
              </a:rPr>
              <a:t> </a:t>
            </a:r>
            <a:r>
              <a:rPr lang="en-US" altLang="en-US" sz="2800" b="0" dirty="0" err="1">
                <a:solidFill>
                  <a:srgbClr val="220076"/>
                </a:solidFill>
              </a:rPr>
              <a:t>tử</a:t>
            </a:r>
            <a:r>
              <a:rPr lang="en-US" altLang="en-US" sz="2800" b="0" dirty="0">
                <a:solidFill>
                  <a:srgbClr val="220076"/>
                </a:solidFill>
              </a:rPr>
              <a:t> </a:t>
            </a:r>
            <a:r>
              <a:rPr lang="en-US" altLang="en-US" sz="2800" b="0" dirty="0" err="1">
                <a:solidFill>
                  <a:srgbClr val="220076"/>
                </a:solidFill>
              </a:rPr>
              <a:t>của</a:t>
            </a:r>
            <a:r>
              <a:rPr lang="en-US" altLang="en-US" sz="2800" b="0" dirty="0">
                <a:solidFill>
                  <a:srgbClr val="220076"/>
                </a:solidFill>
              </a:rPr>
              <a:t> </a:t>
            </a:r>
            <a:r>
              <a:rPr lang="en-US" altLang="en-US" sz="2800" b="0" dirty="0" err="1">
                <a:solidFill>
                  <a:srgbClr val="220076"/>
                </a:solidFill>
              </a:rPr>
              <a:t>mảng</a:t>
            </a:r>
            <a:r>
              <a:rPr lang="en-US" altLang="en-US" sz="2800" b="0" dirty="0">
                <a:solidFill>
                  <a:srgbClr val="220076"/>
                </a:solidFill>
              </a:rPr>
              <a:t> </a:t>
            </a:r>
            <a:r>
              <a:rPr lang="en-US" altLang="en-US" sz="2800" b="0" dirty="0" err="1">
                <a:solidFill>
                  <a:srgbClr val="220076"/>
                </a:solidFill>
              </a:rPr>
              <a:t>chỉ</a:t>
            </a:r>
            <a:r>
              <a:rPr lang="en-US" altLang="en-US" sz="2800" b="0" dirty="0">
                <a:solidFill>
                  <a:srgbClr val="220076"/>
                </a:solidFill>
              </a:rPr>
              <a:t> </a:t>
            </a:r>
            <a:r>
              <a:rPr lang="en-US" altLang="en-US" sz="2800" b="0" dirty="0" err="1">
                <a:solidFill>
                  <a:srgbClr val="220076"/>
                </a:solidFill>
              </a:rPr>
              <a:t>được</a:t>
            </a:r>
            <a:r>
              <a:rPr lang="en-US" altLang="en-US" sz="2800" b="0" dirty="0">
                <a:solidFill>
                  <a:srgbClr val="220076"/>
                </a:solidFill>
              </a:rPr>
              <a:t> </a:t>
            </a:r>
            <a:r>
              <a:rPr lang="en-US" altLang="en-US" sz="2800" b="0" dirty="0" err="1">
                <a:solidFill>
                  <a:srgbClr val="220076"/>
                </a:solidFill>
              </a:rPr>
              <a:t>biết</a:t>
            </a:r>
            <a:r>
              <a:rPr lang="en-US" altLang="en-US" sz="2800" b="0" dirty="0">
                <a:solidFill>
                  <a:srgbClr val="220076"/>
                </a:solidFill>
              </a:rPr>
              <a:t> </a:t>
            </a:r>
            <a:r>
              <a:rPr lang="en-US" altLang="en-US" sz="2800" b="0" dirty="0" err="1">
                <a:solidFill>
                  <a:srgbClr val="220076"/>
                </a:solidFill>
              </a:rPr>
              <a:t>tại</a:t>
            </a:r>
            <a:r>
              <a:rPr lang="en-US" altLang="en-US" sz="2800" b="0" dirty="0">
                <a:solidFill>
                  <a:srgbClr val="220076"/>
                </a:solidFill>
              </a:rPr>
              <a:t> </a:t>
            </a:r>
            <a:r>
              <a:rPr lang="en-US" altLang="en-US" sz="2800" b="0" dirty="0" err="1">
                <a:solidFill>
                  <a:srgbClr val="220076"/>
                </a:solidFill>
              </a:rPr>
              <a:t>thời</a:t>
            </a:r>
            <a:r>
              <a:rPr lang="en-US" altLang="en-US" sz="2800" b="0" dirty="0">
                <a:solidFill>
                  <a:srgbClr val="220076"/>
                </a:solidFill>
              </a:rPr>
              <a:t> </a:t>
            </a:r>
            <a:r>
              <a:rPr lang="en-US" altLang="en-US" sz="2800" b="0" dirty="0" err="1">
                <a:solidFill>
                  <a:srgbClr val="220076"/>
                </a:solidFill>
              </a:rPr>
              <a:t>điểm</a:t>
            </a:r>
            <a:r>
              <a:rPr lang="en-US" altLang="en-US" sz="2800" b="0" dirty="0">
                <a:solidFill>
                  <a:srgbClr val="220076"/>
                </a:solidFill>
              </a:rPr>
              <a:t> </a:t>
            </a:r>
            <a:r>
              <a:rPr lang="en-US" altLang="en-US" sz="2800" b="0" dirty="0" err="1">
                <a:solidFill>
                  <a:srgbClr val="220076"/>
                </a:solidFill>
              </a:rPr>
              <a:t>thực</a:t>
            </a:r>
            <a:r>
              <a:rPr lang="en-US" altLang="en-US" sz="2800" b="0" dirty="0">
                <a:solidFill>
                  <a:srgbClr val="220076"/>
                </a:solidFill>
              </a:rPr>
              <a:t> </a:t>
            </a:r>
            <a:r>
              <a:rPr lang="en-US" altLang="en-US" sz="2800" b="0" dirty="0" err="1">
                <a:solidFill>
                  <a:srgbClr val="220076"/>
                </a:solidFill>
              </a:rPr>
              <a:t>hiện</a:t>
            </a:r>
            <a:r>
              <a:rPr lang="en-US" altLang="en-US" sz="2800" b="0" dirty="0">
                <a:solidFill>
                  <a:srgbClr val="220076"/>
                </a:solidFill>
              </a:rPr>
              <a:t> </a:t>
            </a:r>
            <a:r>
              <a:rPr lang="en-US" altLang="en-US" sz="2800" b="0" dirty="0" err="1">
                <a:solidFill>
                  <a:srgbClr val="220076"/>
                </a:solidFill>
              </a:rPr>
              <a:t>chương</a:t>
            </a:r>
            <a:r>
              <a:rPr lang="en-US" altLang="en-US" sz="2800" b="0" dirty="0">
                <a:solidFill>
                  <a:srgbClr val="220076"/>
                </a:solidFill>
              </a:rPr>
              <a:t> </a:t>
            </a:r>
            <a:r>
              <a:rPr lang="en-US" altLang="en-US" sz="2800" b="0" dirty="0" err="1">
                <a:solidFill>
                  <a:srgbClr val="220076"/>
                </a:solidFill>
              </a:rPr>
              <a:t>trình</a:t>
            </a:r>
            <a:r>
              <a:rPr lang="en-US" altLang="en-US" sz="2800" b="0" dirty="0">
                <a:solidFill>
                  <a:srgbClr val="220076"/>
                </a:solidFill>
              </a:rPr>
              <a:t> (</a:t>
            </a:r>
            <a:r>
              <a:rPr lang="en-US" altLang="en-US" sz="2800" b="0" dirty="0" err="1">
                <a:solidFill>
                  <a:srgbClr val="220076"/>
                </a:solidFill>
              </a:rPr>
              <a:t>nhưng</a:t>
            </a:r>
            <a:r>
              <a:rPr lang="en-US" altLang="en-US" sz="2800" b="0" dirty="0">
                <a:solidFill>
                  <a:srgbClr val="220076"/>
                </a:solidFill>
              </a:rPr>
              <a:t> </a:t>
            </a:r>
            <a:r>
              <a:rPr lang="en-US" altLang="en-US" sz="2800" b="0" i="1" dirty="0" err="1">
                <a:solidFill>
                  <a:srgbClr val="220076"/>
                </a:solidFill>
              </a:rPr>
              <a:t>biết</a:t>
            </a:r>
            <a:r>
              <a:rPr lang="en-US" altLang="en-US" sz="2800" b="0" i="1" dirty="0">
                <a:solidFill>
                  <a:srgbClr val="220076"/>
                </a:solidFill>
              </a:rPr>
              <a:t> </a:t>
            </a:r>
            <a:r>
              <a:rPr lang="en-US" altLang="en-US" sz="2800" b="0" i="1" dirty="0" err="1">
                <a:solidFill>
                  <a:srgbClr val="220076"/>
                </a:solidFill>
              </a:rPr>
              <a:t>số</a:t>
            </a:r>
            <a:r>
              <a:rPr lang="en-US" altLang="en-US" sz="2800" b="0" i="1" dirty="0">
                <a:solidFill>
                  <a:srgbClr val="220076"/>
                </a:solidFill>
              </a:rPr>
              <a:t> </a:t>
            </a:r>
            <a:r>
              <a:rPr lang="en-US" altLang="en-US" sz="2800" b="0" i="1" dirty="0" err="1">
                <a:solidFill>
                  <a:srgbClr val="220076"/>
                </a:solidFill>
              </a:rPr>
              <a:t>phần</a:t>
            </a:r>
            <a:r>
              <a:rPr lang="en-US" altLang="en-US" sz="2800" b="0" i="1" dirty="0">
                <a:solidFill>
                  <a:srgbClr val="220076"/>
                </a:solidFill>
              </a:rPr>
              <a:t> </a:t>
            </a:r>
            <a:r>
              <a:rPr lang="en-US" altLang="en-US" sz="2800" b="0" i="1" dirty="0" err="1">
                <a:solidFill>
                  <a:srgbClr val="220076"/>
                </a:solidFill>
              </a:rPr>
              <a:t>tử</a:t>
            </a:r>
            <a:r>
              <a:rPr lang="en-US" altLang="en-US" sz="2800" b="0" i="1" dirty="0">
                <a:solidFill>
                  <a:srgbClr val="220076"/>
                </a:solidFill>
              </a:rPr>
              <a:t> </a:t>
            </a:r>
            <a:r>
              <a:rPr lang="en-US" altLang="en-US" sz="2800" b="0" i="1" dirty="0" err="1">
                <a:solidFill>
                  <a:srgbClr val="220076"/>
                </a:solidFill>
              </a:rPr>
              <a:t>tối</a:t>
            </a:r>
            <a:r>
              <a:rPr lang="en-US" altLang="en-US" sz="2800" b="0" i="1" dirty="0">
                <a:solidFill>
                  <a:srgbClr val="220076"/>
                </a:solidFill>
              </a:rPr>
              <a:t> </a:t>
            </a:r>
            <a:r>
              <a:rPr lang="en-US" altLang="en-US" sz="2800" b="0" i="1" dirty="0" err="1">
                <a:solidFill>
                  <a:srgbClr val="220076"/>
                </a:solidFill>
              </a:rPr>
              <a:t>đa</a:t>
            </a:r>
            <a:r>
              <a:rPr lang="en-US" altLang="en-US" sz="2800" b="0" dirty="0">
                <a:solidFill>
                  <a:srgbClr val="220076"/>
                </a:solidFill>
              </a:rPr>
              <a:t>)</a:t>
            </a:r>
          </a:p>
          <a:p>
            <a:pPr lvl="1" eaLnBrk="1" hangingPunct="1"/>
            <a:r>
              <a:rPr lang="en-US" altLang="en-US" sz="2400" b="0" dirty="0" err="1">
                <a:solidFill>
                  <a:srgbClr val="220076"/>
                </a:solidFill>
              </a:rPr>
              <a:t>Khai</a:t>
            </a:r>
            <a:r>
              <a:rPr lang="en-US" altLang="en-US" sz="2400" b="0" dirty="0">
                <a:solidFill>
                  <a:srgbClr val="220076"/>
                </a:solidFill>
              </a:rPr>
              <a:t> </a:t>
            </a:r>
            <a:r>
              <a:rPr lang="en-US" altLang="en-US" sz="2400" b="0" dirty="0" err="1">
                <a:solidFill>
                  <a:srgbClr val="220076"/>
                </a:solidFill>
              </a:rPr>
              <a:t>báo</a:t>
            </a:r>
            <a:r>
              <a:rPr lang="en-US" altLang="en-US" sz="2400" b="0" dirty="0">
                <a:solidFill>
                  <a:srgbClr val="220076"/>
                </a:solidFill>
              </a:rPr>
              <a:t> </a:t>
            </a:r>
            <a:r>
              <a:rPr lang="en-US" altLang="en-US" sz="2400" b="0" dirty="0" err="1">
                <a:solidFill>
                  <a:srgbClr val="220076"/>
                </a:solidFill>
              </a:rPr>
              <a:t>mảng</a:t>
            </a:r>
            <a:r>
              <a:rPr lang="en-US" altLang="en-US" sz="2400" b="0" dirty="0">
                <a:solidFill>
                  <a:srgbClr val="220076"/>
                </a:solidFill>
              </a:rPr>
              <a:t> </a:t>
            </a:r>
            <a:r>
              <a:rPr lang="en-US" altLang="en-US" sz="2400" b="0" dirty="0" err="1">
                <a:solidFill>
                  <a:srgbClr val="220076"/>
                </a:solidFill>
              </a:rPr>
              <a:t>với</a:t>
            </a:r>
            <a:r>
              <a:rPr lang="en-US" altLang="en-US" sz="2400" b="0" dirty="0">
                <a:solidFill>
                  <a:srgbClr val="220076"/>
                </a:solidFill>
              </a:rPr>
              <a:t> </a:t>
            </a:r>
            <a:r>
              <a:rPr lang="en-US" altLang="en-US" sz="2400" b="0" dirty="0" err="1">
                <a:solidFill>
                  <a:srgbClr val="220076"/>
                </a:solidFill>
              </a:rPr>
              <a:t>kích</a:t>
            </a:r>
            <a:r>
              <a:rPr lang="en-US" altLang="en-US" sz="2400" b="0" dirty="0">
                <a:solidFill>
                  <a:srgbClr val="220076"/>
                </a:solidFill>
              </a:rPr>
              <a:t> </a:t>
            </a:r>
            <a:r>
              <a:rPr lang="en-US" altLang="en-US" sz="2400" b="0" dirty="0" err="1">
                <a:solidFill>
                  <a:srgbClr val="220076"/>
                </a:solidFill>
              </a:rPr>
              <a:t>thước</a:t>
            </a:r>
            <a:r>
              <a:rPr lang="en-US" altLang="en-US" sz="2400" b="0" dirty="0">
                <a:solidFill>
                  <a:srgbClr val="220076"/>
                </a:solidFill>
              </a:rPr>
              <a:t> </a:t>
            </a:r>
            <a:r>
              <a:rPr lang="en-US" altLang="en-US" sz="2400" b="0" dirty="0" err="1">
                <a:solidFill>
                  <a:srgbClr val="220076"/>
                </a:solidFill>
              </a:rPr>
              <a:t>tối</a:t>
            </a:r>
            <a:r>
              <a:rPr lang="en-US" altLang="en-US" sz="2400" b="0" dirty="0">
                <a:solidFill>
                  <a:srgbClr val="220076"/>
                </a:solidFill>
              </a:rPr>
              <a:t> </a:t>
            </a:r>
            <a:r>
              <a:rPr lang="en-US" altLang="en-US" sz="2400" b="0" dirty="0" err="1">
                <a:solidFill>
                  <a:srgbClr val="220076"/>
                </a:solidFill>
              </a:rPr>
              <a:t>đa</a:t>
            </a:r>
            <a:r>
              <a:rPr lang="en-US" altLang="en-US" sz="2400" b="0" dirty="0">
                <a:solidFill>
                  <a:srgbClr val="220076"/>
                </a:solidFill>
              </a:rPr>
              <a:t> </a:t>
            </a:r>
          </a:p>
          <a:p>
            <a:pPr lvl="1" eaLnBrk="1" hangingPunct="1"/>
            <a:r>
              <a:rPr lang="en-US" altLang="en-US" sz="2400" b="0" dirty="0" err="1">
                <a:solidFill>
                  <a:srgbClr val="220076"/>
                </a:solidFill>
              </a:rPr>
              <a:t>Sử</a:t>
            </a:r>
            <a:r>
              <a:rPr lang="en-US" altLang="en-US" sz="2400" b="0" dirty="0">
                <a:solidFill>
                  <a:srgbClr val="220076"/>
                </a:solidFill>
              </a:rPr>
              <a:t> </a:t>
            </a:r>
            <a:r>
              <a:rPr lang="en-US" altLang="en-US" sz="2400" b="0" dirty="0" err="1">
                <a:solidFill>
                  <a:srgbClr val="220076"/>
                </a:solidFill>
              </a:rPr>
              <a:t>dụng</a:t>
            </a:r>
            <a:r>
              <a:rPr lang="en-US" altLang="en-US" sz="2400" b="0" dirty="0">
                <a:solidFill>
                  <a:srgbClr val="220076"/>
                </a:solidFill>
              </a:rPr>
              <a:t> </a:t>
            </a:r>
            <a:r>
              <a:rPr lang="en-US" altLang="en-US" sz="2400" b="0" dirty="0" err="1">
                <a:solidFill>
                  <a:srgbClr val="220076"/>
                </a:solidFill>
              </a:rPr>
              <a:t>biến</a:t>
            </a:r>
            <a:r>
              <a:rPr lang="en-US" altLang="en-US" sz="2400" b="0" dirty="0">
                <a:solidFill>
                  <a:srgbClr val="220076"/>
                </a:solidFill>
              </a:rPr>
              <a:t> </a:t>
            </a:r>
            <a:r>
              <a:rPr lang="en-US" altLang="en-US" sz="2400" b="0" dirty="0" err="1">
                <a:solidFill>
                  <a:srgbClr val="220076"/>
                </a:solidFill>
              </a:rPr>
              <a:t>nguyên</a:t>
            </a:r>
            <a:r>
              <a:rPr lang="en-US" altLang="en-US" sz="2400" b="0" dirty="0">
                <a:solidFill>
                  <a:srgbClr val="220076"/>
                </a:solidFill>
              </a:rPr>
              <a:t> </a:t>
            </a:r>
            <a:r>
              <a:rPr lang="en-US" altLang="en-US" sz="2400" b="0" dirty="0" err="1">
                <a:solidFill>
                  <a:srgbClr val="220076"/>
                </a:solidFill>
              </a:rPr>
              <a:t>lưu</a:t>
            </a:r>
            <a:r>
              <a:rPr lang="en-US" altLang="en-US" sz="2400" b="0" dirty="0">
                <a:solidFill>
                  <a:srgbClr val="220076"/>
                </a:solidFill>
              </a:rPr>
              <a:t> </a:t>
            </a:r>
            <a:r>
              <a:rPr lang="en-US" altLang="en-US" sz="2400" b="0" dirty="0" err="1">
                <a:solidFill>
                  <a:srgbClr val="220076"/>
                </a:solidFill>
              </a:rPr>
              <a:t>số</a:t>
            </a:r>
            <a:r>
              <a:rPr lang="en-US" altLang="en-US" sz="2400" b="0" dirty="0">
                <a:solidFill>
                  <a:srgbClr val="220076"/>
                </a:solidFill>
              </a:rPr>
              <a:t> </a:t>
            </a:r>
            <a:r>
              <a:rPr lang="en-US" altLang="en-US" sz="2400" b="0" dirty="0" err="1">
                <a:solidFill>
                  <a:srgbClr val="220076"/>
                </a:solidFill>
              </a:rPr>
              <a:t>phần</a:t>
            </a:r>
            <a:r>
              <a:rPr lang="en-US" altLang="en-US" sz="2400" b="0" dirty="0">
                <a:solidFill>
                  <a:srgbClr val="220076"/>
                </a:solidFill>
              </a:rPr>
              <a:t> </a:t>
            </a:r>
            <a:r>
              <a:rPr lang="en-US" altLang="en-US" sz="2400" b="0" dirty="0" err="1">
                <a:solidFill>
                  <a:srgbClr val="220076"/>
                </a:solidFill>
              </a:rPr>
              <a:t>tử</a:t>
            </a:r>
            <a:r>
              <a:rPr lang="en-US" altLang="en-US" sz="2400" b="0" dirty="0">
                <a:solidFill>
                  <a:srgbClr val="220076"/>
                </a:solidFill>
              </a:rPr>
              <a:t> </a:t>
            </a:r>
            <a:r>
              <a:rPr lang="en-US" altLang="en-US" sz="2400" b="0" dirty="0" err="1">
                <a:solidFill>
                  <a:srgbClr val="220076"/>
                </a:solidFill>
              </a:rPr>
              <a:t>thực</a:t>
            </a:r>
            <a:r>
              <a:rPr lang="en-US" altLang="en-US" sz="2400" b="0" dirty="0">
                <a:solidFill>
                  <a:srgbClr val="220076"/>
                </a:solidFill>
              </a:rPr>
              <a:t> </a:t>
            </a:r>
            <a:r>
              <a:rPr lang="en-US" altLang="en-US" sz="2400" b="0" dirty="0" err="1">
                <a:solidFill>
                  <a:srgbClr val="220076"/>
                </a:solidFill>
              </a:rPr>
              <a:t>sự</a:t>
            </a:r>
            <a:r>
              <a:rPr lang="en-US" altLang="en-US" sz="2400" b="0" dirty="0">
                <a:solidFill>
                  <a:srgbClr val="220076"/>
                </a:solidFill>
              </a:rPr>
              <a:t> </a:t>
            </a:r>
            <a:r>
              <a:rPr lang="en-US" altLang="en-US" sz="2400" b="0" dirty="0" err="1">
                <a:solidFill>
                  <a:srgbClr val="220076"/>
                </a:solidFill>
              </a:rPr>
              <a:t>của</a:t>
            </a:r>
            <a:r>
              <a:rPr lang="en-US" altLang="en-US" sz="2400" b="0" dirty="0">
                <a:solidFill>
                  <a:srgbClr val="220076"/>
                </a:solidFill>
              </a:rPr>
              <a:t> </a:t>
            </a:r>
            <a:r>
              <a:rPr lang="en-US" altLang="en-US" sz="2400" b="0" dirty="0" err="1">
                <a:solidFill>
                  <a:srgbClr val="220076"/>
                </a:solidFill>
              </a:rPr>
              <a:t>mảng</a:t>
            </a:r>
            <a:r>
              <a:rPr lang="en-US" altLang="en-US" sz="2400" b="0" dirty="0">
                <a:solidFill>
                  <a:srgbClr val="220076"/>
                </a:solidFill>
              </a:rPr>
              <a:t>.</a:t>
            </a:r>
          </a:p>
          <a:p>
            <a:pPr eaLnBrk="1" hangingPunct="1">
              <a:buFontTx/>
              <a:buNone/>
            </a:pPr>
            <a:r>
              <a:rPr lang="en-US" altLang="en-US" sz="2800" i="1" u="sng" dirty="0" err="1">
                <a:solidFill>
                  <a:srgbClr val="220076"/>
                </a:solidFill>
              </a:rPr>
              <a:t>Ví</a:t>
            </a:r>
            <a:r>
              <a:rPr lang="en-US" altLang="en-US" sz="2800" i="1" u="sng" dirty="0">
                <a:solidFill>
                  <a:srgbClr val="220076"/>
                </a:solidFill>
              </a:rPr>
              <a:t> </a:t>
            </a:r>
            <a:r>
              <a:rPr lang="en-US" altLang="en-US" sz="2800" i="1" u="sng" dirty="0" err="1">
                <a:solidFill>
                  <a:srgbClr val="220076"/>
                </a:solidFill>
              </a:rPr>
              <a:t>dụ</a:t>
            </a:r>
            <a:r>
              <a:rPr lang="en-US" altLang="en-US" sz="2800" b="0" dirty="0">
                <a:solidFill>
                  <a:srgbClr val="220076"/>
                </a:solidFill>
              </a:rPr>
              <a:t>: </a:t>
            </a:r>
          </a:p>
          <a:p>
            <a:pPr eaLnBrk="1" hangingPunct="1"/>
            <a:r>
              <a:rPr lang="en-US" altLang="en-US" sz="2800" b="0" dirty="0" err="1">
                <a:solidFill>
                  <a:srgbClr val="220076"/>
                </a:solidFill>
              </a:rPr>
              <a:t>Nhập</a:t>
            </a:r>
            <a:r>
              <a:rPr lang="en-US" altLang="en-US" sz="2800" b="0" dirty="0">
                <a:solidFill>
                  <a:srgbClr val="220076"/>
                </a:solidFill>
              </a:rPr>
              <a:t> </a:t>
            </a:r>
            <a:r>
              <a:rPr lang="en-US" altLang="en-US" sz="2800" b="0" dirty="0" err="1">
                <a:solidFill>
                  <a:srgbClr val="220076"/>
                </a:solidFill>
              </a:rPr>
              <a:t>vào</a:t>
            </a:r>
            <a:r>
              <a:rPr lang="en-US" altLang="en-US" sz="2800" b="0" dirty="0">
                <a:solidFill>
                  <a:srgbClr val="220076"/>
                </a:solidFill>
              </a:rPr>
              <a:t> </a:t>
            </a:r>
            <a:r>
              <a:rPr lang="en-US" altLang="en-US" sz="2800" b="0" dirty="0" err="1">
                <a:solidFill>
                  <a:srgbClr val="220076"/>
                </a:solidFill>
              </a:rPr>
              <a:t>mảng</a:t>
            </a:r>
            <a:r>
              <a:rPr lang="en-US" altLang="en-US" sz="2800" b="0" dirty="0">
                <a:solidFill>
                  <a:srgbClr val="220076"/>
                </a:solidFill>
              </a:rPr>
              <a:t> </a:t>
            </a:r>
            <a:r>
              <a:rPr lang="en-US" altLang="en-US" sz="2800" b="0" dirty="0" err="1">
                <a:solidFill>
                  <a:srgbClr val="220076"/>
                </a:solidFill>
              </a:rPr>
              <a:t>không</a:t>
            </a:r>
            <a:r>
              <a:rPr lang="en-US" altLang="en-US" sz="2800" b="0" dirty="0">
                <a:solidFill>
                  <a:srgbClr val="220076"/>
                </a:solidFill>
              </a:rPr>
              <a:t> </a:t>
            </a:r>
            <a:r>
              <a:rPr lang="en-US" altLang="en-US" sz="2800" b="0" dirty="0" err="1">
                <a:solidFill>
                  <a:srgbClr val="220076"/>
                </a:solidFill>
              </a:rPr>
              <a:t>quá</a:t>
            </a:r>
            <a:r>
              <a:rPr lang="en-US" altLang="en-US" sz="2800" b="0" dirty="0">
                <a:solidFill>
                  <a:srgbClr val="220076"/>
                </a:solidFill>
              </a:rPr>
              <a:t> 100 </a:t>
            </a:r>
            <a:r>
              <a:rPr lang="en-US" altLang="en-US" sz="2800" b="0" dirty="0" err="1">
                <a:solidFill>
                  <a:srgbClr val="220076"/>
                </a:solidFill>
              </a:rPr>
              <a:t>số</a:t>
            </a:r>
            <a:r>
              <a:rPr lang="en-US" altLang="en-US" sz="2800" b="0" dirty="0">
                <a:solidFill>
                  <a:srgbClr val="220076"/>
                </a:solidFill>
              </a:rPr>
              <a:t> </a:t>
            </a:r>
            <a:r>
              <a:rPr lang="en-US" altLang="en-US" sz="2800" b="0" dirty="0" err="1">
                <a:solidFill>
                  <a:srgbClr val="220076"/>
                </a:solidFill>
              </a:rPr>
              <a:t>thực</a:t>
            </a:r>
            <a:endParaRPr lang="en-US" altLang="en-US" sz="2800" b="0" dirty="0">
              <a:solidFill>
                <a:srgbClr val="220076"/>
              </a:solidFill>
            </a:endParaRPr>
          </a:p>
          <a:p>
            <a:pPr lvl="1" eaLnBrk="1" hangingPunct="1"/>
            <a:r>
              <a:rPr lang="en-US" altLang="en-US" sz="2400" b="0" dirty="0" err="1">
                <a:solidFill>
                  <a:srgbClr val="220076"/>
                </a:solidFill>
              </a:rPr>
              <a:t>Khai</a:t>
            </a:r>
            <a:r>
              <a:rPr lang="en-US" altLang="en-US" sz="2400" b="0" dirty="0">
                <a:solidFill>
                  <a:srgbClr val="220076"/>
                </a:solidFill>
              </a:rPr>
              <a:t> </a:t>
            </a:r>
            <a:r>
              <a:rPr lang="en-US" altLang="en-US" sz="2400" b="0" dirty="0" err="1">
                <a:solidFill>
                  <a:srgbClr val="220076"/>
                </a:solidFill>
              </a:rPr>
              <a:t>báo</a:t>
            </a:r>
            <a:r>
              <a:rPr lang="en-US" altLang="en-US" sz="2400" b="0" dirty="0">
                <a:solidFill>
                  <a:srgbClr val="220076"/>
                </a:solidFill>
              </a:rPr>
              <a:t> </a:t>
            </a:r>
            <a:r>
              <a:rPr lang="en-US" altLang="en-US" sz="2400" b="0" dirty="0" err="1">
                <a:solidFill>
                  <a:srgbClr val="220076"/>
                </a:solidFill>
              </a:rPr>
              <a:t>mảng</a:t>
            </a:r>
            <a:r>
              <a:rPr lang="en-US" altLang="en-US" sz="2400" b="0" dirty="0">
                <a:solidFill>
                  <a:srgbClr val="220076"/>
                </a:solidFill>
              </a:rPr>
              <a:t> </a:t>
            </a:r>
            <a:r>
              <a:rPr lang="en-US" altLang="en-US" sz="2400" b="0" dirty="0" err="1">
                <a:solidFill>
                  <a:srgbClr val="220076"/>
                </a:solidFill>
              </a:rPr>
              <a:t>thực</a:t>
            </a:r>
            <a:r>
              <a:rPr lang="en-US" altLang="en-US" sz="2400" b="0" dirty="0">
                <a:solidFill>
                  <a:srgbClr val="220076"/>
                </a:solidFill>
              </a:rPr>
              <a:t> Table </a:t>
            </a:r>
            <a:r>
              <a:rPr lang="en-US" altLang="en-US" sz="2400" b="0" dirty="0" err="1">
                <a:solidFill>
                  <a:srgbClr val="220076"/>
                </a:solidFill>
              </a:rPr>
              <a:t>có</a:t>
            </a:r>
            <a:r>
              <a:rPr lang="en-US" altLang="en-US" sz="2400" b="0" dirty="0">
                <a:solidFill>
                  <a:srgbClr val="220076"/>
                </a:solidFill>
              </a:rPr>
              <a:t> </a:t>
            </a:r>
            <a:r>
              <a:rPr lang="en-US" altLang="en-US" sz="2400" b="0" dirty="0" err="1">
                <a:solidFill>
                  <a:srgbClr val="220076"/>
                </a:solidFill>
              </a:rPr>
              <a:t>tối</a:t>
            </a:r>
            <a:r>
              <a:rPr lang="en-US" altLang="en-US" sz="2400" b="0" dirty="0">
                <a:solidFill>
                  <a:srgbClr val="220076"/>
                </a:solidFill>
              </a:rPr>
              <a:t> </a:t>
            </a:r>
            <a:r>
              <a:rPr lang="en-US" altLang="en-US" sz="2400" b="0" dirty="0" err="1">
                <a:solidFill>
                  <a:srgbClr val="220076"/>
                </a:solidFill>
              </a:rPr>
              <a:t>đa</a:t>
            </a:r>
            <a:r>
              <a:rPr lang="en-US" altLang="en-US" sz="2400" b="0" dirty="0">
                <a:solidFill>
                  <a:srgbClr val="220076"/>
                </a:solidFill>
              </a:rPr>
              <a:t> 100 </a:t>
            </a:r>
            <a:r>
              <a:rPr lang="en-US" altLang="en-US" sz="2400" b="0" dirty="0" err="1">
                <a:solidFill>
                  <a:srgbClr val="220076"/>
                </a:solidFill>
              </a:rPr>
              <a:t>phần</a:t>
            </a:r>
            <a:r>
              <a:rPr lang="en-US" altLang="en-US" sz="2400" b="0" dirty="0">
                <a:solidFill>
                  <a:srgbClr val="220076"/>
                </a:solidFill>
              </a:rPr>
              <a:t> </a:t>
            </a:r>
            <a:r>
              <a:rPr lang="en-US" altLang="en-US" sz="2400" b="0" dirty="0" err="1">
                <a:solidFill>
                  <a:srgbClr val="220076"/>
                </a:solidFill>
              </a:rPr>
              <a:t>tử</a:t>
            </a:r>
            <a:r>
              <a:rPr lang="en-US" altLang="en-US" sz="2400" b="0" dirty="0">
                <a:solidFill>
                  <a:srgbClr val="220076"/>
                </a:solidFill>
              </a:rPr>
              <a:t>. </a:t>
            </a:r>
          </a:p>
          <a:p>
            <a:pPr lvl="1" eaLnBrk="1" hangingPunct="1"/>
            <a:r>
              <a:rPr lang="en-US" altLang="en-US" sz="2400" b="0" dirty="0" err="1">
                <a:solidFill>
                  <a:srgbClr val="220076"/>
                </a:solidFill>
              </a:rPr>
              <a:t>Nhập</a:t>
            </a:r>
            <a:r>
              <a:rPr lang="en-US" altLang="en-US" sz="2400" b="0" dirty="0">
                <a:solidFill>
                  <a:srgbClr val="220076"/>
                </a:solidFill>
              </a:rPr>
              <a:t> </a:t>
            </a:r>
            <a:r>
              <a:rPr lang="en-US" altLang="en-US" sz="2400" b="0" dirty="0" err="1">
                <a:solidFill>
                  <a:srgbClr val="220076"/>
                </a:solidFill>
              </a:rPr>
              <a:t>số</a:t>
            </a:r>
            <a:r>
              <a:rPr lang="en-US" altLang="en-US" sz="2400" b="0" dirty="0">
                <a:solidFill>
                  <a:srgbClr val="220076"/>
                </a:solidFill>
              </a:rPr>
              <a:t> </a:t>
            </a:r>
            <a:r>
              <a:rPr lang="en-US" altLang="en-US" sz="2400" b="0" dirty="0" err="1">
                <a:solidFill>
                  <a:srgbClr val="220076"/>
                </a:solidFill>
              </a:rPr>
              <a:t>phần</a:t>
            </a:r>
            <a:r>
              <a:rPr lang="en-US" altLang="en-US" sz="2400" b="0" dirty="0">
                <a:solidFill>
                  <a:srgbClr val="220076"/>
                </a:solidFill>
              </a:rPr>
              <a:t> </a:t>
            </a:r>
            <a:r>
              <a:rPr lang="en-US" altLang="en-US" sz="2400" b="0" dirty="0" err="1">
                <a:solidFill>
                  <a:srgbClr val="220076"/>
                </a:solidFill>
              </a:rPr>
              <a:t>tử</a:t>
            </a:r>
            <a:r>
              <a:rPr lang="en-US" altLang="en-US" sz="2400" b="0" dirty="0">
                <a:solidFill>
                  <a:srgbClr val="220076"/>
                </a:solidFill>
              </a:rPr>
              <a:t> </a:t>
            </a:r>
            <a:r>
              <a:rPr lang="en-US" altLang="en-US" sz="2400" b="0" dirty="0" err="1">
                <a:solidFill>
                  <a:srgbClr val="220076"/>
                </a:solidFill>
              </a:rPr>
              <a:t>thực</a:t>
            </a:r>
            <a:r>
              <a:rPr lang="en-US" altLang="en-US" sz="2400" b="0" dirty="0">
                <a:solidFill>
                  <a:srgbClr val="220076"/>
                </a:solidFill>
              </a:rPr>
              <a:t> </a:t>
            </a:r>
            <a:r>
              <a:rPr lang="en-US" altLang="en-US" sz="2400" b="0" dirty="0" err="1">
                <a:solidFill>
                  <a:srgbClr val="220076"/>
                </a:solidFill>
              </a:rPr>
              <a:t>sự</a:t>
            </a:r>
            <a:r>
              <a:rPr lang="en-US" altLang="en-US" sz="2400" b="0" dirty="0">
                <a:solidFill>
                  <a:srgbClr val="220076"/>
                </a:solidFill>
              </a:rPr>
              <a:t> </a:t>
            </a:r>
            <a:r>
              <a:rPr lang="en-US" altLang="en-US" sz="2400" b="0" dirty="0" err="1">
                <a:solidFill>
                  <a:srgbClr val="220076"/>
                </a:solidFill>
              </a:rPr>
              <a:t>của</a:t>
            </a:r>
            <a:r>
              <a:rPr lang="en-US" altLang="en-US" sz="2400" b="0" dirty="0">
                <a:solidFill>
                  <a:srgbClr val="220076"/>
                </a:solidFill>
              </a:rPr>
              <a:t> </a:t>
            </a:r>
            <a:r>
              <a:rPr lang="en-US" altLang="en-US" sz="2400" b="0" dirty="0" err="1">
                <a:solidFill>
                  <a:srgbClr val="220076"/>
                </a:solidFill>
              </a:rPr>
              <a:t>mảng</a:t>
            </a:r>
            <a:r>
              <a:rPr lang="en-US" altLang="en-US" sz="2400" b="0" dirty="0">
                <a:solidFill>
                  <a:srgbClr val="220076"/>
                </a:solidFill>
              </a:rPr>
              <a:t> </a:t>
            </a:r>
          </a:p>
          <a:p>
            <a:pPr lvl="1" eaLnBrk="1" hangingPunct="1"/>
            <a:r>
              <a:rPr lang="en-US" altLang="en-US" sz="2400" b="0" dirty="0" err="1">
                <a:solidFill>
                  <a:srgbClr val="220076"/>
                </a:solidFill>
              </a:rPr>
              <a:t>Nhập</a:t>
            </a:r>
            <a:r>
              <a:rPr lang="en-US" altLang="en-US" sz="2400" b="0" dirty="0">
                <a:solidFill>
                  <a:srgbClr val="220076"/>
                </a:solidFill>
              </a:rPr>
              <a:t> </a:t>
            </a:r>
            <a:r>
              <a:rPr lang="en-US" altLang="en-US" sz="2400" b="0" dirty="0" err="1">
                <a:solidFill>
                  <a:srgbClr val="220076"/>
                </a:solidFill>
              </a:rPr>
              <a:t>giá</a:t>
            </a:r>
            <a:r>
              <a:rPr lang="en-US" altLang="en-US" sz="2400" b="0" dirty="0">
                <a:solidFill>
                  <a:srgbClr val="220076"/>
                </a:solidFill>
              </a:rPr>
              <a:t> </a:t>
            </a:r>
            <a:r>
              <a:rPr lang="en-US" altLang="en-US" sz="2400" b="0" dirty="0" err="1">
                <a:solidFill>
                  <a:srgbClr val="220076"/>
                </a:solidFill>
              </a:rPr>
              <a:t>trị</a:t>
            </a:r>
            <a:r>
              <a:rPr lang="en-US" altLang="en-US" sz="2400" b="0" dirty="0">
                <a:solidFill>
                  <a:srgbClr val="220076"/>
                </a:solidFill>
              </a:rPr>
              <a:t> </a:t>
            </a:r>
            <a:r>
              <a:rPr lang="en-US" altLang="en-US" sz="2400" b="0" dirty="0" err="1">
                <a:solidFill>
                  <a:srgbClr val="220076"/>
                </a:solidFill>
              </a:rPr>
              <a:t>cho</a:t>
            </a:r>
            <a:r>
              <a:rPr lang="en-US" altLang="en-US" sz="2400" b="0" dirty="0">
                <a:solidFill>
                  <a:srgbClr val="220076"/>
                </a:solidFill>
              </a:rPr>
              <a:t> </a:t>
            </a:r>
            <a:r>
              <a:rPr lang="en-US" altLang="en-US" sz="2400" b="0" dirty="0" err="1">
                <a:solidFill>
                  <a:srgbClr val="220076"/>
                </a:solidFill>
              </a:rPr>
              <a:t>từng</a:t>
            </a:r>
            <a:r>
              <a:rPr lang="en-US" altLang="en-US" sz="2400" b="0" dirty="0">
                <a:solidFill>
                  <a:srgbClr val="220076"/>
                </a:solidFill>
              </a:rPr>
              <a:t> </a:t>
            </a:r>
            <a:r>
              <a:rPr lang="en-US" altLang="en-US" sz="2400" b="0" dirty="0" err="1">
                <a:solidFill>
                  <a:srgbClr val="220076"/>
                </a:solidFill>
              </a:rPr>
              <a:t>phần</a:t>
            </a:r>
            <a:r>
              <a:rPr lang="en-US" altLang="en-US" sz="2400" b="0" dirty="0">
                <a:solidFill>
                  <a:srgbClr val="220076"/>
                </a:solidFill>
              </a:rPr>
              <a:t> </a:t>
            </a:r>
            <a:r>
              <a:rPr lang="en-US" altLang="en-US" sz="2400" b="0" dirty="0" err="1">
                <a:solidFill>
                  <a:srgbClr val="220076"/>
                </a:solidFill>
              </a:rPr>
              <a:t>phần</a:t>
            </a:r>
            <a:r>
              <a:rPr lang="en-US" altLang="en-US" sz="2400" b="0" dirty="0">
                <a:solidFill>
                  <a:srgbClr val="220076"/>
                </a:solidFill>
              </a:rPr>
              <a:t> </a:t>
            </a:r>
            <a:r>
              <a:rPr lang="en-US" altLang="en-US" sz="2400" b="0" dirty="0" err="1">
                <a:solidFill>
                  <a:srgbClr val="220076"/>
                </a:solidFill>
              </a:rPr>
              <a:t>tử</a:t>
            </a:r>
            <a:r>
              <a:rPr lang="en-US" altLang="en-US" sz="2400" b="0" dirty="0">
                <a:solidFill>
                  <a:srgbClr val="220076"/>
                </a:solidFill>
              </a:rPr>
              <a:t> (</a:t>
            </a:r>
            <a:r>
              <a:rPr lang="en-US" altLang="en-US" sz="2400" b="0" dirty="0" err="1">
                <a:solidFill>
                  <a:srgbClr val="220076"/>
                </a:solidFill>
              </a:rPr>
              <a:t>dùng</a:t>
            </a:r>
            <a:r>
              <a:rPr lang="en-US" altLang="en-US" sz="2400" b="0" dirty="0">
                <a:solidFill>
                  <a:srgbClr val="220076"/>
                </a:solidFill>
              </a:rPr>
              <a:t> for)</a:t>
            </a:r>
            <a:endParaRPr lang="en-US" altLang="en-US" sz="2000" b="0" dirty="0">
              <a:solidFill>
                <a:srgbClr val="220076"/>
              </a:solidFill>
            </a:endParaRPr>
          </a:p>
        </p:txBody>
      </p:sp>
      <p:sp>
        <p:nvSpPr>
          <p:cNvPr id="2" name="Slide Number Placeholder 1">
            <a:extLst>
              <a:ext uri="{FF2B5EF4-FFF2-40B4-BE49-F238E27FC236}">
                <a16:creationId xmlns:a16="http://schemas.microsoft.com/office/drawing/2014/main" id="{BADD8EB1-05D5-423A-8D7E-A1A7A6180502}"/>
              </a:ext>
            </a:extLst>
          </p:cNvPr>
          <p:cNvSpPr>
            <a:spLocks noGrp="1"/>
          </p:cNvSpPr>
          <p:nvPr>
            <p:ph type="sldNum" sz="quarter" idx="12"/>
          </p:nvPr>
        </p:nvSpPr>
        <p:spPr/>
        <p:txBody>
          <a:bodyPr/>
          <a:lstStyle/>
          <a:p>
            <a:pPr>
              <a:defRPr/>
            </a:pPr>
            <a:fld id="{433BCE07-93B6-431C-B811-61266185107F}" type="slidenum">
              <a:rPr lang="en-US" altLang="en-US" smtClean="0"/>
              <a:pPr>
                <a:defRPr/>
              </a:pPr>
              <a:t>22</a:t>
            </a:fld>
            <a:endParaRPr lang="en-US"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83331" name="Rectangle 2"/>
          <p:cNvSpPr>
            <a:spLocks noGrp="1" noChangeArrowheads="1"/>
          </p:cNvSpPr>
          <p:nvPr>
            <p:ph type="title"/>
          </p:nvPr>
        </p:nvSpPr>
        <p:spPr>
          <a:xfrm>
            <a:off x="228600" y="122237"/>
            <a:ext cx="8534400" cy="944563"/>
          </a:xfrm>
        </p:spPr>
        <p:txBody>
          <a:bodyPr/>
          <a:lstStyle/>
          <a:p>
            <a:r>
              <a:rPr lang="en-US" altLang="en-US"/>
              <a:t>Nhập dữ liệu</a:t>
            </a:r>
            <a:r>
              <a:rPr lang="en-US" altLang="en-US">
                <a:sym typeface="Symbol" panose="05050102010706020507" pitchFamily="18" charset="2"/>
              </a:rPr>
              <a:t>Ví dụ 2</a:t>
            </a:r>
          </a:p>
        </p:txBody>
      </p:sp>
      <p:sp>
        <p:nvSpPr>
          <p:cNvPr id="483333" name="Rectangle 3"/>
          <p:cNvSpPr>
            <a:spLocks noChangeArrowheads="1"/>
          </p:cNvSpPr>
          <p:nvPr/>
        </p:nvSpPr>
        <p:spPr bwMode="auto">
          <a:xfrm>
            <a:off x="304800" y="990601"/>
            <a:ext cx="8534400" cy="4953000"/>
          </a:xfrm>
          <a:prstGeom prst="rect">
            <a:avLst/>
          </a:prstGeom>
          <a:noFill/>
          <a:ln w="952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eaLnBrk="1" hangingPunct="1">
              <a:lnSpc>
                <a:spcPct val="110000"/>
              </a:lnSpc>
              <a:spcBef>
                <a:spcPct val="0"/>
              </a:spcBef>
              <a:buFontTx/>
              <a:buNone/>
            </a:pPr>
            <a:r>
              <a:rPr lang="en-US" altLang="en-US" sz="2400" b="0" dirty="0">
                <a:solidFill>
                  <a:srgbClr val="220076"/>
                </a:solidFill>
                <a:latin typeface="Consolas" panose="020B0609020204030204" pitchFamily="49" charset="0"/>
                <a:cs typeface="Courier New" panose="02070309020205020404" pitchFamily="49" charset="0"/>
              </a:rPr>
              <a:t>#include&lt;stdio.h&gt;</a:t>
            </a:r>
          </a:p>
          <a:p>
            <a:pPr eaLnBrk="1" hangingPunct="1">
              <a:lnSpc>
                <a:spcPct val="110000"/>
              </a:lnSpc>
              <a:spcBef>
                <a:spcPct val="0"/>
              </a:spcBef>
              <a:buFontTx/>
              <a:buNone/>
            </a:pPr>
            <a:r>
              <a:rPr lang="vi-VN" altLang="en-US" sz="2400" b="0" dirty="0" err="1">
                <a:solidFill>
                  <a:srgbClr val="220076"/>
                </a:solidFill>
                <a:latin typeface="Consolas" panose="020B0609020204030204" pitchFamily="49" charset="0"/>
                <a:cs typeface="Courier New" panose="02070309020205020404" pitchFamily="49" charset="0"/>
              </a:rPr>
              <a:t>int</a:t>
            </a:r>
            <a:r>
              <a:rPr lang="en-US" altLang="en-US" sz="2400" b="0" dirty="0">
                <a:solidFill>
                  <a:srgbClr val="220076"/>
                </a:solidFill>
                <a:latin typeface="Consolas" panose="020B0609020204030204" pitchFamily="49" charset="0"/>
                <a:cs typeface="Courier New" panose="02070309020205020404" pitchFamily="49" charset="0"/>
              </a:rPr>
              <a:t> main(){</a:t>
            </a:r>
          </a:p>
          <a:p>
            <a:pPr eaLnBrk="1" hangingPunct="1">
              <a:lnSpc>
                <a:spcPct val="110000"/>
              </a:lnSpc>
              <a:spcBef>
                <a:spcPct val="0"/>
              </a:spcBef>
              <a:buFontTx/>
              <a:buNone/>
            </a:pPr>
            <a:r>
              <a:rPr lang="en-US" altLang="en-US" sz="2400" b="0" dirty="0">
                <a:solidFill>
                  <a:srgbClr val="220076"/>
                </a:solidFill>
                <a:latin typeface="Consolas" panose="020B0609020204030204" pitchFamily="49" charset="0"/>
                <a:cs typeface="Courier New" panose="02070309020205020404" pitchFamily="49" charset="0"/>
              </a:rPr>
              <a:t>	float A[100];	</a:t>
            </a:r>
          </a:p>
          <a:p>
            <a:pPr eaLnBrk="1" hangingPunct="1">
              <a:lnSpc>
                <a:spcPct val="110000"/>
              </a:lnSpc>
              <a:spcBef>
                <a:spcPct val="0"/>
              </a:spcBef>
              <a:buFontTx/>
              <a:buNone/>
            </a:pPr>
            <a:r>
              <a:rPr lang="en-US" altLang="en-US" sz="2400" b="0" dirty="0">
                <a:solidFill>
                  <a:srgbClr val="220076"/>
                </a:solidFill>
                <a:latin typeface="Consolas" panose="020B0609020204030204" pitchFamily="49" charset="0"/>
                <a:cs typeface="Courier New" panose="02070309020205020404" pitchFamily="49" charset="0"/>
              </a:rPr>
              <a:t>	int n, </a:t>
            </a:r>
            <a:r>
              <a:rPr lang="en-US" altLang="en-US" sz="2400" b="0" dirty="0" err="1">
                <a:solidFill>
                  <a:srgbClr val="220076"/>
                </a:solidFill>
                <a:latin typeface="Consolas" panose="020B0609020204030204" pitchFamily="49" charset="0"/>
                <a:cs typeface="Courier New" panose="02070309020205020404" pitchFamily="49" charset="0"/>
              </a:rPr>
              <a:t>i</a:t>
            </a:r>
            <a:r>
              <a:rPr lang="en-US" altLang="en-US" sz="2400" b="0" dirty="0">
                <a:solidFill>
                  <a:srgbClr val="220076"/>
                </a:solidFill>
                <a:latin typeface="Consolas" panose="020B0609020204030204" pitchFamily="49" charset="0"/>
                <a:cs typeface="Courier New" panose="02070309020205020404" pitchFamily="49" charset="0"/>
              </a:rPr>
              <a:t>;</a:t>
            </a:r>
          </a:p>
          <a:p>
            <a:pPr eaLnBrk="1" hangingPunct="1">
              <a:lnSpc>
                <a:spcPct val="110000"/>
              </a:lnSpc>
              <a:spcBef>
                <a:spcPct val="0"/>
              </a:spcBef>
              <a:buFontTx/>
              <a:buNone/>
            </a:pPr>
            <a:r>
              <a:rPr lang="en-US" altLang="en-US" sz="2400" b="0" dirty="0">
                <a:solidFill>
                  <a:srgbClr val="220076"/>
                </a:solidFill>
                <a:latin typeface="Consolas" panose="020B0609020204030204" pitchFamily="49" charset="0"/>
                <a:cs typeface="Courier New" panose="02070309020205020404" pitchFamily="49" charset="0"/>
              </a:rPr>
              <a:t>   do{</a:t>
            </a:r>
          </a:p>
          <a:p>
            <a:pPr eaLnBrk="1" hangingPunct="1">
              <a:lnSpc>
                <a:spcPct val="110000"/>
              </a:lnSpc>
              <a:spcBef>
                <a:spcPct val="0"/>
              </a:spcBef>
              <a:buFontTx/>
              <a:buNone/>
            </a:pPr>
            <a:r>
              <a:rPr lang="en-US" altLang="en-US" sz="2400" b="0" dirty="0">
                <a:solidFill>
                  <a:srgbClr val="220076"/>
                </a:solidFill>
                <a:latin typeface="Consolas" panose="020B0609020204030204" pitchFamily="49" charset="0"/>
                <a:cs typeface="Courier New" panose="02070309020205020404" pitchFamily="49" charset="0"/>
              </a:rPr>
              <a:t>		</a:t>
            </a:r>
            <a:r>
              <a:rPr lang="en-US" altLang="en-US" sz="2400" b="0" dirty="0" err="1">
                <a:solidFill>
                  <a:srgbClr val="220076"/>
                </a:solidFill>
                <a:latin typeface="Consolas" panose="020B0609020204030204" pitchFamily="49" charset="0"/>
                <a:cs typeface="Courier New" panose="02070309020205020404" pitchFamily="49" charset="0"/>
              </a:rPr>
              <a:t>printf</a:t>
            </a:r>
            <a:r>
              <a:rPr lang="en-US" altLang="en-US" sz="2400" b="0" dirty="0">
                <a:solidFill>
                  <a:srgbClr val="220076"/>
                </a:solidFill>
                <a:latin typeface="Consolas" panose="020B0609020204030204" pitchFamily="49" charset="0"/>
                <a:cs typeface="Courier New" panose="02070309020205020404" pitchFamily="49" charset="0"/>
              </a:rPr>
              <a:t>(</a:t>
            </a:r>
            <a:r>
              <a:rPr lang="en-US" altLang="en-US" sz="2400" b="0" dirty="0">
                <a:solidFill>
                  <a:srgbClr val="220076"/>
                </a:solidFill>
                <a:highlight>
                  <a:srgbClr val="FF0000"/>
                </a:highlight>
                <a:latin typeface="Consolas" panose="020B0609020204030204" pitchFamily="49" charset="0"/>
                <a:cs typeface="Courier New" panose="02070309020205020404" pitchFamily="49" charset="0"/>
              </a:rPr>
              <a:t>“</a:t>
            </a:r>
            <a:r>
              <a:rPr lang="en-US" altLang="en-US" sz="2400" b="0" dirty="0">
                <a:solidFill>
                  <a:srgbClr val="220076"/>
                </a:solidFill>
                <a:latin typeface="Consolas" panose="020B0609020204030204" pitchFamily="49" charset="0"/>
                <a:cs typeface="Courier New" panose="02070309020205020404" pitchFamily="49" charset="0"/>
              </a:rPr>
              <a:t>\n Cho </a:t>
            </a:r>
            <a:r>
              <a:rPr lang="en-US" altLang="en-US" sz="2400" b="0" dirty="0" err="1">
                <a:solidFill>
                  <a:srgbClr val="220076"/>
                </a:solidFill>
                <a:latin typeface="Consolas" panose="020B0609020204030204" pitchFamily="49" charset="0"/>
                <a:cs typeface="Courier New" panose="02070309020205020404" pitchFamily="49" charset="0"/>
              </a:rPr>
              <a:t>biet</a:t>
            </a:r>
            <a:r>
              <a:rPr lang="en-US" altLang="en-US" sz="2400" b="0" dirty="0">
                <a:solidFill>
                  <a:srgbClr val="220076"/>
                </a:solidFill>
                <a:latin typeface="Consolas" panose="020B0609020204030204" pitchFamily="49" charset="0"/>
                <a:cs typeface="Courier New" panose="02070309020205020404" pitchFamily="49" charset="0"/>
              </a:rPr>
              <a:t> so phan </a:t>
            </a:r>
            <a:r>
              <a:rPr lang="en-US" altLang="en-US" sz="2400" b="0" dirty="0" err="1">
                <a:solidFill>
                  <a:srgbClr val="220076"/>
                </a:solidFill>
                <a:latin typeface="Consolas" panose="020B0609020204030204" pitchFamily="49" charset="0"/>
                <a:cs typeface="Courier New" panose="02070309020205020404" pitchFamily="49" charset="0"/>
              </a:rPr>
              <a:t>tu</a:t>
            </a:r>
            <a:r>
              <a:rPr lang="en-US" altLang="en-US" sz="2400" b="0" dirty="0">
                <a:solidFill>
                  <a:srgbClr val="220076"/>
                </a:solidFill>
                <a:latin typeface="Consolas" panose="020B0609020204030204" pitchFamily="49" charset="0"/>
                <a:cs typeface="Courier New" panose="02070309020205020404" pitchFamily="49" charset="0"/>
              </a:rPr>
              <a:t> </a:t>
            </a:r>
            <a:r>
              <a:rPr lang="en-US" altLang="en-US" sz="2400" b="0" dirty="0" err="1">
                <a:solidFill>
                  <a:srgbClr val="220076"/>
                </a:solidFill>
                <a:latin typeface="Consolas" panose="020B0609020204030204" pitchFamily="49" charset="0"/>
                <a:cs typeface="Courier New" panose="02070309020205020404" pitchFamily="49" charset="0"/>
              </a:rPr>
              <a:t>cua</a:t>
            </a:r>
            <a:r>
              <a:rPr lang="en-US" altLang="en-US" sz="2400" b="0" dirty="0">
                <a:solidFill>
                  <a:srgbClr val="220076"/>
                </a:solidFill>
                <a:latin typeface="Consolas" panose="020B0609020204030204" pitchFamily="49" charset="0"/>
                <a:cs typeface="Courier New" panose="02070309020205020404" pitchFamily="49" charset="0"/>
              </a:rPr>
              <a:t> </a:t>
            </a:r>
            <a:r>
              <a:rPr lang="en-US" altLang="en-US" sz="2400" b="0" dirty="0" err="1">
                <a:solidFill>
                  <a:srgbClr val="220076"/>
                </a:solidFill>
                <a:latin typeface="Consolas" panose="020B0609020204030204" pitchFamily="49" charset="0"/>
                <a:cs typeface="Courier New" panose="02070309020205020404" pitchFamily="49" charset="0"/>
              </a:rPr>
              <a:t>mang</a:t>
            </a:r>
            <a:r>
              <a:rPr lang="en-US" altLang="en-US" sz="2400" b="0" dirty="0">
                <a:solidFill>
                  <a:srgbClr val="220076"/>
                </a:solidFill>
                <a:latin typeface="Consolas" panose="020B0609020204030204" pitchFamily="49" charset="0"/>
                <a:cs typeface="Courier New" panose="02070309020205020404" pitchFamily="49" charset="0"/>
              </a:rPr>
              <a:t>: </a:t>
            </a:r>
            <a:r>
              <a:rPr lang="en-US" altLang="en-US" sz="2400" b="0" dirty="0">
                <a:solidFill>
                  <a:srgbClr val="220076"/>
                </a:solidFill>
                <a:highlight>
                  <a:srgbClr val="FF0000"/>
                </a:highlight>
                <a:latin typeface="Consolas" panose="020B0609020204030204" pitchFamily="49" charset="0"/>
                <a:cs typeface="Courier New" panose="02070309020205020404" pitchFamily="49" charset="0"/>
              </a:rPr>
              <a:t>“</a:t>
            </a:r>
            <a:r>
              <a:rPr lang="en-US" altLang="en-US" sz="2400" b="0" dirty="0">
                <a:solidFill>
                  <a:srgbClr val="220076"/>
                </a:solidFill>
                <a:latin typeface="Consolas" panose="020B0609020204030204" pitchFamily="49" charset="0"/>
                <a:cs typeface="Courier New" panose="02070309020205020404" pitchFamily="49" charset="0"/>
              </a:rPr>
              <a:t>);</a:t>
            </a:r>
          </a:p>
          <a:p>
            <a:pPr eaLnBrk="1" hangingPunct="1">
              <a:lnSpc>
                <a:spcPct val="110000"/>
              </a:lnSpc>
              <a:spcBef>
                <a:spcPct val="0"/>
              </a:spcBef>
              <a:buFontTx/>
              <a:buNone/>
            </a:pPr>
            <a:r>
              <a:rPr lang="en-US" altLang="en-US" sz="2400" b="0" dirty="0">
                <a:solidFill>
                  <a:srgbClr val="220076"/>
                </a:solidFill>
                <a:latin typeface="Consolas" panose="020B0609020204030204" pitchFamily="49" charset="0"/>
                <a:cs typeface="Courier New" panose="02070309020205020404" pitchFamily="49" charset="0"/>
              </a:rPr>
              <a:t>		</a:t>
            </a:r>
            <a:r>
              <a:rPr lang="nb-NO" altLang="en-US" sz="2400" b="0" dirty="0">
                <a:solidFill>
                  <a:srgbClr val="220076"/>
                </a:solidFill>
                <a:latin typeface="Consolas" panose="020B0609020204030204" pitchFamily="49" charset="0"/>
                <a:cs typeface="Courier New" panose="02070309020205020404" pitchFamily="49" charset="0"/>
              </a:rPr>
              <a:t>scanf(</a:t>
            </a:r>
            <a:r>
              <a:rPr lang="nb-NO" altLang="en-US" sz="2400" b="0" dirty="0">
                <a:solidFill>
                  <a:srgbClr val="220076"/>
                </a:solidFill>
                <a:highlight>
                  <a:srgbClr val="FF0000"/>
                </a:highlight>
                <a:latin typeface="Consolas" panose="020B0609020204030204" pitchFamily="49" charset="0"/>
                <a:cs typeface="Courier New" panose="02070309020205020404" pitchFamily="49" charset="0"/>
              </a:rPr>
              <a:t>“</a:t>
            </a:r>
            <a:r>
              <a:rPr lang="nb-NO" altLang="en-US" sz="2400" b="0" dirty="0">
                <a:solidFill>
                  <a:srgbClr val="220076"/>
                </a:solidFill>
                <a:latin typeface="Consolas" panose="020B0609020204030204" pitchFamily="49" charset="0"/>
                <a:cs typeface="Courier New" panose="02070309020205020404" pitchFamily="49" charset="0"/>
              </a:rPr>
              <a:t>%d</a:t>
            </a:r>
            <a:r>
              <a:rPr lang="nb-NO" altLang="en-US" sz="2400" b="0" dirty="0">
                <a:solidFill>
                  <a:srgbClr val="220076"/>
                </a:solidFill>
                <a:highlight>
                  <a:srgbClr val="FF0000"/>
                </a:highlight>
                <a:latin typeface="Consolas" panose="020B0609020204030204" pitchFamily="49" charset="0"/>
                <a:cs typeface="Courier New" panose="02070309020205020404" pitchFamily="49" charset="0"/>
              </a:rPr>
              <a:t>”</a:t>
            </a:r>
            <a:r>
              <a:rPr lang="nb-NO" altLang="en-US" sz="2400" b="0" dirty="0">
                <a:solidFill>
                  <a:srgbClr val="220076"/>
                </a:solidFill>
                <a:latin typeface="Consolas" panose="020B0609020204030204" pitchFamily="49" charset="0"/>
                <a:cs typeface="Courier New" panose="02070309020205020404" pitchFamily="49" charset="0"/>
              </a:rPr>
              <a:t>,&amp;n);</a:t>
            </a:r>
          </a:p>
          <a:p>
            <a:pPr eaLnBrk="1" hangingPunct="1">
              <a:lnSpc>
                <a:spcPct val="110000"/>
              </a:lnSpc>
              <a:spcBef>
                <a:spcPct val="0"/>
              </a:spcBef>
              <a:buFontTx/>
              <a:buNone/>
            </a:pPr>
            <a:r>
              <a:rPr lang="nb-NO" altLang="en-US" sz="2400" b="0" dirty="0">
                <a:solidFill>
                  <a:srgbClr val="220076"/>
                </a:solidFill>
                <a:latin typeface="Consolas" panose="020B0609020204030204" pitchFamily="49" charset="0"/>
                <a:cs typeface="Courier New" panose="02070309020205020404" pitchFamily="49" charset="0"/>
              </a:rPr>
              <a:t>	}while (n&gt;100 || n&lt;=0);</a:t>
            </a:r>
            <a:endParaRPr lang="en-US" altLang="en-US" sz="2400" b="0" dirty="0">
              <a:solidFill>
                <a:srgbClr val="220076"/>
              </a:solidFill>
              <a:latin typeface="Consolas" panose="020B0609020204030204" pitchFamily="49" charset="0"/>
              <a:cs typeface="Courier New" panose="02070309020205020404" pitchFamily="49" charset="0"/>
            </a:endParaRPr>
          </a:p>
          <a:p>
            <a:pPr eaLnBrk="1" hangingPunct="1">
              <a:lnSpc>
                <a:spcPct val="105000"/>
              </a:lnSpc>
              <a:buFontTx/>
              <a:buNone/>
            </a:pPr>
            <a:r>
              <a:rPr lang="nb-NO" altLang="en-US" sz="2400" b="0" dirty="0">
                <a:solidFill>
                  <a:srgbClr val="220076"/>
                </a:solidFill>
                <a:latin typeface="Consolas" panose="020B0609020204030204" pitchFamily="49" charset="0"/>
                <a:cs typeface="Courier New" panose="02070309020205020404" pitchFamily="49" charset="0"/>
              </a:rPr>
              <a:t>	for(i = 0; i &lt; n; i++)</a:t>
            </a:r>
            <a:r>
              <a:rPr lang="en-US" altLang="en-US" sz="2400" b="0" dirty="0">
                <a:solidFill>
                  <a:srgbClr val="220076"/>
                </a:solidFill>
                <a:latin typeface="Consolas" panose="020B0609020204030204" pitchFamily="49" charset="0"/>
                <a:cs typeface="Courier New" panose="02070309020205020404" pitchFamily="49" charset="0"/>
              </a:rPr>
              <a:t>{</a:t>
            </a:r>
          </a:p>
          <a:p>
            <a:pPr eaLnBrk="1" hangingPunct="1">
              <a:lnSpc>
                <a:spcPct val="110000"/>
              </a:lnSpc>
              <a:spcBef>
                <a:spcPct val="0"/>
              </a:spcBef>
              <a:buFontTx/>
              <a:buNone/>
            </a:pPr>
            <a:r>
              <a:rPr lang="en-US" altLang="en-US" sz="2400" b="0" dirty="0">
                <a:solidFill>
                  <a:srgbClr val="220076"/>
                </a:solidFill>
                <a:latin typeface="Consolas" panose="020B0609020204030204" pitchFamily="49" charset="0"/>
                <a:cs typeface="Courier New" panose="02070309020205020404" pitchFamily="49" charset="0"/>
              </a:rPr>
              <a:t>		</a:t>
            </a:r>
            <a:r>
              <a:rPr lang="en-US" altLang="en-US" sz="2400" b="0" dirty="0" err="1">
                <a:solidFill>
                  <a:srgbClr val="220076"/>
                </a:solidFill>
                <a:latin typeface="Consolas" panose="020B0609020204030204" pitchFamily="49" charset="0"/>
                <a:cs typeface="Courier New" panose="02070309020205020404" pitchFamily="49" charset="0"/>
              </a:rPr>
              <a:t>printf</a:t>
            </a:r>
            <a:r>
              <a:rPr lang="en-US" altLang="en-US" sz="2400" b="0" dirty="0">
                <a:solidFill>
                  <a:srgbClr val="220076"/>
                </a:solidFill>
                <a:latin typeface="Consolas" panose="020B0609020204030204" pitchFamily="49" charset="0"/>
                <a:cs typeface="Courier New" panose="02070309020205020404" pitchFamily="49" charset="0"/>
              </a:rPr>
              <a:t>(</a:t>
            </a:r>
            <a:r>
              <a:rPr lang="en-US" altLang="en-US" sz="2400" b="0" dirty="0">
                <a:solidFill>
                  <a:srgbClr val="220076"/>
                </a:solidFill>
                <a:highlight>
                  <a:srgbClr val="FF0000"/>
                </a:highlight>
                <a:latin typeface="Consolas" panose="020B0609020204030204" pitchFamily="49" charset="0"/>
                <a:cs typeface="Courier New" panose="02070309020205020404" pitchFamily="49" charset="0"/>
              </a:rPr>
              <a:t>“</a:t>
            </a:r>
            <a:r>
              <a:rPr lang="en-US" altLang="en-US" sz="2400" b="0" dirty="0">
                <a:solidFill>
                  <a:srgbClr val="220076"/>
                </a:solidFill>
                <a:latin typeface="Consolas" panose="020B0609020204030204" pitchFamily="49" charset="0"/>
                <a:cs typeface="Courier New" panose="02070309020205020404" pitchFamily="49" charset="0"/>
              </a:rPr>
              <a:t>A[%d] = </a:t>
            </a:r>
            <a:r>
              <a:rPr lang="en-US" altLang="en-US" sz="2400" b="0" dirty="0">
                <a:solidFill>
                  <a:srgbClr val="220076"/>
                </a:solidFill>
                <a:highlight>
                  <a:srgbClr val="FF0000"/>
                </a:highlight>
                <a:latin typeface="Consolas" panose="020B0609020204030204" pitchFamily="49" charset="0"/>
                <a:cs typeface="Courier New" panose="02070309020205020404" pitchFamily="49" charset="0"/>
              </a:rPr>
              <a:t>"</a:t>
            </a:r>
            <a:r>
              <a:rPr lang="en-US" altLang="en-US" sz="2400" b="0" dirty="0">
                <a:solidFill>
                  <a:srgbClr val="220076"/>
                </a:solidFill>
                <a:latin typeface="Consolas" panose="020B0609020204030204" pitchFamily="49" charset="0"/>
                <a:cs typeface="Courier New" panose="02070309020205020404" pitchFamily="49" charset="0"/>
              </a:rPr>
              <a:t>, </a:t>
            </a:r>
            <a:r>
              <a:rPr lang="en-US" altLang="en-US" sz="2400" b="0" dirty="0" err="1">
                <a:solidFill>
                  <a:srgbClr val="220076"/>
                </a:solidFill>
                <a:latin typeface="Consolas" panose="020B0609020204030204" pitchFamily="49" charset="0"/>
                <a:cs typeface="Courier New" panose="02070309020205020404" pitchFamily="49" charset="0"/>
              </a:rPr>
              <a:t>i</a:t>
            </a:r>
            <a:r>
              <a:rPr lang="en-US" altLang="en-US" sz="2400" b="0" dirty="0">
                <a:solidFill>
                  <a:srgbClr val="220076"/>
                </a:solidFill>
                <a:latin typeface="Consolas" panose="020B0609020204030204" pitchFamily="49" charset="0"/>
                <a:cs typeface="Courier New" panose="02070309020205020404" pitchFamily="49" charset="0"/>
              </a:rPr>
              <a:t>); </a:t>
            </a:r>
            <a:r>
              <a:rPr lang="en-US" altLang="en-US" sz="2400" b="0" dirty="0" err="1">
                <a:solidFill>
                  <a:srgbClr val="220076"/>
                </a:solidFill>
                <a:latin typeface="Consolas" panose="020B0609020204030204" pitchFamily="49" charset="0"/>
                <a:cs typeface="Courier New" panose="02070309020205020404" pitchFamily="49" charset="0"/>
              </a:rPr>
              <a:t>scanf</a:t>
            </a:r>
            <a:r>
              <a:rPr lang="en-US" altLang="en-US" sz="2400" b="0" dirty="0">
                <a:solidFill>
                  <a:srgbClr val="220076"/>
                </a:solidFill>
                <a:latin typeface="Consolas" panose="020B0609020204030204" pitchFamily="49" charset="0"/>
                <a:cs typeface="Courier New" panose="02070309020205020404" pitchFamily="49" charset="0"/>
              </a:rPr>
              <a:t>(</a:t>
            </a:r>
            <a:r>
              <a:rPr lang="en-US" altLang="en-US" sz="2400" b="0" dirty="0">
                <a:solidFill>
                  <a:srgbClr val="220076"/>
                </a:solidFill>
                <a:highlight>
                  <a:srgbClr val="FF0000"/>
                </a:highlight>
                <a:latin typeface="Consolas" panose="020B0609020204030204" pitchFamily="49" charset="0"/>
                <a:cs typeface="Courier New" panose="02070309020205020404" pitchFamily="49" charset="0"/>
              </a:rPr>
              <a:t>"</a:t>
            </a:r>
            <a:r>
              <a:rPr lang="en-US" altLang="en-US" sz="2400" b="0" dirty="0">
                <a:solidFill>
                  <a:srgbClr val="220076"/>
                </a:solidFill>
                <a:latin typeface="Consolas" panose="020B0609020204030204" pitchFamily="49" charset="0"/>
                <a:cs typeface="Courier New" panose="02070309020205020404" pitchFamily="49" charset="0"/>
              </a:rPr>
              <a:t>%</a:t>
            </a:r>
            <a:r>
              <a:rPr lang="en-US" altLang="en-US" sz="2400" b="0" dirty="0" err="1">
                <a:solidFill>
                  <a:srgbClr val="220076"/>
                </a:solidFill>
                <a:latin typeface="Consolas" panose="020B0609020204030204" pitchFamily="49" charset="0"/>
                <a:cs typeface="Courier New" panose="02070309020205020404" pitchFamily="49" charset="0"/>
              </a:rPr>
              <a:t>f</a:t>
            </a:r>
            <a:r>
              <a:rPr lang="en-US" altLang="en-US" sz="2400" b="0" dirty="0" err="1">
                <a:solidFill>
                  <a:srgbClr val="220076"/>
                </a:solidFill>
                <a:highlight>
                  <a:srgbClr val="FF0000"/>
                </a:highlight>
                <a:latin typeface="Consolas" panose="020B0609020204030204" pitchFamily="49" charset="0"/>
                <a:cs typeface="Courier New" panose="02070309020205020404" pitchFamily="49" charset="0"/>
              </a:rPr>
              <a:t>"</a:t>
            </a:r>
            <a:r>
              <a:rPr lang="en-US" altLang="en-US" sz="2400" b="0" dirty="0" err="1">
                <a:solidFill>
                  <a:srgbClr val="220076"/>
                </a:solidFill>
                <a:latin typeface="Consolas" panose="020B0609020204030204" pitchFamily="49" charset="0"/>
                <a:cs typeface="Courier New" panose="02070309020205020404" pitchFamily="49" charset="0"/>
              </a:rPr>
              <a:t>,&amp;A</a:t>
            </a:r>
            <a:r>
              <a:rPr lang="en-US" altLang="en-US" sz="2400" b="0" dirty="0">
                <a:solidFill>
                  <a:srgbClr val="220076"/>
                </a:solidFill>
                <a:latin typeface="Consolas" panose="020B0609020204030204" pitchFamily="49" charset="0"/>
                <a:cs typeface="Courier New" panose="02070309020205020404" pitchFamily="49" charset="0"/>
              </a:rPr>
              <a:t>[</a:t>
            </a:r>
            <a:r>
              <a:rPr lang="en-US" altLang="en-US" sz="2400" b="0" dirty="0" err="1">
                <a:solidFill>
                  <a:srgbClr val="220076"/>
                </a:solidFill>
                <a:latin typeface="Consolas" panose="020B0609020204030204" pitchFamily="49" charset="0"/>
                <a:cs typeface="Courier New" panose="02070309020205020404" pitchFamily="49" charset="0"/>
              </a:rPr>
              <a:t>i</a:t>
            </a:r>
            <a:r>
              <a:rPr lang="en-US" altLang="en-US" sz="2400" b="0" dirty="0">
                <a:solidFill>
                  <a:srgbClr val="220076"/>
                </a:solidFill>
                <a:latin typeface="Consolas" panose="020B0609020204030204" pitchFamily="49" charset="0"/>
                <a:cs typeface="Courier New" panose="02070309020205020404" pitchFamily="49" charset="0"/>
              </a:rPr>
              <a:t>]);</a:t>
            </a:r>
          </a:p>
          <a:p>
            <a:pPr eaLnBrk="1" hangingPunct="1">
              <a:lnSpc>
                <a:spcPct val="110000"/>
              </a:lnSpc>
              <a:spcBef>
                <a:spcPct val="0"/>
              </a:spcBef>
              <a:buFontTx/>
              <a:buNone/>
            </a:pPr>
            <a:r>
              <a:rPr lang="en-US" altLang="en-US" sz="2400" b="0" dirty="0">
                <a:solidFill>
                  <a:srgbClr val="220076"/>
                </a:solidFill>
                <a:latin typeface="Consolas" panose="020B0609020204030204" pitchFamily="49" charset="0"/>
                <a:cs typeface="Courier New" panose="02070309020205020404" pitchFamily="49" charset="0"/>
              </a:rPr>
              <a:t>	}</a:t>
            </a:r>
          </a:p>
          <a:p>
            <a:pPr eaLnBrk="1" hangingPunct="1">
              <a:lnSpc>
                <a:spcPct val="110000"/>
              </a:lnSpc>
              <a:spcBef>
                <a:spcPct val="0"/>
              </a:spcBef>
              <a:buFontTx/>
              <a:buNone/>
            </a:pPr>
            <a:r>
              <a:rPr lang="en-US" altLang="en-US" sz="2400" b="0" dirty="0">
                <a:solidFill>
                  <a:srgbClr val="220076"/>
                </a:solidFill>
                <a:latin typeface="Consolas" panose="020B0609020204030204" pitchFamily="49" charset="0"/>
                <a:cs typeface="Courier New" panose="02070309020205020404" pitchFamily="49" charset="0"/>
              </a:rPr>
              <a:t>}</a:t>
            </a:r>
            <a:endParaRPr lang="en-US" altLang="en-US" sz="2800" b="0" dirty="0">
              <a:solidFill>
                <a:srgbClr val="220076"/>
              </a:solidFill>
              <a:latin typeface="Consolas" panose="020B0609020204030204" pitchFamily="49" charset="0"/>
            </a:endParaRPr>
          </a:p>
        </p:txBody>
      </p:sp>
      <p:sp>
        <p:nvSpPr>
          <p:cNvPr id="2" name="Slide Number Placeholder 1">
            <a:extLst>
              <a:ext uri="{FF2B5EF4-FFF2-40B4-BE49-F238E27FC236}">
                <a16:creationId xmlns:a16="http://schemas.microsoft.com/office/drawing/2014/main" id="{4A0CEFD1-748C-4241-A7EC-FF3D31DFD34D}"/>
              </a:ext>
            </a:extLst>
          </p:cNvPr>
          <p:cNvSpPr>
            <a:spLocks noGrp="1"/>
          </p:cNvSpPr>
          <p:nvPr>
            <p:ph type="sldNum" sz="quarter" idx="12"/>
          </p:nvPr>
        </p:nvSpPr>
        <p:spPr/>
        <p:txBody>
          <a:bodyPr/>
          <a:lstStyle/>
          <a:p>
            <a:pPr>
              <a:defRPr/>
            </a:pPr>
            <a:fld id="{433BCE07-93B6-431C-B811-61266185107F}" type="slidenum">
              <a:rPr lang="en-US" altLang="en-US" smtClean="0"/>
              <a:pPr>
                <a:defRPr/>
              </a:pPr>
              <a:t>23</a:t>
            </a:fld>
            <a:endParaRPr lang="en-US"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331" name="Rectangle 2"/>
          <p:cNvSpPr>
            <a:spLocks noGrp="1" noChangeArrowheads="1"/>
          </p:cNvSpPr>
          <p:nvPr>
            <p:ph type="title"/>
          </p:nvPr>
        </p:nvSpPr>
        <p:spPr>
          <a:xfrm>
            <a:off x="228600" y="122237"/>
            <a:ext cx="8534400" cy="944563"/>
          </a:xfrm>
        </p:spPr>
        <p:txBody>
          <a:bodyPr/>
          <a:lstStyle/>
          <a:p>
            <a:r>
              <a:rPr lang="en-US" altLang="en-US"/>
              <a:t>Nhập dữ liệu</a:t>
            </a:r>
            <a:r>
              <a:rPr lang="en-US" altLang="en-US">
                <a:sym typeface="Symbol" panose="05050102010706020507" pitchFamily="18" charset="2"/>
              </a:rPr>
              <a:t>Ví dụ 2</a:t>
            </a:r>
          </a:p>
        </p:txBody>
      </p:sp>
      <p:sp>
        <p:nvSpPr>
          <p:cNvPr id="483333" name="Rectangle 3"/>
          <p:cNvSpPr>
            <a:spLocks noChangeArrowheads="1"/>
          </p:cNvSpPr>
          <p:nvPr/>
        </p:nvSpPr>
        <p:spPr bwMode="auto">
          <a:xfrm>
            <a:off x="304800" y="990601"/>
            <a:ext cx="8534400" cy="4953000"/>
          </a:xfrm>
          <a:prstGeom prst="rect">
            <a:avLst/>
          </a:prstGeom>
          <a:noFill/>
          <a:ln w="952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eaLnBrk="1" hangingPunct="1">
              <a:lnSpc>
                <a:spcPct val="110000"/>
              </a:lnSpc>
              <a:spcBef>
                <a:spcPct val="0"/>
              </a:spcBef>
              <a:buFontTx/>
              <a:buNone/>
            </a:pPr>
            <a:r>
              <a:rPr lang="en-US" altLang="en-US" sz="2400" b="0" dirty="0">
                <a:solidFill>
                  <a:srgbClr val="220076"/>
                </a:solidFill>
                <a:latin typeface="Consolas" panose="020B0609020204030204" pitchFamily="49" charset="0"/>
                <a:cs typeface="Courier New" panose="02070309020205020404" pitchFamily="49" charset="0"/>
              </a:rPr>
              <a:t>#include&lt;stdio.h&gt;</a:t>
            </a:r>
          </a:p>
          <a:p>
            <a:pPr eaLnBrk="1" hangingPunct="1">
              <a:lnSpc>
                <a:spcPct val="110000"/>
              </a:lnSpc>
              <a:spcBef>
                <a:spcPct val="0"/>
              </a:spcBef>
              <a:buFontTx/>
              <a:buNone/>
            </a:pPr>
            <a:r>
              <a:rPr lang="vi-VN" altLang="en-US" sz="2400" b="0" dirty="0" err="1">
                <a:solidFill>
                  <a:srgbClr val="220076"/>
                </a:solidFill>
                <a:latin typeface="Consolas" panose="020B0609020204030204" pitchFamily="49" charset="0"/>
                <a:cs typeface="Courier New" panose="02070309020205020404" pitchFamily="49" charset="0"/>
              </a:rPr>
              <a:t>int</a:t>
            </a:r>
            <a:r>
              <a:rPr lang="en-US" altLang="en-US" sz="2400" b="0" dirty="0">
                <a:solidFill>
                  <a:srgbClr val="220076"/>
                </a:solidFill>
                <a:latin typeface="Consolas" panose="020B0609020204030204" pitchFamily="49" charset="0"/>
                <a:cs typeface="Courier New" panose="02070309020205020404" pitchFamily="49" charset="0"/>
              </a:rPr>
              <a:t> main(){</a:t>
            </a:r>
          </a:p>
          <a:p>
            <a:pPr eaLnBrk="1" hangingPunct="1">
              <a:lnSpc>
                <a:spcPct val="110000"/>
              </a:lnSpc>
              <a:spcBef>
                <a:spcPct val="0"/>
              </a:spcBef>
              <a:buFontTx/>
              <a:buNone/>
            </a:pPr>
            <a:r>
              <a:rPr lang="en-US" altLang="en-US" sz="2400" b="0" dirty="0">
                <a:solidFill>
                  <a:srgbClr val="220076"/>
                </a:solidFill>
                <a:latin typeface="Consolas" panose="020B0609020204030204" pitchFamily="49" charset="0"/>
                <a:cs typeface="Courier New" panose="02070309020205020404" pitchFamily="49" charset="0"/>
              </a:rPr>
              <a:t>	float A[100];	</a:t>
            </a:r>
          </a:p>
          <a:p>
            <a:pPr eaLnBrk="1" hangingPunct="1">
              <a:lnSpc>
                <a:spcPct val="110000"/>
              </a:lnSpc>
              <a:spcBef>
                <a:spcPct val="0"/>
              </a:spcBef>
              <a:buFontTx/>
              <a:buNone/>
            </a:pPr>
            <a:r>
              <a:rPr lang="en-US" altLang="en-US" sz="2400" b="0" dirty="0">
                <a:solidFill>
                  <a:srgbClr val="220076"/>
                </a:solidFill>
                <a:latin typeface="Consolas" panose="020B0609020204030204" pitchFamily="49" charset="0"/>
                <a:cs typeface="Courier New" panose="02070309020205020404" pitchFamily="49" charset="0"/>
              </a:rPr>
              <a:t>	int n, </a:t>
            </a:r>
            <a:r>
              <a:rPr lang="en-US" altLang="en-US" sz="2400" b="0" dirty="0" err="1">
                <a:solidFill>
                  <a:srgbClr val="220076"/>
                </a:solidFill>
                <a:latin typeface="Consolas" panose="020B0609020204030204" pitchFamily="49" charset="0"/>
                <a:cs typeface="Courier New" panose="02070309020205020404" pitchFamily="49" charset="0"/>
              </a:rPr>
              <a:t>i</a:t>
            </a:r>
            <a:r>
              <a:rPr lang="en-US" altLang="en-US" sz="2400" b="0" dirty="0">
                <a:solidFill>
                  <a:srgbClr val="220076"/>
                </a:solidFill>
                <a:latin typeface="Consolas" panose="020B0609020204030204" pitchFamily="49" charset="0"/>
                <a:cs typeface="Courier New" panose="02070309020205020404" pitchFamily="49" charset="0"/>
              </a:rPr>
              <a:t>;</a:t>
            </a:r>
          </a:p>
          <a:p>
            <a:pPr eaLnBrk="1" hangingPunct="1">
              <a:lnSpc>
                <a:spcPct val="110000"/>
              </a:lnSpc>
              <a:spcBef>
                <a:spcPct val="0"/>
              </a:spcBef>
              <a:buFontTx/>
              <a:buNone/>
            </a:pPr>
            <a:r>
              <a:rPr lang="en-US" altLang="en-US" sz="2400" b="0" dirty="0">
                <a:solidFill>
                  <a:srgbClr val="220076"/>
                </a:solidFill>
                <a:latin typeface="Consolas" panose="020B0609020204030204" pitchFamily="49" charset="0"/>
                <a:cs typeface="Courier New" panose="02070309020205020404" pitchFamily="49" charset="0"/>
              </a:rPr>
              <a:t>   do{</a:t>
            </a:r>
          </a:p>
          <a:p>
            <a:pPr eaLnBrk="1" hangingPunct="1">
              <a:lnSpc>
                <a:spcPct val="110000"/>
              </a:lnSpc>
              <a:spcBef>
                <a:spcPct val="0"/>
              </a:spcBef>
              <a:buFontTx/>
              <a:buNone/>
            </a:pPr>
            <a:r>
              <a:rPr lang="en-US" altLang="en-US" sz="2400" b="0" dirty="0">
                <a:solidFill>
                  <a:srgbClr val="220076"/>
                </a:solidFill>
                <a:latin typeface="Consolas" panose="020B0609020204030204" pitchFamily="49" charset="0"/>
                <a:cs typeface="Courier New" panose="02070309020205020404" pitchFamily="49" charset="0"/>
              </a:rPr>
              <a:t>		</a:t>
            </a:r>
            <a:r>
              <a:rPr lang="en-US" altLang="en-US" sz="2400" b="0" err="1">
                <a:solidFill>
                  <a:srgbClr val="220076"/>
                </a:solidFill>
                <a:latin typeface="Consolas" panose="020B0609020204030204" pitchFamily="49" charset="0"/>
                <a:cs typeface="Courier New" panose="02070309020205020404" pitchFamily="49" charset="0"/>
              </a:rPr>
              <a:t>printf</a:t>
            </a:r>
            <a:r>
              <a:rPr lang="en-US" altLang="en-US" sz="2400" b="0">
                <a:solidFill>
                  <a:srgbClr val="220076"/>
                </a:solidFill>
                <a:latin typeface="Consolas" panose="020B0609020204030204" pitchFamily="49" charset="0"/>
                <a:cs typeface="Courier New" panose="02070309020205020404" pitchFamily="49" charset="0"/>
              </a:rPr>
              <a:t>(</a:t>
            </a:r>
            <a:r>
              <a:rPr lang="en-US" altLang="en-US" sz="2400" b="0">
                <a:solidFill>
                  <a:srgbClr val="220076"/>
                </a:solidFill>
                <a:highlight>
                  <a:srgbClr val="FF0000"/>
                </a:highlight>
                <a:latin typeface="Consolas" panose="020B0609020204030204" pitchFamily="49" charset="0"/>
                <a:cs typeface="Courier New" panose="02070309020205020404" pitchFamily="49" charset="0"/>
              </a:rPr>
              <a:t>"</a:t>
            </a:r>
            <a:r>
              <a:rPr lang="en-US" altLang="en-US" sz="2400" b="0">
                <a:solidFill>
                  <a:srgbClr val="220076"/>
                </a:solidFill>
                <a:latin typeface="Consolas" panose="020B0609020204030204" pitchFamily="49" charset="0"/>
                <a:cs typeface="Courier New" panose="02070309020205020404" pitchFamily="49" charset="0"/>
              </a:rPr>
              <a:t>\</a:t>
            </a:r>
            <a:r>
              <a:rPr lang="en-US" altLang="en-US" sz="2400" b="0" dirty="0">
                <a:solidFill>
                  <a:srgbClr val="220076"/>
                </a:solidFill>
                <a:latin typeface="Consolas" panose="020B0609020204030204" pitchFamily="49" charset="0"/>
                <a:cs typeface="Courier New" panose="02070309020205020404" pitchFamily="49" charset="0"/>
              </a:rPr>
              <a:t>n Cho </a:t>
            </a:r>
            <a:r>
              <a:rPr lang="en-US" altLang="en-US" sz="2400" b="0" dirty="0" err="1">
                <a:solidFill>
                  <a:srgbClr val="220076"/>
                </a:solidFill>
                <a:latin typeface="Consolas" panose="020B0609020204030204" pitchFamily="49" charset="0"/>
                <a:cs typeface="Courier New" panose="02070309020205020404" pitchFamily="49" charset="0"/>
              </a:rPr>
              <a:t>biet</a:t>
            </a:r>
            <a:r>
              <a:rPr lang="en-US" altLang="en-US" sz="2400" b="0" dirty="0">
                <a:solidFill>
                  <a:srgbClr val="220076"/>
                </a:solidFill>
                <a:latin typeface="Consolas" panose="020B0609020204030204" pitchFamily="49" charset="0"/>
                <a:cs typeface="Courier New" panose="02070309020205020404" pitchFamily="49" charset="0"/>
              </a:rPr>
              <a:t> so phan </a:t>
            </a:r>
            <a:r>
              <a:rPr lang="en-US" altLang="en-US" sz="2400" b="0" dirty="0" err="1">
                <a:solidFill>
                  <a:srgbClr val="220076"/>
                </a:solidFill>
                <a:latin typeface="Consolas" panose="020B0609020204030204" pitchFamily="49" charset="0"/>
                <a:cs typeface="Courier New" panose="02070309020205020404" pitchFamily="49" charset="0"/>
              </a:rPr>
              <a:t>tu</a:t>
            </a:r>
            <a:r>
              <a:rPr lang="en-US" altLang="en-US" sz="2400" b="0" dirty="0">
                <a:solidFill>
                  <a:srgbClr val="220076"/>
                </a:solidFill>
                <a:latin typeface="Consolas" panose="020B0609020204030204" pitchFamily="49" charset="0"/>
                <a:cs typeface="Courier New" panose="02070309020205020404" pitchFamily="49" charset="0"/>
              </a:rPr>
              <a:t> </a:t>
            </a:r>
            <a:r>
              <a:rPr lang="en-US" altLang="en-US" sz="2400" b="0" dirty="0" err="1">
                <a:solidFill>
                  <a:srgbClr val="220076"/>
                </a:solidFill>
                <a:latin typeface="Consolas" panose="020B0609020204030204" pitchFamily="49" charset="0"/>
                <a:cs typeface="Courier New" panose="02070309020205020404" pitchFamily="49" charset="0"/>
              </a:rPr>
              <a:t>cua</a:t>
            </a:r>
            <a:r>
              <a:rPr lang="en-US" altLang="en-US" sz="2400" b="0" dirty="0">
                <a:solidFill>
                  <a:srgbClr val="220076"/>
                </a:solidFill>
                <a:latin typeface="Consolas" panose="020B0609020204030204" pitchFamily="49" charset="0"/>
                <a:cs typeface="Courier New" panose="02070309020205020404" pitchFamily="49" charset="0"/>
              </a:rPr>
              <a:t> </a:t>
            </a:r>
            <a:r>
              <a:rPr lang="en-US" altLang="en-US" sz="2400" b="0" dirty="0" err="1">
                <a:solidFill>
                  <a:srgbClr val="220076"/>
                </a:solidFill>
                <a:latin typeface="Consolas" panose="020B0609020204030204" pitchFamily="49" charset="0"/>
                <a:cs typeface="Courier New" panose="02070309020205020404" pitchFamily="49" charset="0"/>
              </a:rPr>
              <a:t>mang</a:t>
            </a:r>
            <a:r>
              <a:rPr lang="en-US" altLang="en-US" sz="2400" b="0">
                <a:solidFill>
                  <a:srgbClr val="220076"/>
                </a:solidFill>
                <a:latin typeface="Consolas" panose="020B0609020204030204" pitchFamily="49" charset="0"/>
                <a:cs typeface="Courier New" panose="02070309020205020404" pitchFamily="49" charset="0"/>
              </a:rPr>
              <a:t>: </a:t>
            </a:r>
            <a:r>
              <a:rPr lang="en-US" altLang="en-US" sz="2400" b="0">
                <a:solidFill>
                  <a:srgbClr val="220076"/>
                </a:solidFill>
                <a:highlight>
                  <a:srgbClr val="FF0000"/>
                </a:highlight>
                <a:latin typeface="Consolas" panose="020B0609020204030204" pitchFamily="49" charset="0"/>
                <a:cs typeface="Courier New" panose="02070309020205020404" pitchFamily="49" charset="0"/>
              </a:rPr>
              <a:t>"</a:t>
            </a:r>
            <a:r>
              <a:rPr lang="en-US" altLang="en-US" sz="2400" b="0">
                <a:solidFill>
                  <a:srgbClr val="220076"/>
                </a:solidFill>
                <a:latin typeface="Consolas" panose="020B0609020204030204" pitchFamily="49" charset="0"/>
                <a:cs typeface="Courier New" panose="02070309020205020404" pitchFamily="49" charset="0"/>
              </a:rPr>
              <a:t>);</a:t>
            </a:r>
            <a:endParaRPr lang="en-US" altLang="en-US" sz="2400" b="0" dirty="0">
              <a:solidFill>
                <a:srgbClr val="220076"/>
              </a:solidFill>
              <a:latin typeface="Consolas" panose="020B0609020204030204" pitchFamily="49" charset="0"/>
              <a:cs typeface="Courier New" panose="02070309020205020404" pitchFamily="49" charset="0"/>
            </a:endParaRPr>
          </a:p>
          <a:p>
            <a:pPr eaLnBrk="1" hangingPunct="1">
              <a:lnSpc>
                <a:spcPct val="110000"/>
              </a:lnSpc>
              <a:spcBef>
                <a:spcPct val="0"/>
              </a:spcBef>
              <a:buFontTx/>
              <a:buNone/>
            </a:pPr>
            <a:r>
              <a:rPr lang="en-US" altLang="en-US" sz="2400" b="0" dirty="0">
                <a:solidFill>
                  <a:srgbClr val="220076"/>
                </a:solidFill>
                <a:latin typeface="Consolas" panose="020B0609020204030204" pitchFamily="49" charset="0"/>
                <a:cs typeface="Courier New" panose="02070309020205020404" pitchFamily="49" charset="0"/>
              </a:rPr>
              <a:t>		</a:t>
            </a:r>
            <a:r>
              <a:rPr lang="nb-NO" altLang="en-US" sz="2400" b="0">
                <a:solidFill>
                  <a:srgbClr val="220076"/>
                </a:solidFill>
                <a:latin typeface="Consolas" panose="020B0609020204030204" pitchFamily="49" charset="0"/>
                <a:cs typeface="Courier New" panose="02070309020205020404" pitchFamily="49" charset="0"/>
              </a:rPr>
              <a:t>scanf(</a:t>
            </a:r>
            <a:r>
              <a:rPr lang="en-US" altLang="en-US" sz="2400" b="0">
                <a:solidFill>
                  <a:srgbClr val="220076"/>
                </a:solidFill>
                <a:highlight>
                  <a:srgbClr val="FF0000"/>
                </a:highlight>
                <a:latin typeface="Consolas" panose="020B0609020204030204" pitchFamily="49" charset="0"/>
                <a:cs typeface="Courier New" panose="02070309020205020404" pitchFamily="49" charset="0"/>
              </a:rPr>
              <a:t>"</a:t>
            </a:r>
            <a:r>
              <a:rPr lang="nb-NO" altLang="en-US" sz="2400" b="0">
                <a:solidFill>
                  <a:srgbClr val="220076"/>
                </a:solidFill>
                <a:latin typeface="Consolas" panose="020B0609020204030204" pitchFamily="49" charset="0"/>
                <a:cs typeface="Courier New" panose="02070309020205020404" pitchFamily="49" charset="0"/>
              </a:rPr>
              <a:t>%d</a:t>
            </a:r>
            <a:r>
              <a:rPr lang="en-US" altLang="en-US" sz="2400" b="0">
                <a:solidFill>
                  <a:srgbClr val="220076"/>
                </a:solidFill>
                <a:highlight>
                  <a:srgbClr val="FF0000"/>
                </a:highlight>
                <a:latin typeface="Consolas" panose="020B0609020204030204" pitchFamily="49" charset="0"/>
                <a:cs typeface="Courier New" panose="02070309020205020404" pitchFamily="49" charset="0"/>
              </a:rPr>
              <a:t>"</a:t>
            </a:r>
            <a:r>
              <a:rPr lang="nb-NO" altLang="en-US" sz="2400" b="0">
                <a:solidFill>
                  <a:srgbClr val="220076"/>
                </a:solidFill>
                <a:latin typeface="Consolas" panose="020B0609020204030204" pitchFamily="49" charset="0"/>
                <a:cs typeface="Courier New" panose="02070309020205020404" pitchFamily="49" charset="0"/>
              </a:rPr>
              <a:t>,&amp;</a:t>
            </a:r>
            <a:r>
              <a:rPr lang="nb-NO" altLang="en-US" sz="2400" b="0" dirty="0">
                <a:solidFill>
                  <a:srgbClr val="220076"/>
                </a:solidFill>
                <a:latin typeface="Consolas" panose="020B0609020204030204" pitchFamily="49" charset="0"/>
                <a:cs typeface="Courier New" panose="02070309020205020404" pitchFamily="49" charset="0"/>
              </a:rPr>
              <a:t>n);</a:t>
            </a:r>
          </a:p>
          <a:p>
            <a:pPr eaLnBrk="1" hangingPunct="1">
              <a:lnSpc>
                <a:spcPct val="110000"/>
              </a:lnSpc>
              <a:spcBef>
                <a:spcPct val="0"/>
              </a:spcBef>
              <a:buFontTx/>
              <a:buNone/>
            </a:pPr>
            <a:r>
              <a:rPr lang="nb-NO" altLang="en-US" sz="2400" b="0" dirty="0">
                <a:solidFill>
                  <a:srgbClr val="220076"/>
                </a:solidFill>
                <a:latin typeface="Consolas" panose="020B0609020204030204" pitchFamily="49" charset="0"/>
                <a:cs typeface="Courier New" panose="02070309020205020404" pitchFamily="49" charset="0"/>
              </a:rPr>
              <a:t>	}while (n&gt;100 || n&lt;=0);</a:t>
            </a:r>
            <a:endParaRPr lang="en-US" altLang="en-US" sz="2400" b="0" dirty="0">
              <a:solidFill>
                <a:srgbClr val="220076"/>
              </a:solidFill>
              <a:latin typeface="Consolas" panose="020B0609020204030204" pitchFamily="49" charset="0"/>
              <a:cs typeface="Courier New" panose="02070309020205020404" pitchFamily="49" charset="0"/>
            </a:endParaRPr>
          </a:p>
          <a:p>
            <a:pPr eaLnBrk="1" hangingPunct="1">
              <a:lnSpc>
                <a:spcPct val="105000"/>
              </a:lnSpc>
              <a:buFontTx/>
              <a:buNone/>
            </a:pPr>
            <a:r>
              <a:rPr lang="nb-NO" altLang="en-US" sz="2400" b="0" dirty="0">
                <a:solidFill>
                  <a:srgbClr val="220076"/>
                </a:solidFill>
                <a:latin typeface="Consolas" panose="020B0609020204030204" pitchFamily="49" charset="0"/>
                <a:cs typeface="Courier New" panose="02070309020205020404" pitchFamily="49" charset="0"/>
              </a:rPr>
              <a:t>	for(i = 0; i &lt; n; i++)</a:t>
            </a:r>
            <a:r>
              <a:rPr lang="en-US" altLang="en-US" sz="2400" b="0" dirty="0">
                <a:solidFill>
                  <a:srgbClr val="220076"/>
                </a:solidFill>
                <a:latin typeface="Consolas" panose="020B0609020204030204" pitchFamily="49" charset="0"/>
                <a:cs typeface="Courier New" panose="02070309020205020404" pitchFamily="49" charset="0"/>
              </a:rPr>
              <a:t>{</a:t>
            </a:r>
          </a:p>
          <a:p>
            <a:pPr eaLnBrk="1" hangingPunct="1">
              <a:lnSpc>
                <a:spcPct val="110000"/>
              </a:lnSpc>
              <a:spcBef>
                <a:spcPct val="0"/>
              </a:spcBef>
              <a:buFontTx/>
              <a:buNone/>
            </a:pPr>
            <a:r>
              <a:rPr lang="en-US" altLang="en-US" sz="2400" b="0" dirty="0">
                <a:solidFill>
                  <a:srgbClr val="220076"/>
                </a:solidFill>
                <a:latin typeface="Consolas" panose="020B0609020204030204" pitchFamily="49" charset="0"/>
                <a:cs typeface="Courier New" panose="02070309020205020404" pitchFamily="49" charset="0"/>
              </a:rPr>
              <a:t>		</a:t>
            </a:r>
            <a:r>
              <a:rPr lang="en-US" altLang="en-US" sz="2400" b="0" err="1">
                <a:solidFill>
                  <a:srgbClr val="220076"/>
                </a:solidFill>
                <a:latin typeface="Consolas" panose="020B0609020204030204" pitchFamily="49" charset="0"/>
                <a:cs typeface="Courier New" panose="02070309020205020404" pitchFamily="49" charset="0"/>
              </a:rPr>
              <a:t>printf</a:t>
            </a:r>
            <a:r>
              <a:rPr lang="en-US" altLang="en-US" sz="2400" b="0">
                <a:solidFill>
                  <a:srgbClr val="220076"/>
                </a:solidFill>
                <a:latin typeface="Consolas" panose="020B0609020204030204" pitchFamily="49" charset="0"/>
                <a:cs typeface="Courier New" panose="02070309020205020404" pitchFamily="49" charset="0"/>
              </a:rPr>
              <a:t>(</a:t>
            </a:r>
            <a:r>
              <a:rPr lang="en-US" altLang="en-US" sz="2400" b="0">
                <a:solidFill>
                  <a:srgbClr val="220076"/>
                </a:solidFill>
                <a:highlight>
                  <a:srgbClr val="FF0000"/>
                </a:highlight>
                <a:latin typeface="Consolas" panose="020B0609020204030204" pitchFamily="49" charset="0"/>
                <a:cs typeface="Courier New" panose="02070309020205020404" pitchFamily="49" charset="0"/>
              </a:rPr>
              <a:t>"</a:t>
            </a:r>
            <a:r>
              <a:rPr lang="en-US" altLang="en-US" sz="2400" b="0">
                <a:solidFill>
                  <a:srgbClr val="220076"/>
                </a:solidFill>
                <a:latin typeface="Consolas" panose="020B0609020204030204" pitchFamily="49" charset="0"/>
                <a:cs typeface="Courier New" panose="02070309020205020404" pitchFamily="49" charset="0"/>
              </a:rPr>
              <a:t>A</a:t>
            </a:r>
            <a:r>
              <a:rPr lang="en-US" altLang="en-US" sz="2400" b="0" dirty="0">
                <a:solidFill>
                  <a:srgbClr val="220076"/>
                </a:solidFill>
                <a:latin typeface="Consolas" panose="020B0609020204030204" pitchFamily="49" charset="0"/>
                <a:cs typeface="Courier New" panose="02070309020205020404" pitchFamily="49" charset="0"/>
              </a:rPr>
              <a:t>[%d] = ", </a:t>
            </a:r>
            <a:r>
              <a:rPr lang="en-US" altLang="en-US" sz="2400" b="0" dirty="0" err="1">
                <a:solidFill>
                  <a:srgbClr val="220076"/>
                </a:solidFill>
                <a:latin typeface="Consolas" panose="020B0609020204030204" pitchFamily="49" charset="0"/>
                <a:cs typeface="Courier New" panose="02070309020205020404" pitchFamily="49" charset="0"/>
              </a:rPr>
              <a:t>i</a:t>
            </a:r>
            <a:r>
              <a:rPr lang="en-US" altLang="en-US" sz="2400" b="0" dirty="0">
                <a:solidFill>
                  <a:srgbClr val="220076"/>
                </a:solidFill>
                <a:latin typeface="Consolas" panose="020B0609020204030204" pitchFamily="49" charset="0"/>
                <a:cs typeface="Courier New" panose="02070309020205020404" pitchFamily="49" charset="0"/>
              </a:rPr>
              <a:t>); </a:t>
            </a:r>
            <a:r>
              <a:rPr lang="en-US" altLang="en-US" sz="2400" b="0" dirty="0" err="1">
                <a:solidFill>
                  <a:srgbClr val="220076"/>
                </a:solidFill>
                <a:latin typeface="Consolas" panose="020B0609020204030204" pitchFamily="49" charset="0"/>
                <a:cs typeface="Courier New" panose="02070309020205020404" pitchFamily="49" charset="0"/>
              </a:rPr>
              <a:t>scanf</a:t>
            </a:r>
            <a:r>
              <a:rPr lang="en-US" altLang="en-US" sz="2400" b="0" dirty="0">
                <a:solidFill>
                  <a:srgbClr val="220076"/>
                </a:solidFill>
                <a:latin typeface="Consolas" panose="020B0609020204030204" pitchFamily="49" charset="0"/>
                <a:cs typeface="Courier New" panose="02070309020205020404" pitchFamily="49" charset="0"/>
              </a:rPr>
              <a:t>("%</a:t>
            </a:r>
            <a:r>
              <a:rPr lang="en-US" altLang="en-US" sz="2400" b="0" dirty="0" err="1">
                <a:solidFill>
                  <a:srgbClr val="220076"/>
                </a:solidFill>
                <a:latin typeface="Consolas" panose="020B0609020204030204" pitchFamily="49" charset="0"/>
                <a:cs typeface="Courier New" panose="02070309020205020404" pitchFamily="49" charset="0"/>
              </a:rPr>
              <a:t>f",&amp;A</a:t>
            </a:r>
            <a:r>
              <a:rPr lang="en-US" altLang="en-US" sz="2400" b="0" dirty="0">
                <a:solidFill>
                  <a:srgbClr val="220076"/>
                </a:solidFill>
                <a:latin typeface="Consolas" panose="020B0609020204030204" pitchFamily="49" charset="0"/>
                <a:cs typeface="Courier New" panose="02070309020205020404" pitchFamily="49" charset="0"/>
              </a:rPr>
              <a:t>[</a:t>
            </a:r>
            <a:r>
              <a:rPr lang="en-US" altLang="en-US" sz="2400" b="0" dirty="0" err="1">
                <a:solidFill>
                  <a:srgbClr val="220076"/>
                </a:solidFill>
                <a:latin typeface="Consolas" panose="020B0609020204030204" pitchFamily="49" charset="0"/>
                <a:cs typeface="Courier New" panose="02070309020205020404" pitchFamily="49" charset="0"/>
              </a:rPr>
              <a:t>i</a:t>
            </a:r>
            <a:r>
              <a:rPr lang="en-US" altLang="en-US" sz="2400" b="0" dirty="0">
                <a:solidFill>
                  <a:srgbClr val="220076"/>
                </a:solidFill>
                <a:latin typeface="Consolas" panose="020B0609020204030204" pitchFamily="49" charset="0"/>
                <a:cs typeface="Courier New" panose="02070309020205020404" pitchFamily="49" charset="0"/>
              </a:rPr>
              <a:t>]);</a:t>
            </a:r>
          </a:p>
          <a:p>
            <a:pPr eaLnBrk="1" hangingPunct="1">
              <a:lnSpc>
                <a:spcPct val="110000"/>
              </a:lnSpc>
              <a:spcBef>
                <a:spcPct val="0"/>
              </a:spcBef>
              <a:buFontTx/>
              <a:buNone/>
            </a:pPr>
            <a:r>
              <a:rPr lang="en-US" altLang="en-US" sz="2400" b="0" dirty="0">
                <a:solidFill>
                  <a:srgbClr val="220076"/>
                </a:solidFill>
                <a:latin typeface="Consolas" panose="020B0609020204030204" pitchFamily="49" charset="0"/>
                <a:cs typeface="Courier New" panose="02070309020205020404" pitchFamily="49" charset="0"/>
              </a:rPr>
              <a:t>	}</a:t>
            </a:r>
          </a:p>
          <a:p>
            <a:pPr eaLnBrk="1" hangingPunct="1">
              <a:lnSpc>
                <a:spcPct val="110000"/>
              </a:lnSpc>
              <a:spcBef>
                <a:spcPct val="0"/>
              </a:spcBef>
              <a:buFontTx/>
              <a:buNone/>
            </a:pPr>
            <a:r>
              <a:rPr lang="en-US" altLang="en-US" sz="2400" b="0" dirty="0">
                <a:solidFill>
                  <a:srgbClr val="220076"/>
                </a:solidFill>
                <a:latin typeface="Consolas" panose="020B0609020204030204" pitchFamily="49" charset="0"/>
                <a:cs typeface="Courier New" panose="02070309020205020404" pitchFamily="49" charset="0"/>
              </a:rPr>
              <a:t>}</a:t>
            </a:r>
            <a:endParaRPr lang="en-US" altLang="en-US" sz="2800" b="0" dirty="0">
              <a:solidFill>
                <a:srgbClr val="220076"/>
              </a:solidFill>
              <a:latin typeface="Consolas" panose="020B0609020204030204" pitchFamily="49" charset="0"/>
            </a:endParaRPr>
          </a:p>
        </p:txBody>
      </p:sp>
      <p:sp>
        <p:nvSpPr>
          <p:cNvPr id="2" name="Slide Number Placeholder 1">
            <a:extLst>
              <a:ext uri="{FF2B5EF4-FFF2-40B4-BE49-F238E27FC236}">
                <a16:creationId xmlns:a16="http://schemas.microsoft.com/office/drawing/2014/main" id="{4A0CEFD1-748C-4241-A7EC-FF3D31DFD34D}"/>
              </a:ext>
            </a:extLst>
          </p:cNvPr>
          <p:cNvSpPr>
            <a:spLocks noGrp="1"/>
          </p:cNvSpPr>
          <p:nvPr>
            <p:ph type="sldNum" sz="quarter" idx="12"/>
          </p:nvPr>
        </p:nvSpPr>
        <p:spPr/>
        <p:txBody>
          <a:bodyPr/>
          <a:lstStyle/>
          <a:p>
            <a:pPr>
              <a:defRPr/>
            </a:pPr>
            <a:fld id="{433BCE07-93B6-431C-B811-61266185107F}" type="slidenum">
              <a:rPr lang="en-US" altLang="en-US" smtClean="0"/>
              <a:pPr>
                <a:defRPr/>
              </a:pPr>
              <a:t>24</a:t>
            </a:fld>
            <a:endParaRPr lang="en-US" altLang="en-US"/>
          </a:p>
        </p:txBody>
      </p:sp>
    </p:spTree>
    <p:extLst>
      <p:ext uri="{BB962C8B-B14F-4D97-AF65-F5344CB8AC3E}">
        <p14:creationId xmlns:p14="http://schemas.microsoft.com/office/powerpoint/2010/main" val="35209618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379" name="Rectangle 2"/>
          <p:cNvSpPr>
            <a:spLocks noGrp="1" noChangeArrowheads="1"/>
          </p:cNvSpPr>
          <p:nvPr>
            <p:ph type="title"/>
          </p:nvPr>
        </p:nvSpPr>
        <p:spPr>
          <a:xfrm>
            <a:off x="228600" y="122237"/>
            <a:ext cx="8534400" cy="944563"/>
          </a:xfrm>
        </p:spPr>
        <p:txBody>
          <a:bodyPr/>
          <a:lstStyle/>
          <a:p>
            <a:r>
              <a:rPr lang="en-US" altLang="en-US" dirty="0" err="1"/>
              <a:t>Xuất</a:t>
            </a:r>
            <a:r>
              <a:rPr lang="en-US" altLang="en-US" dirty="0"/>
              <a:t> </a:t>
            </a:r>
            <a:r>
              <a:rPr lang="en-US" altLang="en-US" dirty="0" err="1"/>
              <a:t>dữ</a:t>
            </a:r>
            <a:r>
              <a:rPr lang="en-US" altLang="en-US" dirty="0"/>
              <a:t> </a:t>
            </a:r>
            <a:r>
              <a:rPr lang="en-US" altLang="en-US" dirty="0" err="1"/>
              <a:t>liệu</a:t>
            </a:r>
            <a:r>
              <a:rPr lang="en-US" altLang="en-US" dirty="0"/>
              <a:t> </a:t>
            </a:r>
            <a:r>
              <a:rPr lang="vi-VN" altLang="en-US" dirty="0" err="1"/>
              <a:t>từ</a:t>
            </a:r>
            <a:r>
              <a:rPr lang="en-US" altLang="en-US" dirty="0"/>
              <a:t> </a:t>
            </a:r>
            <a:r>
              <a:rPr lang="en-US" altLang="en-US" dirty="0" err="1"/>
              <a:t>mảng</a:t>
            </a:r>
            <a:endParaRPr lang="en-US" altLang="en-US" dirty="0"/>
          </a:p>
        </p:txBody>
      </p:sp>
      <p:sp>
        <p:nvSpPr>
          <p:cNvPr id="485381" name="Rectangle 3"/>
          <p:cNvSpPr>
            <a:spLocks noChangeArrowheads="1"/>
          </p:cNvSpPr>
          <p:nvPr/>
        </p:nvSpPr>
        <p:spPr bwMode="auto">
          <a:xfrm>
            <a:off x="304800" y="990600"/>
            <a:ext cx="8534400" cy="569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eaLnBrk="1" hangingPunct="1">
              <a:buFontTx/>
              <a:buNone/>
            </a:pPr>
            <a:r>
              <a:rPr lang="en-US" altLang="en-US" sz="2800" dirty="0" err="1">
                <a:solidFill>
                  <a:srgbClr val="220076"/>
                </a:solidFill>
              </a:rPr>
              <a:t>Dùng</a:t>
            </a:r>
            <a:r>
              <a:rPr lang="en-US" altLang="en-US" sz="2800" dirty="0">
                <a:solidFill>
                  <a:srgbClr val="220076"/>
                </a:solidFill>
              </a:rPr>
              <a:t> </a:t>
            </a:r>
            <a:r>
              <a:rPr lang="en-US" altLang="en-US" sz="2800" dirty="0" err="1">
                <a:solidFill>
                  <a:srgbClr val="220076"/>
                </a:solidFill>
              </a:rPr>
              <a:t>hàm</a:t>
            </a:r>
            <a:r>
              <a:rPr lang="en-US" altLang="en-US" sz="2800" dirty="0">
                <a:solidFill>
                  <a:srgbClr val="220076"/>
                </a:solidFill>
              </a:rPr>
              <a:t> </a:t>
            </a:r>
            <a:r>
              <a:rPr lang="en-US" altLang="en-US" sz="2800" dirty="0" err="1">
                <a:solidFill>
                  <a:srgbClr val="220076"/>
                </a:solidFill>
              </a:rPr>
              <a:t>printf</a:t>
            </a:r>
            <a:r>
              <a:rPr lang="en-US" altLang="en-US" sz="2800" dirty="0">
                <a:solidFill>
                  <a:srgbClr val="220076"/>
                </a:solidFill>
              </a:rPr>
              <a:t>()</a:t>
            </a:r>
          </a:p>
          <a:p>
            <a:pPr eaLnBrk="1" hangingPunct="1">
              <a:buFontTx/>
              <a:buNone/>
            </a:pPr>
            <a:r>
              <a:rPr lang="en-US" altLang="en-US" sz="2800" i="1" u="sng" dirty="0" err="1">
                <a:solidFill>
                  <a:srgbClr val="220076"/>
                </a:solidFill>
              </a:rPr>
              <a:t>Ví</a:t>
            </a:r>
            <a:r>
              <a:rPr lang="en-US" altLang="en-US" sz="2800" i="1" u="sng" dirty="0">
                <a:solidFill>
                  <a:srgbClr val="220076"/>
                </a:solidFill>
              </a:rPr>
              <a:t> </a:t>
            </a:r>
            <a:r>
              <a:rPr lang="en-US" altLang="en-US" sz="2800" i="1" u="sng" dirty="0" err="1">
                <a:solidFill>
                  <a:srgbClr val="220076"/>
                </a:solidFill>
              </a:rPr>
              <a:t>dụ</a:t>
            </a:r>
            <a:r>
              <a:rPr lang="en-US" altLang="en-US" sz="2800" i="1" u="sng" dirty="0">
                <a:solidFill>
                  <a:srgbClr val="220076"/>
                </a:solidFill>
              </a:rPr>
              <a:t>:</a:t>
            </a:r>
            <a:r>
              <a:rPr lang="en-US" altLang="en-US" sz="2800" dirty="0">
                <a:solidFill>
                  <a:srgbClr val="220076"/>
                </a:solidFill>
              </a:rPr>
              <a:t> 	</a:t>
            </a:r>
            <a:r>
              <a:rPr lang="en-US" altLang="en-US" sz="2800" b="0" dirty="0">
                <a:solidFill>
                  <a:srgbClr val="220076"/>
                </a:solidFill>
              </a:rPr>
              <a:t>int Table[10];</a:t>
            </a:r>
          </a:p>
          <a:p>
            <a:pPr eaLnBrk="1" hangingPunct="1"/>
            <a:r>
              <a:rPr lang="vi-VN" altLang="en-US" sz="2800" b="0" dirty="0" err="1">
                <a:solidFill>
                  <a:srgbClr val="220076"/>
                </a:solidFill>
              </a:rPr>
              <a:t>Hiể</a:t>
            </a:r>
            <a:r>
              <a:rPr lang="en-US" altLang="en-US" sz="2800" b="0" dirty="0">
                <a:solidFill>
                  <a:srgbClr val="220076"/>
                </a:solidFill>
              </a:rPr>
              <a:t>n </a:t>
            </a:r>
            <a:r>
              <a:rPr lang="en-US" altLang="en-US" sz="2800" b="0" dirty="0" err="1">
                <a:solidFill>
                  <a:srgbClr val="220076"/>
                </a:solidFill>
              </a:rPr>
              <a:t>thị</a:t>
            </a:r>
            <a:r>
              <a:rPr lang="en-US" altLang="en-US" sz="2800" b="0" dirty="0">
                <a:solidFill>
                  <a:srgbClr val="220076"/>
                </a:solidFill>
              </a:rPr>
              <a:t> </a:t>
            </a:r>
            <a:r>
              <a:rPr lang="en-US" altLang="en-US" sz="2800" b="0" dirty="0" err="1">
                <a:solidFill>
                  <a:srgbClr val="220076"/>
                </a:solidFill>
              </a:rPr>
              <a:t>phần</a:t>
            </a:r>
            <a:r>
              <a:rPr lang="en-US" altLang="en-US" sz="2800" b="0" dirty="0">
                <a:solidFill>
                  <a:srgbClr val="220076"/>
                </a:solidFill>
              </a:rPr>
              <a:t> </a:t>
            </a:r>
            <a:r>
              <a:rPr lang="en-US" altLang="en-US" sz="2800" b="0" dirty="0" err="1">
                <a:solidFill>
                  <a:srgbClr val="220076"/>
                </a:solidFill>
              </a:rPr>
              <a:t>tử</a:t>
            </a:r>
            <a:r>
              <a:rPr lang="en-US" altLang="en-US" sz="2800" b="0" dirty="0">
                <a:solidFill>
                  <a:srgbClr val="220076"/>
                </a:solidFill>
              </a:rPr>
              <a:t> </a:t>
            </a:r>
            <a:r>
              <a:rPr lang="en-US" altLang="en-US" sz="2800" b="0" dirty="0" err="1">
                <a:solidFill>
                  <a:srgbClr val="220076"/>
                </a:solidFill>
              </a:rPr>
              <a:t>thứ</a:t>
            </a:r>
            <a:r>
              <a:rPr lang="en-US" altLang="en-US" sz="2800" b="0" dirty="0">
                <a:solidFill>
                  <a:srgbClr val="220076"/>
                </a:solidFill>
              </a:rPr>
              <a:t> 5:</a:t>
            </a:r>
            <a:r>
              <a:rPr lang="en-US" altLang="en-US" sz="2800" b="0" dirty="0"/>
              <a:t> </a:t>
            </a:r>
          </a:p>
          <a:p>
            <a:pPr lvl="1" eaLnBrk="1" hangingPunct="1">
              <a:buFontTx/>
              <a:buNone/>
            </a:pPr>
            <a:r>
              <a:rPr lang="en-US" altLang="en-US" sz="2400" b="0" dirty="0"/>
              <a:t>	</a:t>
            </a:r>
            <a:r>
              <a:rPr lang="en-US" altLang="en-US" sz="2400" b="0" dirty="0" err="1">
                <a:solidFill>
                  <a:srgbClr val="996600"/>
                </a:solidFill>
              </a:rPr>
              <a:t>printf</a:t>
            </a:r>
            <a:r>
              <a:rPr lang="en-US" altLang="en-US" sz="2400" b="0" dirty="0">
                <a:solidFill>
                  <a:srgbClr val="996600"/>
                </a:solidFill>
              </a:rPr>
              <a:t>(“%</a:t>
            </a:r>
            <a:r>
              <a:rPr lang="en-US" altLang="en-US" sz="2400" b="0" dirty="0" err="1">
                <a:solidFill>
                  <a:srgbClr val="996600"/>
                </a:solidFill>
              </a:rPr>
              <a:t>d”,Table</a:t>
            </a:r>
            <a:r>
              <a:rPr lang="en-US" altLang="en-US" sz="2400" b="0" dirty="0">
                <a:solidFill>
                  <a:srgbClr val="996600"/>
                </a:solidFill>
              </a:rPr>
              <a:t>[4]);</a:t>
            </a:r>
          </a:p>
          <a:p>
            <a:pPr eaLnBrk="1" hangingPunct="1"/>
            <a:r>
              <a:rPr lang="en-US" altLang="en-US" sz="2800" b="0" dirty="0" err="1">
                <a:solidFill>
                  <a:srgbClr val="220076"/>
                </a:solidFill>
              </a:rPr>
              <a:t>Để</a:t>
            </a:r>
            <a:r>
              <a:rPr lang="en-US" altLang="en-US" sz="2800" b="0" dirty="0">
                <a:solidFill>
                  <a:srgbClr val="220076"/>
                </a:solidFill>
              </a:rPr>
              <a:t> </a:t>
            </a:r>
            <a:r>
              <a:rPr lang="en-US" altLang="en-US" sz="2800" b="0" dirty="0" err="1">
                <a:solidFill>
                  <a:srgbClr val="220076"/>
                </a:solidFill>
              </a:rPr>
              <a:t>hiển</a:t>
            </a:r>
            <a:r>
              <a:rPr lang="en-US" altLang="en-US" sz="2800" b="0" dirty="0">
                <a:solidFill>
                  <a:srgbClr val="220076"/>
                </a:solidFill>
              </a:rPr>
              <a:t> </a:t>
            </a:r>
            <a:r>
              <a:rPr lang="en-US" altLang="en-US" sz="2800" b="0" dirty="0" err="1">
                <a:solidFill>
                  <a:srgbClr val="220076"/>
                </a:solidFill>
              </a:rPr>
              <a:t>thị</a:t>
            </a:r>
            <a:r>
              <a:rPr lang="en-US" altLang="en-US" sz="2800" b="0" dirty="0">
                <a:solidFill>
                  <a:srgbClr val="220076"/>
                </a:solidFill>
              </a:rPr>
              <a:t> </a:t>
            </a:r>
            <a:r>
              <a:rPr lang="en-US" altLang="en-US" sz="2800" b="0" dirty="0" err="1">
                <a:solidFill>
                  <a:srgbClr val="220076"/>
                </a:solidFill>
              </a:rPr>
              <a:t>tất</a:t>
            </a:r>
            <a:r>
              <a:rPr lang="en-US" altLang="en-US" sz="2800" b="0" dirty="0">
                <a:solidFill>
                  <a:srgbClr val="220076"/>
                </a:solidFill>
              </a:rPr>
              <a:t> </a:t>
            </a:r>
            <a:r>
              <a:rPr lang="en-US" altLang="en-US" sz="2800" b="0" dirty="0" err="1">
                <a:solidFill>
                  <a:srgbClr val="220076"/>
                </a:solidFill>
              </a:rPr>
              <a:t>cả</a:t>
            </a:r>
            <a:r>
              <a:rPr lang="en-US" altLang="en-US" sz="2800" b="0" dirty="0">
                <a:solidFill>
                  <a:srgbClr val="220076"/>
                </a:solidFill>
              </a:rPr>
              <a:t> </a:t>
            </a:r>
            <a:r>
              <a:rPr lang="en-US" altLang="en-US" sz="2800" b="0" dirty="0" err="1">
                <a:solidFill>
                  <a:srgbClr val="220076"/>
                </a:solidFill>
              </a:rPr>
              <a:t>các</a:t>
            </a:r>
            <a:r>
              <a:rPr lang="en-US" altLang="en-US" sz="2800" b="0" dirty="0">
                <a:solidFill>
                  <a:srgbClr val="220076"/>
                </a:solidFill>
              </a:rPr>
              <a:t> </a:t>
            </a:r>
            <a:r>
              <a:rPr lang="en-US" altLang="en-US" sz="2800" b="0" dirty="0" err="1">
                <a:solidFill>
                  <a:srgbClr val="220076"/>
                </a:solidFill>
              </a:rPr>
              <a:t>phần</a:t>
            </a:r>
            <a:r>
              <a:rPr lang="en-US" altLang="en-US" sz="2800" b="0" dirty="0">
                <a:solidFill>
                  <a:srgbClr val="220076"/>
                </a:solidFill>
              </a:rPr>
              <a:t> </a:t>
            </a:r>
            <a:r>
              <a:rPr lang="en-US" altLang="en-US" sz="2800" b="0" dirty="0" err="1">
                <a:solidFill>
                  <a:srgbClr val="220076"/>
                </a:solidFill>
              </a:rPr>
              <a:t>tử</a:t>
            </a:r>
            <a:r>
              <a:rPr lang="en-US" altLang="en-US" sz="2800" b="0" dirty="0">
                <a:solidFill>
                  <a:srgbClr val="220076"/>
                </a:solidFill>
              </a:rPr>
              <a:t>: </a:t>
            </a:r>
          </a:p>
          <a:p>
            <a:pPr lvl="1" eaLnBrk="1" hangingPunct="1">
              <a:buFontTx/>
              <a:buNone/>
            </a:pPr>
            <a:r>
              <a:rPr lang="en-US" altLang="en-US" sz="2400" dirty="0"/>
              <a:t>	</a:t>
            </a:r>
            <a:r>
              <a:rPr lang="en-US" altLang="en-US" sz="2400" b="0" dirty="0">
                <a:solidFill>
                  <a:srgbClr val="996600"/>
                </a:solidFill>
              </a:rPr>
              <a:t>for(</a:t>
            </a:r>
            <a:r>
              <a:rPr lang="en-US" altLang="en-US" sz="2400" b="0" dirty="0" err="1">
                <a:solidFill>
                  <a:srgbClr val="996600"/>
                </a:solidFill>
              </a:rPr>
              <a:t>i</a:t>
            </a:r>
            <a:r>
              <a:rPr lang="en-US" altLang="en-US" sz="2400" b="0" dirty="0">
                <a:solidFill>
                  <a:srgbClr val="996600"/>
                </a:solidFill>
              </a:rPr>
              <a:t> = 0; </a:t>
            </a:r>
            <a:r>
              <a:rPr lang="en-US" altLang="en-US" sz="2400" b="0" dirty="0" err="1">
                <a:solidFill>
                  <a:srgbClr val="996600"/>
                </a:solidFill>
              </a:rPr>
              <a:t>i</a:t>
            </a:r>
            <a:r>
              <a:rPr lang="en-US" altLang="en-US" sz="2400" b="0" dirty="0">
                <a:solidFill>
                  <a:srgbClr val="996600"/>
                </a:solidFill>
              </a:rPr>
              <a:t> &lt; 10; </a:t>
            </a:r>
            <a:r>
              <a:rPr lang="en-US" altLang="en-US" sz="2400" b="0" dirty="0" err="1">
                <a:solidFill>
                  <a:srgbClr val="996600"/>
                </a:solidFill>
              </a:rPr>
              <a:t>i</a:t>
            </a:r>
            <a:r>
              <a:rPr lang="en-US" altLang="en-US" sz="2400" b="0" dirty="0">
                <a:solidFill>
                  <a:srgbClr val="996600"/>
                </a:solidFill>
              </a:rPr>
              <a:t>++)</a:t>
            </a:r>
          </a:p>
          <a:p>
            <a:pPr lvl="2" eaLnBrk="1" hangingPunct="1">
              <a:buFontTx/>
              <a:buNone/>
            </a:pPr>
            <a:r>
              <a:rPr lang="en-US" altLang="en-US" b="0" dirty="0">
                <a:solidFill>
                  <a:srgbClr val="996600"/>
                </a:solidFill>
              </a:rPr>
              <a:t>	</a:t>
            </a:r>
            <a:r>
              <a:rPr lang="en-US" altLang="en-US" b="0" dirty="0" err="1">
                <a:solidFill>
                  <a:srgbClr val="996600"/>
                </a:solidFill>
              </a:rPr>
              <a:t>printf</a:t>
            </a:r>
            <a:r>
              <a:rPr lang="en-US" altLang="en-US" b="0" dirty="0">
                <a:solidFill>
                  <a:srgbClr val="996600"/>
                </a:solidFill>
              </a:rPr>
              <a:t>(“%4d”,Table[</a:t>
            </a:r>
            <a:r>
              <a:rPr lang="en-US" altLang="en-US" b="0" dirty="0" err="1">
                <a:solidFill>
                  <a:srgbClr val="996600"/>
                </a:solidFill>
              </a:rPr>
              <a:t>i</a:t>
            </a:r>
            <a:r>
              <a:rPr lang="en-US" altLang="en-US" b="0" dirty="0">
                <a:solidFill>
                  <a:srgbClr val="996600"/>
                </a:solidFill>
              </a:rPr>
              <a:t>]);</a:t>
            </a:r>
          </a:p>
          <a:p>
            <a:pPr eaLnBrk="1" hangingPunct="1">
              <a:buFontTx/>
              <a:buNone/>
            </a:pPr>
            <a:r>
              <a:rPr lang="en-US" altLang="en-US" sz="2800" dirty="0" err="1">
                <a:solidFill>
                  <a:srgbClr val="220076"/>
                </a:solidFill>
              </a:rPr>
              <a:t>Các</a:t>
            </a:r>
            <a:r>
              <a:rPr lang="en-US" altLang="en-US" sz="2800" dirty="0">
                <a:solidFill>
                  <a:srgbClr val="220076"/>
                </a:solidFill>
              </a:rPr>
              <a:t> </a:t>
            </a:r>
            <a:r>
              <a:rPr lang="en-US" altLang="en-US" sz="2800" dirty="0" err="1">
                <a:solidFill>
                  <a:srgbClr val="220076"/>
                </a:solidFill>
              </a:rPr>
              <a:t>kiểu</a:t>
            </a:r>
            <a:r>
              <a:rPr lang="en-US" altLang="en-US" sz="2800" dirty="0">
                <a:solidFill>
                  <a:srgbClr val="220076"/>
                </a:solidFill>
              </a:rPr>
              <a:t> </a:t>
            </a:r>
            <a:r>
              <a:rPr lang="en-US" altLang="en-US" sz="2800" dirty="0" err="1">
                <a:solidFill>
                  <a:srgbClr val="220076"/>
                </a:solidFill>
              </a:rPr>
              <a:t>xuất</a:t>
            </a:r>
            <a:r>
              <a:rPr lang="en-US" altLang="en-US" sz="2800" dirty="0">
                <a:solidFill>
                  <a:srgbClr val="220076"/>
                </a:solidFill>
              </a:rPr>
              <a:t> </a:t>
            </a:r>
            <a:r>
              <a:rPr lang="en-US" altLang="en-US" sz="2800" dirty="0" err="1">
                <a:solidFill>
                  <a:srgbClr val="220076"/>
                </a:solidFill>
              </a:rPr>
              <a:t>dữ</a:t>
            </a:r>
            <a:r>
              <a:rPr lang="en-US" altLang="en-US" sz="2800" dirty="0">
                <a:solidFill>
                  <a:srgbClr val="220076"/>
                </a:solidFill>
              </a:rPr>
              <a:t> </a:t>
            </a:r>
            <a:r>
              <a:rPr lang="en-US" altLang="en-US" sz="2800" dirty="0" err="1">
                <a:solidFill>
                  <a:srgbClr val="220076"/>
                </a:solidFill>
              </a:rPr>
              <a:t>liệu</a:t>
            </a:r>
            <a:endParaRPr lang="en-US" altLang="en-US" sz="2800" dirty="0">
              <a:solidFill>
                <a:srgbClr val="220076"/>
              </a:solidFill>
            </a:endParaRPr>
          </a:p>
          <a:p>
            <a:pPr lvl="1" eaLnBrk="1" hangingPunct="1"/>
            <a:r>
              <a:rPr lang="en-US" altLang="en-US" sz="2400" b="0" dirty="0" err="1">
                <a:solidFill>
                  <a:srgbClr val="220076"/>
                </a:solidFill>
              </a:rPr>
              <a:t>Hiển</a:t>
            </a:r>
            <a:r>
              <a:rPr lang="en-US" altLang="en-US" sz="2400" b="0" dirty="0">
                <a:solidFill>
                  <a:srgbClr val="220076"/>
                </a:solidFill>
              </a:rPr>
              <a:t> </a:t>
            </a:r>
            <a:r>
              <a:rPr lang="en-US" altLang="en-US" sz="2400" b="0" dirty="0" err="1">
                <a:solidFill>
                  <a:srgbClr val="220076"/>
                </a:solidFill>
              </a:rPr>
              <a:t>thị</a:t>
            </a:r>
            <a:r>
              <a:rPr lang="en-US" altLang="en-US" sz="2400" b="0" dirty="0">
                <a:solidFill>
                  <a:srgbClr val="220076"/>
                </a:solidFill>
              </a:rPr>
              <a:t> </a:t>
            </a:r>
            <a:r>
              <a:rPr lang="en-US" altLang="en-US" sz="2400" b="0" dirty="0" err="1">
                <a:solidFill>
                  <a:srgbClr val="220076"/>
                </a:solidFill>
              </a:rPr>
              <a:t>tất</a:t>
            </a:r>
            <a:r>
              <a:rPr lang="en-US" altLang="en-US" sz="2400" b="0" dirty="0">
                <a:solidFill>
                  <a:srgbClr val="220076"/>
                </a:solidFill>
              </a:rPr>
              <a:t> </a:t>
            </a:r>
            <a:r>
              <a:rPr lang="en-US" altLang="en-US" sz="2400" b="0" dirty="0" err="1">
                <a:solidFill>
                  <a:srgbClr val="220076"/>
                </a:solidFill>
              </a:rPr>
              <a:t>cả</a:t>
            </a:r>
            <a:r>
              <a:rPr lang="en-US" altLang="en-US" sz="2400" b="0" dirty="0">
                <a:solidFill>
                  <a:srgbClr val="220076"/>
                </a:solidFill>
              </a:rPr>
              <a:t>/</a:t>
            </a:r>
            <a:r>
              <a:rPr lang="en-US" altLang="en-US" sz="2400" b="0" dirty="0" err="1">
                <a:solidFill>
                  <a:srgbClr val="220076"/>
                </a:solidFill>
              </a:rPr>
              <a:t>một</a:t>
            </a:r>
            <a:r>
              <a:rPr lang="en-US" altLang="en-US" sz="2400" b="0" dirty="0">
                <a:solidFill>
                  <a:srgbClr val="220076"/>
                </a:solidFill>
              </a:rPr>
              <a:t> </a:t>
            </a:r>
            <a:r>
              <a:rPr lang="en-US" altLang="en-US" sz="2400" b="0" dirty="0" err="1">
                <a:solidFill>
                  <a:srgbClr val="220076"/>
                </a:solidFill>
              </a:rPr>
              <a:t>phần</a:t>
            </a:r>
            <a:r>
              <a:rPr lang="en-US" altLang="en-US" sz="2400" b="0" dirty="0">
                <a:solidFill>
                  <a:srgbClr val="220076"/>
                </a:solidFill>
              </a:rPr>
              <a:t> </a:t>
            </a:r>
            <a:r>
              <a:rPr lang="en-US" altLang="en-US" sz="2400" b="0" dirty="0" err="1">
                <a:solidFill>
                  <a:srgbClr val="220076"/>
                </a:solidFill>
              </a:rPr>
              <a:t>theo</a:t>
            </a:r>
            <a:r>
              <a:rPr lang="en-US" altLang="en-US" sz="2400" b="0" dirty="0">
                <a:solidFill>
                  <a:srgbClr val="220076"/>
                </a:solidFill>
              </a:rPr>
              <a:t> </a:t>
            </a:r>
            <a:r>
              <a:rPr lang="en-US" altLang="en-US" sz="2400" b="0" dirty="0" err="1">
                <a:solidFill>
                  <a:srgbClr val="220076"/>
                </a:solidFill>
              </a:rPr>
              <a:t>dòng</a:t>
            </a:r>
            <a:r>
              <a:rPr lang="en-US" altLang="en-US" sz="2400" b="0" dirty="0">
                <a:solidFill>
                  <a:srgbClr val="220076"/>
                </a:solidFill>
              </a:rPr>
              <a:t>/</a:t>
            </a:r>
            <a:r>
              <a:rPr lang="en-US" altLang="en-US" sz="2400" b="0" dirty="0" err="1">
                <a:solidFill>
                  <a:srgbClr val="220076"/>
                </a:solidFill>
              </a:rPr>
              <a:t>cột</a:t>
            </a:r>
            <a:r>
              <a:rPr lang="en-US" altLang="en-US" sz="2400" b="0" dirty="0">
                <a:solidFill>
                  <a:srgbClr val="220076"/>
                </a:solidFill>
              </a:rPr>
              <a:t>..</a:t>
            </a:r>
          </a:p>
          <a:p>
            <a:pPr lvl="1" eaLnBrk="1" hangingPunct="1"/>
            <a:r>
              <a:rPr lang="en-US" altLang="en-US" sz="2400" b="0" dirty="0" err="1">
                <a:solidFill>
                  <a:srgbClr val="220076"/>
                </a:solidFill>
              </a:rPr>
              <a:t>Hiển</a:t>
            </a:r>
            <a:r>
              <a:rPr lang="en-US" altLang="en-US" sz="2400" b="0" dirty="0">
                <a:solidFill>
                  <a:srgbClr val="220076"/>
                </a:solidFill>
              </a:rPr>
              <a:t> </a:t>
            </a:r>
            <a:r>
              <a:rPr lang="en-US" altLang="en-US" sz="2400" b="0" dirty="0" err="1">
                <a:solidFill>
                  <a:srgbClr val="220076"/>
                </a:solidFill>
              </a:rPr>
              <a:t>thị</a:t>
            </a:r>
            <a:r>
              <a:rPr lang="en-US" altLang="en-US" sz="2400" b="0" dirty="0">
                <a:solidFill>
                  <a:srgbClr val="220076"/>
                </a:solidFill>
              </a:rPr>
              <a:t> </a:t>
            </a:r>
            <a:r>
              <a:rPr lang="en-US" altLang="en-US" sz="2400" b="0" dirty="0" err="1">
                <a:solidFill>
                  <a:srgbClr val="220076"/>
                </a:solidFill>
              </a:rPr>
              <a:t>từng</a:t>
            </a:r>
            <a:r>
              <a:rPr lang="en-US" altLang="en-US" sz="2400" b="0" dirty="0">
                <a:solidFill>
                  <a:srgbClr val="220076"/>
                </a:solidFill>
              </a:rPr>
              <a:t> k </a:t>
            </a:r>
            <a:r>
              <a:rPr lang="en-US" altLang="en-US" sz="2400" b="0" dirty="0" err="1">
                <a:solidFill>
                  <a:srgbClr val="220076"/>
                </a:solidFill>
              </a:rPr>
              <a:t>phần</a:t>
            </a:r>
            <a:r>
              <a:rPr lang="en-US" altLang="en-US" sz="2400" b="0" dirty="0">
                <a:solidFill>
                  <a:srgbClr val="220076"/>
                </a:solidFill>
              </a:rPr>
              <a:t> </a:t>
            </a:r>
            <a:r>
              <a:rPr lang="en-US" altLang="en-US" sz="2400" b="0" dirty="0" err="1">
                <a:solidFill>
                  <a:srgbClr val="220076"/>
                </a:solidFill>
              </a:rPr>
              <a:t>tử</a:t>
            </a:r>
            <a:r>
              <a:rPr lang="en-US" altLang="en-US" sz="2400" b="0" dirty="0">
                <a:solidFill>
                  <a:srgbClr val="220076"/>
                </a:solidFill>
              </a:rPr>
              <a:t> </a:t>
            </a:r>
            <a:r>
              <a:rPr lang="en-US" altLang="en-US" sz="2400" b="0" dirty="0" err="1">
                <a:solidFill>
                  <a:srgbClr val="220076"/>
                </a:solidFill>
              </a:rPr>
              <a:t>trên</a:t>
            </a:r>
            <a:r>
              <a:rPr lang="en-US" altLang="en-US" sz="2400" b="0" dirty="0">
                <a:solidFill>
                  <a:srgbClr val="220076"/>
                </a:solidFill>
              </a:rPr>
              <a:t> </a:t>
            </a:r>
            <a:r>
              <a:rPr lang="en-US" altLang="en-US" sz="2400" b="0" dirty="0" err="1">
                <a:solidFill>
                  <a:srgbClr val="220076"/>
                </a:solidFill>
              </a:rPr>
              <a:t>một</a:t>
            </a:r>
            <a:r>
              <a:rPr lang="en-US" altLang="en-US" sz="2400" b="0" dirty="0">
                <a:solidFill>
                  <a:srgbClr val="220076"/>
                </a:solidFill>
              </a:rPr>
              <a:t> </a:t>
            </a:r>
            <a:r>
              <a:rPr lang="en-US" altLang="en-US" sz="2400" b="0" dirty="0" err="1">
                <a:solidFill>
                  <a:srgbClr val="220076"/>
                </a:solidFill>
              </a:rPr>
              <a:t>dòng</a:t>
            </a:r>
            <a:r>
              <a:rPr lang="en-US" altLang="en-US" sz="2400" b="0" dirty="0">
                <a:solidFill>
                  <a:srgbClr val="220076"/>
                </a:solidFill>
              </a:rPr>
              <a:t>…</a:t>
            </a:r>
            <a:endParaRPr lang="en-US" altLang="en-US" sz="2000" b="0" dirty="0">
              <a:solidFill>
                <a:srgbClr val="220076"/>
              </a:solidFill>
            </a:endParaRPr>
          </a:p>
        </p:txBody>
      </p:sp>
      <p:sp>
        <p:nvSpPr>
          <p:cNvPr id="2" name="Slide Number Placeholder 1">
            <a:extLst>
              <a:ext uri="{FF2B5EF4-FFF2-40B4-BE49-F238E27FC236}">
                <a16:creationId xmlns:a16="http://schemas.microsoft.com/office/drawing/2014/main" id="{B79B1561-52D2-4D80-8423-E6E987EDCA22}"/>
              </a:ext>
            </a:extLst>
          </p:cNvPr>
          <p:cNvSpPr>
            <a:spLocks noGrp="1"/>
          </p:cNvSpPr>
          <p:nvPr>
            <p:ph type="sldNum" sz="quarter" idx="12"/>
          </p:nvPr>
        </p:nvSpPr>
        <p:spPr/>
        <p:txBody>
          <a:bodyPr/>
          <a:lstStyle/>
          <a:p>
            <a:pPr>
              <a:defRPr/>
            </a:pPr>
            <a:fld id="{433BCE07-93B6-431C-B811-61266185107F}" type="slidenum">
              <a:rPr lang="en-US" altLang="en-US" smtClean="0"/>
              <a:pPr>
                <a:defRPr/>
              </a:pPr>
              <a:t>25</a:t>
            </a:fld>
            <a:endParaRPr lang="en-US"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7427" name="Rectangle 2"/>
          <p:cNvSpPr>
            <a:spLocks noGrp="1" noChangeArrowheads="1"/>
          </p:cNvSpPr>
          <p:nvPr>
            <p:ph type="title"/>
          </p:nvPr>
        </p:nvSpPr>
        <p:spPr>
          <a:xfrm>
            <a:off x="228600" y="122237"/>
            <a:ext cx="8534400" cy="944563"/>
          </a:xfrm>
        </p:spPr>
        <p:txBody>
          <a:bodyPr/>
          <a:lstStyle/>
          <a:p>
            <a:r>
              <a:rPr lang="en-US" altLang="en-US"/>
              <a:t>Xuất dữ liệu trong mảng</a:t>
            </a:r>
            <a:r>
              <a:rPr lang="en-US" altLang="en-US">
                <a:sym typeface="Symbol" panose="05050102010706020507" pitchFamily="18" charset="2"/>
              </a:rPr>
              <a:t>Ví dụ 1</a:t>
            </a:r>
          </a:p>
        </p:txBody>
      </p:sp>
      <p:sp>
        <p:nvSpPr>
          <p:cNvPr id="487429" name="Content Placeholder 5"/>
          <p:cNvSpPr>
            <a:spLocks/>
          </p:cNvSpPr>
          <p:nvPr/>
        </p:nvSpPr>
        <p:spPr bwMode="auto">
          <a:xfrm>
            <a:off x="228600" y="990600"/>
            <a:ext cx="8686800" cy="5791200"/>
          </a:xfrm>
          <a:prstGeom prst="rect">
            <a:avLst/>
          </a:prstGeom>
          <a:noFill/>
          <a:ln w="9525">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eaLnBrk="1" hangingPunct="1">
              <a:lnSpc>
                <a:spcPct val="90000"/>
              </a:lnSpc>
              <a:buFontTx/>
              <a:buNone/>
            </a:pPr>
            <a:r>
              <a:rPr lang="en-US" altLang="en-US" sz="2800" b="0" dirty="0">
                <a:solidFill>
                  <a:schemeClr val="accent2"/>
                </a:solidFill>
                <a:cs typeface="Courier New" panose="02070309020205020404" pitchFamily="49" charset="0"/>
              </a:rPr>
              <a:t>#include &lt;</a:t>
            </a:r>
            <a:r>
              <a:rPr lang="en-US" altLang="en-US" sz="2800" b="0" dirty="0" err="1">
                <a:solidFill>
                  <a:schemeClr val="accent2"/>
                </a:solidFill>
                <a:cs typeface="Courier New" panose="02070309020205020404" pitchFamily="49" charset="0"/>
              </a:rPr>
              <a:t>stdio.h</a:t>
            </a:r>
            <a:r>
              <a:rPr lang="en-US" altLang="en-US" sz="2800" b="0" dirty="0">
                <a:solidFill>
                  <a:schemeClr val="accent2"/>
                </a:solidFill>
                <a:cs typeface="Courier New" panose="02070309020205020404" pitchFamily="49" charset="0"/>
              </a:rPr>
              <a:t>&gt;</a:t>
            </a:r>
          </a:p>
          <a:p>
            <a:pPr eaLnBrk="1" hangingPunct="1">
              <a:lnSpc>
                <a:spcPct val="90000"/>
              </a:lnSpc>
              <a:buFontTx/>
              <a:buNone/>
            </a:pPr>
            <a:r>
              <a:rPr lang="en-US" altLang="en-US" sz="2800" b="0" dirty="0">
                <a:solidFill>
                  <a:schemeClr val="accent2"/>
                </a:solidFill>
                <a:cs typeface="Courier New" panose="02070309020205020404" pitchFamily="49" charset="0"/>
              </a:rPr>
              <a:t>#define  MAX 12</a:t>
            </a:r>
          </a:p>
          <a:p>
            <a:pPr eaLnBrk="1" hangingPunct="1">
              <a:lnSpc>
                <a:spcPct val="90000"/>
              </a:lnSpc>
              <a:buFontTx/>
              <a:buNone/>
            </a:pPr>
            <a:r>
              <a:rPr lang="vi-VN" altLang="en-US" sz="2800" b="0" dirty="0" err="1">
                <a:solidFill>
                  <a:schemeClr val="accent2"/>
                </a:solidFill>
                <a:cs typeface="Courier New" panose="02070309020205020404" pitchFamily="49" charset="0"/>
              </a:rPr>
              <a:t>int</a:t>
            </a:r>
            <a:r>
              <a:rPr lang="en-US" altLang="en-US" sz="2800" b="0" dirty="0">
                <a:solidFill>
                  <a:schemeClr val="accent2"/>
                </a:solidFill>
                <a:cs typeface="Courier New" panose="02070309020205020404" pitchFamily="49" charset="0"/>
              </a:rPr>
              <a:t> main(){</a:t>
            </a:r>
          </a:p>
          <a:p>
            <a:pPr eaLnBrk="1" hangingPunct="1">
              <a:lnSpc>
                <a:spcPct val="90000"/>
              </a:lnSpc>
              <a:buFontTx/>
              <a:buNone/>
            </a:pPr>
            <a:r>
              <a:rPr lang="en-US" altLang="en-US" sz="2800" b="0" dirty="0">
                <a:solidFill>
                  <a:schemeClr val="accent2"/>
                </a:solidFill>
                <a:cs typeface="Courier New" panose="02070309020205020404" pitchFamily="49" charset="0"/>
              </a:rPr>
              <a:t>	int A[MAX], </a:t>
            </a:r>
            <a:r>
              <a:rPr lang="en-US" altLang="en-US" sz="2800" b="0" dirty="0" err="1">
                <a:solidFill>
                  <a:schemeClr val="accent2"/>
                </a:solidFill>
                <a:cs typeface="Courier New" panose="02070309020205020404" pitchFamily="49" charset="0"/>
              </a:rPr>
              <a:t>i</a:t>
            </a:r>
            <a:r>
              <a:rPr lang="en-US" altLang="en-US" sz="2800" b="0" dirty="0">
                <a:solidFill>
                  <a:schemeClr val="accent2"/>
                </a:solidFill>
                <a:cs typeface="Courier New" panose="02070309020205020404" pitchFamily="49" charset="0"/>
              </a:rPr>
              <a:t>;</a:t>
            </a:r>
          </a:p>
          <a:p>
            <a:pPr eaLnBrk="1" hangingPunct="1">
              <a:lnSpc>
                <a:spcPct val="90000"/>
              </a:lnSpc>
              <a:buFontTx/>
              <a:buNone/>
            </a:pPr>
            <a:r>
              <a:rPr lang="en-US" altLang="en-US" sz="2800" b="0" dirty="0">
                <a:solidFill>
                  <a:schemeClr val="accent2"/>
                </a:solidFill>
                <a:cs typeface="Courier New" panose="02070309020205020404" pitchFamily="49" charset="0"/>
              </a:rPr>
              <a:t>    for ( </a:t>
            </a:r>
            <a:r>
              <a:rPr lang="en-US" altLang="en-US" sz="2800" b="0" dirty="0" err="1">
                <a:solidFill>
                  <a:schemeClr val="accent2"/>
                </a:solidFill>
                <a:cs typeface="Courier New" panose="02070309020205020404" pitchFamily="49" charset="0"/>
              </a:rPr>
              <a:t>i</a:t>
            </a:r>
            <a:r>
              <a:rPr lang="en-US" altLang="en-US" sz="2800" b="0" dirty="0">
                <a:solidFill>
                  <a:schemeClr val="accent2"/>
                </a:solidFill>
                <a:cs typeface="Courier New" panose="02070309020205020404" pitchFamily="49" charset="0"/>
              </a:rPr>
              <a:t>=0; </a:t>
            </a:r>
            <a:r>
              <a:rPr lang="en-US" altLang="en-US" sz="2800" b="0" dirty="0" err="1">
                <a:solidFill>
                  <a:schemeClr val="accent2"/>
                </a:solidFill>
                <a:cs typeface="Courier New" panose="02070309020205020404" pitchFamily="49" charset="0"/>
              </a:rPr>
              <a:t>i</a:t>
            </a:r>
            <a:r>
              <a:rPr lang="en-US" altLang="en-US" sz="2800" b="0" dirty="0">
                <a:solidFill>
                  <a:schemeClr val="accent2"/>
                </a:solidFill>
                <a:cs typeface="Courier New" panose="02070309020205020404" pitchFamily="49" charset="0"/>
              </a:rPr>
              <a:t> &lt; MAX; </a:t>
            </a:r>
            <a:r>
              <a:rPr lang="en-US" altLang="en-US" sz="2800" b="0" dirty="0" err="1">
                <a:solidFill>
                  <a:schemeClr val="accent2"/>
                </a:solidFill>
                <a:cs typeface="Courier New" panose="02070309020205020404" pitchFamily="49" charset="0"/>
              </a:rPr>
              <a:t>i</a:t>
            </a:r>
            <a:r>
              <a:rPr lang="en-US" altLang="en-US" sz="2800" b="0" dirty="0">
                <a:solidFill>
                  <a:schemeClr val="accent2"/>
                </a:solidFill>
                <a:cs typeface="Courier New" panose="02070309020205020404" pitchFamily="49" charset="0"/>
              </a:rPr>
              <a:t>++ ){	//</a:t>
            </a:r>
            <a:r>
              <a:rPr lang="en-US" altLang="en-US" sz="2800" b="0" dirty="0" err="1">
                <a:solidFill>
                  <a:schemeClr val="folHlink"/>
                </a:solidFill>
                <a:cs typeface="Courier New" panose="02070309020205020404" pitchFamily="49" charset="0"/>
              </a:rPr>
              <a:t>Nhập</a:t>
            </a:r>
            <a:r>
              <a:rPr lang="en-US" altLang="en-US" sz="2800" b="0" dirty="0">
                <a:solidFill>
                  <a:schemeClr val="folHlink"/>
                </a:solidFill>
                <a:cs typeface="Courier New" panose="02070309020205020404" pitchFamily="49" charset="0"/>
              </a:rPr>
              <a:t> </a:t>
            </a:r>
            <a:r>
              <a:rPr lang="en-US" altLang="en-US" sz="2800" b="0" dirty="0" err="1">
                <a:solidFill>
                  <a:schemeClr val="folHlink"/>
                </a:solidFill>
                <a:cs typeface="Courier New" panose="02070309020205020404" pitchFamily="49" charset="0"/>
              </a:rPr>
              <a:t>dữ</a:t>
            </a:r>
            <a:r>
              <a:rPr lang="en-US" altLang="en-US" sz="2800" b="0" dirty="0">
                <a:solidFill>
                  <a:schemeClr val="folHlink"/>
                </a:solidFill>
                <a:cs typeface="Courier New" panose="02070309020205020404" pitchFamily="49" charset="0"/>
              </a:rPr>
              <a:t> </a:t>
            </a:r>
            <a:r>
              <a:rPr lang="en-US" altLang="en-US" sz="2800" b="0" dirty="0" err="1">
                <a:solidFill>
                  <a:schemeClr val="folHlink"/>
                </a:solidFill>
                <a:cs typeface="Courier New" panose="02070309020205020404" pitchFamily="49" charset="0"/>
              </a:rPr>
              <a:t>liệu</a:t>
            </a:r>
            <a:endParaRPr lang="en-US" altLang="en-US" sz="2800" b="0" dirty="0">
              <a:solidFill>
                <a:schemeClr val="folHlink"/>
              </a:solidFill>
              <a:cs typeface="Courier New" panose="02070309020205020404" pitchFamily="49" charset="0"/>
            </a:endParaRPr>
          </a:p>
          <a:p>
            <a:pPr eaLnBrk="1" hangingPunct="1">
              <a:lnSpc>
                <a:spcPct val="90000"/>
              </a:lnSpc>
              <a:buFontTx/>
              <a:buNone/>
            </a:pPr>
            <a:r>
              <a:rPr lang="en-US" altLang="en-US" sz="2800" b="0" dirty="0">
                <a:solidFill>
                  <a:schemeClr val="accent2"/>
                </a:solidFill>
                <a:cs typeface="Courier New" panose="02070309020205020404" pitchFamily="49" charset="0"/>
              </a:rPr>
              <a:t>	 	   </a:t>
            </a:r>
            <a:r>
              <a:rPr lang="en-US" altLang="en-US" sz="2800" b="0" err="1">
                <a:solidFill>
                  <a:schemeClr val="accent2"/>
                </a:solidFill>
                <a:cs typeface="Courier New" panose="02070309020205020404" pitchFamily="49" charset="0"/>
              </a:rPr>
              <a:t>printf</a:t>
            </a:r>
            <a:r>
              <a:rPr lang="en-US" altLang="en-US" sz="2800" b="0">
                <a:solidFill>
                  <a:schemeClr val="accent2"/>
                </a:solidFill>
                <a:cs typeface="Courier New" panose="02070309020205020404" pitchFamily="49" charset="0"/>
              </a:rPr>
              <a:t>("A</a:t>
            </a:r>
            <a:r>
              <a:rPr lang="en-US" altLang="en-US" sz="2800" b="0" dirty="0">
                <a:solidFill>
                  <a:schemeClr val="accent2"/>
                </a:solidFill>
                <a:cs typeface="Courier New" panose="02070309020205020404" pitchFamily="49" charset="0"/>
              </a:rPr>
              <a:t>[%d</a:t>
            </a:r>
            <a:r>
              <a:rPr lang="en-US" altLang="en-US" sz="2800" b="0">
                <a:solidFill>
                  <a:schemeClr val="accent2"/>
                </a:solidFill>
                <a:cs typeface="Courier New" panose="02070309020205020404" pitchFamily="49" charset="0"/>
              </a:rPr>
              <a:t>]: ", </a:t>
            </a:r>
            <a:r>
              <a:rPr lang="en-US" altLang="en-US" sz="2800" b="0" dirty="0">
                <a:solidFill>
                  <a:schemeClr val="accent2"/>
                </a:solidFill>
                <a:cs typeface="Courier New" panose="02070309020205020404" pitchFamily="49" charset="0"/>
              </a:rPr>
              <a:t>i+1);   </a:t>
            </a:r>
            <a:r>
              <a:rPr lang="en-US" altLang="en-US" sz="2800" b="0" dirty="0" err="1">
                <a:solidFill>
                  <a:schemeClr val="accent2"/>
                </a:solidFill>
                <a:cs typeface="Courier New" panose="02070309020205020404" pitchFamily="49" charset="0"/>
              </a:rPr>
              <a:t>scanf</a:t>
            </a:r>
            <a:r>
              <a:rPr lang="en-US" altLang="en-US" sz="2800" b="0" dirty="0">
                <a:solidFill>
                  <a:schemeClr val="accent2"/>
                </a:solidFill>
                <a:cs typeface="Courier New" panose="02070309020205020404" pitchFamily="49" charset="0"/>
              </a:rPr>
              <a:t>("%d", &amp;A [</a:t>
            </a:r>
            <a:r>
              <a:rPr lang="en-US" altLang="en-US" sz="2800" b="0" dirty="0" err="1">
                <a:solidFill>
                  <a:schemeClr val="accent2"/>
                </a:solidFill>
                <a:cs typeface="Courier New" panose="02070309020205020404" pitchFamily="49" charset="0"/>
              </a:rPr>
              <a:t>i</a:t>
            </a:r>
            <a:r>
              <a:rPr lang="en-US" altLang="en-US" sz="2800" b="0" dirty="0">
                <a:solidFill>
                  <a:schemeClr val="accent2"/>
                </a:solidFill>
                <a:cs typeface="Courier New" panose="02070309020205020404" pitchFamily="49" charset="0"/>
              </a:rPr>
              <a:t>] );</a:t>
            </a:r>
          </a:p>
          <a:p>
            <a:pPr eaLnBrk="1" hangingPunct="1">
              <a:lnSpc>
                <a:spcPct val="90000"/>
              </a:lnSpc>
              <a:buFontTx/>
              <a:buNone/>
            </a:pPr>
            <a:r>
              <a:rPr lang="en-US" altLang="en-US" sz="2800" b="0" dirty="0">
                <a:solidFill>
                  <a:schemeClr val="accent2"/>
                </a:solidFill>
                <a:cs typeface="Courier New" panose="02070309020205020404" pitchFamily="49" charset="0"/>
              </a:rPr>
              <a:t>  	}  	</a:t>
            </a:r>
          </a:p>
          <a:p>
            <a:pPr eaLnBrk="1" hangingPunct="1">
              <a:lnSpc>
                <a:spcPct val="90000"/>
              </a:lnSpc>
              <a:buFontTx/>
              <a:buNone/>
            </a:pPr>
            <a:r>
              <a:rPr lang="en-US" altLang="en-US" sz="2800" b="0" dirty="0">
                <a:solidFill>
                  <a:schemeClr val="accent2"/>
                </a:solidFill>
                <a:cs typeface="Courier New" panose="02070309020205020404" pitchFamily="49" charset="0"/>
              </a:rPr>
              <a:t>	</a:t>
            </a:r>
          </a:p>
          <a:p>
            <a:pPr eaLnBrk="1" hangingPunct="1">
              <a:lnSpc>
                <a:spcPct val="90000"/>
              </a:lnSpc>
              <a:buFontTx/>
              <a:buNone/>
            </a:pPr>
            <a:endParaRPr lang="en-US" altLang="en-US" sz="2800" b="0" dirty="0">
              <a:solidFill>
                <a:schemeClr val="accent2"/>
              </a:solidFill>
              <a:cs typeface="Courier New" panose="02070309020205020404" pitchFamily="49" charset="0"/>
            </a:endParaRPr>
          </a:p>
          <a:p>
            <a:pPr eaLnBrk="1" hangingPunct="1">
              <a:lnSpc>
                <a:spcPct val="90000"/>
              </a:lnSpc>
              <a:buFontTx/>
              <a:buNone/>
            </a:pPr>
            <a:endParaRPr lang="en-US" altLang="en-US" sz="2800" b="0" dirty="0">
              <a:solidFill>
                <a:schemeClr val="accent2"/>
              </a:solidFill>
              <a:cs typeface="Courier New" panose="02070309020205020404" pitchFamily="49" charset="0"/>
            </a:endParaRPr>
          </a:p>
          <a:p>
            <a:pPr eaLnBrk="1" hangingPunct="1">
              <a:lnSpc>
                <a:spcPct val="90000"/>
              </a:lnSpc>
              <a:buFontTx/>
              <a:buNone/>
            </a:pPr>
            <a:endParaRPr lang="en-US" altLang="en-US" sz="2800" b="0" dirty="0">
              <a:solidFill>
                <a:schemeClr val="accent2"/>
              </a:solidFill>
              <a:cs typeface="Courier New" panose="02070309020205020404" pitchFamily="49" charset="0"/>
            </a:endParaRPr>
          </a:p>
          <a:p>
            <a:pPr eaLnBrk="1" hangingPunct="1">
              <a:lnSpc>
                <a:spcPct val="90000"/>
              </a:lnSpc>
              <a:spcBef>
                <a:spcPct val="50000"/>
              </a:spcBef>
              <a:buFontTx/>
              <a:buNone/>
            </a:pPr>
            <a:r>
              <a:rPr lang="en-US" altLang="en-US" sz="2800" b="0" dirty="0">
                <a:solidFill>
                  <a:schemeClr val="accent2"/>
                </a:solidFill>
                <a:cs typeface="Courier New" panose="02070309020205020404" pitchFamily="49" charset="0"/>
              </a:rPr>
              <a:t>}</a:t>
            </a:r>
          </a:p>
        </p:txBody>
      </p:sp>
      <p:sp>
        <p:nvSpPr>
          <p:cNvPr id="874504" name="Text Box 8"/>
          <p:cNvSpPr txBox="1">
            <a:spLocks noChangeArrowheads="1"/>
          </p:cNvSpPr>
          <p:nvPr/>
        </p:nvSpPr>
        <p:spPr bwMode="auto">
          <a:xfrm>
            <a:off x="762000" y="4419600"/>
            <a:ext cx="7391400" cy="1031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1" hangingPunct="1">
              <a:spcBef>
                <a:spcPct val="20000"/>
              </a:spcBef>
              <a:defRPr/>
            </a:pPr>
            <a:r>
              <a:rPr lang="en-US" altLang="en-US" sz="2800">
                <a:solidFill>
                  <a:srgbClr val="C00000"/>
                </a:solidFill>
                <a:latin typeface="Calibri" panose="020F0502020204030204" pitchFamily="34" charset="0"/>
                <a:cs typeface="Arial" panose="020B0604020202020204" pitchFamily="34" charset="0"/>
              </a:rPr>
              <a:t>for ( i=0; i &lt; MAX; i++ )</a:t>
            </a:r>
          </a:p>
          <a:p>
            <a:pPr>
              <a:spcBef>
                <a:spcPct val="20000"/>
              </a:spcBef>
              <a:defRPr/>
            </a:pPr>
            <a:r>
              <a:rPr lang="en-US" altLang="en-US" sz="2800">
                <a:solidFill>
                  <a:srgbClr val="C00000"/>
                </a:solidFill>
                <a:latin typeface="Calibri" panose="020F0502020204030204" pitchFamily="34" charset="0"/>
                <a:cs typeface="Arial" panose="020B0604020202020204" pitchFamily="34" charset="0"/>
              </a:rPr>
              <a:t>      	printf( "%4d " , A[i]);</a:t>
            </a:r>
            <a:endParaRPr lang="fr-FR" altLang="en-US" sz="2800" b="0">
              <a:effectLst>
                <a:outerShdw blurRad="38100" dist="38100" dir="2700000" algn="tl">
                  <a:srgbClr val="C0C0C0"/>
                </a:outerShdw>
              </a:effectLst>
              <a:latin typeface="Calibri" panose="020F0502020204030204" pitchFamily="34" charset="0"/>
              <a:cs typeface="Arial" panose="020B0604020202020204" pitchFamily="34" charset="0"/>
            </a:endParaRPr>
          </a:p>
        </p:txBody>
      </p:sp>
      <p:sp>
        <p:nvSpPr>
          <p:cNvPr id="874505" name="Text Box 9"/>
          <p:cNvSpPr txBox="1">
            <a:spLocks noChangeArrowheads="1"/>
          </p:cNvSpPr>
          <p:nvPr/>
        </p:nvSpPr>
        <p:spPr bwMode="auto">
          <a:xfrm>
            <a:off x="762000" y="4444668"/>
            <a:ext cx="7391400" cy="1031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1" hangingPunct="1">
              <a:spcBef>
                <a:spcPct val="20000"/>
              </a:spcBef>
              <a:defRPr/>
            </a:pPr>
            <a:r>
              <a:rPr lang="en-US" altLang="en-US" sz="2800" dirty="0">
                <a:solidFill>
                  <a:srgbClr val="C00000"/>
                </a:solidFill>
                <a:latin typeface="Calibri" panose="020F0502020204030204" pitchFamily="34" charset="0"/>
                <a:cs typeface="Arial" panose="020B0604020202020204" pitchFamily="34" charset="0"/>
              </a:rPr>
              <a:t>for ( </a:t>
            </a:r>
            <a:r>
              <a:rPr lang="en-US" altLang="en-US" sz="2800" dirty="0" err="1">
                <a:solidFill>
                  <a:srgbClr val="C00000"/>
                </a:solidFill>
                <a:latin typeface="Calibri" panose="020F0502020204030204" pitchFamily="34" charset="0"/>
                <a:cs typeface="Arial" panose="020B0604020202020204" pitchFamily="34" charset="0"/>
              </a:rPr>
              <a:t>i</a:t>
            </a:r>
            <a:r>
              <a:rPr lang="en-US" altLang="en-US" sz="2800" dirty="0">
                <a:solidFill>
                  <a:srgbClr val="C00000"/>
                </a:solidFill>
                <a:latin typeface="Calibri" panose="020F0502020204030204" pitchFamily="34" charset="0"/>
                <a:cs typeface="Arial" panose="020B0604020202020204" pitchFamily="34" charset="0"/>
              </a:rPr>
              <a:t>=0; </a:t>
            </a:r>
            <a:r>
              <a:rPr lang="en-US" altLang="en-US" sz="2800" dirty="0" err="1">
                <a:solidFill>
                  <a:srgbClr val="C00000"/>
                </a:solidFill>
                <a:latin typeface="Calibri" panose="020F0502020204030204" pitchFamily="34" charset="0"/>
                <a:cs typeface="Arial" panose="020B0604020202020204" pitchFamily="34" charset="0"/>
              </a:rPr>
              <a:t>i</a:t>
            </a:r>
            <a:r>
              <a:rPr lang="en-US" altLang="en-US" sz="2800" dirty="0">
                <a:solidFill>
                  <a:srgbClr val="C00000"/>
                </a:solidFill>
                <a:latin typeface="Calibri" panose="020F0502020204030204" pitchFamily="34" charset="0"/>
                <a:cs typeface="Arial" panose="020B0604020202020204" pitchFamily="34" charset="0"/>
              </a:rPr>
              <a:t> &lt; MAX; </a:t>
            </a:r>
            <a:r>
              <a:rPr lang="en-US" altLang="en-US" sz="2800" dirty="0" err="1">
                <a:solidFill>
                  <a:srgbClr val="C00000"/>
                </a:solidFill>
                <a:latin typeface="Calibri" panose="020F0502020204030204" pitchFamily="34" charset="0"/>
                <a:cs typeface="Arial" panose="020B0604020202020204" pitchFamily="34" charset="0"/>
              </a:rPr>
              <a:t>i</a:t>
            </a:r>
            <a:r>
              <a:rPr lang="en-US" altLang="en-US" sz="2800" dirty="0">
                <a:solidFill>
                  <a:srgbClr val="C00000"/>
                </a:solidFill>
                <a:latin typeface="Calibri" panose="020F0502020204030204" pitchFamily="34" charset="0"/>
                <a:cs typeface="Arial" panose="020B0604020202020204" pitchFamily="34" charset="0"/>
              </a:rPr>
              <a:t>++ )</a:t>
            </a:r>
          </a:p>
          <a:p>
            <a:pPr>
              <a:spcBef>
                <a:spcPct val="20000"/>
              </a:spcBef>
              <a:defRPr/>
            </a:pPr>
            <a:r>
              <a:rPr lang="en-US" altLang="en-US" sz="2800" dirty="0">
                <a:solidFill>
                  <a:srgbClr val="C00000"/>
                </a:solidFill>
                <a:latin typeface="Calibri" panose="020F0502020204030204" pitchFamily="34" charset="0"/>
                <a:cs typeface="Arial" panose="020B0604020202020204" pitchFamily="34" charset="0"/>
              </a:rPr>
              <a:t>	</a:t>
            </a:r>
            <a:r>
              <a:rPr lang="en-US" altLang="en-US" sz="2800" dirty="0" err="1">
                <a:solidFill>
                  <a:srgbClr val="C00000"/>
                </a:solidFill>
                <a:latin typeface="Calibri" panose="020F0502020204030204" pitchFamily="34" charset="0"/>
                <a:cs typeface="Arial" panose="020B0604020202020204" pitchFamily="34" charset="0"/>
              </a:rPr>
              <a:t>printf</a:t>
            </a:r>
            <a:r>
              <a:rPr lang="en-US" altLang="en-US" sz="2800" dirty="0">
                <a:solidFill>
                  <a:srgbClr val="C00000"/>
                </a:solidFill>
                <a:latin typeface="Calibri" panose="020F0502020204030204" pitchFamily="34" charset="0"/>
                <a:cs typeface="Arial" panose="020B0604020202020204" pitchFamily="34" charset="0"/>
              </a:rPr>
              <a:t>( "%d</a:t>
            </a:r>
            <a:r>
              <a:rPr lang="en-US" altLang="en-US" sz="2800">
                <a:solidFill>
                  <a:srgbClr val="C00000"/>
                </a:solidFill>
                <a:latin typeface="Calibri" panose="020F0502020204030204" pitchFamily="34" charset="0"/>
                <a:cs typeface="Arial" panose="020B0604020202020204" pitchFamily="34" charset="0"/>
              </a:rPr>
              <a:t>\n" </a:t>
            </a:r>
            <a:r>
              <a:rPr lang="en-US" altLang="en-US" sz="2800" dirty="0">
                <a:solidFill>
                  <a:srgbClr val="C00000"/>
                </a:solidFill>
                <a:latin typeface="Calibri" panose="020F0502020204030204" pitchFamily="34" charset="0"/>
                <a:cs typeface="Arial" panose="020B0604020202020204" pitchFamily="34" charset="0"/>
              </a:rPr>
              <a:t>, A[</a:t>
            </a:r>
            <a:r>
              <a:rPr lang="en-US" altLang="en-US" sz="2800" dirty="0" err="1">
                <a:solidFill>
                  <a:srgbClr val="C00000"/>
                </a:solidFill>
                <a:latin typeface="Calibri" panose="020F0502020204030204" pitchFamily="34" charset="0"/>
                <a:cs typeface="Arial" panose="020B0604020202020204" pitchFamily="34" charset="0"/>
              </a:rPr>
              <a:t>i</a:t>
            </a:r>
            <a:r>
              <a:rPr lang="en-US" altLang="en-US" sz="2800" dirty="0">
                <a:solidFill>
                  <a:srgbClr val="C00000"/>
                </a:solidFill>
                <a:latin typeface="Calibri" panose="020F0502020204030204" pitchFamily="34" charset="0"/>
                <a:cs typeface="Arial" panose="020B0604020202020204" pitchFamily="34" charset="0"/>
              </a:rPr>
              <a:t>]);</a:t>
            </a:r>
            <a:endParaRPr lang="fr-FR" altLang="en-US" sz="2800" b="0" dirty="0">
              <a:effectLst>
                <a:outerShdw blurRad="38100" dist="38100" dir="2700000" algn="tl">
                  <a:srgbClr val="C0C0C0"/>
                </a:outerShdw>
              </a:effectLst>
              <a:latin typeface="Calibri" panose="020F0502020204030204" pitchFamily="34" charset="0"/>
              <a:cs typeface="Arial" panose="020B0604020202020204" pitchFamily="34" charset="0"/>
            </a:endParaRPr>
          </a:p>
        </p:txBody>
      </p:sp>
      <p:sp>
        <p:nvSpPr>
          <p:cNvPr id="874506" name="Text Box 10"/>
          <p:cNvSpPr txBox="1">
            <a:spLocks noChangeArrowheads="1"/>
          </p:cNvSpPr>
          <p:nvPr/>
        </p:nvSpPr>
        <p:spPr bwMode="auto">
          <a:xfrm>
            <a:off x="762000" y="4469082"/>
            <a:ext cx="7620000" cy="203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eaLnBrk="1" hangingPunct="1">
              <a:lnSpc>
                <a:spcPct val="90000"/>
              </a:lnSpc>
              <a:spcBef>
                <a:spcPct val="0"/>
              </a:spcBef>
              <a:buFontTx/>
              <a:buNone/>
            </a:pPr>
            <a:r>
              <a:rPr lang="en-US" altLang="en-US" sz="2800" dirty="0">
                <a:solidFill>
                  <a:srgbClr val="C00000"/>
                </a:solidFill>
                <a:latin typeface="Calibri" panose="020F0502020204030204" pitchFamily="34" charset="0"/>
                <a:cs typeface="Arial" panose="020B0604020202020204" pitchFamily="34" charset="0"/>
              </a:rPr>
              <a:t>for ( </a:t>
            </a:r>
            <a:r>
              <a:rPr lang="en-US" altLang="en-US" sz="2800" dirty="0" err="1">
                <a:solidFill>
                  <a:srgbClr val="C00000"/>
                </a:solidFill>
                <a:latin typeface="Calibri" panose="020F0502020204030204" pitchFamily="34" charset="0"/>
                <a:cs typeface="Arial" panose="020B0604020202020204" pitchFamily="34" charset="0"/>
              </a:rPr>
              <a:t>i</a:t>
            </a:r>
            <a:r>
              <a:rPr lang="en-US" altLang="en-US" sz="2800" dirty="0">
                <a:solidFill>
                  <a:srgbClr val="C00000"/>
                </a:solidFill>
                <a:latin typeface="Calibri" panose="020F0502020204030204" pitchFamily="34" charset="0"/>
                <a:cs typeface="Arial" panose="020B0604020202020204" pitchFamily="34" charset="0"/>
              </a:rPr>
              <a:t>=0; </a:t>
            </a:r>
            <a:r>
              <a:rPr lang="en-US" altLang="en-US" sz="2800" dirty="0" err="1">
                <a:solidFill>
                  <a:srgbClr val="C00000"/>
                </a:solidFill>
                <a:latin typeface="Calibri" panose="020F0502020204030204" pitchFamily="34" charset="0"/>
                <a:cs typeface="Arial" panose="020B0604020202020204" pitchFamily="34" charset="0"/>
              </a:rPr>
              <a:t>i</a:t>
            </a:r>
            <a:r>
              <a:rPr lang="en-US" altLang="en-US" sz="2800" dirty="0">
                <a:solidFill>
                  <a:srgbClr val="C00000"/>
                </a:solidFill>
                <a:latin typeface="Calibri" panose="020F0502020204030204" pitchFamily="34" charset="0"/>
                <a:cs typeface="Arial" panose="020B0604020202020204" pitchFamily="34" charset="0"/>
              </a:rPr>
              <a:t> &lt; MAX; </a:t>
            </a:r>
            <a:r>
              <a:rPr lang="en-US" altLang="en-US" sz="2800" dirty="0" err="1">
                <a:solidFill>
                  <a:srgbClr val="C00000"/>
                </a:solidFill>
                <a:latin typeface="Calibri" panose="020F0502020204030204" pitchFamily="34" charset="0"/>
                <a:cs typeface="Arial" panose="020B0604020202020204" pitchFamily="34" charset="0"/>
              </a:rPr>
              <a:t>i</a:t>
            </a:r>
            <a:r>
              <a:rPr lang="en-US" altLang="en-US" sz="2800" dirty="0">
                <a:solidFill>
                  <a:srgbClr val="C00000"/>
                </a:solidFill>
                <a:latin typeface="Calibri" panose="020F0502020204030204" pitchFamily="34" charset="0"/>
                <a:cs typeface="Arial" panose="020B0604020202020204" pitchFamily="34" charset="0"/>
              </a:rPr>
              <a:t>++ ){</a:t>
            </a:r>
          </a:p>
          <a:p>
            <a:pPr>
              <a:lnSpc>
                <a:spcPct val="90000"/>
              </a:lnSpc>
              <a:spcBef>
                <a:spcPct val="30000"/>
              </a:spcBef>
              <a:buNone/>
            </a:pPr>
            <a:r>
              <a:rPr lang="en-US" altLang="en-US" sz="2800" dirty="0">
                <a:solidFill>
                  <a:srgbClr val="C00000"/>
                </a:solidFill>
                <a:latin typeface="Calibri" panose="020F0502020204030204" pitchFamily="34" charset="0"/>
                <a:cs typeface="Arial" panose="020B0604020202020204" pitchFamily="34" charset="0"/>
              </a:rPr>
              <a:t>	</a:t>
            </a:r>
            <a:r>
              <a:rPr lang="en-US" altLang="en-US" sz="2800" dirty="0" err="1">
                <a:solidFill>
                  <a:srgbClr val="C00000"/>
                </a:solidFill>
                <a:latin typeface="Calibri" panose="020F0502020204030204" pitchFamily="34" charset="0"/>
                <a:cs typeface="Arial" panose="020B0604020202020204" pitchFamily="34" charset="0"/>
              </a:rPr>
              <a:t>printf</a:t>
            </a:r>
            <a:r>
              <a:rPr lang="en-US" altLang="en-US" sz="2800" dirty="0">
                <a:solidFill>
                  <a:srgbClr val="C00000"/>
                </a:solidFill>
                <a:latin typeface="Calibri" panose="020F0502020204030204" pitchFamily="34" charset="0"/>
                <a:cs typeface="Arial" panose="020B0604020202020204" pitchFamily="34" charset="0"/>
              </a:rPr>
              <a:t>( </a:t>
            </a:r>
            <a:r>
              <a:rPr lang="en-US" altLang="en-US" sz="2800">
                <a:solidFill>
                  <a:srgbClr val="C00000"/>
                </a:solidFill>
                <a:latin typeface="Calibri" panose="020F0502020204030204" pitchFamily="34" charset="0"/>
                <a:cs typeface="Arial" panose="020B0604020202020204" pitchFamily="34" charset="0"/>
              </a:rPr>
              <a:t>"%4d" </a:t>
            </a:r>
            <a:r>
              <a:rPr lang="en-US" altLang="en-US" sz="2800" dirty="0">
                <a:solidFill>
                  <a:srgbClr val="C00000"/>
                </a:solidFill>
                <a:latin typeface="Calibri" panose="020F0502020204030204" pitchFamily="34" charset="0"/>
                <a:cs typeface="Arial" panose="020B0604020202020204" pitchFamily="34" charset="0"/>
              </a:rPr>
              <a:t>, A[</a:t>
            </a:r>
            <a:r>
              <a:rPr lang="en-US" altLang="en-US" sz="2800" dirty="0" err="1">
                <a:solidFill>
                  <a:srgbClr val="C00000"/>
                </a:solidFill>
                <a:latin typeface="Calibri" panose="020F0502020204030204" pitchFamily="34" charset="0"/>
                <a:cs typeface="Arial" panose="020B0604020202020204" pitchFamily="34" charset="0"/>
              </a:rPr>
              <a:t>i</a:t>
            </a:r>
            <a:r>
              <a:rPr lang="en-US" altLang="en-US" sz="2800" dirty="0">
                <a:solidFill>
                  <a:srgbClr val="C00000"/>
                </a:solidFill>
                <a:latin typeface="Calibri" panose="020F0502020204030204" pitchFamily="34" charset="0"/>
                <a:cs typeface="Arial" panose="020B0604020202020204" pitchFamily="34" charset="0"/>
              </a:rPr>
              <a:t>]);</a:t>
            </a:r>
          </a:p>
          <a:p>
            <a:pPr>
              <a:lnSpc>
                <a:spcPct val="90000"/>
              </a:lnSpc>
              <a:spcBef>
                <a:spcPct val="0"/>
              </a:spcBef>
              <a:buNone/>
            </a:pPr>
            <a:r>
              <a:rPr lang="en-US" altLang="en-US" sz="2800" dirty="0">
                <a:solidFill>
                  <a:srgbClr val="C00000"/>
                </a:solidFill>
                <a:latin typeface="Calibri" panose="020F0502020204030204" pitchFamily="34" charset="0"/>
                <a:cs typeface="Arial" panose="020B0604020202020204" pitchFamily="34" charset="0"/>
              </a:rPr>
              <a:t>	if( (i+1) %4==0) </a:t>
            </a:r>
            <a:r>
              <a:rPr lang="en-US" altLang="en-US" sz="2800" err="1">
                <a:solidFill>
                  <a:srgbClr val="C00000"/>
                </a:solidFill>
                <a:latin typeface="Calibri" panose="020F0502020204030204" pitchFamily="34" charset="0"/>
                <a:cs typeface="Arial" panose="020B0604020202020204" pitchFamily="34" charset="0"/>
              </a:rPr>
              <a:t>printf</a:t>
            </a:r>
            <a:r>
              <a:rPr lang="en-US" altLang="en-US" sz="2800">
                <a:solidFill>
                  <a:srgbClr val="C00000"/>
                </a:solidFill>
                <a:latin typeface="Calibri" panose="020F0502020204030204" pitchFamily="34" charset="0"/>
                <a:cs typeface="Arial" panose="020B0604020202020204" pitchFamily="34" charset="0"/>
              </a:rPr>
              <a:t>("\n");</a:t>
            </a:r>
            <a:r>
              <a:rPr lang="en-US" altLang="en-US" sz="4800" b="0">
                <a:solidFill>
                  <a:schemeClr val="tx1"/>
                </a:solidFill>
                <a:latin typeface="Calibri" panose="020F0502020204030204" pitchFamily="34" charset="0"/>
                <a:cs typeface="Arial" panose="020B0604020202020204" pitchFamily="34" charset="0"/>
              </a:rPr>
              <a:t> </a:t>
            </a:r>
            <a:endParaRPr lang="en-US" altLang="en-US" sz="2800" dirty="0">
              <a:solidFill>
                <a:srgbClr val="C00000"/>
              </a:solidFill>
              <a:latin typeface="Calibri" panose="020F0502020204030204" pitchFamily="34" charset="0"/>
              <a:cs typeface="Arial" panose="020B0604020202020204" pitchFamily="34" charset="0"/>
            </a:endParaRPr>
          </a:p>
          <a:p>
            <a:pPr eaLnBrk="1" hangingPunct="1">
              <a:lnSpc>
                <a:spcPct val="90000"/>
              </a:lnSpc>
              <a:spcBef>
                <a:spcPct val="0"/>
              </a:spcBef>
              <a:buFontTx/>
              <a:buNone/>
            </a:pPr>
            <a:r>
              <a:rPr lang="en-US" altLang="en-US" sz="2800" dirty="0">
                <a:solidFill>
                  <a:srgbClr val="C00000"/>
                </a:solidFill>
                <a:latin typeface="Calibri" panose="020F0502020204030204" pitchFamily="34" charset="0"/>
                <a:cs typeface="Arial" panose="020B0604020202020204" pitchFamily="34" charset="0"/>
              </a:rPr>
              <a:t>}</a:t>
            </a:r>
            <a:endParaRPr lang="fr-FR" altLang="en-US" sz="2800" dirty="0">
              <a:solidFill>
                <a:srgbClr val="C00000"/>
              </a:solidFill>
              <a:latin typeface="Calibri" panose="020F0502020204030204" pitchFamily="34" charset="0"/>
              <a:cs typeface="Arial" panose="020B0604020202020204" pitchFamily="34" charset="0"/>
            </a:endParaRPr>
          </a:p>
        </p:txBody>
      </p:sp>
      <p:sp>
        <p:nvSpPr>
          <p:cNvPr id="2" name="Slide Number Placeholder 1">
            <a:extLst>
              <a:ext uri="{FF2B5EF4-FFF2-40B4-BE49-F238E27FC236}">
                <a16:creationId xmlns:a16="http://schemas.microsoft.com/office/drawing/2014/main" id="{229C85C4-1C7C-46A4-AFF3-2724E20466DC}"/>
              </a:ext>
            </a:extLst>
          </p:cNvPr>
          <p:cNvSpPr>
            <a:spLocks noGrp="1"/>
          </p:cNvSpPr>
          <p:nvPr>
            <p:ph type="sldNum" sz="quarter" idx="12"/>
          </p:nvPr>
        </p:nvSpPr>
        <p:spPr/>
        <p:txBody>
          <a:bodyPr/>
          <a:lstStyle/>
          <a:p>
            <a:pPr>
              <a:defRPr/>
            </a:pPr>
            <a:fld id="{433BCE07-93B6-431C-B811-61266185107F}" type="slidenum">
              <a:rPr lang="en-US" altLang="en-US" smtClean="0"/>
              <a:pPr>
                <a:defRPr/>
              </a:pPr>
              <a:t>26</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74505"/>
                                        </p:tgtEl>
                                        <p:attrNameLst>
                                          <p:attrName>style.visibility</p:attrName>
                                        </p:attrNameLst>
                                      </p:cBhvr>
                                      <p:to>
                                        <p:strVal val="visible"/>
                                      </p:to>
                                    </p:set>
                                    <p:anim calcmode="lin" valueType="num">
                                      <p:cBhvr additive="base">
                                        <p:cTn id="7" dur="500" fill="hold"/>
                                        <p:tgtEl>
                                          <p:spTgt spid="874505"/>
                                        </p:tgtEl>
                                        <p:attrNameLst>
                                          <p:attrName>ppt_x</p:attrName>
                                        </p:attrNameLst>
                                      </p:cBhvr>
                                      <p:tavLst>
                                        <p:tav tm="0">
                                          <p:val>
                                            <p:strVal val="0-#ppt_w/2"/>
                                          </p:val>
                                        </p:tav>
                                        <p:tav tm="100000">
                                          <p:val>
                                            <p:strVal val="#ppt_x"/>
                                          </p:val>
                                        </p:tav>
                                      </p:tavLst>
                                    </p:anim>
                                    <p:anim calcmode="lin" valueType="num">
                                      <p:cBhvr additive="base">
                                        <p:cTn id="8" dur="500" fill="hold"/>
                                        <p:tgtEl>
                                          <p:spTgt spid="87450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xit" presetSubtype="2" fill="hold" grpId="1" nodeType="clickEffect">
                                  <p:stCondLst>
                                    <p:cond delay="0"/>
                                  </p:stCondLst>
                                  <p:childTnLst>
                                    <p:anim calcmode="lin" valueType="num">
                                      <p:cBhvr additive="base">
                                        <p:cTn id="12" dur="500"/>
                                        <p:tgtEl>
                                          <p:spTgt spid="874505"/>
                                        </p:tgtEl>
                                        <p:attrNameLst>
                                          <p:attrName>ppt_x</p:attrName>
                                        </p:attrNameLst>
                                      </p:cBhvr>
                                      <p:tavLst>
                                        <p:tav tm="0">
                                          <p:val>
                                            <p:strVal val="ppt_x"/>
                                          </p:val>
                                        </p:tav>
                                        <p:tav tm="100000">
                                          <p:val>
                                            <p:strVal val="1+ppt_w/2"/>
                                          </p:val>
                                        </p:tav>
                                      </p:tavLst>
                                    </p:anim>
                                    <p:anim calcmode="lin" valueType="num">
                                      <p:cBhvr additive="base">
                                        <p:cTn id="13" dur="500"/>
                                        <p:tgtEl>
                                          <p:spTgt spid="874505"/>
                                        </p:tgtEl>
                                        <p:attrNameLst>
                                          <p:attrName>ppt_y</p:attrName>
                                        </p:attrNameLst>
                                      </p:cBhvr>
                                      <p:tavLst>
                                        <p:tav tm="0">
                                          <p:val>
                                            <p:strVal val="ppt_y"/>
                                          </p:val>
                                        </p:tav>
                                        <p:tav tm="100000">
                                          <p:val>
                                            <p:strVal val="ppt_y"/>
                                          </p:val>
                                        </p:tav>
                                      </p:tavLst>
                                    </p:anim>
                                    <p:set>
                                      <p:cBhvr>
                                        <p:cTn id="14" dur="1" fill="hold">
                                          <p:stCondLst>
                                            <p:cond delay="499"/>
                                          </p:stCondLst>
                                        </p:cTn>
                                        <p:tgtEl>
                                          <p:spTgt spid="874505"/>
                                        </p:tgtEl>
                                        <p:attrNameLst>
                                          <p:attrName>style.visibility</p:attrName>
                                        </p:attrNameLst>
                                      </p:cBhvr>
                                      <p:to>
                                        <p:strVal val="hidden"/>
                                      </p:to>
                                    </p:set>
                                  </p:childTnLst>
                                </p:cTn>
                              </p:par>
                              <p:par>
                                <p:cTn id="15" presetID="2" presetClass="entr" presetSubtype="8" fill="hold" grpId="0" nodeType="withEffect">
                                  <p:stCondLst>
                                    <p:cond delay="0"/>
                                  </p:stCondLst>
                                  <p:childTnLst>
                                    <p:set>
                                      <p:cBhvr>
                                        <p:cTn id="16" dur="1" fill="hold">
                                          <p:stCondLst>
                                            <p:cond delay="0"/>
                                          </p:stCondLst>
                                        </p:cTn>
                                        <p:tgtEl>
                                          <p:spTgt spid="874504"/>
                                        </p:tgtEl>
                                        <p:attrNameLst>
                                          <p:attrName>style.visibility</p:attrName>
                                        </p:attrNameLst>
                                      </p:cBhvr>
                                      <p:to>
                                        <p:strVal val="visible"/>
                                      </p:to>
                                    </p:set>
                                    <p:anim calcmode="lin" valueType="num">
                                      <p:cBhvr additive="base">
                                        <p:cTn id="17" dur="500" fill="hold"/>
                                        <p:tgtEl>
                                          <p:spTgt spid="874504"/>
                                        </p:tgtEl>
                                        <p:attrNameLst>
                                          <p:attrName>ppt_x</p:attrName>
                                        </p:attrNameLst>
                                      </p:cBhvr>
                                      <p:tavLst>
                                        <p:tav tm="0">
                                          <p:val>
                                            <p:strVal val="0-#ppt_w/2"/>
                                          </p:val>
                                        </p:tav>
                                        <p:tav tm="100000">
                                          <p:val>
                                            <p:strVal val="#ppt_x"/>
                                          </p:val>
                                        </p:tav>
                                      </p:tavLst>
                                    </p:anim>
                                    <p:anim calcmode="lin" valueType="num">
                                      <p:cBhvr additive="base">
                                        <p:cTn id="18" dur="500" fill="hold"/>
                                        <p:tgtEl>
                                          <p:spTgt spid="874504"/>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xit" presetSubtype="2" fill="hold" grpId="1" nodeType="clickEffect">
                                  <p:stCondLst>
                                    <p:cond delay="0"/>
                                  </p:stCondLst>
                                  <p:childTnLst>
                                    <p:anim calcmode="lin" valueType="num">
                                      <p:cBhvr additive="base">
                                        <p:cTn id="22" dur="500"/>
                                        <p:tgtEl>
                                          <p:spTgt spid="874504"/>
                                        </p:tgtEl>
                                        <p:attrNameLst>
                                          <p:attrName>ppt_x</p:attrName>
                                        </p:attrNameLst>
                                      </p:cBhvr>
                                      <p:tavLst>
                                        <p:tav tm="0">
                                          <p:val>
                                            <p:strVal val="ppt_x"/>
                                          </p:val>
                                        </p:tav>
                                        <p:tav tm="100000">
                                          <p:val>
                                            <p:strVal val="1+ppt_w/2"/>
                                          </p:val>
                                        </p:tav>
                                      </p:tavLst>
                                    </p:anim>
                                    <p:anim calcmode="lin" valueType="num">
                                      <p:cBhvr additive="base">
                                        <p:cTn id="23" dur="500"/>
                                        <p:tgtEl>
                                          <p:spTgt spid="874504"/>
                                        </p:tgtEl>
                                        <p:attrNameLst>
                                          <p:attrName>ppt_y</p:attrName>
                                        </p:attrNameLst>
                                      </p:cBhvr>
                                      <p:tavLst>
                                        <p:tav tm="0">
                                          <p:val>
                                            <p:strVal val="ppt_y"/>
                                          </p:val>
                                        </p:tav>
                                        <p:tav tm="100000">
                                          <p:val>
                                            <p:strVal val="ppt_y"/>
                                          </p:val>
                                        </p:tav>
                                      </p:tavLst>
                                    </p:anim>
                                    <p:set>
                                      <p:cBhvr>
                                        <p:cTn id="24" dur="1" fill="hold">
                                          <p:stCondLst>
                                            <p:cond delay="499"/>
                                          </p:stCondLst>
                                        </p:cTn>
                                        <p:tgtEl>
                                          <p:spTgt spid="874504"/>
                                        </p:tgtEl>
                                        <p:attrNameLst>
                                          <p:attrName>style.visibility</p:attrName>
                                        </p:attrNameLst>
                                      </p:cBhvr>
                                      <p:to>
                                        <p:strVal val="hidden"/>
                                      </p:to>
                                    </p:set>
                                  </p:childTnLst>
                                </p:cTn>
                              </p:par>
                              <p:par>
                                <p:cTn id="25" presetID="2" presetClass="entr" presetSubtype="8" fill="hold" grpId="0" nodeType="withEffect">
                                  <p:stCondLst>
                                    <p:cond delay="0"/>
                                  </p:stCondLst>
                                  <p:childTnLst>
                                    <p:set>
                                      <p:cBhvr>
                                        <p:cTn id="26" dur="1" fill="hold">
                                          <p:stCondLst>
                                            <p:cond delay="0"/>
                                          </p:stCondLst>
                                        </p:cTn>
                                        <p:tgtEl>
                                          <p:spTgt spid="874506"/>
                                        </p:tgtEl>
                                        <p:attrNameLst>
                                          <p:attrName>style.visibility</p:attrName>
                                        </p:attrNameLst>
                                      </p:cBhvr>
                                      <p:to>
                                        <p:strVal val="visible"/>
                                      </p:to>
                                    </p:set>
                                    <p:anim calcmode="lin" valueType="num">
                                      <p:cBhvr additive="base">
                                        <p:cTn id="27" dur="500" fill="hold"/>
                                        <p:tgtEl>
                                          <p:spTgt spid="874506"/>
                                        </p:tgtEl>
                                        <p:attrNameLst>
                                          <p:attrName>ppt_x</p:attrName>
                                        </p:attrNameLst>
                                      </p:cBhvr>
                                      <p:tavLst>
                                        <p:tav tm="0">
                                          <p:val>
                                            <p:strVal val="0-#ppt_w/2"/>
                                          </p:val>
                                        </p:tav>
                                        <p:tav tm="100000">
                                          <p:val>
                                            <p:strVal val="#ppt_x"/>
                                          </p:val>
                                        </p:tav>
                                      </p:tavLst>
                                    </p:anim>
                                    <p:anim calcmode="lin" valueType="num">
                                      <p:cBhvr additive="base">
                                        <p:cTn id="28" dur="500" fill="hold"/>
                                        <p:tgtEl>
                                          <p:spTgt spid="87450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4504" grpId="0"/>
      <p:bldP spid="874504" grpId="1"/>
      <p:bldP spid="874505" grpId="0"/>
      <p:bldP spid="874505" grpId="1"/>
      <p:bldP spid="87450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9475" name="Rectangle 2"/>
          <p:cNvSpPr>
            <a:spLocks noGrp="1" noChangeArrowheads="1"/>
          </p:cNvSpPr>
          <p:nvPr>
            <p:ph type="title"/>
          </p:nvPr>
        </p:nvSpPr>
        <p:spPr>
          <a:xfrm>
            <a:off x="228600" y="122237"/>
            <a:ext cx="8534400" cy="944563"/>
          </a:xfrm>
        </p:spPr>
        <p:txBody>
          <a:bodyPr>
            <a:normAutofit/>
          </a:bodyPr>
          <a:lstStyle/>
          <a:p>
            <a:r>
              <a:rPr lang="vi-VN" altLang="en-US" dirty="0" err="1"/>
              <a:t>Kết</a:t>
            </a:r>
            <a:r>
              <a:rPr lang="vi-VN" altLang="en-US" dirty="0"/>
              <a:t> </a:t>
            </a:r>
            <a:r>
              <a:rPr lang="vi-VN" altLang="en-US" dirty="0" err="1"/>
              <a:t>quả</a:t>
            </a:r>
            <a:endParaRPr lang="en-US" altLang="en-US" dirty="0">
              <a:sym typeface="Symbol" panose="05050102010706020507" pitchFamily="18" charset="2"/>
            </a:endParaRPr>
          </a:p>
        </p:txBody>
      </p:sp>
      <p:sp>
        <p:nvSpPr>
          <p:cNvPr id="489477" name="Rectangle 3"/>
          <p:cNvSpPr>
            <a:spLocks noChangeArrowheads="1"/>
          </p:cNvSpPr>
          <p:nvPr/>
        </p:nvSpPr>
        <p:spPr bwMode="auto">
          <a:xfrm>
            <a:off x="304800" y="990600"/>
            <a:ext cx="8534400" cy="569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eaLnBrk="1" hangingPunct="1">
              <a:lnSpc>
                <a:spcPct val="110000"/>
              </a:lnSpc>
              <a:spcBef>
                <a:spcPct val="40000"/>
              </a:spcBef>
            </a:pPr>
            <a:endParaRPr lang="fr-FR" altLang="en-US" b="0"/>
          </a:p>
        </p:txBody>
      </p:sp>
      <p:pic>
        <p:nvPicPr>
          <p:cNvPr id="876552"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990600"/>
            <a:ext cx="241935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76553"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94625" y="990600"/>
            <a:ext cx="1120775"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76554"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 y="5486400"/>
            <a:ext cx="7467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76555" name="Picture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76600" y="2667000"/>
            <a:ext cx="4114800" cy="151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34DFC1E4-6089-4748-8917-ABB9421F99CF}"/>
              </a:ext>
            </a:extLst>
          </p:cNvPr>
          <p:cNvSpPr>
            <a:spLocks noGrp="1"/>
          </p:cNvSpPr>
          <p:nvPr>
            <p:ph type="sldNum" sz="quarter" idx="12"/>
          </p:nvPr>
        </p:nvSpPr>
        <p:spPr/>
        <p:txBody>
          <a:bodyPr/>
          <a:lstStyle/>
          <a:p>
            <a:pPr>
              <a:defRPr/>
            </a:pPr>
            <a:fld id="{433BCE07-93B6-431C-B811-61266185107F}" type="slidenum">
              <a:rPr lang="en-US" altLang="en-US" smtClean="0"/>
              <a:pPr>
                <a:defRPr/>
              </a:pPr>
              <a:t>27</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876552"/>
                                        </p:tgtEl>
                                        <p:attrNameLst>
                                          <p:attrName>style.visibility</p:attrName>
                                        </p:attrNameLst>
                                      </p:cBhvr>
                                      <p:to>
                                        <p:strVal val="visible"/>
                                      </p:to>
                                    </p:set>
                                    <p:animEffect transition="in" filter="box(out)">
                                      <p:cBhvr>
                                        <p:cTn id="7" dur="500"/>
                                        <p:tgtEl>
                                          <p:spTgt spid="87655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5" presetClass="entr" presetSubtype="0" fill="hold" nodeType="clickEffect">
                                  <p:stCondLst>
                                    <p:cond delay="0"/>
                                  </p:stCondLst>
                                  <p:childTnLst>
                                    <p:set>
                                      <p:cBhvr>
                                        <p:cTn id="11" dur="1" fill="hold">
                                          <p:stCondLst>
                                            <p:cond delay="0"/>
                                          </p:stCondLst>
                                        </p:cTn>
                                        <p:tgtEl>
                                          <p:spTgt spid="876553"/>
                                        </p:tgtEl>
                                        <p:attrNameLst>
                                          <p:attrName>style.visibility</p:attrName>
                                        </p:attrNameLst>
                                      </p:cBhvr>
                                      <p:to>
                                        <p:strVal val="visible"/>
                                      </p:to>
                                    </p:set>
                                    <p:anim calcmode="lin" valueType="num">
                                      <p:cBhvr>
                                        <p:cTn id="12" dur="500" decel="50000" fill="hold">
                                          <p:stCondLst>
                                            <p:cond delay="0"/>
                                          </p:stCondLst>
                                        </p:cTn>
                                        <p:tgtEl>
                                          <p:spTgt spid="876553"/>
                                        </p:tgtEl>
                                        <p:attrNameLst>
                                          <p:attrName>style.rotation</p:attrName>
                                        </p:attrNameLst>
                                      </p:cBhvr>
                                      <p:tavLst>
                                        <p:tav tm="0">
                                          <p:val>
                                            <p:fltVal val="-90"/>
                                          </p:val>
                                        </p:tav>
                                        <p:tav tm="100000">
                                          <p:val>
                                            <p:fltVal val="0"/>
                                          </p:val>
                                        </p:tav>
                                      </p:tavLst>
                                    </p:anim>
                                    <p:anim calcmode="lin" valueType="num">
                                      <p:cBhvr>
                                        <p:cTn id="13" dur="500" decel="50000" fill="hold">
                                          <p:stCondLst>
                                            <p:cond delay="0"/>
                                          </p:stCondLst>
                                        </p:cTn>
                                        <p:tgtEl>
                                          <p:spTgt spid="876553"/>
                                        </p:tgtEl>
                                        <p:attrNameLst>
                                          <p:attrName>ppt_w</p:attrName>
                                        </p:attrNameLst>
                                      </p:cBhvr>
                                      <p:tavLst>
                                        <p:tav tm="0">
                                          <p:val>
                                            <p:strVal val="#ppt_w"/>
                                          </p:val>
                                        </p:tav>
                                        <p:tav tm="100000">
                                          <p:val>
                                            <p:strVal val="#ppt_w*.05"/>
                                          </p:val>
                                        </p:tav>
                                      </p:tavLst>
                                    </p:anim>
                                    <p:anim calcmode="lin" valueType="num">
                                      <p:cBhvr>
                                        <p:cTn id="14" dur="500" accel="50000" fill="hold">
                                          <p:stCondLst>
                                            <p:cond delay="500"/>
                                          </p:stCondLst>
                                        </p:cTn>
                                        <p:tgtEl>
                                          <p:spTgt spid="876553"/>
                                        </p:tgtEl>
                                        <p:attrNameLst>
                                          <p:attrName>ppt_w</p:attrName>
                                        </p:attrNameLst>
                                      </p:cBhvr>
                                      <p:tavLst>
                                        <p:tav tm="0">
                                          <p:val>
                                            <p:strVal val="#ppt_w*.05"/>
                                          </p:val>
                                        </p:tav>
                                        <p:tav tm="100000">
                                          <p:val>
                                            <p:strVal val="#ppt_w"/>
                                          </p:val>
                                        </p:tav>
                                      </p:tavLst>
                                    </p:anim>
                                    <p:anim calcmode="lin" valueType="num">
                                      <p:cBhvr>
                                        <p:cTn id="15" dur="1000" fill="hold"/>
                                        <p:tgtEl>
                                          <p:spTgt spid="876553"/>
                                        </p:tgtEl>
                                        <p:attrNameLst>
                                          <p:attrName>ppt_h</p:attrName>
                                        </p:attrNameLst>
                                      </p:cBhvr>
                                      <p:tavLst>
                                        <p:tav tm="0">
                                          <p:val>
                                            <p:strVal val="#ppt_h"/>
                                          </p:val>
                                        </p:tav>
                                        <p:tav tm="100000">
                                          <p:val>
                                            <p:strVal val="#ppt_h"/>
                                          </p:val>
                                        </p:tav>
                                      </p:tavLst>
                                    </p:anim>
                                    <p:anim calcmode="lin" valueType="num">
                                      <p:cBhvr>
                                        <p:cTn id="16" dur="500" decel="50000" fill="hold">
                                          <p:stCondLst>
                                            <p:cond delay="0"/>
                                          </p:stCondLst>
                                        </p:cTn>
                                        <p:tgtEl>
                                          <p:spTgt spid="876553"/>
                                        </p:tgtEl>
                                        <p:attrNameLst>
                                          <p:attrName>ppt_x</p:attrName>
                                        </p:attrNameLst>
                                      </p:cBhvr>
                                      <p:tavLst>
                                        <p:tav tm="0">
                                          <p:val>
                                            <p:strVal val="#ppt_x+.4"/>
                                          </p:val>
                                        </p:tav>
                                        <p:tav tm="100000">
                                          <p:val>
                                            <p:strVal val="#ppt_x"/>
                                          </p:val>
                                        </p:tav>
                                      </p:tavLst>
                                    </p:anim>
                                    <p:anim calcmode="lin" valueType="num">
                                      <p:cBhvr>
                                        <p:cTn id="17" dur="500" decel="50000" fill="hold">
                                          <p:stCondLst>
                                            <p:cond delay="0"/>
                                          </p:stCondLst>
                                        </p:cTn>
                                        <p:tgtEl>
                                          <p:spTgt spid="876553"/>
                                        </p:tgtEl>
                                        <p:attrNameLst>
                                          <p:attrName>ppt_y</p:attrName>
                                        </p:attrNameLst>
                                      </p:cBhvr>
                                      <p:tavLst>
                                        <p:tav tm="0">
                                          <p:val>
                                            <p:strVal val="#ppt_y-.2"/>
                                          </p:val>
                                        </p:tav>
                                        <p:tav tm="100000">
                                          <p:val>
                                            <p:strVal val="#ppt_y+.1"/>
                                          </p:val>
                                        </p:tav>
                                      </p:tavLst>
                                    </p:anim>
                                    <p:anim calcmode="lin" valueType="num">
                                      <p:cBhvr>
                                        <p:cTn id="18" dur="500" accel="50000" fill="hold">
                                          <p:stCondLst>
                                            <p:cond delay="500"/>
                                          </p:stCondLst>
                                        </p:cTn>
                                        <p:tgtEl>
                                          <p:spTgt spid="876553"/>
                                        </p:tgtEl>
                                        <p:attrNameLst>
                                          <p:attrName>ppt_y</p:attrName>
                                        </p:attrNameLst>
                                      </p:cBhvr>
                                      <p:tavLst>
                                        <p:tav tm="0">
                                          <p:val>
                                            <p:strVal val="#ppt_y+.1"/>
                                          </p:val>
                                        </p:tav>
                                        <p:tav tm="100000">
                                          <p:val>
                                            <p:strVal val="#ppt_y"/>
                                          </p:val>
                                        </p:tav>
                                      </p:tavLst>
                                    </p:anim>
                                    <p:animEffect transition="in" filter="fade">
                                      <p:cBhvr>
                                        <p:cTn id="19" dur="1000" decel="50000">
                                          <p:stCondLst>
                                            <p:cond delay="0"/>
                                          </p:stCondLst>
                                        </p:cTn>
                                        <p:tgtEl>
                                          <p:spTgt spid="876553"/>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34" presetClass="entr" presetSubtype="0" fill="hold" nodeType="clickEffect">
                                  <p:stCondLst>
                                    <p:cond delay="0"/>
                                  </p:stCondLst>
                                  <p:childTnLst>
                                    <p:set>
                                      <p:cBhvr>
                                        <p:cTn id="23" dur="1" fill="hold">
                                          <p:stCondLst>
                                            <p:cond delay="0"/>
                                          </p:stCondLst>
                                        </p:cTn>
                                        <p:tgtEl>
                                          <p:spTgt spid="876554"/>
                                        </p:tgtEl>
                                        <p:attrNameLst>
                                          <p:attrName>style.visibility</p:attrName>
                                        </p:attrNameLst>
                                      </p:cBhvr>
                                      <p:to>
                                        <p:strVal val="visible"/>
                                      </p:to>
                                    </p:set>
                                    <p:anim from="(-#ppt_w/2)" to="(#ppt_x)" calcmode="lin" valueType="num">
                                      <p:cBhvr>
                                        <p:cTn id="24" dur="600" fill="hold">
                                          <p:stCondLst>
                                            <p:cond delay="0"/>
                                          </p:stCondLst>
                                        </p:cTn>
                                        <p:tgtEl>
                                          <p:spTgt spid="876554"/>
                                        </p:tgtEl>
                                        <p:attrNameLst>
                                          <p:attrName>ppt_x</p:attrName>
                                        </p:attrNameLst>
                                      </p:cBhvr>
                                    </p:anim>
                                    <p:anim from="0" to="-1.0" calcmode="lin" valueType="num">
                                      <p:cBhvr>
                                        <p:cTn id="25" dur="200" decel="50000" autoRev="1" fill="hold">
                                          <p:stCondLst>
                                            <p:cond delay="600"/>
                                          </p:stCondLst>
                                        </p:cTn>
                                        <p:tgtEl>
                                          <p:spTgt spid="876554"/>
                                        </p:tgtEl>
                                        <p:attrNameLst>
                                          <p:attrName>xshear</p:attrName>
                                        </p:attrNameLst>
                                      </p:cBhvr>
                                    </p:anim>
                                    <p:animScale>
                                      <p:cBhvr>
                                        <p:cTn id="26" dur="200" decel="100000" autoRev="1" fill="hold">
                                          <p:stCondLst>
                                            <p:cond delay="600"/>
                                          </p:stCondLst>
                                        </p:cTn>
                                        <p:tgtEl>
                                          <p:spTgt spid="876554"/>
                                        </p:tgtEl>
                                      </p:cBhvr>
                                      <p:from x="100000" y="100000"/>
                                      <p:to x="80000" y="100000"/>
                                    </p:animScale>
                                    <p:anim by="(#ppt_h/3+#ppt_w*0.1)" calcmode="lin" valueType="num">
                                      <p:cBhvr additive="sum">
                                        <p:cTn id="27" dur="200" decel="100000" autoRev="1" fill="hold">
                                          <p:stCondLst>
                                            <p:cond delay="600"/>
                                          </p:stCondLst>
                                        </p:cTn>
                                        <p:tgtEl>
                                          <p:spTgt spid="876554"/>
                                        </p:tgtEl>
                                        <p:attrNameLst>
                                          <p:attrName>ppt_x</p:attrName>
                                        </p:attrNameLst>
                                      </p:cBhvr>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52" presetClass="entr" presetSubtype="0" fill="hold" nodeType="clickEffect">
                                  <p:stCondLst>
                                    <p:cond delay="0"/>
                                  </p:stCondLst>
                                  <p:childTnLst>
                                    <p:set>
                                      <p:cBhvr>
                                        <p:cTn id="31" dur="1" fill="hold">
                                          <p:stCondLst>
                                            <p:cond delay="0"/>
                                          </p:stCondLst>
                                        </p:cTn>
                                        <p:tgtEl>
                                          <p:spTgt spid="876555"/>
                                        </p:tgtEl>
                                        <p:attrNameLst>
                                          <p:attrName>style.visibility</p:attrName>
                                        </p:attrNameLst>
                                      </p:cBhvr>
                                      <p:to>
                                        <p:strVal val="visible"/>
                                      </p:to>
                                    </p:set>
                                    <p:animScale>
                                      <p:cBhvr>
                                        <p:cTn id="32" dur="1000" decel="50000" fill="hold">
                                          <p:stCondLst>
                                            <p:cond delay="0"/>
                                          </p:stCondLst>
                                        </p:cTn>
                                        <p:tgtEl>
                                          <p:spTgt spid="87655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3" dur="1000" decel="50000" fill="hold">
                                          <p:stCondLst>
                                            <p:cond delay="0"/>
                                          </p:stCondLst>
                                        </p:cTn>
                                        <p:tgtEl>
                                          <p:spTgt spid="876555"/>
                                        </p:tgtEl>
                                        <p:attrNameLst>
                                          <p:attrName>ppt_x</p:attrName>
                                          <p:attrName>ppt_y</p:attrName>
                                        </p:attrNameLst>
                                      </p:cBhvr>
                                    </p:animMotion>
                                    <p:animEffect transition="in" filter="fade">
                                      <p:cBhvr>
                                        <p:cTn id="34" dur="1000"/>
                                        <p:tgtEl>
                                          <p:spTgt spid="8765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23" name="Rectangle 2"/>
          <p:cNvSpPr>
            <a:spLocks noGrp="1" noChangeArrowheads="1"/>
          </p:cNvSpPr>
          <p:nvPr>
            <p:ph type="title"/>
          </p:nvPr>
        </p:nvSpPr>
        <p:spPr>
          <a:xfrm>
            <a:off x="228600" y="122237"/>
            <a:ext cx="8534400" cy="944563"/>
          </a:xfrm>
        </p:spPr>
        <p:txBody>
          <a:bodyPr>
            <a:normAutofit fontScale="90000"/>
          </a:bodyPr>
          <a:lstStyle/>
          <a:p>
            <a:r>
              <a:rPr lang="en-US" altLang="en-US"/>
              <a:t>Ví dụ 2: Nhập và đưa ra màn hình một ma trận</a:t>
            </a:r>
          </a:p>
        </p:txBody>
      </p:sp>
      <p:sp>
        <p:nvSpPr>
          <p:cNvPr id="878599" name="Content Placeholder 4"/>
          <p:cNvSpPr>
            <a:spLocks/>
          </p:cNvSpPr>
          <p:nvPr/>
        </p:nvSpPr>
        <p:spPr bwMode="auto">
          <a:xfrm>
            <a:off x="357188" y="1143000"/>
            <a:ext cx="8382000" cy="5029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bIns="0"/>
          <a:lstStyle>
            <a:lvl1pPr marL="533400" indent="-533400">
              <a:spcBef>
                <a:spcPct val="20000"/>
              </a:spcBef>
              <a:buChar char="•"/>
              <a:defRPr sz="3200">
                <a:solidFill>
                  <a:srgbClr val="0033CC"/>
                </a:solidFill>
                <a:latin typeface="Arial" panose="020B0604020202020204" pitchFamily="34" charset="0"/>
              </a:defRPr>
            </a:lvl1pPr>
            <a:lvl2pPr marL="914400" indent="-457200">
              <a:spcBef>
                <a:spcPct val="20000"/>
              </a:spcBef>
              <a:buChar char="–"/>
              <a:defRPr sz="2800">
                <a:solidFill>
                  <a:srgbClr val="0033CC"/>
                </a:solidFill>
                <a:latin typeface="Arial" panose="020B0604020202020204" pitchFamily="34" charset="0"/>
              </a:defRPr>
            </a:lvl2pPr>
            <a:lvl3pPr marL="1333500" indent="-419100">
              <a:spcBef>
                <a:spcPct val="20000"/>
              </a:spcBef>
              <a:buChar char="•"/>
              <a:defRPr sz="2400">
                <a:solidFill>
                  <a:srgbClr val="0033CC"/>
                </a:solidFill>
                <a:latin typeface="Arial" panose="020B0604020202020204" pitchFamily="34" charset="0"/>
              </a:defRPr>
            </a:lvl3pPr>
            <a:lvl4pPr marL="1752600" indent="-381000">
              <a:spcBef>
                <a:spcPct val="20000"/>
              </a:spcBef>
              <a:buChar char="–"/>
              <a:defRPr sz="2000">
                <a:solidFill>
                  <a:srgbClr val="0033CC"/>
                </a:solidFill>
                <a:latin typeface="Arial" panose="020B0604020202020204" pitchFamily="34" charset="0"/>
              </a:defRPr>
            </a:lvl4pPr>
            <a:lvl5pPr marL="2171700" indent="-342900">
              <a:spcBef>
                <a:spcPct val="20000"/>
              </a:spcBef>
              <a:buChar char="»"/>
              <a:defRPr sz="2000">
                <a:solidFill>
                  <a:srgbClr val="0033CC"/>
                </a:solidFill>
                <a:latin typeface="Arial" panose="020B0604020202020204" pitchFamily="34" charset="0"/>
              </a:defRPr>
            </a:lvl5pPr>
            <a:lvl6pPr marL="2628900" indent="-342900" eaLnBrk="0" fontAlgn="base" hangingPunct="0">
              <a:spcBef>
                <a:spcPct val="20000"/>
              </a:spcBef>
              <a:spcAft>
                <a:spcPct val="0"/>
              </a:spcAft>
              <a:buChar char="»"/>
              <a:defRPr sz="2000">
                <a:solidFill>
                  <a:srgbClr val="0033CC"/>
                </a:solidFill>
                <a:latin typeface="Arial" panose="020B0604020202020204" pitchFamily="34" charset="0"/>
              </a:defRPr>
            </a:lvl6pPr>
            <a:lvl7pPr marL="3086100" indent="-342900" eaLnBrk="0" fontAlgn="base" hangingPunct="0">
              <a:spcBef>
                <a:spcPct val="20000"/>
              </a:spcBef>
              <a:spcAft>
                <a:spcPct val="0"/>
              </a:spcAft>
              <a:buChar char="»"/>
              <a:defRPr sz="2000">
                <a:solidFill>
                  <a:srgbClr val="0033CC"/>
                </a:solidFill>
                <a:latin typeface="Arial" panose="020B0604020202020204" pitchFamily="34" charset="0"/>
              </a:defRPr>
            </a:lvl7pPr>
            <a:lvl8pPr marL="3543300" indent="-342900" eaLnBrk="0" fontAlgn="base" hangingPunct="0">
              <a:spcBef>
                <a:spcPct val="20000"/>
              </a:spcBef>
              <a:spcAft>
                <a:spcPct val="0"/>
              </a:spcAft>
              <a:buChar char="»"/>
              <a:defRPr sz="2000">
                <a:solidFill>
                  <a:srgbClr val="0033CC"/>
                </a:solidFill>
                <a:latin typeface="Arial" panose="020B0604020202020204" pitchFamily="34" charset="0"/>
              </a:defRPr>
            </a:lvl8pPr>
            <a:lvl9pPr marL="4000500" indent="-342900" eaLnBrk="0" fontAlgn="base" hangingPunct="0">
              <a:spcBef>
                <a:spcPct val="20000"/>
              </a:spcBef>
              <a:spcAft>
                <a:spcPct val="0"/>
              </a:spcAft>
              <a:buChar char="»"/>
              <a:defRPr sz="2000">
                <a:solidFill>
                  <a:srgbClr val="0033CC"/>
                </a:solidFill>
                <a:latin typeface="Arial" panose="020B0604020202020204" pitchFamily="34" charset="0"/>
              </a:defRPr>
            </a:lvl9pPr>
          </a:lstStyle>
          <a:p>
            <a:pPr marL="0" indent="0" eaLnBrk="1" hangingPunct="1">
              <a:lnSpc>
                <a:spcPct val="90000"/>
              </a:lnSpc>
              <a:spcBef>
                <a:spcPct val="0"/>
              </a:spcBef>
              <a:buNone/>
            </a:pPr>
            <a:r>
              <a:rPr lang="en-US" altLang="en-US" sz="2000" b="0" dirty="0">
                <a:solidFill>
                  <a:srgbClr val="220076"/>
                </a:solidFill>
                <a:latin typeface="Consolas" panose="020B0609020204030204" pitchFamily="49" charset="0"/>
              </a:rPr>
              <a:t>#include &lt;</a:t>
            </a:r>
            <a:r>
              <a:rPr lang="en-US" altLang="en-US" sz="2000" b="0" dirty="0" err="1">
                <a:solidFill>
                  <a:srgbClr val="220076"/>
                </a:solidFill>
                <a:latin typeface="Consolas" panose="020B0609020204030204" pitchFamily="49" charset="0"/>
              </a:rPr>
              <a:t>stdio.h</a:t>
            </a:r>
            <a:r>
              <a:rPr lang="en-US" altLang="en-US" sz="2000" b="0" dirty="0">
                <a:solidFill>
                  <a:srgbClr val="220076"/>
                </a:solidFill>
                <a:latin typeface="Consolas" panose="020B0609020204030204" pitchFamily="49" charset="0"/>
              </a:rPr>
              <a:t>&gt;</a:t>
            </a:r>
          </a:p>
          <a:p>
            <a:pPr marL="0" indent="0" eaLnBrk="1" hangingPunct="1">
              <a:lnSpc>
                <a:spcPct val="90000"/>
              </a:lnSpc>
              <a:spcBef>
                <a:spcPct val="0"/>
              </a:spcBef>
              <a:buNone/>
            </a:pPr>
            <a:r>
              <a:rPr lang="vi-VN" altLang="en-US" sz="2000" b="0" dirty="0" err="1">
                <a:solidFill>
                  <a:srgbClr val="220076"/>
                </a:solidFill>
                <a:latin typeface="Consolas" panose="020B0609020204030204" pitchFamily="49" charset="0"/>
              </a:rPr>
              <a:t>int</a:t>
            </a:r>
            <a:r>
              <a:rPr lang="en-US" altLang="en-US" sz="2000" b="0" dirty="0">
                <a:solidFill>
                  <a:srgbClr val="220076"/>
                </a:solidFill>
                <a:latin typeface="Consolas" panose="020B0609020204030204" pitchFamily="49" charset="0"/>
              </a:rPr>
              <a:t> main(){</a:t>
            </a:r>
          </a:p>
          <a:p>
            <a:pPr marL="0" indent="0" eaLnBrk="1" hangingPunct="1">
              <a:lnSpc>
                <a:spcPct val="90000"/>
              </a:lnSpc>
              <a:spcBef>
                <a:spcPct val="0"/>
              </a:spcBef>
              <a:buNone/>
            </a:pPr>
            <a:r>
              <a:rPr lang="en-US" altLang="en-US" sz="2000" b="0" dirty="0">
                <a:solidFill>
                  <a:srgbClr val="220076"/>
                </a:solidFill>
                <a:latin typeface="Consolas" panose="020B0609020204030204" pitchFamily="49" charset="0"/>
              </a:rPr>
              <a:t>	int A[20][20], n, m, </a:t>
            </a:r>
            <a:r>
              <a:rPr lang="en-US" altLang="en-US" sz="2000" b="0" dirty="0" err="1">
                <a:solidFill>
                  <a:srgbClr val="220076"/>
                </a:solidFill>
                <a:latin typeface="Consolas" panose="020B0609020204030204" pitchFamily="49" charset="0"/>
              </a:rPr>
              <a:t>i,j</a:t>
            </a:r>
            <a:r>
              <a:rPr lang="en-US" altLang="en-US" sz="2000" b="0" dirty="0">
                <a:solidFill>
                  <a:srgbClr val="220076"/>
                </a:solidFill>
                <a:latin typeface="Consolas" panose="020B0609020204030204" pitchFamily="49" charset="0"/>
              </a:rPr>
              <a:t>;</a:t>
            </a:r>
          </a:p>
          <a:p>
            <a:pPr marL="0" indent="0" eaLnBrk="1" hangingPunct="1">
              <a:lnSpc>
                <a:spcPct val="90000"/>
              </a:lnSpc>
              <a:spcBef>
                <a:spcPct val="0"/>
              </a:spcBef>
              <a:buNone/>
            </a:pPr>
            <a:r>
              <a:rPr lang="en-US" altLang="en-US" sz="2000" b="0" dirty="0">
                <a:solidFill>
                  <a:srgbClr val="220076"/>
                </a:solidFill>
                <a:latin typeface="Consolas" panose="020B0609020204030204" pitchFamily="49" charset="0"/>
              </a:rPr>
              <a:t>	</a:t>
            </a:r>
            <a:r>
              <a:rPr lang="en-US" altLang="en-US" sz="2000" b="0" dirty="0" err="1">
                <a:solidFill>
                  <a:srgbClr val="220076"/>
                </a:solidFill>
                <a:latin typeface="Consolas" panose="020B0609020204030204" pitchFamily="49" charset="0"/>
              </a:rPr>
              <a:t>printf</a:t>
            </a:r>
            <a:r>
              <a:rPr lang="en-US" altLang="en-US" sz="2000" b="0" dirty="0">
                <a:solidFill>
                  <a:srgbClr val="220076"/>
                </a:solidFill>
                <a:latin typeface="Consolas" panose="020B0609020204030204" pitchFamily="49" charset="0"/>
              </a:rPr>
              <a:t>("</a:t>
            </a:r>
            <a:r>
              <a:rPr lang="en-US" altLang="en-US" sz="2000" b="0" dirty="0" err="1">
                <a:solidFill>
                  <a:srgbClr val="220076"/>
                </a:solidFill>
                <a:latin typeface="Consolas" panose="020B0609020204030204" pitchFamily="49" charset="0"/>
              </a:rPr>
              <a:t>Nhap</a:t>
            </a:r>
            <a:r>
              <a:rPr lang="en-US" altLang="en-US" sz="2000" b="0" dirty="0">
                <a:solidFill>
                  <a:srgbClr val="220076"/>
                </a:solidFill>
                <a:latin typeface="Consolas" panose="020B0609020204030204" pitchFamily="49" charset="0"/>
              </a:rPr>
              <a:t> so hang : "); 	</a:t>
            </a:r>
            <a:r>
              <a:rPr lang="en-US" altLang="en-US" sz="2000" b="0" dirty="0" err="1">
                <a:solidFill>
                  <a:srgbClr val="220076"/>
                </a:solidFill>
                <a:latin typeface="Consolas" panose="020B0609020204030204" pitchFamily="49" charset="0"/>
              </a:rPr>
              <a:t>scanf</a:t>
            </a:r>
            <a:r>
              <a:rPr lang="en-US" altLang="en-US" sz="2000" b="0" dirty="0">
                <a:solidFill>
                  <a:srgbClr val="220076"/>
                </a:solidFill>
                <a:latin typeface="Consolas" panose="020B0609020204030204" pitchFamily="49" charset="0"/>
              </a:rPr>
              <a:t>("%</a:t>
            </a:r>
            <a:r>
              <a:rPr lang="en-US" altLang="en-US" sz="2000" b="0" dirty="0" err="1">
                <a:solidFill>
                  <a:srgbClr val="220076"/>
                </a:solidFill>
                <a:latin typeface="Consolas" panose="020B0609020204030204" pitchFamily="49" charset="0"/>
              </a:rPr>
              <a:t>d",&amp;n</a:t>
            </a:r>
            <a:r>
              <a:rPr lang="en-US" altLang="en-US" sz="2000" b="0" dirty="0">
                <a:solidFill>
                  <a:srgbClr val="220076"/>
                </a:solidFill>
                <a:latin typeface="Consolas" panose="020B0609020204030204" pitchFamily="49" charset="0"/>
              </a:rPr>
              <a:t>);</a:t>
            </a:r>
          </a:p>
          <a:p>
            <a:pPr marL="0" indent="0" eaLnBrk="1" hangingPunct="1">
              <a:lnSpc>
                <a:spcPct val="90000"/>
              </a:lnSpc>
              <a:spcBef>
                <a:spcPct val="0"/>
              </a:spcBef>
              <a:buNone/>
            </a:pPr>
            <a:r>
              <a:rPr lang="en-US" altLang="en-US" sz="2000" b="0" dirty="0">
                <a:solidFill>
                  <a:srgbClr val="220076"/>
                </a:solidFill>
                <a:latin typeface="Consolas" panose="020B0609020204030204" pitchFamily="49" charset="0"/>
              </a:rPr>
              <a:t>	</a:t>
            </a:r>
            <a:r>
              <a:rPr lang="en-US" altLang="en-US" sz="2000" b="0" dirty="0" err="1">
                <a:solidFill>
                  <a:srgbClr val="220076"/>
                </a:solidFill>
                <a:latin typeface="Consolas" panose="020B0609020204030204" pitchFamily="49" charset="0"/>
              </a:rPr>
              <a:t>printf</a:t>
            </a:r>
            <a:r>
              <a:rPr lang="en-US" altLang="en-US" sz="2000" b="0" dirty="0">
                <a:solidFill>
                  <a:srgbClr val="220076"/>
                </a:solidFill>
                <a:latin typeface="Consolas" panose="020B0609020204030204" pitchFamily="49" charset="0"/>
              </a:rPr>
              <a:t>("</a:t>
            </a:r>
            <a:r>
              <a:rPr lang="en-US" altLang="en-US" sz="2000" b="0" dirty="0" err="1">
                <a:solidFill>
                  <a:srgbClr val="220076"/>
                </a:solidFill>
                <a:latin typeface="Consolas" panose="020B0609020204030204" pitchFamily="49" charset="0"/>
              </a:rPr>
              <a:t>Nhap</a:t>
            </a:r>
            <a:r>
              <a:rPr lang="en-US" altLang="en-US" sz="2000" b="0" dirty="0">
                <a:solidFill>
                  <a:srgbClr val="220076"/>
                </a:solidFill>
                <a:latin typeface="Consolas" panose="020B0609020204030204" pitchFamily="49" charset="0"/>
              </a:rPr>
              <a:t> so cot : "); 	</a:t>
            </a:r>
            <a:r>
              <a:rPr lang="en-US" altLang="en-US" sz="2000" b="0" dirty="0" err="1">
                <a:solidFill>
                  <a:srgbClr val="220076"/>
                </a:solidFill>
                <a:latin typeface="Consolas" panose="020B0609020204030204" pitchFamily="49" charset="0"/>
              </a:rPr>
              <a:t>scanf</a:t>
            </a:r>
            <a:r>
              <a:rPr lang="en-US" altLang="en-US" sz="2000" b="0" dirty="0">
                <a:solidFill>
                  <a:srgbClr val="220076"/>
                </a:solidFill>
                <a:latin typeface="Consolas" panose="020B0609020204030204" pitchFamily="49" charset="0"/>
              </a:rPr>
              <a:t>("%</a:t>
            </a:r>
            <a:r>
              <a:rPr lang="en-US" altLang="en-US" sz="2000" b="0" dirty="0" err="1">
                <a:solidFill>
                  <a:srgbClr val="220076"/>
                </a:solidFill>
                <a:latin typeface="Consolas" panose="020B0609020204030204" pitchFamily="49" charset="0"/>
              </a:rPr>
              <a:t>d",&amp;m</a:t>
            </a:r>
            <a:r>
              <a:rPr lang="en-US" altLang="en-US" sz="2000" b="0" dirty="0">
                <a:solidFill>
                  <a:srgbClr val="220076"/>
                </a:solidFill>
                <a:latin typeface="Consolas" panose="020B0609020204030204" pitchFamily="49" charset="0"/>
              </a:rPr>
              <a:t>);</a:t>
            </a:r>
          </a:p>
          <a:p>
            <a:pPr marL="0" indent="0" eaLnBrk="1" hangingPunct="1">
              <a:lnSpc>
                <a:spcPct val="90000"/>
              </a:lnSpc>
              <a:spcBef>
                <a:spcPct val="0"/>
              </a:spcBef>
              <a:buNone/>
            </a:pPr>
            <a:r>
              <a:rPr lang="en-US" altLang="en-US" sz="2000" b="0" dirty="0">
                <a:solidFill>
                  <a:srgbClr val="220076"/>
                </a:solidFill>
                <a:latin typeface="Consolas" panose="020B0609020204030204" pitchFamily="49" charset="0"/>
              </a:rPr>
              <a:t>	</a:t>
            </a:r>
            <a:r>
              <a:rPr lang="en-US" altLang="en-US" sz="2000" b="0" dirty="0" err="1">
                <a:solidFill>
                  <a:srgbClr val="220076"/>
                </a:solidFill>
                <a:latin typeface="Consolas" panose="020B0609020204030204" pitchFamily="49" charset="0"/>
              </a:rPr>
              <a:t>printf</a:t>
            </a:r>
            <a:r>
              <a:rPr lang="en-US" altLang="en-US" sz="2000" b="0" dirty="0">
                <a:solidFill>
                  <a:srgbClr val="220076"/>
                </a:solidFill>
                <a:latin typeface="Consolas" panose="020B0609020204030204" pitchFamily="49" charset="0"/>
              </a:rPr>
              <a:t>("\n");</a:t>
            </a:r>
          </a:p>
          <a:p>
            <a:pPr marL="0" indent="0" eaLnBrk="1" hangingPunct="1">
              <a:lnSpc>
                <a:spcPct val="90000"/>
              </a:lnSpc>
              <a:spcBef>
                <a:spcPct val="0"/>
              </a:spcBef>
              <a:buNone/>
            </a:pPr>
            <a:r>
              <a:rPr lang="en-US" altLang="en-US" sz="2000" b="0" dirty="0">
                <a:solidFill>
                  <a:srgbClr val="220076"/>
                </a:solidFill>
                <a:latin typeface="Consolas" panose="020B0609020204030204" pitchFamily="49" charset="0"/>
              </a:rPr>
              <a:t>	for ( </a:t>
            </a:r>
            <a:r>
              <a:rPr lang="en-US" altLang="en-US" sz="2000" b="0" dirty="0" err="1">
                <a:solidFill>
                  <a:srgbClr val="220076"/>
                </a:solidFill>
                <a:latin typeface="Consolas" panose="020B0609020204030204" pitchFamily="49" charset="0"/>
              </a:rPr>
              <a:t>i</a:t>
            </a:r>
            <a:r>
              <a:rPr lang="en-US" altLang="en-US" sz="2000" b="0" dirty="0">
                <a:solidFill>
                  <a:srgbClr val="220076"/>
                </a:solidFill>
                <a:latin typeface="Consolas" panose="020B0609020204030204" pitchFamily="49" charset="0"/>
              </a:rPr>
              <a:t>=0; </a:t>
            </a:r>
            <a:r>
              <a:rPr lang="en-US" altLang="en-US" sz="2000" b="0" dirty="0" err="1">
                <a:solidFill>
                  <a:srgbClr val="220076"/>
                </a:solidFill>
                <a:latin typeface="Consolas" panose="020B0609020204030204" pitchFamily="49" charset="0"/>
              </a:rPr>
              <a:t>i</a:t>
            </a:r>
            <a:r>
              <a:rPr lang="en-US" altLang="en-US" sz="2000" b="0" dirty="0">
                <a:solidFill>
                  <a:srgbClr val="220076"/>
                </a:solidFill>
                <a:latin typeface="Consolas" panose="020B0609020204030204" pitchFamily="49" charset="0"/>
              </a:rPr>
              <a:t> &lt; n; </a:t>
            </a:r>
            <a:r>
              <a:rPr lang="en-US" altLang="en-US" sz="2000" b="0" dirty="0" err="1">
                <a:solidFill>
                  <a:srgbClr val="220076"/>
                </a:solidFill>
                <a:latin typeface="Consolas" panose="020B0609020204030204" pitchFamily="49" charset="0"/>
              </a:rPr>
              <a:t>i</a:t>
            </a:r>
            <a:r>
              <a:rPr lang="en-US" altLang="en-US" sz="2000" b="0" dirty="0">
                <a:solidFill>
                  <a:srgbClr val="220076"/>
                </a:solidFill>
                <a:latin typeface="Consolas" panose="020B0609020204030204" pitchFamily="49" charset="0"/>
              </a:rPr>
              <a:t>++ )</a:t>
            </a:r>
          </a:p>
          <a:p>
            <a:pPr marL="0" indent="0" eaLnBrk="1" hangingPunct="1">
              <a:lnSpc>
                <a:spcPct val="90000"/>
              </a:lnSpc>
              <a:spcBef>
                <a:spcPct val="0"/>
              </a:spcBef>
              <a:buNone/>
            </a:pPr>
            <a:r>
              <a:rPr lang="en-US" altLang="en-US" sz="2000" b="0" dirty="0">
                <a:solidFill>
                  <a:srgbClr val="220076"/>
                </a:solidFill>
                <a:latin typeface="Consolas" panose="020B0609020204030204" pitchFamily="49" charset="0"/>
              </a:rPr>
              <a:t>	   for(j=0; j &lt; m; </a:t>
            </a:r>
            <a:r>
              <a:rPr lang="en-US" altLang="en-US" sz="2000" b="0" dirty="0" err="1">
                <a:solidFill>
                  <a:srgbClr val="220076"/>
                </a:solidFill>
                <a:latin typeface="Consolas" panose="020B0609020204030204" pitchFamily="49" charset="0"/>
              </a:rPr>
              <a:t>j++</a:t>
            </a:r>
            <a:r>
              <a:rPr lang="en-US" altLang="en-US" sz="2000" b="0" dirty="0">
                <a:solidFill>
                  <a:srgbClr val="220076"/>
                </a:solidFill>
                <a:latin typeface="Consolas" panose="020B0609020204030204" pitchFamily="49" charset="0"/>
              </a:rPr>
              <a:t>)	{</a:t>
            </a:r>
          </a:p>
          <a:p>
            <a:pPr marL="0" indent="0" eaLnBrk="1" hangingPunct="1">
              <a:lnSpc>
                <a:spcPct val="90000"/>
              </a:lnSpc>
              <a:spcBef>
                <a:spcPct val="0"/>
              </a:spcBef>
              <a:buNone/>
            </a:pPr>
            <a:r>
              <a:rPr lang="en-US" altLang="en-US" sz="2000" b="0" dirty="0">
                <a:solidFill>
                  <a:srgbClr val="220076"/>
                </a:solidFill>
                <a:latin typeface="Consolas" panose="020B0609020204030204" pitchFamily="49" charset="0"/>
              </a:rPr>
              <a:t>	   	</a:t>
            </a:r>
            <a:r>
              <a:rPr lang="en-US" altLang="en-US" sz="2000" b="0" dirty="0" err="1">
                <a:solidFill>
                  <a:srgbClr val="220076"/>
                </a:solidFill>
                <a:latin typeface="Consolas" panose="020B0609020204030204" pitchFamily="49" charset="0"/>
              </a:rPr>
              <a:t>printf</a:t>
            </a:r>
            <a:r>
              <a:rPr lang="en-US" altLang="en-US" sz="2000" b="0" dirty="0">
                <a:solidFill>
                  <a:srgbClr val="220076"/>
                </a:solidFill>
                <a:latin typeface="Consolas" panose="020B0609020204030204" pitchFamily="49" charset="0"/>
              </a:rPr>
              <a:t>("</a:t>
            </a:r>
            <a:r>
              <a:rPr lang="en-US" altLang="en-US" sz="2000" b="0" dirty="0" err="1">
                <a:solidFill>
                  <a:srgbClr val="220076"/>
                </a:solidFill>
                <a:latin typeface="Consolas" panose="020B0609020204030204" pitchFamily="49" charset="0"/>
              </a:rPr>
              <a:t>Nhap</a:t>
            </a:r>
            <a:r>
              <a:rPr lang="en-US" altLang="en-US" sz="2000" b="0" dirty="0">
                <a:solidFill>
                  <a:srgbClr val="220076"/>
                </a:solidFill>
                <a:latin typeface="Consolas" panose="020B0609020204030204" pitchFamily="49" charset="0"/>
              </a:rPr>
              <a:t> phan </a:t>
            </a:r>
            <a:r>
              <a:rPr lang="en-US" altLang="en-US" sz="2000" b="0" dirty="0" err="1">
                <a:solidFill>
                  <a:srgbClr val="220076"/>
                </a:solidFill>
                <a:latin typeface="Consolas" panose="020B0609020204030204" pitchFamily="49" charset="0"/>
              </a:rPr>
              <a:t>tu</a:t>
            </a:r>
            <a:r>
              <a:rPr lang="en-US" altLang="en-US" sz="2000" b="0" dirty="0">
                <a:solidFill>
                  <a:srgbClr val="220076"/>
                </a:solidFill>
                <a:latin typeface="Consolas" panose="020B0609020204030204" pitchFamily="49" charset="0"/>
              </a:rPr>
              <a:t> A[%</a:t>
            </a:r>
            <a:r>
              <a:rPr lang="en-US" altLang="en-US" sz="2000" b="0" dirty="0" err="1">
                <a:solidFill>
                  <a:srgbClr val="220076"/>
                </a:solidFill>
                <a:latin typeface="Consolas" panose="020B0609020204030204" pitchFamily="49" charset="0"/>
              </a:rPr>
              <a:t>d,%d</a:t>
            </a:r>
            <a:r>
              <a:rPr lang="en-US" altLang="en-US" sz="2000" b="0" dirty="0">
                <a:solidFill>
                  <a:srgbClr val="220076"/>
                </a:solidFill>
                <a:latin typeface="Consolas" panose="020B0609020204030204" pitchFamily="49" charset="0"/>
              </a:rPr>
              <a:t>]: ", i+1,j+1);</a:t>
            </a:r>
          </a:p>
          <a:p>
            <a:pPr marL="0" indent="0" eaLnBrk="1" hangingPunct="1">
              <a:lnSpc>
                <a:spcPct val="90000"/>
              </a:lnSpc>
              <a:spcBef>
                <a:spcPct val="0"/>
              </a:spcBef>
              <a:buNone/>
            </a:pPr>
            <a:r>
              <a:rPr lang="en-US" altLang="en-US" sz="2000" b="0" dirty="0">
                <a:solidFill>
                  <a:srgbClr val="220076"/>
                </a:solidFill>
                <a:latin typeface="Consolas" panose="020B0609020204030204" pitchFamily="49" charset="0"/>
              </a:rPr>
              <a:t>		</a:t>
            </a:r>
            <a:r>
              <a:rPr lang="en-US" altLang="en-US" sz="2000" b="0" dirty="0" err="1">
                <a:solidFill>
                  <a:srgbClr val="220076"/>
                </a:solidFill>
                <a:latin typeface="Consolas" panose="020B0609020204030204" pitchFamily="49" charset="0"/>
              </a:rPr>
              <a:t>scanf</a:t>
            </a:r>
            <a:r>
              <a:rPr lang="en-US" altLang="en-US" sz="2000" b="0" dirty="0">
                <a:solidFill>
                  <a:srgbClr val="220076"/>
                </a:solidFill>
                <a:latin typeface="Consolas" panose="020B0609020204030204" pitchFamily="49" charset="0"/>
              </a:rPr>
              <a:t>("%d", &amp;A[</a:t>
            </a:r>
            <a:r>
              <a:rPr lang="en-US" altLang="en-US" sz="2000" b="0" dirty="0" err="1">
                <a:solidFill>
                  <a:srgbClr val="220076"/>
                </a:solidFill>
                <a:latin typeface="Consolas" panose="020B0609020204030204" pitchFamily="49" charset="0"/>
              </a:rPr>
              <a:t>i</a:t>
            </a:r>
            <a:r>
              <a:rPr lang="en-US" altLang="en-US" sz="2000" b="0" dirty="0">
                <a:solidFill>
                  <a:srgbClr val="220076"/>
                </a:solidFill>
                <a:latin typeface="Consolas" panose="020B0609020204030204" pitchFamily="49" charset="0"/>
              </a:rPr>
              <a:t>][j] );</a:t>
            </a:r>
          </a:p>
          <a:p>
            <a:pPr marL="0" indent="0" eaLnBrk="1" hangingPunct="1">
              <a:lnSpc>
                <a:spcPct val="90000"/>
              </a:lnSpc>
              <a:spcBef>
                <a:spcPct val="0"/>
              </a:spcBef>
              <a:buNone/>
            </a:pPr>
            <a:r>
              <a:rPr lang="en-US" altLang="en-US" sz="2000" b="0" dirty="0">
                <a:solidFill>
                  <a:srgbClr val="220076"/>
                </a:solidFill>
                <a:latin typeface="Consolas" panose="020B0609020204030204" pitchFamily="49" charset="0"/>
              </a:rPr>
              <a:t>	}</a:t>
            </a:r>
          </a:p>
          <a:p>
            <a:pPr marL="0" indent="0" eaLnBrk="1" hangingPunct="1">
              <a:lnSpc>
                <a:spcPct val="90000"/>
              </a:lnSpc>
              <a:spcBef>
                <a:spcPct val="0"/>
              </a:spcBef>
              <a:buNone/>
            </a:pPr>
            <a:r>
              <a:rPr lang="en-US" altLang="en-US" sz="2000" b="0" dirty="0">
                <a:solidFill>
                  <a:srgbClr val="220076"/>
                </a:solidFill>
                <a:latin typeface="Consolas" panose="020B0609020204030204" pitchFamily="49" charset="0"/>
              </a:rPr>
              <a:t>	</a:t>
            </a:r>
            <a:r>
              <a:rPr lang="en-US" altLang="en-US" sz="2000" b="0" dirty="0" err="1">
                <a:solidFill>
                  <a:srgbClr val="220076"/>
                </a:solidFill>
                <a:latin typeface="Consolas" panose="020B0609020204030204" pitchFamily="49" charset="0"/>
              </a:rPr>
              <a:t>printf</a:t>
            </a:r>
            <a:r>
              <a:rPr lang="en-US" altLang="en-US" sz="2000" b="0" dirty="0">
                <a:solidFill>
                  <a:srgbClr val="220076"/>
                </a:solidFill>
                <a:latin typeface="Consolas" panose="020B0609020204030204" pitchFamily="49" charset="0"/>
              </a:rPr>
              <a:t>("\n\n MA TRAN DA NHAP \n\n");</a:t>
            </a:r>
          </a:p>
          <a:p>
            <a:pPr marL="0" indent="0" eaLnBrk="1" hangingPunct="1">
              <a:lnSpc>
                <a:spcPct val="90000"/>
              </a:lnSpc>
              <a:spcBef>
                <a:spcPct val="0"/>
              </a:spcBef>
              <a:buNone/>
            </a:pPr>
            <a:r>
              <a:rPr lang="en-US" altLang="en-US" sz="2000" b="0" dirty="0">
                <a:solidFill>
                  <a:srgbClr val="220076"/>
                </a:solidFill>
                <a:latin typeface="Consolas" panose="020B0609020204030204" pitchFamily="49" charset="0"/>
              </a:rPr>
              <a:t>	for ( </a:t>
            </a:r>
            <a:r>
              <a:rPr lang="en-US" altLang="en-US" sz="2000" b="0" dirty="0" err="1">
                <a:solidFill>
                  <a:srgbClr val="220076"/>
                </a:solidFill>
                <a:latin typeface="Consolas" panose="020B0609020204030204" pitchFamily="49" charset="0"/>
              </a:rPr>
              <a:t>i</a:t>
            </a:r>
            <a:r>
              <a:rPr lang="en-US" altLang="en-US" sz="2000" b="0" dirty="0">
                <a:solidFill>
                  <a:srgbClr val="220076"/>
                </a:solidFill>
                <a:latin typeface="Consolas" panose="020B0609020204030204" pitchFamily="49" charset="0"/>
              </a:rPr>
              <a:t>=0; </a:t>
            </a:r>
            <a:r>
              <a:rPr lang="en-US" altLang="en-US" sz="2000" b="0" dirty="0" err="1">
                <a:solidFill>
                  <a:srgbClr val="220076"/>
                </a:solidFill>
                <a:latin typeface="Consolas" panose="020B0609020204030204" pitchFamily="49" charset="0"/>
              </a:rPr>
              <a:t>i</a:t>
            </a:r>
            <a:r>
              <a:rPr lang="en-US" altLang="en-US" sz="2000" b="0" dirty="0">
                <a:solidFill>
                  <a:srgbClr val="220076"/>
                </a:solidFill>
                <a:latin typeface="Consolas" panose="020B0609020204030204" pitchFamily="49" charset="0"/>
              </a:rPr>
              <a:t> &lt; n; </a:t>
            </a:r>
            <a:r>
              <a:rPr lang="en-US" altLang="en-US" sz="2000" b="0" dirty="0" err="1">
                <a:solidFill>
                  <a:srgbClr val="220076"/>
                </a:solidFill>
                <a:latin typeface="Consolas" panose="020B0609020204030204" pitchFamily="49" charset="0"/>
              </a:rPr>
              <a:t>i</a:t>
            </a:r>
            <a:r>
              <a:rPr lang="en-US" altLang="en-US" sz="2000" b="0" dirty="0">
                <a:solidFill>
                  <a:srgbClr val="220076"/>
                </a:solidFill>
                <a:latin typeface="Consolas" panose="020B0609020204030204" pitchFamily="49" charset="0"/>
              </a:rPr>
              <a:t>++ ){</a:t>
            </a:r>
          </a:p>
          <a:p>
            <a:pPr marL="0" indent="0" eaLnBrk="1" hangingPunct="1">
              <a:lnSpc>
                <a:spcPct val="90000"/>
              </a:lnSpc>
              <a:spcBef>
                <a:spcPct val="0"/>
              </a:spcBef>
              <a:buNone/>
            </a:pPr>
            <a:r>
              <a:rPr lang="en-US" altLang="en-US" sz="2000" b="0" dirty="0">
                <a:solidFill>
                  <a:srgbClr val="220076"/>
                </a:solidFill>
                <a:latin typeface="Consolas" panose="020B0609020204030204" pitchFamily="49" charset="0"/>
              </a:rPr>
              <a:t>	   for(j=0; j &lt; m; </a:t>
            </a:r>
            <a:r>
              <a:rPr lang="en-US" altLang="en-US" sz="2000" b="0" dirty="0" err="1">
                <a:solidFill>
                  <a:srgbClr val="220076"/>
                </a:solidFill>
                <a:latin typeface="Consolas" panose="020B0609020204030204" pitchFamily="49" charset="0"/>
              </a:rPr>
              <a:t>j++</a:t>
            </a:r>
            <a:r>
              <a:rPr lang="en-US" altLang="en-US" sz="2000" b="0" dirty="0">
                <a:solidFill>
                  <a:srgbClr val="220076"/>
                </a:solidFill>
                <a:latin typeface="Consolas" panose="020B0609020204030204" pitchFamily="49" charset="0"/>
              </a:rPr>
              <a:t>)</a:t>
            </a:r>
          </a:p>
          <a:p>
            <a:pPr marL="0" indent="0" eaLnBrk="1" hangingPunct="1">
              <a:lnSpc>
                <a:spcPct val="90000"/>
              </a:lnSpc>
              <a:spcBef>
                <a:spcPct val="0"/>
              </a:spcBef>
              <a:buNone/>
            </a:pPr>
            <a:r>
              <a:rPr lang="en-US" altLang="en-US" sz="2000" b="0" dirty="0">
                <a:solidFill>
                  <a:srgbClr val="220076"/>
                </a:solidFill>
                <a:latin typeface="Consolas" panose="020B0609020204030204" pitchFamily="49" charset="0"/>
              </a:rPr>
              <a:t>		</a:t>
            </a:r>
            <a:r>
              <a:rPr lang="en-US" altLang="en-US" sz="2000" b="0" dirty="0" err="1">
                <a:solidFill>
                  <a:srgbClr val="220076"/>
                </a:solidFill>
                <a:latin typeface="Consolas" panose="020B0609020204030204" pitchFamily="49" charset="0"/>
              </a:rPr>
              <a:t>printf</a:t>
            </a:r>
            <a:r>
              <a:rPr lang="en-US" altLang="en-US" sz="2000" b="0" dirty="0">
                <a:solidFill>
                  <a:srgbClr val="220076"/>
                </a:solidFill>
                <a:latin typeface="Consolas" panose="020B0609020204030204" pitchFamily="49" charset="0"/>
              </a:rPr>
              <a:t>( "%4d" ,A[</a:t>
            </a:r>
            <a:r>
              <a:rPr lang="en-US" altLang="en-US" sz="2000" b="0" dirty="0" err="1">
                <a:solidFill>
                  <a:srgbClr val="220076"/>
                </a:solidFill>
                <a:latin typeface="Consolas" panose="020B0609020204030204" pitchFamily="49" charset="0"/>
              </a:rPr>
              <a:t>i</a:t>
            </a:r>
            <a:r>
              <a:rPr lang="en-US" altLang="en-US" sz="2000" b="0" dirty="0">
                <a:solidFill>
                  <a:srgbClr val="220076"/>
                </a:solidFill>
                <a:latin typeface="Consolas" panose="020B0609020204030204" pitchFamily="49" charset="0"/>
              </a:rPr>
              <a:t>][j]);</a:t>
            </a:r>
          </a:p>
          <a:p>
            <a:pPr marL="0" indent="0" eaLnBrk="1" hangingPunct="1">
              <a:lnSpc>
                <a:spcPct val="90000"/>
              </a:lnSpc>
              <a:spcBef>
                <a:spcPct val="0"/>
              </a:spcBef>
              <a:buNone/>
            </a:pPr>
            <a:r>
              <a:rPr lang="en-US" altLang="en-US" sz="2000" b="0" dirty="0">
                <a:solidFill>
                  <a:srgbClr val="220076"/>
                </a:solidFill>
                <a:latin typeface="Consolas" panose="020B0609020204030204" pitchFamily="49" charset="0"/>
              </a:rPr>
              <a:t>	   </a:t>
            </a:r>
            <a:r>
              <a:rPr lang="en-US" altLang="en-US" sz="2000" b="0" dirty="0" err="1">
                <a:solidFill>
                  <a:srgbClr val="220076"/>
                </a:solidFill>
                <a:latin typeface="Consolas" panose="020B0609020204030204" pitchFamily="49" charset="0"/>
              </a:rPr>
              <a:t>printf</a:t>
            </a:r>
            <a:r>
              <a:rPr lang="en-US" altLang="en-US" sz="2000" b="0" dirty="0">
                <a:solidFill>
                  <a:srgbClr val="220076"/>
                </a:solidFill>
                <a:latin typeface="Consolas" panose="020B0609020204030204" pitchFamily="49" charset="0"/>
              </a:rPr>
              <a:t>("\n");</a:t>
            </a:r>
          </a:p>
          <a:p>
            <a:pPr marL="0" indent="0" eaLnBrk="1" hangingPunct="1">
              <a:lnSpc>
                <a:spcPct val="90000"/>
              </a:lnSpc>
              <a:spcBef>
                <a:spcPct val="0"/>
              </a:spcBef>
              <a:buNone/>
            </a:pPr>
            <a:r>
              <a:rPr lang="en-US" altLang="en-US" sz="2000" b="0" dirty="0">
                <a:solidFill>
                  <a:srgbClr val="220076"/>
                </a:solidFill>
                <a:latin typeface="Consolas" panose="020B0609020204030204" pitchFamily="49" charset="0"/>
              </a:rPr>
              <a:t>	}</a:t>
            </a:r>
          </a:p>
          <a:p>
            <a:pPr marL="0" indent="0" eaLnBrk="1" hangingPunct="1">
              <a:lnSpc>
                <a:spcPct val="90000"/>
              </a:lnSpc>
              <a:spcBef>
                <a:spcPct val="0"/>
              </a:spcBef>
              <a:buNone/>
            </a:pPr>
            <a:r>
              <a:rPr lang="en-US" altLang="en-US" sz="2000" b="0" dirty="0">
                <a:solidFill>
                  <a:srgbClr val="220076"/>
                </a:solidFill>
                <a:latin typeface="Consolas" panose="020B0609020204030204" pitchFamily="49" charset="0"/>
              </a:rPr>
              <a:t>}</a:t>
            </a:r>
          </a:p>
        </p:txBody>
      </p:sp>
      <p:sp>
        <p:nvSpPr>
          <p:cNvPr id="2" name="Slide Number Placeholder 1">
            <a:extLst>
              <a:ext uri="{FF2B5EF4-FFF2-40B4-BE49-F238E27FC236}">
                <a16:creationId xmlns:a16="http://schemas.microsoft.com/office/drawing/2014/main" id="{E94D71FE-B510-4DED-9054-88B3EC1A2D11}"/>
              </a:ext>
            </a:extLst>
          </p:cNvPr>
          <p:cNvSpPr>
            <a:spLocks noGrp="1"/>
          </p:cNvSpPr>
          <p:nvPr>
            <p:ph type="sldNum" sz="quarter" idx="12"/>
          </p:nvPr>
        </p:nvSpPr>
        <p:spPr/>
        <p:txBody>
          <a:bodyPr/>
          <a:lstStyle/>
          <a:p>
            <a:pPr>
              <a:defRPr/>
            </a:pPr>
            <a:fld id="{433BCE07-93B6-431C-B811-61266185107F}" type="slidenum">
              <a:rPr lang="en-US" altLang="en-US" smtClean="0"/>
              <a:pPr>
                <a:defRPr/>
              </a:pPr>
              <a:t>28</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78599"/>
                                        </p:tgtEl>
                                        <p:attrNameLst>
                                          <p:attrName>style.visibility</p:attrName>
                                        </p:attrNameLst>
                                      </p:cBhvr>
                                      <p:to>
                                        <p:strVal val="visible"/>
                                      </p:to>
                                    </p:set>
                                    <p:animEffect transition="in" filter="dissolve">
                                      <p:cBhvr>
                                        <p:cTn id="7" dur="500"/>
                                        <p:tgtEl>
                                          <p:spTgt spid="8785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859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3571" name="Rectangle 2"/>
          <p:cNvSpPr>
            <a:spLocks noGrp="1" noChangeArrowheads="1"/>
          </p:cNvSpPr>
          <p:nvPr>
            <p:ph type="title"/>
          </p:nvPr>
        </p:nvSpPr>
        <p:spPr>
          <a:xfrm>
            <a:off x="228600" y="122237"/>
            <a:ext cx="8534400" cy="944563"/>
          </a:xfrm>
        </p:spPr>
        <p:txBody>
          <a:bodyPr/>
          <a:lstStyle/>
          <a:p>
            <a:r>
              <a:rPr lang="en-US" altLang="en-US"/>
              <a:t>Ví dụ 2</a:t>
            </a:r>
            <a:r>
              <a:rPr lang="en-US" altLang="en-US">
                <a:sym typeface="Symbol" panose="05050102010706020507" pitchFamily="18" charset="2"/>
              </a:rPr>
              <a:t>Kết quả thực hiện</a:t>
            </a:r>
          </a:p>
        </p:txBody>
      </p:sp>
      <p:sp>
        <p:nvSpPr>
          <p:cNvPr id="493573" name="Rectangle 3"/>
          <p:cNvSpPr>
            <a:spLocks noChangeArrowheads="1"/>
          </p:cNvSpPr>
          <p:nvPr/>
        </p:nvSpPr>
        <p:spPr bwMode="auto">
          <a:xfrm>
            <a:off x="304800" y="990600"/>
            <a:ext cx="8534400" cy="569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eaLnBrk="1" hangingPunct="1">
              <a:lnSpc>
                <a:spcPct val="110000"/>
              </a:lnSpc>
              <a:spcBef>
                <a:spcPct val="40000"/>
              </a:spcBef>
            </a:pPr>
            <a:endParaRPr lang="fr-FR" altLang="en-US" b="0"/>
          </a:p>
        </p:txBody>
      </p:sp>
      <p:pic>
        <p:nvPicPr>
          <p:cNvPr id="880648"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914400"/>
            <a:ext cx="6858000" cy="5716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C738E6EF-34F1-4FEE-BBE9-B5CDB47B1BAA}"/>
              </a:ext>
            </a:extLst>
          </p:cNvPr>
          <p:cNvSpPr>
            <a:spLocks noGrp="1"/>
          </p:cNvSpPr>
          <p:nvPr>
            <p:ph type="sldNum" sz="quarter" idx="12"/>
          </p:nvPr>
        </p:nvSpPr>
        <p:spPr/>
        <p:txBody>
          <a:bodyPr/>
          <a:lstStyle/>
          <a:p>
            <a:pPr>
              <a:defRPr/>
            </a:pPr>
            <a:fld id="{433BCE07-93B6-431C-B811-61266185107F}" type="slidenum">
              <a:rPr lang="en-US" altLang="en-US" smtClean="0"/>
              <a:pPr>
                <a:defRPr/>
              </a:pPr>
              <a:t>29</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880648"/>
                                        </p:tgtEl>
                                        <p:attrNameLst>
                                          <p:attrName>style.visibility</p:attrName>
                                        </p:attrNameLst>
                                      </p:cBhvr>
                                      <p:to>
                                        <p:strVal val="visible"/>
                                      </p:to>
                                    </p:set>
                                    <p:animEffect transition="in" filter="checkerboard(across)">
                                      <p:cBhvr>
                                        <p:cTn id="7" dur="500"/>
                                        <p:tgtEl>
                                          <p:spTgt spid="8806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947F08D-0A24-471A-AE16-CCA23EDB675B}"/>
              </a:ext>
            </a:extLst>
          </p:cNvPr>
          <p:cNvSpPr>
            <a:spLocks noGrp="1"/>
          </p:cNvSpPr>
          <p:nvPr>
            <p:ph type="title"/>
          </p:nvPr>
        </p:nvSpPr>
        <p:spPr/>
        <p:txBody>
          <a:bodyPr>
            <a:normAutofit fontScale="90000"/>
          </a:bodyPr>
          <a:lstStyle/>
          <a:p>
            <a:r>
              <a:rPr lang="vi-VN" dirty="0"/>
              <a:t>Chương 5: </a:t>
            </a:r>
            <a:r>
              <a:rPr lang="vi-VN" dirty="0" err="1"/>
              <a:t>Mảng</a:t>
            </a:r>
            <a:r>
              <a:rPr lang="vi-VN" dirty="0"/>
              <a:t>, con </a:t>
            </a:r>
            <a:r>
              <a:rPr lang="vi-VN" dirty="0" err="1"/>
              <a:t>trỏ</a:t>
            </a:r>
            <a:r>
              <a:rPr lang="vi-VN" dirty="0"/>
              <a:t> </a:t>
            </a:r>
            <a:r>
              <a:rPr lang="vi-VN" dirty="0" err="1"/>
              <a:t>và</a:t>
            </a:r>
            <a:r>
              <a:rPr lang="vi-VN" dirty="0"/>
              <a:t> xâu </a:t>
            </a:r>
            <a:r>
              <a:rPr lang="vi-VN" dirty="0" err="1"/>
              <a:t>ký</a:t>
            </a:r>
            <a:r>
              <a:rPr lang="vi-VN" dirty="0"/>
              <a:t> </a:t>
            </a:r>
            <a:r>
              <a:rPr lang="vi-VN" dirty="0" err="1"/>
              <a:t>tự</a:t>
            </a:r>
            <a:endParaRPr lang="en-US" dirty="0"/>
          </a:p>
        </p:txBody>
      </p:sp>
      <p:sp>
        <p:nvSpPr>
          <p:cNvPr id="446468" name="Rectangle 3"/>
          <p:cNvSpPr>
            <a:spLocks noGrp="1" noChangeArrowheads="1"/>
          </p:cNvSpPr>
          <p:nvPr>
            <p:ph idx="1"/>
          </p:nvPr>
        </p:nvSpPr>
        <p:spPr>
          <a:xfrm>
            <a:off x="228600" y="1143000"/>
            <a:ext cx="8534400" cy="5033963"/>
          </a:xfrm>
          <a:extLst>
            <a:ext uri="{91240B29-F687-4F45-9708-019B960494DF}">
              <a14:hiddenLine xmlns:a14="http://schemas.microsoft.com/office/drawing/2010/main" w="9525">
                <a:solidFill>
                  <a:srgbClr val="1F006C"/>
                </a:solidFill>
                <a:miter lim="800000"/>
                <a:headEnd/>
                <a:tailEnd/>
              </a14:hiddenLine>
            </a:ext>
          </a:extLst>
        </p:spPr>
        <p:txBody>
          <a:bodyPr>
            <a:normAutofit fontScale="92500" lnSpcReduction="10000"/>
          </a:bodyPr>
          <a:lstStyle/>
          <a:p>
            <a:pPr marL="0" indent="0">
              <a:buNone/>
            </a:pPr>
            <a:r>
              <a:rPr lang="vi-VN" altLang="en-US" dirty="0"/>
              <a:t>5.1. </a:t>
            </a:r>
            <a:r>
              <a:rPr lang="fr-FR" altLang="en-US" dirty="0" err="1"/>
              <a:t>Mảng</a:t>
            </a:r>
            <a:endParaRPr lang="fr-FR" altLang="en-US" dirty="0"/>
          </a:p>
          <a:p>
            <a:pPr lvl="1"/>
            <a:r>
              <a:rPr lang="en-US" altLang="en-US" dirty="0" err="1"/>
              <a:t>Khái</a:t>
            </a:r>
            <a:r>
              <a:rPr lang="en-US" altLang="en-US" dirty="0"/>
              <a:t> </a:t>
            </a:r>
            <a:r>
              <a:rPr lang="en-US" altLang="en-US" dirty="0" err="1"/>
              <a:t>niệm</a:t>
            </a:r>
            <a:endParaRPr lang="en-US" altLang="en-US" dirty="0"/>
          </a:p>
          <a:p>
            <a:pPr lvl="1"/>
            <a:r>
              <a:rPr lang="en-US" altLang="en-US" dirty="0" err="1"/>
              <a:t>Khai</a:t>
            </a:r>
            <a:r>
              <a:rPr lang="en-US" altLang="en-US" dirty="0"/>
              <a:t> </a:t>
            </a:r>
            <a:r>
              <a:rPr lang="en-US" altLang="en-US" dirty="0" err="1"/>
              <a:t>báo</a:t>
            </a:r>
            <a:r>
              <a:rPr lang="en-US" altLang="en-US" dirty="0"/>
              <a:t> </a:t>
            </a:r>
            <a:r>
              <a:rPr lang="en-US" altLang="en-US" dirty="0" err="1"/>
              <a:t>và</a:t>
            </a:r>
            <a:r>
              <a:rPr lang="en-US" altLang="en-US" dirty="0"/>
              <a:t> </a:t>
            </a:r>
            <a:r>
              <a:rPr lang="en-US" altLang="en-US" dirty="0" err="1"/>
              <a:t>sử</a:t>
            </a:r>
            <a:r>
              <a:rPr lang="en-US" altLang="en-US" dirty="0"/>
              <a:t> </a:t>
            </a:r>
            <a:r>
              <a:rPr lang="en-US" altLang="en-US" dirty="0" err="1"/>
              <a:t>dụng</a:t>
            </a:r>
            <a:endParaRPr lang="en-US" altLang="en-US" dirty="0"/>
          </a:p>
          <a:p>
            <a:pPr lvl="1"/>
            <a:r>
              <a:rPr lang="en-US" altLang="en-US" dirty="0" err="1"/>
              <a:t>Các</a:t>
            </a:r>
            <a:r>
              <a:rPr lang="en-US" altLang="en-US" dirty="0"/>
              <a:t> </a:t>
            </a:r>
            <a:r>
              <a:rPr lang="en-US" altLang="en-US" dirty="0" err="1"/>
              <a:t>thao</a:t>
            </a:r>
            <a:r>
              <a:rPr lang="en-US" altLang="en-US" dirty="0"/>
              <a:t> </a:t>
            </a:r>
            <a:r>
              <a:rPr lang="en-US" altLang="en-US" dirty="0" err="1"/>
              <a:t>tác</a:t>
            </a:r>
            <a:r>
              <a:rPr lang="en-US" altLang="en-US" dirty="0"/>
              <a:t> </a:t>
            </a:r>
            <a:r>
              <a:rPr lang="en-US" altLang="en-US" dirty="0" err="1"/>
              <a:t>thường</a:t>
            </a:r>
            <a:r>
              <a:rPr lang="en-US" altLang="en-US" dirty="0"/>
              <a:t> </a:t>
            </a:r>
            <a:r>
              <a:rPr lang="en-US" altLang="en-US" dirty="0" err="1"/>
              <a:t>gặp</a:t>
            </a:r>
            <a:endParaRPr lang="en-US" altLang="en-US" dirty="0"/>
          </a:p>
          <a:p>
            <a:pPr marL="0" indent="0">
              <a:buNone/>
            </a:pPr>
            <a:r>
              <a:rPr lang="vi-VN" altLang="en-US" dirty="0"/>
              <a:t>5.2. </a:t>
            </a:r>
            <a:r>
              <a:rPr lang="en-US" altLang="en-US" dirty="0"/>
              <a:t>Con </a:t>
            </a:r>
            <a:r>
              <a:rPr lang="en-US" altLang="en-US" dirty="0" err="1"/>
              <a:t>trỏ</a:t>
            </a:r>
            <a:endParaRPr lang="en-US" altLang="en-US" dirty="0"/>
          </a:p>
          <a:p>
            <a:pPr lvl="1"/>
            <a:r>
              <a:rPr lang="en-US" altLang="en-US" dirty="0" err="1"/>
              <a:t>Khái</a:t>
            </a:r>
            <a:r>
              <a:rPr lang="en-US" altLang="en-US" dirty="0"/>
              <a:t> </a:t>
            </a:r>
            <a:r>
              <a:rPr lang="en-US" altLang="en-US" dirty="0" err="1"/>
              <a:t>niệm</a:t>
            </a:r>
            <a:r>
              <a:rPr lang="en-US" altLang="en-US" dirty="0"/>
              <a:t> </a:t>
            </a:r>
            <a:r>
              <a:rPr lang="en-US" altLang="en-US" dirty="0" err="1"/>
              <a:t>và</a:t>
            </a:r>
            <a:r>
              <a:rPr lang="en-US" altLang="en-US" dirty="0"/>
              <a:t> </a:t>
            </a:r>
            <a:r>
              <a:rPr lang="en-US" altLang="en-US" dirty="0" err="1"/>
              <a:t>cách</a:t>
            </a:r>
            <a:r>
              <a:rPr lang="en-US" altLang="en-US" dirty="0"/>
              <a:t> </a:t>
            </a:r>
            <a:r>
              <a:rPr lang="en-US" altLang="en-US" dirty="0" err="1"/>
              <a:t>khai</a:t>
            </a:r>
            <a:r>
              <a:rPr lang="en-US" altLang="en-US" dirty="0"/>
              <a:t> </a:t>
            </a:r>
            <a:r>
              <a:rPr lang="en-US" altLang="en-US" dirty="0" err="1"/>
              <a:t>báo</a:t>
            </a:r>
            <a:endParaRPr lang="en-US" altLang="en-US" dirty="0"/>
          </a:p>
          <a:p>
            <a:pPr lvl="1"/>
            <a:r>
              <a:rPr lang="en-US" altLang="en-US" dirty="0" err="1"/>
              <a:t>Toán</a:t>
            </a:r>
            <a:r>
              <a:rPr lang="en-US" altLang="en-US" dirty="0"/>
              <a:t> </a:t>
            </a:r>
            <a:r>
              <a:rPr lang="en-US" altLang="en-US" dirty="0" err="1"/>
              <a:t>tử</a:t>
            </a:r>
            <a:r>
              <a:rPr lang="en-US" altLang="en-US" dirty="0"/>
              <a:t> </a:t>
            </a:r>
            <a:r>
              <a:rPr lang="en-US" altLang="en-US" dirty="0" err="1"/>
              <a:t>địa</a:t>
            </a:r>
            <a:r>
              <a:rPr lang="en-US" altLang="en-US" dirty="0"/>
              <a:t> </a:t>
            </a:r>
            <a:r>
              <a:rPr lang="en-US" altLang="en-US" dirty="0" err="1"/>
              <a:t>chỉ</a:t>
            </a:r>
            <a:r>
              <a:rPr lang="en-US" altLang="en-US" dirty="0"/>
              <a:t> (&amp;), </a:t>
            </a:r>
            <a:r>
              <a:rPr lang="en-US" altLang="en-US" dirty="0" err="1"/>
              <a:t>toán</a:t>
            </a:r>
            <a:r>
              <a:rPr lang="en-US" altLang="en-US" dirty="0"/>
              <a:t> </a:t>
            </a:r>
            <a:r>
              <a:rPr lang="en-US" altLang="en-US" dirty="0" err="1"/>
              <a:t>tử</a:t>
            </a:r>
            <a:r>
              <a:rPr lang="en-US" altLang="en-US" dirty="0"/>
              <a:t> </a:t>
            </a:r>
            <a:r>
              <a:rPr lang="en-US" altLang="en-US" dirty="0" err="1"/>
              <a:t>nội</a:t>
            </a:r>
            <a:r>
              <a:rPr lang="en-US" altLang="en-US" dirty="0"/>
              <a:t> dung (*)</a:t>
            </a:r>
          </a:p>
          <a:p>
            <a:pPr lvl="1"/>
            <a:r>
              <a:rPr lang="en-US" altLang="en-US" dirty="0" err="1"/>
              <a:t>Phép</a:t>
            </a:r>
            <a:r>
              <a:rPr lang="en-US" altLang="en-US" dirty="0"/>
              <a:t> </a:t>
            </a:r>
            <a:r>
              <a:rPr lang="en-US" altLang="en-US" dirty="0" err="1"/>
              <a:t>toán</a:t>
            </a:r>
            <a:r>
              <a:rPr lang="en-US" altLang="en-US" dirty="0"/>
              <a:t> </a:t>
            </a:r>
            <a:r>
              <a:rPr lang="en-US" altLang="en-US" dirty="0" err="1"/>
              <a:t>trên</a:t>
            </a:r>
            <a:r>
              <a:rPr lang="en-US" altLang="en-US" dirty="0"/>
              <a:t> con </a:t>
            </a:r>
            <a:r>
              <a:rPr lang="en-US" altLang="en-US" dirty="0" err="1"/>
              <a:t>trỏ</a:t>
            </a:r>
            <a:endParaRPr lang="en-US" altLang="en-US" dirty="0"/>
          </a:p>
          <a:p>
            <a:pPr lvl="1"/>
            <a:r>
              <a:rPr lang="en-US" altLang="en-US" dirty="0"/>
              <a:t>Con </a:t>
            </a:r>
            <a:r>
              <a:rPr lang="en-US" altLang="en-US" dirty="0" err="1"/>
              <a:t>trỏ</a:t>
            </a:r>
            <a:r>
              <a:rPr lang="en-US" altLang="en-US" dirty="0"/>
              <a:t> </a:t>
            </a:r>
            <a:r>
              <a:rPr lang="en-US" altLang="en-US" dirty="0" err="1"/>
              <a:t>và</a:t>
            </a:r>
            <a:r>
              <a:rPr lang="en-US" altLang="en-US" dirty="0"/>
              <a:t> </a:t>
            </a:r>
            <a:r>
              <a:rPr lang="en-US" altLang="en-US" dirty="0" err="1"/>
              <a:t>mảng</a:t>
            </a:r>
            <a:endParaRPr lang="en-US" altLang="en-US" dirty="0"/>
          </a:p>
          <a:p>
            <a:pPr marL="0" indent="0">
              <a:buNone/>
            </a:pPr>
            <a:r>
              <a:rPr lang="vi-VN" altLang="en-US" dirty="0"/>
              <a:t>5.3. </a:t>
            </a:r>
            <a:r>
              <a:rPr lang="en-US" altLang="en-US" dirty="0" err="1"/>
              <a:t>Xâu</a:t>
            </a:r>
            <a:r>
              <a:rPr lang="en-US" altLang="en-US" dirty="0"/>
              <a:t> </a:t>
            </a:r>
            <a:r>
              <a:rPr lang="en-US" altLang="en-US" dirty="0" err="1"/>
              <a:t>ký</a:t>
            </a:r>
            <a:r>
              <a:rPr lang="en-US" altLang="en-US" dirty="0"/>
              <a:t> </a:t>
            </a:r>
            <a:r>
              <a:rPr lang="en-US" altLang="en-US" dirty="0" err="1"/>
              <a:t>tự</a:t>
            </a:r>
            <a:endParaRPr lang="en-US" altLang="en-US" dirty="0"/>
          </a:p>
          <a:p>
            <a:pPr lvl="1"/>
            <a:r>
              <a:rPr lang="en-US" altLang="en-US" dirty="0" err="1"/>
              <a:t>Khái</a:t>
            </a:r>
            <a:r>
              <a:rPr lang="en-US" altLang="en-US" dirty="0"/>
              <a:t> </a:t>
            </a:r>
            <a:r>
              <a:rPr lang="en-US" altLang="en-US" dirty="0" err="1"/>
              <a:t>niệm</a:t>
            </a:r>
            <a:r>
              <a:rPr lang="en-US" altLang="en-US" dirty="0"/>
              <a:t>, </a:t>
            </a:r>
            <a:r>
              <a:rPr lang="en-US" altLang="en-US" dirty="0" err="1"/>
              <a:t>khai</a:t>
            </a:r>
            <a:r>
              <a:rPr lang="en-US" altLang="en-US" dirty="0"/>
              <a:t> </a:t>
            </a:r>
            <a:r>
              <a:rPr lang="en-US" altLang="en-US" dirty="0" err="1"/>
              <a:t>báo</a:t>
            </a:r>
            <a:r>
              <a:rPr lang="en-US" altLang="en-US" dirty="0"/>
              <a:t> </a:t>
            </a:r>
            <a:r>
              <a:rPr lang="en-US" altLang="en-US" dirty="0" err="1"/>
              <a:t>và</a:t>
            </a:r>
            <a:r>
              <a:rPr lang="en-US" altLang="en-US" dirty="0"/>
              <a:t> </a:t>
            </a:r>
            <a:r>
              <a:rPr lang="en-US" altLang="en-US" dirty="0" err="1"/>
              <a:t>sử</a:t>
            </a:r>
            <a:r>
              <a:rPr lang="en-US" altLang="en-US" dirty="0"/>
              <a:t> </a:t>
            </a:r>
            <a:r>
              <a:rPr lang="en-US" altLang="en-US" dirty="0" err="1"/>
              <a:t>dụng</a:t>
            </a:r>
            <a:endParaRPr lang="en-US" altLang="en-US" dirty="0"/>
          </a:p>
          <a:p>
            <a:pPr lvl="1"/>
            <a:r>
              <a:rPr lang="en-US" altLang="en-US" dirty="0" err="1"/>
              <a:t>Các</a:t>
            </a:r>
            <a:r>
              <a:rPr lang="en-US" altLang="en-US" dirty="0"/>
              <a:t> </a:t>
            </a:r>
            <a:r>
              <a:rPr lang="en-US" altLang="en-US" dirty="0" err="1"/>
              <a:t>hàm</a:t>
            </a:r>
            <a:r>
              <a:rPr lang="en-US" altLang="en-US" dirty="0"/>
              <a:t> </a:t>
            </a:r>
            <a:r>
              <a:rPr lang="en-US" altLang="en-US" dirty="0" err="1"/>
              <a:t>xử</a:t>
            </a:r>
            <a:r>
              <a:rPr lang="en-US" altLang="en-US" dirty="0"/>
              <a:t> </a:t>
            </a:r>
            <a:r>
              <a:rPr lang="en-US" altLang="en-US" dirty="0" err="1"/>
              <a:t>lý</a:t>
            </a:r>
            <a:r>
              <a:rPr lang="en-US" altLang="en-US" dirty="0"/>
              <a:t> </a:t>
            </a:r>
            <a:r>
              <a:rPr lang="en-US" altLang="en-US" dirty="0" err="1"/>
              <a:t>ký</a:t>
            </a:r>
            <a:r>
              <a:rPr lang="en-US" altLang="en-US" dirty="0"/>
              <a:t> </a:t>
            </a:r>
            <a:r>
              <a:rPr lang="en-US" altLang="en-US" dirty="0" err="1"/>
              <a:t>tự</a:t>
            </a:r>
            <a:r>
              <a:rPr lang="en-US" altLang="en-US" dirty="0"/>
              <a:t> </a:t>
            </a:r>
            <a:r>
              <a:rPr lang="en-US" altLang="en-US" dirty="0" err="1"/>
              <a:t>và</a:t>
            </a:r>
            <a:r>
              <a:rPr lang="en-US" altLang="en-US" dirty="0"/>
              <a:t> </a:t>
            </a:r>
            <a:r>
              <a:rPr lang="en-US" altLang="en-US" dirty="0" err="1"/>
              <a:t>xâu</a:t>
            </a:r>
            <a:r>
              <a:rPr lang="en-US" altLang="en-US" dirty="0"/>
              <a:t> </a:t>
            </a:r>
            <a:r>
              <a:rPr lang="en-US" altLang="en-US" dirty="0" err="1"/>
              <a:t>ký</a:t>
            </a:r>
            <a:r>
              <a:rPr lang="en-US" altLang="en-US" dirty="0"/>
              <a:t> </a:t>
            </a:r>
            <a:r>
              <a:rPr lang="en-US" altLang="en-US" dirty="0" err="1"/>
              <a:t>tự</a:t>
            </a:r>
            <a:endParaRPr lang="en-US" altLang="en-US" dirty="0"/>
          </a:p>
          <a:p>
            <a:pPr lvl="1"/>
            <a:r>
              <a:rPr lang="en-US" altLang="en-US" dirty="0" err="1"/>
              <a:t>Mảng</a:t>
            </a:r>
            <a:r>
              <a:rPr lang="en-US" altLang="en-US" dirty="0"/>
              <a:t> </a:t>
            </a:r>
            <a:r>
              <a:rPr lang="en-US" altLang="en-US" dirty="0" err="1"/>
              <a:t>xâu</a:t>
            </a:r>
            <a:r>
              <a:rPr lang="en-US" altLang="en-US" dirty="0"/>
              <a:t> </a:t>
            </a:r>
            <a:r>
              <a:rPr lang="en-US" altLang="en-US" dirty="0" err="1"/>
              <a:t>ký</a:t>
            </a:r>
            <a:r>
              <a:rPr lang="en-US" altLang="en-US" dirty="0"/>
              <a:t> </a:t>
            </a:r>
            <a:r>
              <a:rPr lang="en-US" altLang="en-US" dirty="0" err="1"/>
              <a:t>tự</a:t>
            </a:r>
            <a:endParaRPr lang="en-US" altLang="en-US" dirty="0"/>
          </a:p>
        </p:txBody>
      </p:sp>
      <p:sp>
        <p:nvSpPr>
          <p:cNvPr id="2" name="Slide Number Placeholder 1">
            <a:extLst>
              <a:ext uri="{FF2B5EF4-FFF2-40B4-BE49-F238E27FC236}">
                <a16:creationId xmlns:a16="http://schemas.microsoft.com/office/drawing/2014/main" id="{5ED862BA-AFD2-4E4F-AB09-A43F225B093B}"/>
              </a:ext>
            </a:extLst>
          </p:cNvPr>
          <p:cNvSpPr>
            <a:spLocks noGrp="1"/>
          </p:cNvSpPr>
          <p:nvPr>
            <p:ph type="sldNum" sz="quarter" idx="12"/>
          </p:nvPr>
        </p:nvSpPr>
        <p:spPr/>
        <p:txBody>
          <a:bodyPr/>
          <a:lstStyle/>
          <a:p>
            <a:pPr>
              <a:defRPr/>
            </a:pPr>
            <a:fld id="{433BCE07-93B6-431C-B811-61266185107F}" type="slidenum">
              <a:rPr lang="en-US" altLang="en-US" smtClean="0"/>
              <a:pPr>
                <a:defRPr/>
              </a:pPr>
              <a:t>3</a:t>
            </a:fld>
            <a:endParaRPr lang="en-US"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619" name="Rectangle 2"/>
          <p:cNvSpPr>
            <a:spLocks noGrp="1" noChangeArrowheads="1"/>
          </p:cNvSpPr>
          <p:nvPr>
            <p:ph type="title"/>
          </p:nvPr>
        </p:nvSpPr>
        <p:spPr>
          <a:xfrm>
            <a:off x="228600" y="122237"/>
            <a:ext cx="8534400" cy="944563"/>
          </a:xfrm>
        </p:spPr>
        <p:txBody>
          <a:bodyPr>
            <a:normAutofit fontScale="90000"/>
          </a:bodyPr>
          <a:lstStyle/>
          <a:p>
            <a:r>
              <a:rPr lang="en-US" altLang="en-US"/>
              <a:t>Đếm số phần tử thỏa mãn điều kiện</a:t>
            </a:r>
          </a:p>
        </p:txBody>
      </p:sp>
      <p:sp>
        <p:nvSpPr>
          <p:cNvPr id="882695" name="Rectangle 3"/>
          <p:cNvSpPr>
            <a:spLocks noChangeArrowheads="1"/>
          </p:cNvSpPr>
          <p:nvPr/>
        </p:nvSpPr>
        <p:spPr bwMode="auto">
          <a:xfrm>
            <a:off x="304800" y="990600"/>
            <a:ext cx="8534400" cy="569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eaLnBrk="1" hangingPunct="1"/>
            <a:r>
              <a:rPr lang="en-US" altLang="en-US" b="0">
                <a:solidFill>
                  <a:srgbClr val="220076"/>
                </a:solidFill>
              </a:rPr>
              <a:t>Duyệt từng phần tử của dãy (</a:t>
            </a:r>
            <a:r>
              <a:rPr lang="en-US" altLang="en-US" b="0" i="1">
                <a:solidFill>
                  <a:srgbClr val="220076"/>
                </a:solidFill>
              </a:rPr>
              <a:t>dùng </a:t>
            </a:r>
            <a:r>
              <a:rPr lang="en-US" altLang="en-US" i="1">
                <a:solidFill>
                  <a:srgbClr val="220076"/>
                </a:solidFill>
              </a:rPr>
              <a:t>for </a:t>
            </a:r>
            <a:r>
              <a:rPr lang="en-US" altLang="en-US" b="0">
                <a:solidFill>
                  <a:srgbClr val="220076"/>
                </a:solidFill>
              </a:rPr>
              <a:t>)</a:t>
            </a:r>
          </a:p>
          <a:p>
            <a:pPr eaLnBrk="1" hangingPunct="1"/>
            <a:r>
              <a:rPr lang="en-US" altLang="en-US" b="0">
                <a:solidFill>
                  <a:srgbClr val="220076"/>
                </a:solidFill>
              </a:rPr>
              <a:t>Nếu phần tử xét thỏa mãn điều kiện</a:t>
            </a:r>
          </a:p>
          <a:p>
            <a:pPr lvl="1" eaLnBrk="1" hangingPunct="1"/>
            <a:r>
              <a:rPr lang="en-US" altLang="en-US" b="0">
                <a:solidFill>
                  <a:srgbClr val="220076"/>
                </a:solidFill>
              </a:rPr>
              <a:t>Ghi nhận</a:t>
            </a:r>
          </a:p>
          <a:p>
            <a:pPr eaLnBrk="1" hangingPunct="1"/>
            <a:r>
              <a:rPr lang="en-US" altLang="en-US" b="0">
                <a:solidFill>
                  <a:srgbClr val="220076"/>
                </a:solidFill>
              </a:rPr>
              <a:t>Chuyển sang xem xét phần tử tiếp theo</a:t>
            </a:r>
            <a:endParaRPr lang="vi-VN" altLang="en-US" b="0">
              <a:solidFill>
                <a:srgbClr val="220076"/>
              </a:solidFill>
            </a:endParaRPr>
          </a:p>
          <a:p>
            <a:pPr eaLnBrk="1" hangingPunct="1">
              <a:spcBef>
                <a:spcPct val="50000"/>
              </a:spcBef>
              <a:buFontTx/>
              <a:buNone/>
            </a:pPr>
            <a:r>
              <a:rPr lang="en-US" altLang="en-US" i="1" u="sng">
                <a:solidFill>
                  <a:srgbClr val="220076"/>
                </a:solidFill>
              </a:rPr>
              <a:t>Ví dụ:</a:t>
            </a:r>
            <a:r>
              <a:rPr lang="en-US" altLang="en-US" b="0">
                <a:solidFill>
                  <a:srgbClr val="220076"/>
                </a:solidFill>
              </a:rPr>
              <a:t> </a:t>
            </a:r>
            <a:r>
              <a:rPr lang="en-US" altLang="en-US" sz="2800" b="0">
                <a:solidFill>
                  <a:srgbClr val="220076"/>
                </a:solidFill>
              </a:rPr>
              <a:t>Đếm số tháng có lượng mưa lớn hơn 50mm</a:t>
            </a:r>
            <a:endParaRPr lang="en-US" altLang="en-US" sz="2800" i="1" u="sng">
              <a:solidFill>
                <a:srgbClr val="220076"/>
              </a:solidFill>
            </a:endParaRPr>
          </a:p>
          <a:p>
            <a:pPr eaLnBrk="1" hangingPunct="1">
              <a:spcBef>
                <a:spcPct val="0"/>
              </a:spcBef>
              <a:buFontTx/>
              <a:buNone/>
            </a:pPr>
            <a:r>
              <a:rPr lang="fr-FR" altLang="en-US" sz="2800" b="0">
                <a:solidFill>
                  <a:srgbClr val="220076"/>
                </a:solidFill>
                <a:cs typeface="Courier New" panose="02070309020205020404" pitchFamily="49" charset="0"/>
              </a:rPr>
              <a:t>	</a:t>
            </a:r>
            <a:r>
              <a:rPr lang="fr-FR" altLang="en-US" sz="2800" b="0">
                <a:solidFill>
                  <a:srgbClr val="0000CC"/>
                </a:solidFill>
                <a:cs typeface="Courier New" panose="02070309020205020404" pitchFamily="49" charset="0"/>
              </a:rPr>
              <a:t>int dem = 0;	</a:t>
            </a:r>
          </a:p>
          <a:p>
            <a:pPr eaLnBrk="1" hangingPunct="1">
              <a:spcBef>
                <a:spcPct val="0"/>
              </a:spcBef>
              <a:buFontTx/>
              <a:buNone/>
            </a:pPr>
            <a:r>
              <a:rPr lang="en-US" altLang="en-US" sz="2800" b="0">
                <a:solidFill>
                  <a:srgbClr val="0000CC"/>
                </a:solidFill>
                <a:cs typeface="Courier New" panose="02070309020205020404" pitchFamily="49" charset="0"/>
              </a:rPr>
              <a:t>	for(i = 0; i &lt; MONTHS; i++)</a:t>
            </a:r>
          </a:p>
          <a:p>
            <a:pPr eaLnBrk="1" hangingPunct="1">
              <a:spcBef>
                <a:spcPct val="0"/>
              </a:spcBef>
              <a:buFontTx/>
              <a:buNone/>
            </a:pPr>
            <a:r>
              <a:rPr lang="en-US" altLang="en-US" sz="2800" b="0">
                <a:solidFill>
                  <a:srgbClr val="0000CC"/>
                </a:solidFill>
                <a:cs typeface="Courier New" panose="02070309020205020404" pitchFamily="49" charset="0"/>
              </a:rPr>
              <a:t>		if(rainfall[i] &gt; 50)	</a:t>
            </a:r>
          </a:p>
          <a:p>
            <a:pPr eaLnBrk="1" hangingPunct="1">
              <a:spcBef>
                <a:spcPct val="0"/>
              </a:spcBef>
              <a:buFontTx/>
              <a:buNone/>
            </a:pPr>
            <a:r>
              <a:rPr lang="en-US" altLang="en-US" sz="2800" b="0">
                <a:solidFill>
                  <a:srgbClr val="0000CC"/>
                </a:solidFill>
                <a:cs typeface="Courier New" panose="02070309020205020404" pitchFamily="49" charset="0"/>
              </a:rPr>
              <a:t>			</a:t>
            </a:r>
            <a:r>
              <a:rPr lang="fr-FR" altLang="en-US" sz="2800" b="0">
                <a:solidFill>
                  <a:srgbClr val="0000CC"/>
                </a:solidFill>
                <a:cs typeface="Courier New" panose="02070309020205020404" pitchFamily="49" charset="0"/>
              </a:rPr>
              <a:t>dem++;	</a:t>
            </a:r>
          </a:p>
          <a:p>
            <a:pPr eaLnBrk="1" hangingPunct="1">
              <a:spcBef>
                <a:spcPct val="0"/>
              </a:spcBef>
              <a:buFontTx/>
              <a:buNone/>
            </a:pPr>
            <a:r>
              <a:rPr lang="fr-FR" altLang="en-US" sz="2800" b="0">
                <a:solidFill>
                  <a:srgbClr val="0000CC"/>
                </a:solidFill>
                <a:cs typeface="Courier New" panose="02070309020205020404" pitchFamily="49" charset="0"/>
              </a:rPr>
              <a:t>	printf("\nThang mua nhieu hon 50mm: %d", dem);</a:t>
            </a:r>
            <a:endParaRPr lang="en-US" altLang="en-US" sz="2800" b="0">
              <a:solidFill>
                <a:srgbClr val="0000CC"/>
              </a:solidFill>
              <a:cs typeface="Courier New" panose="02070309020205020404" pitchFamily="49" charset="0"/>
            </a:endParaRPr>
          </a:p>
        </p:txBody>
      </p:sp>
      <p:sp>
        <p:nvSpPr>
          <p:cNvPr id="2" name="Slide Number Placeholder 1">
            <a:extLst>
              <a:ext uri="{FF2B5EF4-FFF2-40B4-BE49-F238E27FC236}">
                <a16:creationId xmlns:a16="http://schemas.microsoft.com/office/drawing/2014/main" id="{10B6A7F8-48E4-4B71-A36D-2B332B3245E5}"/>
              </a:ext>
            </a:extLst>
          </p:cNvPr>
          <p:cNvSpPr>
            <a:spLocks noGrp="1"/>
          </p:cNvSpPr>
          <p:nvPr>
            <p:ph type="sldNum" sz="quarter" idx="12"/>
          </p:nvPr>
        </p:nvSpPr>
        <p:spPr/>
        <p:txBody>
          <a:bodyPr/>
          <a:lstStyle/>
          <a:p>
            <a:pPr>
              <a:defRPr/>
            </a:pPr>
            <a:fld id="{433BCE07-93B6-431C-B811-61266185107F}" type="slidenum">
              <a:rPr lang="en-US" altLang="en-US" smtClean="0"/>
              <a:pPr>
                <a:defRPr/>
              </a:pPr>
              <a:t>30</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882695">
                                            <p:txEl>
                                              <p:pRg st="0" end="0"/>
                                            </p:txEl>
                                          </p:spTgt>
                                        </p:tgtEl>
                                        <p:attrNameLst>
                                          <p:attrName>style.visibility</p:attrName>
                                        </p:attrNameLst>
                                      </p:cBhvr>
                                      <p:to>
                                        <p:strVal val="visible"/>
                                      </p:to>
                                    </p:set>
                                    <p:animEffect transition="in" filter="box(in)">
                                      <p:cBhvr>
                                        <p:cTn id="7" dur="500"/>
                                        <p:tgtEl>
                                          <p:spTgt spid="882695">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882695">
                                            <p:txEl>
                                              <p:pRg st="1" end="1"/>
                                            </p:txEl>
                                          </p:spTgt>
                                        </p:tgtEl>
                                        <p:attrNameLst>
                                          <p:attrName>style.visibility</p:attrName>
                                        </p:attrNameLst>
                                      </p:cBhvr>
                                      <p:to>
                                        <p:strVal val="visible"/>
                                      </p:to>
                                    </p:set>
                                    <p:animEffect transition="in" filter="box(in)">
                                      <p:cBhvr>
                                        <p:cTn id="10" dur="500"/>
                                        <p:tgtEl>
                                          <p:spTgt spid="882695">
                                            <p:txEl>
                                              <p:pRg st="1" end="1"/>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882695">
                                            <p:txEl>
                                              <p:pRg st="2" end="2"/>
                                            </p:txEl>
                                          </p:spTgt>
                                        </p:tgtEl>
                                        <p:attrNameLst>
                                          <p:attrName>style.visibility</p:attrName>
                                        </p:attrNameLst>
                                      </p:cBhvr>
                                      <p:to>
                                        <p:strVal val="visible"/>
                                      </p:to>
                                    </p:set>
                                    <p:animEffect transition="in" filter="box(in)">
                                      <p:cBhvr>
                                        <p:cTn id="13" dur="500"/>
                                        <p:tgtEl>
                                          <p:spTgt spid="882695">
                                            <p:txEl>
                                              <p:pRg st="2" end="2"/>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882695">
                                            <p:txEl>
                                              <p:pRg st="3" end="3"/>
                                            </p:txEl>
                                          </p:spTgt>
                                        </p:tgtEl>
                                        <p:attrNameLst>
                                          <p:attrName>style.visibility</p:attrName>
                                        </p:attrNameLst>
                                      </p:cBhvr>
                                      <p:to>
                                        <p:strVal val="visible"/>
                                      </p:to>
                                    </p:set>
                                    <p:animEffect transition="in" filter="box(in)">
                                      <p:cBhvr>
                                        <p:cTn id="16" dur="500"/>
                                        <p:tgtEl>
                                          <p:spTgt spid="882695">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 presetClass="entr" presetSubtype="10" fill="hold" nodeType="clickEffect">
                                  <p:stCondLst>
                                    <p:cond delay="0"/>
                                  </p:stCondLst>
                                  <p:childTnLst>
                                    <p:set>
                                      <p:cBhvr>
                                        <p:cTn id="20" dur="1" fill="hold">
                                          <p:stCondLst>
                                            <p:cond delay="0"/>
                                          </p:stCondLst>
                                        </p:cTn>
                                        <p:tgtEl>
                                          <p:spTgt spid="882695">
                                            <p:txEl>
                                              <p:pRg st="4" end="4"/>
                                            </p:txEl>
                                          </p:spTgt>
                                        </p:tgtEl>
                                        <p:attrNameLst>
                                          <p:attrName>style.visibility</p:attrName>
                                        </p:attrNameLst>
                                      </p:cBhvr>
                                      <p:to>
                                        <p:strVal val="visible"/>
                                      </p:to>
                                    </p:set>
                                    <p:animEffect transition="in" filter="checkerboard(across)">
                                      <p:cBhvr>
                                        <p:cTn id="21" dur="500"/>
                                        <p:tgtEl>
                                          <p:spTgt spid="882695">
                                            <p:txEl>
                                              <p:pRg st="4" end="4"/>
                                            </p:txEl>
                                          </p:spTgt>
                                        </p:tgtEl>
                                      </p:cBhvr>
                                    </p:animEffect>
                                  </p:childTnLst>
                                </p:cTn>
                              </p:par>
                              <p:par>
                                <p:cTn id="22" presetID="5" presetClass="entr" presetSubtype="10" fill="hold" nodeType="withEffect">
                                  <p:stCondLst>
                                    <p:cond delay="0"/>
                                  </p:stCondLst>
                                  <p:childTnLst>
                                    <p:set>
                                      <p:cBhvr>
                                        <p:cTn id="23" dur="1" fill="hold">
                                          <p:stCondLst>
                                            <p:cond delay="0"/>
                                          </p:stCondLst>
                                        </p:cTn>
                                        <p:tgtEl>
                                          <p:spTgt spid="882695">
                                            <p:txEl>
                                              <p:pRg st="5" end="5"/>
                                            </p:txEl>
                                          </p:spTgt>
                                        </p:tgtEl>
                                        <p:attrNameLst>
                                          <p:attrName>style.visibility</p:attrName>
                                        </p:attrNameLst>
                                      </p:cBhvr>
                                      <p:to>
                                        <p:strVal val="visible"/>
                                      </p:to>
                                    </p:set>
                                    <p:animEffect transition="in" filter="checkerboard(across)">
                                      <p:cBhvr>
                                        <p:cTn id="24" dur="500"/>
                                        <p:tgtEl>
                                          <p:spTgt spid="882695">
                                            <p:txEl>
                                              <p:pRg st="5" end="5"/>
                                            </p:txEl>
                                          </p:spTgt>
                                        </p:tgtEl>
                                      </p:cBhvr>
                                    </p:animEffect>
                                  </p:childTnLst>
                                </p:cTn>
                              </p:par>
                              <p:par>
                                <p:cTn id="25" presetID="5" presetClass="entr" presetSubtype="10" fill="hold" nodeType="withEffect">
                                  <p:stCondLst>
                                    <p:cond delay="0"/>
                                  </p:stCondLst>
                                  <p:childTnLst>
                                    <p:set>
                                      <p:cBhvr>
                                        <p:cTn id="26" dur="1" fill="hold">
                                          <p:stCondLst>
                                            <p:cond delay="0"/>
                                          </p:stCondLst>
                                        </p:cTn>
                                        <p:tgtEl>
                                          <p:spTgt spid="882695">
                                            <p:txEl>
                                              <p:pRg st="6" end="6"/>
                                            </p:txEl>
                                          </p:spTgt>
                                        </p:tgtEl>
                                        <p:attrNameLst>
                                          <p:attrName>style.visibility</p:attrName>
                                        </p:attrNameLst>
                                      </p:cBhvr>
                                      <p:to>
                                        <p:strVal val="visible"/>
                                      </p:to>
                                    </p:set>
                                    <p:animEffect transition="in" filter="checkerboard(across)">
                                      <p:cBhvr>
                                        <p:cTn id="27" dur="500"/>
                                        <p:tgtEl>
                                          <p:spTgt spid="882695">
                                            <p:txEl>
                                              <p:pRg st="6" end="6"/>
                                            </p:txEl>
                                          </p:spTgt>
                                        </p:tgtEl>
                                      </p:cBhvr>
                                    </p:animEffect>
                                  </p:childTnLst>
                                </p:cTn>
                              </p:par>
                              <p:par>
                                <p:cTn id="28" presetID="5" presetClass="entr" presetSubtype="10" fill="hold" nodeType="withEffect">
                                  <p:stCondLst>
                                    <p:cond delay="0"/>
                                  </p:stCondLst>
                                  <p:childTnLst>
                                    <p:set>
                                      <p:cBhvr>
                                        <p:cTn id="29" dur="1" fill="hold">
                                          <p:stCondLst>
                                            <p:cond delay="0"/>
                                          </p:stCondLst>
                                        </p:cTn>
                                        <p:tgtEl>
                                          <p:spTgt spid="882695">
                                            <p:txEl>
                                              <p:pRg st="7" end="7"/>
                                            </p:txEl>
                                          </p:spTgt>
                                        </p:tgtEl>
                                        <p:attrNameLst>
                                          <p:attrName>style.visibility</p:attrName>
                                        </p:attrNameLst>
                                      </p:cBhvr>
                                      <p:to>
                                        <p:strVal val="visible"/>
                                      </p:to>
                                    </p:set>
                                    <p:animEffect transition="in" filter="checkerboard(across)">
                                      <p:cBhvr>
                                        <p:cTn id="30" dur="500"/>
                                        <p:tgtEl>
                                          <p:spTgt spid="882695">
                                            <p:txEl>
                                              <p:pRg st="7" end="7"/>
                                            </p:txEl>
                                          </p:spTgt>
                                        </p:tgtEl>
                                      </p:cBhvr>
                                    </p:animEffect>
                                  </p:childTnLst>
                                </p:cTn>
                              </p:par>
                              <p:par>
                                <p:cTn id="31" presetID="5" presetClass="entr" presetSubtype="10" fill="hold" nodeType="withEffect">
                                  <p:stCondLst>
                                    <p:cond delay="0"/>
                                  </p:stCondLst>
                                  <p:childTnLst>
                                    <p:set>
                                      <p:cBhvr>
                                        <p:cTn id="32" dur="1" fill="hold">
                                          <p:stCondLst>
                                            <p:cond delay="0"/>
                                          </p:stCondLst>
                                        </p:cTn>
                                        <p:tgtEl>
                                          <p:spTgt spid="882695">
                                            <p:txEl>
                                              <p:pRg st="8" end="8"/>
                                            </p:txEl>
                                          </p:spTgt>
                                        </p:tgtEl>
                                        <p:attrNameLst>
                                          <p:attrName>style.visibility</p:attrName>
                                        </p:attrNameLst>
                                      </p:cBhvr>
                                      <p:to>
                                        <p:strVal val="visible"/>
                                      </p:to>
                                    </p:set>
                                    <p:animEffect transition="in" filter="checkerboard(across)">
                                      <p:cBhvr>
                                        <p:cTn id="33" dur="500"/>
                                        <p:tgtEl>
                                          <p:spTgt spid="882695">
                                            <p:txEl>
                                              <p:pRg st="8" end="8"/>
                                            </p:txEl>
                                          </p:spTgt>
                                        </p:tgtEl>
                                      </p:cBhvr>
                                    </p:animEffect>
                                  </p:childTnLst>
                                </p:cTn>
                              </p:par>
                              <p:par>
                                <p:cTn id="34" presetID="5" presetClass="entr" presetSubtype="10" fill="hold" nodeType="withEffect">
                                  <p:stCondLst>
                                    <p:cond delay="0"/>
                                  </p:stCondLst>
                                  <p:childTnLst>
                                    <p:set>
                                      <p:cBhvr>
                                        <p:cTn id="35" dur="1" fill="hold">
                                          <p:stCondLst>
                                            <p:cond delay="0"/>
                                          </p:stCondLst>
                                        </p:cTn>
                                        <p:tgtEl>
                                          <p:spTgt spid="882695">
                                            <p:txEl>
                                              <p:pRg st="9" end="9"/>
                                            </p:txEl>
                                          </p:spTgt>
                                        </p:tgtEl>
                                        <p:attrNameLst>
                                          <p:attrName>style.visibility</p:attrName>
                                        </p:attrNameLst>
                                      </p:cBhvr>
                                      <p:to>
                                        <p:strVal val="visible"/>
                                      </p:to>
                                    </p:set>
                                    <p:animEffect transition="in" filter="checkerboard(across)">
                                      <p:cBhvr>
                                        <p:cTn id="36" dur="500"/>
                                        <p:tgtEl>
                                          <p:spTgt spid="88269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7667" name="Rectangle 2"/>
          <p:cNvSpPr>
            <a:spLocks noGrp="1" noChangeArrowheads="1"/>
          </p:cNvSpPr>
          <p:nvPr>
            <p:ph type="title"/>
          </p:nvPr>
        </p:nvSpPr>
        <p:spPr>
          <a:xfrm>
            <a:off x="228600" y="122237"/>
            <a:ext cx="8534400" cy="944563"/>
          </a:xfrm>
        </p:spPr>
        <p:txBody>
          <a:bodyPr>
            <a:normAutofit fontScale="90000"/>
          </a:bodyPr>
          <a:lstStyle/>
          <a:p>
            <a:r>
              <a:rPr lang="en-US" altLang="en-US"/>
              <a:t>Ví dụ: Nhập mảng, đưa ra TBC các số chia hết cho 7</a:t>
            </a:r>
          </a:p>
        </p:txBody>
      </p:sp>
      <p:sp>
        <p:nvSpPr>
          <p:cNvPr id="884743" name="Rectangle 3"/>
          <p:cNvSpPr>
            <a:spLocks noChangeArrowheads="1"/>
          </p:cNvSpPr>
          <p:nvPr/>
        </p:nvSpPr>
        <p:spPr bwMode="auto">
          <a:xfrm>
            <a:off x="228600" y="1143001"/>
            <a:ext cx="8729662" cy="4572000"/>
          </a:xfrm>
          <a:prstGeom prst="rect">
            <a:avLst/>
          </a:prstGeom>
          <a:noFill/>
          <a:ln w="952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eaLnBrk="1" hangingPunct="1">
              <a:spcBef>
                <a:spcPct val="0"/>
              </a:spcBef>
              <a:buFontTx/>
              <a:buNone/>
            </a:pPr>
            <a:r>
              <a:rPr lang="en-US" altLang="en-US" sz="1800" b="0" dirty="0">
                <a:solidFill>
                  <a:srgbClr val="220076"/>
                </a:solidFill>
                <a:latin typeface="Consolas" panose="020B0609020204030204" pitchFamily="49" charset="0"/>
                <a:cs typeface="Courier New" panose="02070309020205020404" pitchFamily="49" charset="0"/>
              </a:rPr>
              <a:t>#include&lt;stdio.h&gt;</a:t>
            </a:r>
          </a:p>
          <a:p>
            <a:pPr eaLnBrk="1" hangingPunct="1">
              <a:spcBef>
                <a:spcPct val="0"/>
              </a:spcBef>
              <a:buFontTx/>
              <a:buNone/>
            </a:pPr>
            <a:r>
              <a:rPr lang="vi-VN" altLang="en-US" sz="1800" b="0" dirty="0" err="1">
                <a:solidFill>
                  <a:srgbClr val="220076"/>
                </a:solidFill>
                <a:latin typeface="Consolas" panose="020B0609020204030204" pitchFamily="49" charset="0"/>
                <a:cs typeface="Courier New" panose="02070309020205020404" pitchFamily="49" charset="0"/>
              </a:rPr>
              <a:t>int</a:t>
            </a:r>
            <a:r>
              <a:rPr lang="en-US" altLang="en-US" sz="1800" b="0" dirty="0">
                <a:solidFill>
                  <a:srgbClr val="220076"/>
                </a:solidFill>
                <a:latin typeface="Consolas" panose="020B0609020204030204" pitchFamily="49" charset="0"/>
                <a:cs typeface="Courier New" panose="02070309020205020404" pitchFamily="49" charset="0"/>
              </a:rPr>
              <a:t> main(){</a:t>
            </a:r>
          </a:p>
          <a:p>
            <a:pPr eaLnBrk="1" hangingPunct="1">
              <a:spcBef>
                <a:spcPct val="0"/>
              </a:spcBef>
              <a:buFontTx/>
              <a:buNone/>
            </a:pPr>
            <a:r>
              <a:rPr lang="en-US" altLang="en-US" sz="1800" b="0" dirty="0">
                <a:solidFill>
                  <a:srgbClr val="220076"/>
                </a:solidFill>
                <a:latin typeface="Consolas" panose="020B0609020204030204" pitchFamily="49" charset="0"/>
                <a:cs typeface="Courier New" panose="02070309020205020404" pitchFamily="49" charset="0"/>
              </a:rPr>
              <a:t>	int A[100];	</a:t>
            </a:r>
          </a:p>
          <a:p>
            <a:pPr eaLnBrk="1" hangingPunct="1">
              <a:spcBef>
                <a:spcPct val="0"/>
              </a:spcBef>
              <a:buFontTx/>
              <a:buNone/>
            </a:pPr>
            <a:r>
              <a:rPr lang="en-US" altLang="en-US" sz="1800" b="0" dirty="0">
                <a:solidFill>
                  <a:srgbClr val="220076"/>
                </a:solidFill>
                <a:latin typeface="Consolas" panose="020B0609020204030204" pitchFamily="49" charset="0"/>
                <a:cs typeface="Courier New" panose="02070309020205020404" pitchFamily="49" charset="0"/>
              </a:rPr>
              <a:t>	int n, </a:t>
            </a:r>
            <a:r>
              <a:rPr lang="en-US" altLang="en-US" sz="1800" b="0" dirty="0" err="1">
                <a:solidFill>
                  <a:srgbClr val="220076"/>
                </a:solidFill>
                <a:latin typeface="Consolas" panose="020B0609020204030204" pitchFamily="49" charset="0"/>
                <a:cs typeface="Courier New" panose="02070309020205020404" pitchFamily="49" charset="0"/>
              </a:rPr>
              <a:t>i</a:t>
            </a:r>
            <a:r>
              <a:rPr lang="en-US" altLang="en-US" sz="1800" b="0" dirty="0">
                <a:solidFill>
                  <a:srgbClr val="220076"/>
                </a:solidFill>
                <a:latin typeface="Consolas" panose="020B0609020204030204" pitchFamily="49" charset="0"/>
                <a:cs typeface="Courier New" panose="02070309020205020404" pitchFamily="49" charset="0"/>
              </a:rPr>
              <a:t>, d = 0, S=0;</a:t>
            </a:r>
          </a:p>
          <a:p>
            <a:pPr>
              <a:spcBef>
                <a:spcPct val="0"/>
              </a:spcBef>
              <a:buNone/>
            </a:pPr>
            <a:r>
              <a:rPr lang="en-US" altLang="en-US" sz="1800" b="0" dirty="0">
                <a:solidFill>
                  <a:srgbClr val="220076"/>
                </a:solidFill>
                <a:latin typeface="Consolas" panose="020B0609020204030204" pitchFamily="49" charset="0"/>
                <a:cs typeface="Courier New" panose="02070309020205020404" pitchFamily="49" charset="0"/>
              </a:rPr>
              <a:t>	</a:t>
            </a:r>
            <a:r>
              <a:rPr lang="en-US" altLang="en-US" sz="1800" b="0" err="1">
                <a:solidFill>
                  <a:srgbClr val="220076"/>
                </a:solidFill>
                <a:latin typeface="Consolas" panose="020B0609020204030204" pitchFamily="49" charset="0"/>
                <a:cs typeface="Courier New" panose="02070309020205020404" pitchFamily="49" charset="0"/>
              </a:rPr>
              <a:t>printf</a:t>
            </a:r>
            <a:r>
              <a:rPr lang="en-US" altLang="en-US" sz="1800">
                <a:solidFill>
                  <a:srgbClr val="220076"/>
                </a:solidFill>
                <a:latin typeface="Consolas" panose="020B0609020204030204" pitchFamily="49" charset="0"/>
                <a:cs typeface="Courier New" panose="02070309020205020404" pitchFamily="49" charset="0"/>
              </a:rPr>
              <a:t>("\</a:t>
            </a:r>
            <a:r>
              <a:rPr lang="en-US" altLang="en-US" sz="1800" b="0" dirty="0">
                <a:solidFill>
                  <a:srgbClr val="220076"/>
                </a:solidFill>
                <a:latin typeface="Consolas" panose="020B0609020204030204" pitchFamily="49" charset="0"/>
                <a:cs typeface="Courier New" panose="02070309020205020404" pitchFamily="49" charset="0"/>
              </a:rPr>
              <a:t>n So phan </a:t>
            </a:r>
            <a:r>
              <a:rPr lang="en-US" altLang="en-US" sz="1800" b="0" dirty="0" err="1">
                <a:solidFill>
                  <a:srgbClr val="220076"/>
                </a:solidFill>
                <a:latin typeface="Consolas" panose="020B0609020204030204" pitchFamily="49" charset="0"/>
                <a:cs typeface="Courier New" panose="02070309020205020404" pitchFamily="49" charset="0"/>
              </a:rPr>
              <a:t>tu</a:t>
            </a:r>
            <a:r>
              <a:rPr lang="en-US" altLang="en-US" sz="1800" b="0" dirty="0">
                <a:solidFill>
                  <a:srgbClr val="220076"/>
                </a:solidFill>
                <a:latin typeface="Consolas" panose="020B0609020204030204" pitchFamily="49" charset="0"/>
                <a:cs typeface="Courier New" panose="02070309020205020404" pitchFamily="49" charset="0"/>
              </a:rPr>
              <a:t> </a:t>
            </a:r>
            <a:r>
              <a:rPr lang="en-US" altLang="en-US" sz="1800" b="0" dirty="0" err="1">
                <a:solidFill>
                  <a:srgbClr val="220076"/>
                </a:solidFill>
                <a:latin typeface="Consolas" panose="020B0609020204030204" pitchFamily="49" charset="0"/>
                <a:cs typeface="Courier New" panose="02070309020205020404" pitchFamily="49" charset="0"/>
              </a:rPr>
              <a:t>cua</a:t>
            </a:r>
            <a:r>
              <a:rPr lang="en-US" altLang="en-US" sz="1800" b="0" dirty="0">
                <a:solidFill>
                  <a:srgbClr val="220076"/>
                </a:solidFill>
                <a:latin typeface="Consolas" panose="020B0609020204030204" pitchFamily="49" charset="0"/>
                <a:cs typeface="Courier New" panose="02070309020205020404" pitchFamily="49" charset="0"/>
              </a:rPr>
              <a:t> </a:t>
            </a:r>
            <a:r>
              <a:rPr lang="en-US" altLang="en-US" sz="1800" b="0" dirty="0" err="1">
                <a:solidFill>
                  <a:srgbClr val="220076"/>
                </a:solidFill>
                <a:latin typeface="Consolas" panose="020B0609020204030204" pitchFamily="49" charset="0"/>
                <a:cs typeface="Courier New" panose="02070309020205020404" pitchFamily="49" charset="0"/>
              </a:rPr>
              <a:t>mang</a:t>
            </a:r>
            <a:r>
              <a:rPr lang="en-US" altLang="en-US" sz="1800" b="0" dirty="0">
                <a:solidFill>
                  <a:srgbClr val="220076"/>
                </a:solidFill>
                <a:latin typeface="Consolas" panose="020B0609020204030204" pitchFamily="49" charset="0"/>
                <a:cs typeface="Courier New" panose="02070309020205020404" pitchFamily="49" charset="0"/>
              </a:rPr>
              <a:t> (&lt;100) </a:t>
            </a:r>
            <a:r>
              <a:rPr lang="en-US" altLang="en-US" sz="1800" b="0">
                <a:solidFill>
                  <a:srgbClr val="220076"/>
                </a:solidFill>
                <a:latin typeface="Consolas" panose="020B0609020204030204" pitchFamily="49" charset="0"/>
                <a:cs typeface="Courier New" panose="02070309020205020404" pitchFamily="49" charset="0"/>
              </a:rPr>
              <a:t>: </a:t>
            </a:r>
            <a:r>
              <a:rPr lang="en-US" altLang="en-US" sz="1800">
                <a:solidFill>
                  <a:srgbClr val="220076"/>
                </a:solidFill>
                <a:latin typeface="Consolas" panose="020B0609020204030204" pitchFamily="49" charset="0"/>
                <a:cs typeface="Courier New" panose="02070309020205020404" pitchFamily="49" charset="0"/>
              </a:rPr>
              <a:t>"); </a:t>
            </a:r>
            <a:r>
              <a:rPr lang="nb-NO" altLang="en-US" sz="1800" b="0">
                <a:solidFill>
                  <a:srgbClr val="220076"/>
                </a:solidFill>
                <a:latin typeface="Consolas" panose="020B0609020204030204" pitchFamily="49" charset="0"/>
                <a:cs typeface="Courier New" panose="02070309020205020404" pitchFamily="49" charset="0"/>
              </a:rPr>
              <a:t>scanf(</a:t>
            </a:r>
            <a:r>
              <a:rPr lang="en-US" altLang="en-US" sz="1800">
                <a:solidFill>
                  <a:srgbClr val="220076"/>
                </a:solidFill>
                <a:latin typeface="Consolas" panose="020B0609020204030204" pitchFamily="49" charset="0"/>
                <a:cs typeface="Courier New" panose="02070309020205020404" pitchFamily="49" charset="0"/>
              </a:rPr>
              <a:t>"</a:t>
            </a:r>
            <a:r>
              <a:rPr lang="nb-NO" altLang="en-US" sz="1800" b="0">
                <a:solidFill>
                  <a:srgbClr val="220076"/>
                </a:solidFill>
                <a:latin typeface="Consolas" panose="020B0609020204030204" pitchFamily="49" charset="0"/>
                <a:cs typeface="Courier New" panose="02070309020205020404" pitchFamily="49" charset="0"/>
              </a:rPr>
              <a:t>%d</a:t>
            </a:r>
            <a:r>
              <a:rPr lang="en-US" altLang="en-US" sz="1800">
                <a:solidFill>
                  <a:srgbClr val="220076"/>
                </a:solidFill>
                <a:latin typeface="Consolas" panose="020B0609020204030204" pitchFamily="49" charset="0"/>
                <a:cs typeface="Courier New" panose="02070309020205020404" pitchFamily="49" charset="0"/>
              </a:rPr>
              <a:t>"</a:t>
            </a:r>
            <a:r>
              <a:rPr lang="nb-NO" altLang="en-US" sz="1800" b="0">
                <a:solidFill>
                  <a:srgbClr val="220076"/>
                </a:solidFill>
                <a:latin typeface="Consolas" panose="020B0609020204030204" pitchFamily="49" charset="0"/>
                <a:cs typeface="Courier New" panose="02070309020205020404" pitchFamily="49" charset="0"/>
              </a:rPr>
              <a:t>,&amp;</a:t>
            </a:r>
            <a:r>
              <a:rPr lang="nb-NO" altLang="en-US" sz="1800" b="0" dirty="0">
                <a:solidFill>
                  <a:srgbClr val="220076"/>
                </a:solidFill>
                <a:latin typeface="Consolas" panose="020B0609020204030204" pitchFamily="49" charset="0"/>
                <a:cs typeface="Courier New" panose="02070309020205020404" pitchFamily="49" charset="0"/>
              </a:rPr>
              <a:t>n);</a:t>
            </a:r>
          </a:p>
          <a:p>
            <a:pPr eaLnBrk="1" hangingPunct="1">
              <a:spcBef>
                <a:spcPct val="0"/>
              </a:spcBef>
              <a:buFontTx/>
              <a:buNone/>
            </a:pPr>
            <a:r>
              <a:rPr lang="nb-NO" altLang="en-US" sz="1800" b="0" dirty="0">
                <a:solidFill>
                  <a:srgbClr val="220076"/>
                </a:solidFill>
                <a:latin typeface="Consolas" panose="020B0609020204030204" pitchFamily="49" charset="0"/>
                <a:cs typeface="Courier New" panose="02070309020205020404" pitchFamily="49" charset="0"/>
              </a:rPr>
              <a:t>	for(i = 0; i &lt; n; i++)</a:t>
            </a:r>
            <a:r>
              <a:rPr lang="en-US" altLang="en-US" sz="1800" b="0" dirty="0">
                <a:solidFill>
                  <a:srgbClr val="220076"/>
                </a:solidFill>
                <a:latin typeface="Consolas" panose="020B0609020204030204" pitchFamily="49" charset="0"/>
                <a:cs typeface="Courier New" panose="02070309020205020404" pitchFamily="49" charset="0"/>
              </a:rPr>
              <a:t>{</a:t>
            </a:r>
          </a:p>
          <a:p>
            <a:pPr eaLnBrk="1" hangingPunct="1">
              <a:spcBef>
                <a:spcPct val="0"/>
              </a:spcBef>
              <a:buFontTx/>
              <a:buNone/>
            </a:pPr>
            <a:r>
              <a:rPr lang="en-US" altLang="en-US" sz="1800" b="0" dirty="0">
                <a:solidFill>
                  <a:srgbClr val="220076"/>
                </a:solidFill>
                <a:latin typeface="Consolas" panose="020B0609020204030204" pitchFamily="49" charset="0"/>
                <a:cs typeface="Courier New" panose="02070309020205020404" pitchFamily="49" charset="0"/>
              </a:rPr>
              <a:t>		</a:t>
            </a:r>
            <a:r>
              <a:rPr lang="en-US" altLang="en-US" sz="1800" b="0" dirty="0" err="1">
                <a:solidFill>
                  <a:srgbClr val="220076"/>
                </a:solidFill>
                <a:latin typeface="Consolas" panose="020B0609020204030204" pitchFamily="49" charset="0"/>
                <a:cs typeface="Courier New" panose="02070309020205020404" pitchFamily="49" charset="0"/>
              </a:rPr>
              <a:t>printf</a:t>
            </a:r>
            <a:r>
              <a:rPr lang="en-US" altLang="en-US" sz="1800" b="0" dirty="0">
                <a:solidFill>
                  <a:srgbClr val="220076"/>
                </a:solidFill>
                <a:latin typeface="Consolas" panose="020B0609020204030204" pitchFamily="49" charset="0"/>
                <a:cs typeface="Courier New" panose="02070309020205020404" pitchFamily="49" charset="0"/>
              </a:rPr>
              <a:t>("A[%d] = ", </a:t>
            </a:r>
            <a:r>
              <a:rPr lang="en-US" altLang="en-US" sz="1800" b="0" dirty="0" err="1">
                <a:solidFill>
                  <a:srgbClr val="220076"/>
                </a:solidFill>
                <a:latin typeface="Consolas" panose="020B0609020204030204" pitchFamily="49" charset="0"/>
                <a:cs typeface="Courier New" panose="02070309020205020404" pitchFamily="49" charset="0"/>
              </a:rPr>
              <a:t>i</a:t>
            </a:r>
            <a:r>
              <a:rPr lang="en-US" altLang="en-US" sz="1800" b="0" dirty="0">
                <a:solidFill>
                  <a:srgbClr val="220076"/>
                </a:solidFill>
                <a:latin typeface="Consolas" panose="020B0609020204030204" pitchFamily="49" charset="0"/>
                <a:cs typeface="Courier New" panose="02070309020205020404" pitchFamily="49" charset="0"/>
              </a:rPr>
              <a:t>); </a:t>
            </a:r>
            <a:r>
              <a:rPr lang="en-US" altLang="en-US" sz="1800" b="0" dirty="0" err="1">
                <a:solidFill>
                  <a:srgbClr val="220076"/>
                </a:solidFill>
                <a:latin typeface="Consolas" panose="020B0609020204030204" pitchFamily="49" charset="0"/>
                <a:cs typeface="Courier New" panose="02070309020205020404" pitchFamily="49" charset="0"/>
              </a:rPr>
              <a:t>scanf</a:t>
            </a:r>
            <a:r>
              <a:rPr lang="en-US" altLang="en-US" sz="1800" b="0" dirty="0">
                <a:solidFill>
                  <a:srgbClr val="220076"/>
                </a:solidFill>
                <a:latin typeface="Consolas" panose="020B0609020204030204" pitchFamily="49" charset="0"/>
                <a:cs typeface="Courier New" panose="02070309020205020404" pitchFamily="49" charset="0"/>
              </a:rPr>
              <a:t>("%</a:t>
            </a:r>
            <a:r>
              <a:rPr lang="en-US" altLang="en-US" sz="1800" b="0" dirty="0" err="1">
                <a:solidFill>
                  <a:srgbClr val="220076"/>
                </a:solidFill>
                <a:latin typeface="Consolas" panose="020B0609020204030204" pitchFamily="49" charset="0"/>
                <a:cs typeface="Courier New" panose="02070309020205020404" pitchFamily="49" charset="0"/>
              </a:rPr>
              <a:t>d",&amp;A</a:t>
            </a:r>
            <a:r>
              <a:rPr lang="en-US" altLang="en-US" sz="1800" b="0" dirty="0">
                <a:solidFill>
                  <a:srgbClr val="220076"/>
                </a:solidFill>
                <a:latin typeface="Consolas" panose="020B0609020204030204" pitchFamily="49" charset="0"/>
                <a:cs typeface="Courier New" panose="02070309020205020404" pitchFamily="49" charset="0"/>
              </a:rPr>
              <a:t>[</a:t>
            </a:r>
            <a:r>
              <a:rPr lang="en-US" altLang="en-US" sz="1800" b="0" dirty="0" err="1">
                <a:solidFill>
                  <a:srgbClr val="220076"/>
                </a:solidFill>
                <a:latin typeface="Consolas" panose="020B0609020204030204" pitchFamily="49" charset="0"/>
                <a:cs typeface="Courier New" panose="02070309020205020404" pitchFamily="49" charset="0"/>
              </a:rPr>
              <a:t>i</a:t>
            </a:r>
            <a:r>
              <a:rPr lang="en-US" altLang="en-US" sz="1800" b="0" dirty="0">
                <a:solidFill>
                  <a:srgbClr val="220076"/>
                </a:solidFill>
                <a:latin typeface="Consolas" panose="020B0609020204030204" pitchFamily="49" charset="0"/>
                <a:cs typeface="Courier New" panose="02070309020205020404" pitchFamily="49" charset="0"/>
              </a:rPr>
              <a:t>]);</a:t>
            </a:r>
          </a:p>
          <a:p>
            <a:pPr eaLnBrk="1" hangingPunct="1">
              <a:spcBef>
                <a:spcPct val="0"/>
              </a:spcBef>
              <a:buFontTx/>
              <a:buNone/>
            </a:pPr>
            <a:r>
              <a:rPr lang="en-US" altLang="en-US" sz="1800" b="0" dirty="0">
                <a:solidFill>
                  <a:srgbClr val="220076"/>
                </a:solidFill>
                <a:latin typeface="Consolas" panose="020B0609020204030204" pitchFamily="49" charset="0"/>
                <a:cs typeface="Courier New" panose="02070309020205020404" pitchFamily="49" charset="0"/>
              </a:rPr>
              <a:t>	}</a:t>
            </a:r>
          </a:p>
          <a:p>
            <a:pPr eaLnBrk="1" hangingPunct="1">
              <a:spcBef>
                <a:spcPct val="0"/>
              </a:spcBef>
              <a:buFontTx/>
              <a:buNone/>
            </a:pPr>
            <a:r>
              <a:rPr lang="en-US" altLang="en-US" sz="1800" b="0" dirty="0">
                <a:solidFill>
                  <a:srgbClr val="220076"/>
                </a:solidFill>
                <a:latin typeface="Consolas" panose="020B0609020204030204" pitchFamily="49" charset="0"/>
                <a:cs typeface="Courier New" panose="02070309020205020404" pitchFamily="49" charset="0"/>
              </a:rPr>
              <a:t>	 </a:t>
            </a:r>
            <a:r>
              <a:rPr lang="nb-NO" altLang="en-US" sz="1800" b="0" dirty="0">
                <a:solidFill>
                  <a:srgbClr val="220076"/>
                </a:solidFill>
                <a:latin typeface="Consolas" panose="020B0609020204030204" pitchFamily="49" charset="0"/>
                <a:cs typeface="Courier New" panose="02070309020205020404" pitchFamily="49" charset="0"/>
              </a:rPr>
              <a:t>for(i = 0; i &lt; n; i++)</a:t>
            </a:r>
          </a:p>
          <a:p>
            <a:pPr eaLnBrk="1" hangingPunct="1">
              <a:spcBef>
                <a:spcPct val="0"/>
              </a:spcBef>
              <a:buFontTx/>
              <a:buNone/>
            </a:pPr>
            <a:r>
              <a:rPr lang="nb-NO" altLang="en-US" sz="1800" b="0" dirty="0">
                <a:solidFill>
                  <a:srgbClr val="220076"/>
                </a:solidFill>
                <a:latin typeface="Consolas" panose="020B0609020204030204" pitchFamily="49" charset="0"/>
                <a:cs typeface="Courier New" panose="02070309020205020404" pitchFamily="49" charset="0"/>
              </a:rPr>
              <a:t>		if(A[i] %7==0){</a:t>
            </a:r>
          </a:p>
          <a:p>
            <a:pPr eaLnBrk="1" hangingPunct="1">
              <a:spcBef>
                <a:spcPct val="0"/>
              </a:spcBef>
              <a:buFontTx/>
              <a:buNone/>
            </a:pPr>
            <a:r>
              <a:rPr lang="nb-NO" altLang="en-US" sz="1800" b="0" dirty="0">
                <a:solidFill>
                  <a:srgbClr val="220076"/>
                </a:solidFill>
                <a:latin typeface="Consolas" panose="020B0609020204030204" pitchFamily="49" charset="0"/>
                <a:cs typeface="Courier New" panose="02070309020205020404" pitchFamily="49" charset="0"/>
              </a:rPr>
              <a:t>			d++; </a:t>
            </a:r>
          </a:p>
          <a:p>
            <a:pPr eaLnBrk="1" hangingPunct="1">
              <a:spcBef>
                <a:spcPct val="0"/>
              </a:spcBef>
              <a:buFontTx/>
              <a:buNone/>
            </a:pPr>
            <a:r>
              <a:rPr lang="nb-NO" altLang="en-US" sz="1800" b="0" dirty="0">
                <a:solidFill>
                  <a:srgbClr val="220076"/>
                </a:solidFill>
                <a:latin typeface="Consolas" panose="020B0609020204030204" pitchFamily="49" charset="0"/>
                <a:cs typeface="Courier New" panose="02070309020205020404" pitchFamily="49" charset="0"/>
              </a:rPr>
              <a:t>			S+= A[i];</a:t>
            </a:r>
          </a:p>
          <a:p>
            <a:pPr eaLnBrk="1" hangingPunct="1">
              <a:spcBef>
                <a:spcPct val="0"/>
              </a:spcBef>
              <a:buFontTx/>
              <a:buNone/>
            </a:pPr>
            <a:r>
              <a:rPr lang="nb-NO" altLang="en-US" sz="1800" b="0" dirty="0">
                <a:solidFill>
                  <a:srgbClr val="220076"/>
                </a:solidFill>
                <a:latin typeface="Consolas" panose="020B0609020204030204" pitchFamily="49" charset="0"/>
                <a:cs typeface="Courier New" panose="02070309020205020404" pitchFamily="49" charset="0"/>
              </a:rPr>
              <a:t>		}</a:t>
            </a:r>
          </a:p>
          <a:p>
            <a:pPr>
              <a:spcBef>
                <a:spcPct val="0"/>
              </a:spcBef>
              <a:buNone/>
            </a:pPr>
            <a:r>
              <a:rPr lang="nb-NO" altLang="en-US" sz="1800" b="0" dirty="0">
                <a:solidFill>
                  <a:srgbClr val="220076"/>
                </a:solidFill>
                <a:latin typeface="Consolas" panose="020B0609020204030204" pitchFamily="49" charset="0"/>
                <a:cs typeface="Courier New" panose="02070309020205020404" pitchFamily="49" charset="0"/>
              </a:rPr>
              <a:t>	if(d &gt; 0) </a:t>
            </a:r>
            <a:r>
              <a:rPr lang="nb-NO" altLang="en-US" sz="1800" b="0">
                <a:solidFill>
                  <a:srgbClr val="220076"/>
                </a:solidFill>
                <a:latin typeface="Consolas" panose="020B0609020204030204" pitchFamily="49" charset="0"/>
                <a:cs typeface="Courier New" panose="02070309020205020404" pitchFamily="49" charset="0"/>
              </a:rPr>
              <a:t>printf(</a:t>
            </a:r>
            <a:r>
              <a:rPr lang="en-US" altLang="en-US" sz="1800">
                <a:solidFill>
                  <a:srgbClr val="220076"/>
                </a:solidFill>
                <a:latin typeface="Consolas" panose="020B0609020204030204" pitchFamily="49" charset="0"/>
                <a:cs typeface="Courier New" panose="02070309020205020404" pitchFamily="49" charset="0"/>
              </a:rPr>
              <a:t>"</a:t>
            </a:r>
            <a:r>
              <a:rPr lang="nb-NO" altLang="en-US" sz="1800" b="0">
                <a:solidFill>
                  <a:srgbClr val="220076"/>
                </a:solidFill>
                <a:latin typeface="Consolas" panose="020B0609020204030204" pitchFamily="49" charset="0"/>
                <a:cs typeface="Courier New" panose="02070309020205020404" pitchFamily="49" charset="0"/>
              </a:rPr>
              <a:t>TBC </a:t>
            </a:r>
            <a:r>
              <a:rPr lang="nb-NO" altLang="en-US" sz="1800" b="0" dirty="0">
                <a:solidFill>
                  <a:srgbClr val="220076"/>
                </a:solidFill>
                <a:latin typeface="Consolas" panose="020B0609020204030204" pitchFamily="49" charset="0"/>
                <a:cs typeface="Courier New" panose="02070309020205020404" pitchFamily="49" charset="0"/>
              </a:rPr>
              <a:t>so chia het cho 7: </a:t>
            </a:r>
            <a:r>
              <a:rPr lang="nb-NO" altLang="en-US" sz="1800" b="0">
                <a:solidFill>
                  <a:srgbClr val="220076"/>
                </a:solidFill>
                <a:latin typeface="Consolas" panose="020B0609020204030204" pitchFamily="49" charset="0"/>
                <a:cs typeface="Courier New" panose="02070309020205020404" pitchFamily="49" charset="0"/>
              </a:rPr>
              <a:t>%7.2f</a:t>
            </a:r>
            <a:r>
              <a:rPr lang="en-US" altLang="en-US" sz="1800">
                <a:solidFill>
                  <a:srgbClr val="220076"/>
                </a:solidFill>
                <a:latin typeface="Consolas" panose="020B0609020204030204" pitchFamily="49" charset="0"/>
                <a:cs typeface="Courier New" panose="02070309020205020404" pitchFamily="49" charset="0"/>
              </a:rPr>
              <a:t>"</a:t>
            </a:r>
            <a:r>
              <a:rPr lang="nb-NO" altLang="en-US" sz="1800" b="0">
                <a:solidFill>
                  <a:srgbClr val="220076"/>
                </a:solidFill>
                <a:latin typeface="Consolas" panose="020B0609020204030204" pitchFamily="49" charset="0"/>
                <a:cs typeface="Courier New" panose="02070309020205020404" pitchFamily="49" charset="0"/>
              </a:rPr>
              <a:t>,(</a:t>
            </a:r>
            <a:r>
              <a:rPr lang="nb-NO" altLang="en-US" sz="1800" b="0" dirty="0">
                <a:solidFill>
                  <a:srgbClr val="220076"/>
                </a:solidFill>
                <a:latin typeface="Consolas" panose="020B0609020204030204" pitchFamily="49" charset="0"/>
                <a:cs typeface="Courier New" panose="02070309020205020404" pitchFamily="49" charset="0"/>
              </a:rPr>
              <a:t>float)S/d);</a:t>
            </a:r>
          </a:p>
          <a:p>
            <a:pPr>
              <a:spcBef>
                <a:spcPct val="0"/>
              </a:spcBef>
              <a:buNone/>
            </a:pPr>
            <a:r>
              <a:rPr lang="nb-NO" altLang="en-US" sz="1800" b="0" dirty="0">
                <a:solidFill>
                  <a:srgbClr val="220076"/>
                </a:solidFill>
                <a:latin typeface="Consolas" panose="020B0609020204030204" pitchFamily="49" charset="0"/>
                <a:cs typeface="Courier New" panose="02070309020205020404" pitchFamily="49" charset="0"/>
              </a:rPr>
              <a:t>	else </a:t>
            </a:r>
            <a:r>
              <a:rPr lang="nb-NO" altLang="en-US" sz="1800" b="0">
                <a:solidFill>
                  <a:srgbClr val="220076"/>
                </a:solidFill>
                <a:latin typeface="Consolas" panose="020B0609020204030204" pitchFamily="49" charset="0"/>
                <a:cs typeface="Courier New" panose="02070309020205020404" pitchFamily="49" charset="0"/>
              </a:rPr>
              <a:t>printf(</a:t>
            </a:r>
            <a:r>
              <a:rPr lang="en-US" altLang="en-US" sz="1800">
                <a:solidFill>
                  <a:srgbClr val="220076"/>
                </a:solidFill>
                <a:latin typeface="Consolas" panose="020B0609020204030204" pitchFamily="49" charset="0"/>
                <a:cs typeface="Courier New" panose="02070309020205020404" pitchFamily="49" charset="0"/>
              </a:rPr>
              <a:t>"</a:t>
            </a:r>
            <a:r>
              <a:rPr lang="nb-NO" altLang="en-US" sz="1800" b="0">
                <a:solidFill>
                  <a:srgbClr val="220076"/>
                </a:solidFill>
                <a:latin typeface="Consolas" panose="020B0609020204030204" pitchFamily="49" charset="0"/>
                <a:cs typeface="Courier New" panose="02070309020205020404" pitchFamily="49" charset="0"/>
              </a:rPr>
              <a:t>Trong </a:t>
            </a:r>
            <a:r>
              <a:rPr lang="nb-NO" altLang="en-US" sz="1800" b="0" dirty="0">
                <a:solidFill>
                  <a:srgbClr val="220076"/>
                </a:solidFill>
                <a:latin typeface="Consolas" panose="020B0609020204030204" pitchFamily="49" charset="0"/>
                <a:cs typeface="Courier New" panose="02070309020205020404" pitchFamily="49" charset="0"/>
              </a:rPr>
              <a:t>day khong co so chia het </a:t>
            </a:r>
            <a:r>
              <a:rPr lang="nb-NO" altLang="en-US" sz="1800" b="0">
                <a:solidFill>
                  <a:srgbClr val="220076"/>
                </a:solidFill>
                <a:latin typeface="Consolas" panose="020B0609020204030204" pitchFamily="49" charset="0"/>
                <a:cs typeface="Courier New" panose="02070309020205020404" pitchFamily="49" charset="0"/>
              </a:rPr>
              <a:t>cho 7</a:t>
            </a:r>
            <a:r>
              <a:rPr lang="en-US" altLang="en-US" sz="1800">
                <a:solidFill>
                  <a:srgbClr val="220076"/>
                </a:solidFill>
                <a:latin typeface="Consolas" panose="020B0609020204030204" pitchFamily="49" charset="0"/>
                <a:cs typeface="Courier New" panose="02070309020205020404" pitchFamily="49" charset="0"/>
              </a:rPr>
              <a:t>"</a:t>
            </a:r>
            <a:r>
              <a:rPr lang="nb-NO" altLang="en-US" sz="1800" b="0">
                <a:solidFill>
                  <a:srgbClr val="220076"/>
                </a:solidFill>
                <a:latin typeface="Consolas" panose="020B0609020204030204" pitchFamily="49" charset="0"/>
                <a:cs typeface="Courier New" panose="02070309020205020404" pitchFamily="49" charset="0"/>
              </a:rPr>
              <a:t>);</a:t>
            </a:r>
            <a:endParaRPr lang="en-US" altLang="en-US" sz="1800" b="0" dirty="0">
              <a:solidFill>
                <a:srgbClr val="220076"/>
              </a:solidFill>
              <a:latin typeface="Consolas" panose="020B0609020204030204" pitchFamily="49" charset="0"/>
              <a:cs typeface="Courier New" panose="02070309020205020404" pitchFamily="49" charset="0"/>
            </a:endParaRPr>
          </a:p>
          <a:p>
            <a:pPr eaLnBrk="1" hangingPunct="1">
              <a:spcBef>
                <a:spcPct val="0"/>
              </a:spcBef>
              <a:buFontTx/>
              <a:buNone/>
            </a:pPr>
            <a:r>
              <a:rPr lang="en-US" altLang="en-US" sz="1800" b="0" dirty="0">
                <a:solidFill>
                  <a:srgbClr val="220076"/>
                </a:solidFill>
                <a:latin typeface="Consolas" panose="020B0609020204030204" pitchFamily="49" charset="0"/>
                <a:cs typeface="Courier New" panose="02070309020205020404" pitchFamily="49" charset="0"/>
              </a:rPr>
              <a:t>}</a:t>
            </a:r>
          </a:p>
        </p:txBody>
      </p:sp>
      <p:sp>
        <p:nvSpPr>
          <p:cNvPr id="2" name="Slide Number Placeholder 1">
            <a:extLst>
              <a:ext uri="{FF2B5EF4-FFF2-40B4-BE49-F238E27FC236}">
                <a16:creationId xmlns:a16="http://schemas.microsoft.com/office/drawing/2014/main" id="{82D56767-4CC1-4EA0-AF50-DE10027D96AC}"/>
              </a:ext>
            </a:extLst>
          </p:cNvPr>
          <p:cNvSpPr>
            <a:spLocks noGrp="1"/>
          </p:cNvSpPr>
          <p:nvPr>
            <p:ph type="sldNum" sz="quarter" idx="12"/>
          </p:nvPr>
        </p:nvSpPr>
        <p:spPr/>
        <p:txBody>
          <a:bodyPr/>
          <a:lstStyle/>
          <a:p>
            <a:pPr>
              <a:defRPr/>
            </a:pPr>
            <a:fld id="{433BCE07-93B6-431C-B811-61266185107F}" type="slidenum">
              <a:rPr lang="en-US" altLang="en-US" smtClean="0"/>
              <a:pPr>
                <a:defRPr/>
              </a:pPr>
              <a:t>31</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2" presetClass="entr" presetSubtype="0" fill="hold" grpId="0" nodeType="clickEffect">
                                  <p:stCondLst>
                                    <p:cond delay="0"/>
                                  </p:stCondLst>
                                  <p:childTnLst>
                                    <p:set>
                                      <p:cBhvr>
                                        <p:cTn id="6" dur="1" fill="hold">
                                          <p:stCondLst>
                                            <p:cond delay="0"/>
                                          </p:stCondLst>
                                        </p:cTn>
                                        <p:tgtEl>
                                          <p:spTgt spid="884743"/>
                                        </p:tgtEl>
                                        <p:attrNameLst>
                                          <p:attrName>style.visibility</p:attrName>
                                        </p:attrNameLst>
                                      </p:cBhvr>
                                      <p:to>
                                        <p:strVal val="visible"/>
                                      </p:to>
                                    </p:set>
                                    <p:animScale>
                                      <p:cBhvr>
                                        <p:cTn id="7" dur="1000" decel="50000" fill="hold">
                                          <p:stCondLst>
                                            <p:cond delay="0"/>
                                          </p:stCondLst>
                                        </p:cTn>
                                        <p:tgtEl>
                                          <p:spTgt spid="88474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884743"/>
                                        </p:tgtEl>
                                        <p:attrNameLst>
                                          <p:attrName>ppt_x</p:attrName>
                                          <p:attrName>ppt_y</p:attrName>
                                        </p:attrNameLst>
                                      </p:cBhvr>
                                    </p:animMotion>
                                    <p:animEffect transition="in" filter="fade">
                                      <p:cBhvr>
                                        <p:cTn id="9" dur="1000"/>
                                        <p:tgtEl>
                                          <p:spTgt spid="8847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4743"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715" name="Rectangle 2"/>
          <p:cNvSpPr>
            <a:spLocks noGrp="1" noChangeArrowheads="1"/>
          </p:cNvSpPr>
          <p:nvPr>
            <p:ph type="title"/>
          </p:nvPr>
        </p:nvSpPr>
        <p:spPr>
          <a:xfrm>
            <a:off x="228600" y="122237"/>
            <a:ext cx="8534400" cy="944563"/>
          </a:xfrm>
        </p:spPr>
        <p:txBody>
          <a:bodyPr/>
          <a:lstStyle/>
          <a:p>
            <a:r>
              <a:rPr lang="en-US" altLang="en-US"/>
              <a:t>Tìm kiếm phần tử</a:t>
            </a:r>
          </a:p>
        </p:txBody>
      </p:sp>
      <p:sp>
        <p:nvSpPr>
          <p:cNvPr id="886791" name="Rectangle 3"/>
          <p:cNvSpPr>
            <a:spLocks noChangeArrowheads="1"/>
          </p:cNvSpPr>
          <p:nvPr/>
        </p:nvSpPr>
        <p:spPr bwMode="auto">
          <a:xfrm>
            <a:off x="304800" y="990600"/>
            <a:ext cx="8720138" cy="569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eaLnBrk="1" hangingPunct="1">
              <a:lnSpc>
                <a:spcPct val="110000"/>
              </a:lnSpc>
              <a:spcBef>
                <a:spcPct val="40000"/>
              </a:spcBef>
              <a:buFontTx/>
              <a:buNone/>
            </a:pPr>
            <a:r>
              <a:rPr lang="en-US" altLang="en-US" sz="2800" b="0" dirty="0" err="1">
                <a:solidFill>
                  <a:srgbClr val="220076"/>
                </a:solidFill>
              </a:rPr>
              <a:t>Tìm</a:t>
            </a:r>
            <a:r>
              <a:rPr lang="en-US" altLang="en-US" sz="2800" b="0" dirty="0">
                <a:solidFill>
                  <a:srgbClr val="220076"/>
                </a:solidFill>
              </a:rPr>
              <a:t> </a:t>
            </a:r>
            <a:r>
              <a:rPr lang="en-US" altLang="en-US" sz="2800" b="0" dirty="0" err="1">
                <a:solidFill>
                  <a:srgbClr val="220076"/>
                </a:solidFill>
              </a:rPr>
              <a:t>phần</a:t>
            </a:r>
            <a:r>
              <a:rPr lang="en-US" altLang="en-US" sz="2800" b="0" dirty="0">
                <a:solidFill>
                  <a:srgbClr val="220076"/>
                </a:solidFill>
              </a:rPr>
              <a:t> </a:t>
            </a:r>
            <a:r>
              <a:rPr lang="en-US" altLang="en-US" sz="2800" b="0" dirty="0" err="1">
                <a:solidFill>
                  <a:srgbClr val="220076"/>
                </a:solidFill>
              </a:rPr>
              <a:t>tử</a:t>
            </a:r>
            <a:r>
              <a:rPr lang="en-US" altLang="en-US" sz="2800" b="0" dirty="0">
                <a:solidFill>
                  <a:srgbClr val="220076"/>
                </a:solidFill>
              </a:rPr>
              <a:t> </a:t>
            </a:r>
            <a:r>
              <a:rPr lang="en-US" altLang="en-US" sz="2800" b="0" dirty="0" err="1">
                <a:solidFill>
                  <a:srgbClr val="220076"/>
                </a:solidFill>
              </a:rPr>
              <a:t>lớn</a:t>
            </a:r>
            <a:r>
              <a:rPr lang="en-US" altLang="en-US" sz="2800" b="0" dirty="0">
                <a:solidFill>
                  <a:srgbClr val="220076"/>
                </a:solidFill>
              </a:rPr>
              <a:t> </a:t>
            </a:r>
            <a:r>
              <a:rPr lang="en-US" altLang="en-US" sz="2800" b="0" dirty="0" err="1">
                <a:solidFill>
                  <a:srgbClr val="220076"/>
                </a:solidFill>
              </a:rPr>
              <a:t>nhất</a:t>
            </a:r>
            <a:r>
              <a:rPr lang="en-US" altLang="en-US" sz="2800" b="0" dirty="0">
                <a:solidFill>
                  <a:srgbClr val="220076"/>
                </a:solidFill>
              </a:rPr>
              <a:t> (</a:t>
            </a:r>
            <a:r>
              <a:rPr lang="en-US" altLang="en-US" sz="2800" b="0" i="1" dirty="0" err="1">
                <a:solidFill>
                  <a:srgbClr val="220076"/>
                </a:solidFill>
              </a:rPr>
              <a:t>nhỏ</a:t>
            </a:r>
            <a:r>
              <a:rPr lang="en-US" altLang="en-US" sz="2800" b="0" i="1" dirty="0">
                <a:solidFill>
                  <a:srgbClr val="220076"/>
                </a:solidFill>
              </a:rPr>
              <a:t> </a:t>
            </a:r>
            <a:r>
              <a:rPr lang="en-US" altLang="en-US" sz="2800" b="0" i="1" dirty="0" err="1">
                <a:solidFill>
                  <a:srgbClr val="220076"/>
                </a:solidFill>
              </a:rPr>
              <a:t>nhất</a:t>
            </a:r>
            <a:r>
              <a:rPr lang="en-US" altLang="en-US" sz="2800" b="0" dirty="0">
                <a:solidFill>
                  <a:srgbClr val="220076"/>
                </a:solidFill>
              </a:rPr>
              <a:t>)</a:t>
            </a:r>
          </a:p>
          <a:p>
            <a:pPr lvl="1" eaLnBrk="1" hangingPunct="1"/>
            <a:r>
              <a:rPr lang="vi-VN" altLang="en-US" sz="2400" b="0" dirty="0" err="1">
                <a:solidFill>
                  <a:srgbClr val="220076"/>
                </a:solidFill>
              </a:rPr>
              <a:t>Giả</a:t>
            </a:r>
            <a:r>
              <a:rPr lang="vi-VN" altLang="en-US" sz="2400" b="0" dirty="0">
                <a:solidFill>
                  <a:srgbClr val="220076"/>
                </a:solidFill>
              </a:rPr>
              <a:t> </a:t>
            </a:r>
            <a:r>
              <a:rPr lang="vi-VN" altLang="en-US" sz="2400" b="0" dirty="0" err="1">
                <a:solidFill>
                  <a:srgbClr val="220076"/>
                </a:solidFill>
              </a:rPr>
              <a:t>sử</a:t>
            </a:r>
            <a:r>
              <a:rPr lang="vi-VN" altLang="en-US" sz="2400" b="0" dirty="0">
                <a:solidFill>
                  <a:srgbClr val="220076"/>
                </a:solidFill>
              </a:rPr>
              <a:t> </a:t>
            </a:r>
            <a:r>
              <a:rPr lang="vi-VN" altLang="en-US" sz="2400" b="0" dirty="0" err="1">
                <a:solidFill>
                  <a:srgbClr val="220076"/>
                </a:solidFill>
              </a:rPr>
              <a:t>phần</a:t>
            </a:r>
            <a:r>
              <a:rPr lang="vi-VN" altLang="en-US" sz="2400" b="0" dirty="0">
                <a:solidFill>
                  <a:srgbClr val="220076"/>
                </a:solidFill>
              </a:rPr>
              <a:t> </a:t>
            </a:r>
            <a:r>
              <a:rPr lang="vi-VN" altLang="en-US" sz="2400" b="0" dirty="0" err="1">
                <a:solidFill>
                  <a:srgbClr val="220076"/>
                </a:solidFill>
              </a:rPr>
              <a:t>tử</a:t>
            </a:r>
            <a:r>
              <a:rPr lang="vi-VN" altLang="en-US" sz="2400" b="0" dirty="0">
                <a:solidFill>
                  <a:srgbClr val="220076"/>
                </a:solidFill>
              </a:rPr>
              <a:t> </a:t>
            </a:r>
            <a:r>
              <a:rPr lang="vi-VN" altLang="en-US" sz="2400" b="0" dirty="0" err="1">
                <a:solidFill>
                  <a:srgbClr val="220076"/>
                </a:solidFill>
              </a:rPr>
              <a:t>đó</a:t>
            </a:r>
            <a:r>
              <a:rPr lang="vi-VN" altLang="en-US" sz="2400" b="0" dirty="0">
                <a:solidFill>
                  <a:srgbClr val="220076"/>
                </a:solidFill>
              </a:rPr>
              <a:t> </a:t>
            </a:r>
            <a:r>
              <a:rPr lang="vi-VN" altLang="en-US" sz="2400" b="0" dirty="0" err="1">
                <a:solidFill>
                  <a:srgbClr val="220076"/>
                </a:solidFill>
              </a:rPr>
              <a:t>là</a:t>
            </a:r>
            <a:r>
              <a:rPr lang="vi-VN" altLang="en-US" sz="2400" b="0" dirty="0">
                <a:solidFill>
                  <a:srgbClr val="220076"/>
                </a:solidFill>
              </a:rPr>
              <a:t> </a:t>
            </a:r>
            <a:r>
              <a:rPr lang="vi-VN" altLang="en-US" sz="2400" b="0" dirty="0" err="1">
                <a:solidFill>
                  <a:srgbClr val="220076"/>
                </a:solidFill>
              </a:rPr>
              <a:t>phần</a:t>
            </a:r>
            <a:r>
              <a:rPr lang="vi-VN" altLang="en-US" sz="2400" b="0" dirty="0">
                <a:solidFill>
                  <a:srgbClr val="220076"/>
                </a:solidFill>
              </a:rPr>
              <a:t> </a:t>
            </a:r>
            <a:r>
              <a:rPr lang="vi-VN" altLang="en-US" sz="2400" b="0" dirty="0" err="1">
                <a:solidFill>
                  <a:srgbClr val="220076"/>
                </a:solidFill>
              </a:rPr>
              <a:t>tử</a:t>
            </a:r>
            <a:r>
              <a:rPr lang="vi-VN" altLang="en-US" sz="2400" b="0" dirty="0">
                <a:solidFill>
                  <a:srgbClr val="220076"/>
                </a:solidFill>
              </a:rPr>
              <a:t> </a:t>
            </a:r>
            <a:r>
              <a:rPr lang="vi-VN" altLang="en-US" sz="2400" b="0" dirty="0" err="1">
                <a:solidFill>
                  <a:srgbClr val="220076"/>
                </a:solidFill>
              </a:rPr>
              <a:t>đầu</a:t>
            </a:r>
            <a:r>
              <a:rPr lang="vi-VN" altLang="en-US" sz="2400" b="0" dirty="0">
                <a:solidFill>
                  <a:srgbClr val="220076"/>
                </a:solidFill>
              </a:rPr>
              <a:t> tiên</a:t>
            </a:r>
          </a:p>
          <a:p>
            <a:pPr lvl="1" eaLnBrk="1" hangingPunct="1"/>
            <a:r>
              <a:rPr lang="vi-VN" altLang="en-US" sz="2400" b="0" dirty="0" err="1">
                <a:solidFill>
                  <a:srgbClr val="220076"/>
                </a:solidFill>
              </a:rPr>
              <a:t>Lần</a:t>
            </a:r>
            <a:r>
              <a:rPr lang="vi-VN" altLang="en-US" sz="2400" b="0" dirty="0">
                <a:solidFill>
                  <a:srgbClr val="220076"/>
                </a:solidFill>
              </a:rPr>
              <a:t> </a:t>
            </a:r>
            <a:r>
              <a:rPr lang="vi-VN" altLang="en-US" sz="2400" b="0" dirty="0" err="1">
                <a:solidFill>
                  <a:srgbClr val="220076"/>
                </a:solidFill>
              </a:rPr>
              <a:t>lượt</a:t>
            </a:r>
            <a:r>
              <a:rPr lang="vi-VN" altLang="en-US" sz="2400" b="0" dirty="0">
                <a:solidFill>
                  <a:srgbClr val="220076"/>
                </a:solidFill>
              </a:rPr>
              <a:t> so </a:t>
            </a:r>
            <a:r>
              <a:rPr lang="vi-VN" altLang="en-US" sz="2400" b="0" dirty="0" err="1">
                <a:solidFill>
                  <a:srgbClr val="220076"/>
                </a:solidFill>
              </a:rPr>
              <a:t>sánh</a:t>
            </a:r>
            <a:r>
              <a:rPr lang="vi-VN" altLang="en-US" sz="2400" b="0" dirty="0">
                <a:solidFill>
                  <a:srgbClr val="220076"/>
                </a:solidFill>
              </a:rPr>
              <a:t> </a:t>
            </a:r>
            <a:r>
              <a:rPr lang="vi-VN" altLang="en-US" sz="2400" b="0" dirty="0" err="1">
                <a:solidFill>
                  <a:srgbClr val="220076"/>
                </a:solidFill>
              </a:rPr>
              <a:t>với</a:t>
            </a:r>
            <a:r>
              <a:rPr lang="vi-VN" altLang="en-US" sz="2400" b="0" dirty="0">
                <a:solidFill>
                  <a:srgbClr val="220076"/>
                </a:solidFill>
              </a:rPr>
              <a:t> </a:t>
            </a:r>
            <a:r>
              <a:rPr lang="vi-VN" altLang="en-US" sz="2400" b="0" dirty="0" err="1">
                <a:solidFill>
                  <a:srgbClr val="220076"/>
                </a:solidFill>
              </a:rPr>
              <a:t>các</a:t>
            </a:r>
            <a:r>
              <a:rPr lang="vi-VN" altLang="en-US" sz="2400" b="0" dirty="0">
                <a:solidFill>
                  <a:srgbClr val="220076"/>
                </a:solidFill>
              </a:rPr>
              <a:t> </a:t>
            </a:r>
            <a:r>
              <a:rPr lang="vi-VN" altLang="en-US" sz="2400" b="0" dirty="0" err="1">
                <a:solidFill>
                  <a:srgbClr val="220076"/>
                </a:solidFill>
              </a:rPr>
              <a:t>phần</a:t>
            </a:r>
            <a:r>
              <a:rPr lang="vi-VN" altLang="en-US" sz="2400" b="0" dirty="0">
                <a:solidFill>
                  <a:srgbClr val="220076"/>
                </a:solidFill>
              </a:rPr>
              <a:t> </a:t>
            </a:r>
            <a:r>
              <a:rPr lang="vi-VN" altLang="en-US" sz="2400" b="0" dirty="0" err="1">
                <a:solidFill>
                  <a:srgbClr val="220076"/>
                </a:solidFill>
              </a:rPr>
              <a:t>tử</a:t>
            </a:r>
            <a:r>
              <a:rPr lang="vi-VN" altLang="en-US" sz="2400" b="0" dirty="0">
                <a:solidFill>
                  <a:srgbClr val="220076"/>
                </a:solidFill>
              </a:rPr>
              <a:t> </a:t>
            </a:r>
            <a:r>
              <a:rPr lang="vi-VN" altLang="en-US" sz="2400" b="0" dirty="0" err="1">
                <a:solidFill>
                  <a:srgbClr val="220076"/>
                </a:solidFill>
              </a:rPr>
              <a:t>còn</a:t>
            </a:r>
            <a:r>
              <a:rPr lang="vi-VN" altLang="en-US" sz="2400" b="0" dirty="0">
                <a:solidFill>
                  <a:srgbClr val="220076"/>
                </a:solidFill>
              </a:rPr>
              <a:t> </a:t>
            </a:r>
            <a:r>
              <a:rPr lang="vi-VN" altLang="en-US" sz="2400" b="0" dirty="0" err="1">
                <a:solidFill>
                  <a:srgbClr val="220076"/>
                </a:solidFill>
              </a:rPr>
              <a:t>lại</a:t>
            </a:r>
            <a:endParaRPr lang="vi-VN" altLang="en-US" sz="2400" b="0" dirty="0">
              <a:solidFill>
                <a:srgbClr val="220076"/>
              </a:solidFill>
            </a:endParaRPr>
          </a:p>
          <a:p>
            <a:pPr lvl="2" eaLnBrk="1" hangingPunct="1"/>
            <a:r>
              <a:rPr lang="vi-VN" altLang="en-US" sz="2000" b="0" dirty="0" err="1">
                <a:solidFill>
                  <a:srgbClr val="220076"/>
                </a:solidFill>
              </a:rPr>
              <a:t>Nếu</a:t>
            </a:r>
            <a:r>
              <a:rPr lang="vi-VN" altLang="en-US" sz="2000" b="0" dirty="0">
                <a:solidFill>
                  <a:srgbClr val="220076"/>
                </a:solidFill>
              </a:rPr>
              <a:t> </a:t>
            </a:r>
            <a:r>
              <a:rPr lang="en-US" altLang="en-US" sz="2000" b="0" dirty="0" err="1">
                <a:solidFill>
                  <a:srgbClr val="220076"/>
                </a:solidFill>
              </a:rPr>
              <a:t>phần</a:t>
            </a:r>
            <a:r>
              <a:rPr lang="en-US" altLang="en-US" sz="2000" b="0" dirty="0">
                <a:solidFill>
                  <a:srgbClr val="220076"/>
                </a:solidFill>
              </a:rPr>
              <a:t> </a:t>
            </a:r>
            <a:r>
              <a:rPr lang="en-US" altLang="en-US" sz="2000" b="0" dirty="0" err="1">
                <a:solidFill>
                  <a:srgbClr val="220076"/>
                </a:solidFill>
              </a:rPr>
              <a:t>tử</a:t>
            </a:r>
            <a:r>
              <a:rPr lang="en-US" altLang="en-US" sz="2000" b="0" dirty="0">
                <a:solidFill>
                  <a:srgbClr val="220076"/>
                </a:solidFill>
              </a:rPr>
              <a:t> </a:t>
            </a:r>
            <a:r>
              <a:rPr lang="en-US" altLang="en-US" sz="2000" b="0" dirty="0" err="1">
                <a:solidFill>
                  <a:srgbClr val="220076"/>
                </a:solidFill>
              </a:rPr>
              <a:t>mới</a:t>
            </a:r>
            <a:r>
              <a:rPr lang="en-US" altLang="en-US" sz="2000" b="0" dirty="0">
                <a:solidFill>
                  <a:srgbClr val="220076"/>
                </a:solidFill>
              </a:rPr>
              <a:t> </a:t>
            </a:r>
            <a:r>
              <a:rPr lang="en-US" altLang="en-US" sz="2000" b="0" dirty="0" err="1">
                <a:solidFill>
                  <a:srgbClr val="220076"/>
                </a:solidFill>
              </a:rPr>
              <a:t>của</a:t>
            </a:r>
            <a:r>
              <a:rPr lang="en-US" altLang="en-US" sz="2000" b="0" dirty="0">
                <a:solidFill>
                  <a:srgbClr val="220076"/>
                </a:solidFill>
              </a:rPr>
              <a:t> </a:t>
            </a:r>
            <a:r>
              <a:rPr lang="en-US" altLang="en-US" sz="2000" b="0" dirty="0" err="1">
                <a:solidFill>
                  <a:srgbClr val="220076"/>
                </a:solidFill>
              </a:rPr>
              <a:t>dãy</a:t>
            </a:r>
            <a:r>
              <a:rPr lang="en-US" altLang="en-US" sz="2000" b="0" dirty="0">
                <a:solidFill>
                  <a:srgbClr val="220076"/>
                </a:solidFill>
              </a:rPr>
              <a:t> </a:t>
            </a:r>
            <a:r>
              <a:rPr lang="vi-VN" altLang="en-US" sz="2000" b="0" dirty="0" err="1">
                <a:solidFill>
                  <a:srgbClr val="220076"/>
                </a:solidFill>
              </a:rPr>
              <a:t>lớn</a:t>
            </a:r>
            <a:r>
              <a:rPr lang="vi-VN" altLang="en-US" sz="2000" b="0" dirty="0">
                <a:solidFill>
                  <a:srgbClr val="220076"/>
                </a:solidFill>
              </a:rPr>
              <a:t> hơn</a:t>
            </a:r>
            <a:r>
              <a:rPr lang="vi-VN" altLang="en-US" sz="2000" b="0" dirty="0">
                <a:solidFill>
                  <a:srgbClr val="220076"/>
                </a:solidFill>
                <a:sym typeface="Symbol" panose="05050102010706020507" pitchFamily="18" charset="2"/>
              </a:rPr>
              <a:t></a:t>
            </a:r>
            <a:r>
              <a:rPr lang="en-US" altLang="en-US" sz="2000" b="0" dirty="0">
                <a:solidFill>
                  <a:srgbClr val="220076"/>
                </a:solidFill>
                <a:sym typeface="Symbol" panose="05050102010706020507" pitchFamily="18" charset="2"/>
              </a:rPr>
              <a:t> </a:t>
            </a:r>
            <a:r>
              <a:rPr lang="en-US" altLang="en-US" sz="2000" b="0" dirty="0" err="1">
                <a:solidFill>
                  <a:srgbClr val="220076"/>
                </a:solidFill>
                <a:sym typeface="Symbol" panose="05050102010706020507" pitchFamily="18" charset="2"/>
              </a:rPr>
              <a:t>coi</a:t>
            </a:r>
            <a:r>
              <a:rPr lang="en-US" altLang="en-US" sz="2000" b="0" dirty="0">
                <a:solidFill>
                  <a:srgbClr val="220076"/>
                </a:solidFill>
                <a:sym typeface="Symbol" panose="05050102010706020507" pitchFamily="18" charset="2"/>
              </a:rPr>
              <a:t> </a:t>
            </a:r>
            <a:r>
              <a:rPr lang="en-US" altLang="en-US" sz="2000" b="0" dirty="0" err="1">
                <a:solidFill>
                  <a:srgbClr val="220076"/>
                </a:solidFill>
                <a:sym typeface="Symbol" panose="05050102010706020507" pitchFamily="18" charset="2"/>
              </a:rPr>
              <a:t>đây</a:t>
            </a:r>
            <a:r>
              <a:rPr lang="en-US" altLang="en-US" sz="2000" b="0" dirty="0">
                <a:solidFill>
                  <a:srgbClr val="220076"/>
                </a:solidFill>
                <a:sym typeface="Symbol" panose="05050102010706020507" pitchFamily="18" charset="2"/>
              </a:rPr>
              <a:t> </a:t>
            </a:r>
            <a:r>
              <a:rPr lang="en-US" altLang="en-US" sz="2000" b="0" dirty="0" err="1">
                <a:solidFill>
                  <a:srgbClr val="220076"/>
                </a:solidFill>
                <a:sym typeface="Symbol" panose="05050102010706020507" pitchFamily="18" charset="2"/>
              </a:rPr>
              <a:t>là</a:t>
            </a:r>
            <a:r>
              <a:rPr lang="en-US" altLang="en-US" sz="2000" b="0" dirty="0">
                <a:solidFill>
                  <a:srgbClr val="220076"/>
                </a:solidFill>
                <a:sym typeface="Symbol" panose="05050102010706020507" pitchFamily="18" charset="2"/>
              </a:rPr>
              <a:t> </a:t>
            </a:r>
            <a:r>
              <a:rPr lang="en-US" altLang="en-US" sz="2000" b="0" dirty="0" err="1">
                <a:solidFill>
                  <a:srgbClr val="220076"/>
                </a:solidFill>
                <a:sym typeface="Symbol" panose="05050102010706020507" pitchFamily="18" charset="2"/>
              </a:rPr>
              <a:t>phần</a:t>
            </a:r>
            <a:r>
              <a:rPr lang="en-US" altLang="en-US" sz="2000" b="0" dirty="0">
                <a:solidFill>
                  <a:srgbClr val="220076"/>
                </a:solidFill>
                <a:sym typeface="Symbol" panose="05050102010706020507" pitchFamily="18" charset="2"/>
              </a:rPr>
              <a:t> </a:t>
            </a:r>
            <a:r>
              <a:rPr lang="en-US" altLang="en-US" sz="2000" b="0" dirty="0" err="1">
                <a:solidFill>
                  <a:srgbClr val="220076"/>
                </a:solidFill>
                <a:sym typeface="Symbol" panose="05050102010706020507" pitchFamily="18" charset="2"/>
              </a:rPr>
              <a:t>tử</a:t>
            </a:r>
            <a:r>
              <a:rPr lang="en-US" altLang="en-US" sz="2000" b="0" dirty="0">
                <a:solidFill>
                  <a:srgbClr val="220076"/>
                </a:solidFill>
                <a:sym typeface="Symbol" panose="05050102010706020507" pitchFamily="18" charset="2"/>
              </a:rPr>
              <a:t> </a:t>
            </a:r>
            <a:r>
              <a:rPr lang="en-US" altLang="en-US" sz="2000" b="0" dirty="0" err="1">
                <a:solidFill>
                  <a:srgbClr val="220076"/>
                </a:solidFill>
                <a:sym typeface="Symbol" panose="05050102010706020507" pitchFamily="18" charset="2"/>
              </a:rPr>
              <a:t>lớn</a:t>
            </a:r>
            <a:r>
              <a:rPr lang="en-US" altLang="en-US" sz="2000" b="0" dirty="0">
                <a:solidFill>
                  <a:srgbClr val="220076"/>
                </a:solidFill>
                <a:sym typeface="Symbol" panose="05050102010706020507" pitchFamily="18" charset="2"/>
              </a:rPr>
              <a:t> </a:t>
            </a:r>
            <a:r>
              <a:rPr lang="en-US" altLang="en-US" sz="2000" b="0" dirty="0" err="1">
                <a:solidFill>
                  <a:srgbClr val="220076"/>
                </a:solidFill>
                <a:sym typeface="Symbol" panose="05050102010706020507" pitchFamily="18" charset="2"/>
              </a:rPr>
              <a:t>nhất</a:t>
            </a:r>
            <a:r>
              <a:rPr lang="en-US" altLang="en-US" sz="2000" b="0" dirty="0">
                <a:solidFill>
                  <a:srgbClr val="220076"/>
                </a:solidFill>
                <a:sym typeface="Symbol" panose="05050102010706020507" pitchFamily="18" charset="2"/>
              </a:rPr>
              <a:t> </a:t>
            </a:r>
            <a:r>
              <a:rPr lang="en-US" altLang="en-US" sz="2000" b="0" dirty="0" err="1">
                <a:solidFill>
                  <a:srgbClr val="220076"/>
                </a:solidFill>
                <a:sym typeface="Symbol" panose="05050102010706020507" pitchFamily="18" charset="2"/>
              </a:rPr>
              <a:t>và</a:t>
            </a:r>
            <a:r>
              <a:rPr lang="en-US" altLang="en-US" sz="2000" b="0" dirty="0">
                <a:solidFill>
                  <a:srgbClr val="220076"/>
                </a:solidFill>
                <a:sym typeface="Symbol" panose="05050102010706020507" pitchFamily="18" charset="2"/>
              </a:rPr>
              <a:t> </a:t>
            </a:r>
            <a:r>
              <a:rPr lang="en-US" altLang="en-US" sz="2000" b="0" dirty="0" err="1">
                <a:solidFill>
                  <a:srgbClr val="220076"/>
                </a:solidFill>
                <a:sym typeface="Symbol" panose="05050102010706020507" pitchFamily="18" charset="2"/>
              </a:rPr>
              <a:t>tiếp</a:t>
            </a:r>
            <a:r>
              <a:rPr lang="en-US" altLang="en-US" sz="2000" b="0" dirty="0">
                <a:solidFill>
                  <a:srgbClr val="220076"/>
                </a:solidFill>
                <a:sym typeface="Symbol" panose="05050102010706020507" pitchFamily="18" charset="2"/>
              </a:rPr>
              <a:t> </a:t>
            </a:r>
            <a:r>
              <a:rPr lang="en-US" altLang="en-US" sz="2000" b="0" dirty="0" err="1">
                <a:solidFill>
                  <a:srgbClr val="220076"/>
                </a:solidFill>
                <a:sym typeface="Symbol" panose="05050102010706020507" pitchFamily="18" charset="2"/>
              </a:rPr>
              <a:t>tục</a:t>
            </a:r>
            <a:r>
              <a:rPr lang="en-US" altLang="en-US" sz="2000" b="0" dirty="0">
                <a:solidFill>
                  <a:srgbClr val="220076"/>
                </a:solidFill>
                <a:sym typeface="Symbol" panose="05050102010706020507" pitchFamily="18" charset="2"/>
              </a:rPr>
              <a:t> so </a:t>
            </a:r>
            <a:r>
              <a:rPr lang="en-US" altLang="en-US" sz="2000" b="0" dirty="0" err="1">
                <a:solidFill>
                  <a:srgbClr val="220076"/>
                </a:solidFill>
                <a:sym typeface="Symbol" panose="05050102010706020507" pitchFamily="18" charset="2"/>
              </a:rPr>
              <a:t>sánh</a:t>
            </a:r>
            <a:r>
              <a:rPr lang="vi-VN" altLang="en-US" sz="2000" b="0" dirty="0">
                <a:solidFill>
                  <a:srgbClr val="220076"/>
                </a:solidFill>
              </a:rPr>
              <a:t> </a:t>
            </a:r>
            <a:r>
              <a:rPr lang="en-US" altLang="en-US" sz="2000" b="0" dirty="0" err="1">
                <a:solidFill>
                  <a:srgbClr val="220076"/>
                </a:solidFill>
              </a:rPr>
              <a:t>với</a:t>
            </a:r>
            <a:r>
              <a:rPr lang="en-US" altLang="en-US" sz="2000" b="0" dirty="0">
                <a:solidFill>
                  <a:srgbClr val="220076"/>
                </a:solidFill>
              </a:rPr>
              <a:t> </a:t>
            </a:r>
            <a:r>
              <a:rPr lang="en-US" altLang="en-US" sz="2000" b="0" dirty="0" err="1">
                <a:solidFill>
                  <a:srgbClr val="220076"/>
                </a:solidFill>
              </a:rPr>
              <a:t>phần</a:t>
            </a:r>
            <a:r>
              <a:rPr lang="en-US" altLang="en-US" sz="2000" b="0" dirty="0">
                <a:solidFill>
                  <a:srgbClr val="220076"/>
                </a:solidFill>
              </a:rPr>
              <a:t> </a:t>
            </a:r>
            <a:r>
              <a:rPr lang="en-US" altLang="en-US" sz="2000" b="0" dirty="0" err="1">
                <a:solidFill>
                  <a:srgbClr val="220076"/>
                </a:solidFill>
              </a:rPr>
              <a:t>tử</a:t>
            </a:r>
            <a:r>
              <a:rPr lang="en-US" altLang="en-US" sz="2000" b="0" dirty="0">
                <a:solidFill>
                  <a:srgbClr val="220076"/>
                </a:solidFill>
              </a:rPr>
              <a:t> </a:t>
            </a:r>
            <a:r>
              <a:rPr lang="en-US" altLang="en-US" sz="2000" b="0" dirty="0" err="1">
                <a:solidFill>
                  <a:srgbClr val="220076"/>
                </a:solidFill>
              </a:rPr>
              <a:t>kế</a:t>
            </a:r>
            <a:endParaRPr lang="en-US" altLang="en-US" sz="2000" b="0" dirty="0">
              <a:solidFill>
                <a:srgbClr val="220076"/>
              </a:solidFill>
            </a:endParaRPr>
          </a:p>
          <a:p>
            <a:pPr lvl="2" eaLnBrk="1" hangingPunct="1"/>
            <a:r>
              <a:rPr lang="en-US" altLang="en-US" sz="2000" b="0" dirty="0" err="1">
                <a:solidFill>
                  <a:srgbClr val="220076"/>
                </a:solidFill>
              </a:rPr>
              <a:t>Nếu</a:t>
            </a:r>
            <a:r>
              <a:rPr lang="en-US" altLang="en-US" sz="2000" b="0" dirty="0">
                <a:solidFill>
                  <a:srgbClr val="220076"/>
                </a:solidFill>
              </a:rPr>
              <a:t> </a:t>
            </a:r>
            <a:r>
              <a:rPr lang="en-US" altLang="en-US" sz="2000" b="0" dirty="0" err="1">
                <a:solidFill>
                  <a:srgbClr val="220076"/>
                </a:solidFill>
              </a:rPr>
              <a:t>không</a:t>
            </a:r>
            <a:r>
              <a:rPr lang="en-US" altLang="en-US" sz="2000" b="0" dirty="0">
                <a:solidFill>
                  <a:srgbClr val="220076"/>
                </a:solidFill>
              </a:rPr>
              <a:t> </a:t>
            </a:r>
            <a:r>
              <a:rPr lang="en-US" altLang="en-US" sz="2000" b="0" dirty="0" err="1">
                <a:solidFill>
                  <a:srgbClr val="220076"/>
                </a:solidFill>
              </a:rPr>
              <a:t>đúng</a:t>
            </a:r>
            <a:r>
              <a:rPr lang="en-US" altLang="en-US" sz="2000" b="0" dirty="0">
                <a:solidFill>
                  <a:srgbClr val="220076"/>
                </a:solidFill>
              </a:rPr>
              <a:t>, </a:t>
            </a:r>
            <a:r>
              <a:rPr lang="vi-VN" altLang="en-US" sz="2000" b="0" dirty="0">
                <a:solidFill>
                  <a:srgbClr val="220076"/>
                </a:solidFill>
              </a:rPr>
              <a:t>so </a:t>
            </a:r>
            <a:r>
              <a:rPr lang="vi-VN" altLang="en-US" sz="2000" b="0" dirty="0" err="1">
                <a:solidFill>
                  <a:srgbClr val="220076"/>
                </a:solidFill>
              </a:rPr>
              <a:t>sánh</a:t>
            </a:r>
            <a:r>
              <a:rPr lang="vi-VN" altLang="en-US" sz="2000" b="0" dirty="0">
                <a:solidFill>
                  <a:srgbClr val="220076"/>
                </a:solidFill>
              </a:rPr>
              <a:t> </a:t>
            </a:r>
            <a:r>
              <a:rPr lang="vi-VN" altLang="en-US" sz="2000" b="0" dirty="0" err="1">
                <a:solidFill>
                  <a:srgbClr val="220076"/>
                </a:solidFill>
              </a:rPr>
              <a:t>tiếp</a:t>
            </a:r>
            <a:r>
              <a:rPr lang="en-US" altLang="en-US" sz="2000" b="0" dirty="0">
                <a:solidFill>
                  <a:srgbClr val="220076"/>
                </a:solidFill>
              </a:rPr>
              <a:t> </a:t>
            </a:r>
            <a:r>
              <a:rPr lang="en-US" altLang="en-US" sz="2000" b="0" dirty="0" err="1">
                <a:solidFill>
                  <a:srgbClr val="220076"/>
                </a:solidFill>
              </a:rPr>
              <a:t>với</a:t>
            </a:r>
            <a:r>
              <a:rPr lang="en-US" altLang="en-US" sz="2000" b="0" dirty="0">
                <a:solidFill>
                  <a:srgbClr val="220076"/>
                </a:solidFill>
              </a:rPr>
              <a:t> </a:t>
            </a:r>
            <a:r>
              <a:rPr lang="en-US" altLang="en-US" sz="2000" b="0" dirty="0" err="1">
                <a:solidFill>
                  <a:srgbClr val="220076"/>
                </a:solidFill>
              </a:rPr>
              <a:t>phần</a:t>
            </a:r>
            <a:r>
              <a:rPr lang="en-US" altLang="en-US" sz="2000" b="0" dirty="0">
                <a:solidFill>
                  <a:srgbClr val="220076"/>
                </a:solidFill>
              </a:rPr>
              <a:t> </a:t>
            </a:r>
            <a:r>
              <a:rPr lang="en-US" altLang="en-US" sz="2000" b="0" dirty="0" err="1">
                <a:solidFill>
                  <a:srgbClr val="220076"/>
                </a:solidFill>
              </a:rPr>
              <a:t>tử</a:t>
            </a:r>
            <a:r>
              <a:rPr lang="en-US" altLang="en-US" sz="2000" b="0" dirty="0">
                <a:solidFill>
                  <a:srgbClr val="220076"/>
                </a:solidFill>
              </a:rPr>
              <a:t> </a:t>
            </a:r>
            <a:r>
              <a:rPr lang="en-US" altLang="en-US" sz="2000" b="0" dirty="0" err="1">
                <a:solidFill>
                  <a:srgbClr val="220076"/>
                </a:solidFill>
              </a:rPr>
              <a:t>kế</a:t>
            </a:r>
            <a:endParaRPr lang="vi-VN" altLang="en-US" sz="2000" b="0" dirty="0">
              <a:solidFill>
                <a:srgbClr val="220076"/>
              </a:solidFill>
            </a:endParaRPr>
          </a:p>
          <a:p>
            <a:pPr eaLnBrk="1" hangingPunct="1">
              <a:buFontTx/>
              <a:buNone/>
            </a:pPr>
            <a:r>
              <a:rPr lang="en-US" altLang="en-US" sz="2400" i="1" u="sng" dirty="0" err="1">
                <a:solidFill>
                  <a:srgbClr val="220076"/>
                </a:solidFill>
              </a:rPr>
              <a:t>Ví</a:t>
            </a:r>
            <a:r>
              <a:rPr lang="en-US" altLang="en-US" sz="2400" i="1" u="sng" dirty="0">
                <a:solidFill>
                  <a:srgbClr val="220076"/>
                </a:solidFill>
              </a:rPr>
              <a:t> </a:t>
            </a:r>
            <a:r>
              <a:rPr lang="en-US" altLang="en-US" sz="2400" i="1" u="sng" dirty="0" err="1">
                <a:solidFill>
                  <a:srgbClr val="220076"/>
                </a:solidFill>
              </a:rPr>
              <a:t>dụ</a:t>
            </a:r>
            <a:r>
              <a:rPr lang="en-US" altLang="en-US" sz="2400" i="1" u="sng" dirty="0">
                <a:solidFill>
                  <a:srgbClr val="220076"/>
                </a:solidFill>
              </a:rPr>
              <a:t>:</a:t>
            </a:r>
            <a:r>
              <a:rPr lang="en-US" altLang="en-US" sz="2800" i="1" u="sng" dirty="0">
                <a:solidFill>
                  <a:srgbClr val="220076"/>
                </a:solidFill>
              </a:rPr>
              <a:t> </a:t>
            </a:r>
            <a:r>
              <a:rPr lang="en-US" altLang="en-US" sz="2400" b="0" dirty="0" err="1">
                <a:solidFill>
                  <a:srgbClr val="220076"/>
                </a:solidFill>
              </a:rPr>
              <a:t>Tìm</a:t>
            </a:r>
            <a:r>
              <a:rPr lang="en-US" altLang="en-US" sz="2400" b="0" dirty="0">
                <a:solidFill>
                  <a:srgbClr val="220076"/>
                </a:solidFill>
              </a:rPr>
              <a:t> </a:t>
            </a:r>
            <a:r>
              <a:rPr lang="en-US" altLang="en-US" sz="2400" b="0" dirty="0" err="1">
                <a:solidFill>
                  <a:srgbClr val="220076"/>
                </a:solidFill>
              </a:rPr>
              <a:t>tháng</a:t>
            </a:r>
            <a:r>
              <a:rPr lang="en-US" altLang="en-US" sz="2400" b="0" dirty="0">
                <a:solidFill>
                  <a:srgbClr val="220076"/>
                </a:solidFill>
              </a:rPr>
              <a:t> </a:t>
            </a:r>
            <a:r>
              <a:rPr lang="en-US" altLang="en-US" sz="2400" b="0" dirty="0" err="1">
                <a:solidFill>
                  <a:srgbClr val="220076"/>
                </a:solidFill>
              </a:rPr>
              <a:t>có</a:t>
            </a:r>
            <a:r>
              <a:rPr lang="en-US" altLang="en-US" sz="2400" b="0" dirty="0">
                <a:solidFill>
                  <a:srgbClr val="220076"/>
                </a:solidFill>
              </a:rPr>
              <a:t> </a:t>
            </a:r>
            <a:r>
              <a:rPr lang="en-US" altLang="en-US" sz="2400" b="0" dirty="0" err="1">
                <a:solidFill>
                  <a:srgbClr val="220076"/>
                </a:solidFill>
              </a:rPr>
              <a:t>lượng</a:t>
            </a:r>
            <a:r>
              <a:rPr lang="en-US" altLang="en-US" sz="2400" b="0" dirty="0">
                <a:solidFill>
                  <a:srgbClr val="220076"/>
                </a:solidFill>
              </a:rPr>
              <a:t> </a:t>
            </a:r>
            <a:r>
              <a:rPr lang="en-US" altLang="en-US" sz="2400" b="0" dirty="0" err="1">
                <a:solidFill>
                  <a:srgbClr val="220076"/>
                </a:solidFill>
              </a:rPr>
              <a:t>mưa</a:t>
            </a:r>
            <a:r>
              <a:rPr lang="en-US" altLang="en-US" sz="2400" b="0" dirty="0">
                <a:solidFill>
                  <a:srgbClr val="220076"/>
                </a:solidFill>
              </a:rPr>
              <a:t> </a:t>
            </a:r>
            <a:r>
              <a:rPr lang="en-US" altLang="en-US" sz="2400" b="0" dirty="0" err="1">
                <a:solidFill>
                  <a:srgbClr val="220076"/>
                </a:solidFill>
              </a:rPr>
              <a:t>nhiều</a:t>
            </a:r>
            <a:r>
              <a:rPr lang="en-US" altLang="en-US" sz="2400" b="0" dirty="0">
                <a:solidFill>
                  <a:srgbClr val="220076"/>
                </a:solidFill>
              </a:rPr>
              <a:t> </a:t>
            </a:r>
            <a:r>
              <a:rPr lang="en-US" altLang="en-US" sz="2400" b="0" dirty="0" err="1">
                <a:solidFill>
                  <a:srgbClr val="220076"/>
                </a:solidFill>
              </a:rPr>
              <a:t>nhất</a:t>
            </a:r>
            <a:r>
              <a:rPr lang="en-US" altLang="en-US" sz="2400" b="0" dirty="0">
                <a:solidFill>
                  <a:srgbClr val="220076"/>
                </a:solidFill>
              </a:rPr>
              <a:t> </a:t>
            </a:r>
            <a:r>
              <a:rPr lang="en-US" altLang="en-US" sz="2400" b="0" dirty="0" err="1">
                <a:solidFill>
                  <a:srgbClr val="220076"/>
                </a:solidFill>
              </a:rPr>
              <a:t>trong</a:t>
            </a:r>
            <a:r>
              <a:rPr lang="en-US" altLang="en-US" sz="2400" b="0" dirty="0">
                <a:solidFill>
                  <a:srgbClr val="220076"/>
                </a:solidFill>
              </a:rPr>
              <a:t> </a:t>
            </a:r>
            <a:r>
              <a:rPr lang="en-US" altLang="en-US" sz="2400" b="0" dirty="0" err="1">
                <a:solidFill>
                  <a:srgbClr val="220076"/>
                </a:solidFill>
              </a:rPr>
              <a:t>năm</a:t>
            </a:r>
            <a:endParaRPr lang="en-US" altLang="en-US" sz="2400" i="1" u="sng" dirty="0">
              <a:solidFill>
                <a:srgbClr val="220076"/>
              </a:solidFill>
            </a:endParaRPr>
          </a:p>
          <a:p>
            <a:pPr eaLnBrk="1" hangingPunct="1">
              <a:spcBef>
                <a:spcPct val="0"/>
              </a:spcBef>
              <a:buFontTx/>
              <a:buNone/>
            </a:pPr>
            <a:r>
              <a:rPr lang="fr-FR" altLang="en-US" sz="2400" b="0" dirty="0">
                <a:solidFill>
                  <a:schemeClr val="tx1"/>
                </a:solidFill>
                <a:cs typeface="Courier New" panose="02070309020205020404" pitchFamily="49" charset="0"/>
              </a:rPr>
              <a:t>		</a:t>
            </a:r>
            <a:r>
              <a:rPr lang="fr-FR" altLang="en-US" sz="2400" b="0" dirty="0">
                <a:solidFill>
                  <a:srgbClr val="0000CC"/>
                </a:solidFill>
                <a:cs typeface="Courier New" panose="02070309020205020404" pitchFamily="49" charset="0"/>
              </a:rPr>
              <a:t>max = </a:t>
            </a:r>
            <a:r>
              <a:rPr lang="fr-FR" altLang="en-US" sz="2400" b="0" dirty="0" err="1">
                <a:solidFill>
                  <a:srgbClr val="0000CC"/>
                </a:solidFill>
                <a:cs typeface="Courier New" panose="02070309020205020404" pitchFamily="49" charset="0"/>
              </a:rPr>
              <a:t>rainfall</a:t>
            </a:r>
            <a:r>
              <a:rPr lang="fr-FR" altLang="en-US" sz="2400" b="0" dirty="0">
                <a:solidFill>
                  <a:srgbClr val="0000CC"/>
                </a:solidFill>
                <a:cs typeface="Courier New" panose="02070309020205020404" pitchFamily="49" charset="0"/>
              </a:rPr>
              <a:t>[0];	</a:t>
            </a:r>
          </a:p>
          <a:p>
            <a:pPr eaLnBrk="1" hangingPunct="1">
              <a:spcBef>
                <a:spcPct val="0"/>
              </a:spcBef>
              <a:buFontTx/>
              <a:buNone/>
            </a:pPr>
            <a:r>
              <a:rPr lang="en-US" altLang="en-US" sz="2400" b="0" dirty="0">
                <a:solidFill>
                  <a:srgbClr val="0000CC"/>
                </a:solidFill>
                <a:cs typeface="Courier New" panose="02070309020205020404" pitchFamily="49" charset="0"/>
              </a:rPr>
              <a:t>		for(</a:t>
            </a:r>
            <a:r>
              <a:rPr lang="en-US" altLang="en-US" sz="2400" b="0" dirty="0" err="1">
                <a:solidFill>
                  <a:srgbClr val="0000CC"/>
                </a:solidFill>
                <a:cs typeface="Courier New" panose="02070309020205020404" pitchFamily="49" charset="0"/>
              </a:rPr>
              <a:t>i</a:t>
            </a:r>
            <a:r>
              <a:rPr lang="en-US" altLang="en-US" sz="2400" b="0" dirty="0">
                <a:solidFill>
                  <a:srgbClr val="0000CC"/>
                </a:solidFill>
                <a:cs typeface="Courier New" panose="02070309020205020404" pitchFamily="49" charset="0"/>
              </a:rPr>
              <a:t> = 1; </a:t>
            </a:r>
            <a:r>
              <a:rPr lang="en-US" altLang="en-US" sz="2400" b="0" dirty="0" err="1">
                <a:solidFill>
                  <a:srgbClr val="0000CC"/>
                </a:solidFill>
                <a:cs typeface="Courier New" panose="02070309020205020404" pitchFamily="49" charset="0"/>
              </a:rPr>
              <a:t>i</a:t>
            </a:r>
            <a:r>
              <a:rPr lang="en-US" altLang="en-US" sz="2400" b="0" dirty="0">
                <a:solidFill>
                  <a:srgbClr val="0000CC"/>
                </a:solidFill>
                <a:cs typeface="Courier New" panose="02070309020205020404" pitchFamily="49" charset="0"/>
              </a:rPr>
              <a:t> &lt; MONTHS; </a:t>
            </a:r>
            <a:r>
              <a:rPr lang="en-US" altLang="en-US" sz="2400" b="0" dirty="0" err="1">
                <a:solidFill>
                  <a:srgbClr val="0000CC"/>
                </a:solidFill>
                <a:cs typeface="Courier New" panose="02070309020205020404" pitchFamily="49" charset="0"/>
              </a:rPr>
              <a:t>i</a:t>
            </a:r>
            <a:r>
              <a:rPr lang="en-US" altLang="en-US" sz="2400" b="0" dirty="0">
                <a:solidFill>
                  <a:srgbClr val="0000CC"/>
                </a:solidFill>
                <a:cs typeface="Courier New" panose="02070309020205020404" pitchFamily="49" charset="0"/>
              </a:rPr>
              <a:t>++)</a:t>
            </a:r>
          </a:p>
          <a:p>
            <a:pPr eaLnBrk="1" hangingPunct="1">
              <a:spcBef>
                <a:spcPct val="0"/>
              </a:spcBef>
              <a:buFontTx/>
              <a:buNone/>
            </a:pPr>
            <a:r>
              <a:rPr lang="en-US" altLang="en-US" sz="2400" b="0" dirty="0">
                <a:solidFill>
                  <a:srgbClr val="0000CC"/>
                </a:solidFill>
                <a:cs typeface="Courier New" panose="02070309020205020404" pitchFamily="49" charset="0"/>
              </a:rPr>
              <a:t>			if(rainfall[</a:t>
            </a:r>
            <a:r>
              <a:rPr lang="en-US" altLang="en-US" sz="2400" b="0" dirty="0" err="1">
                <a:solidFill>
                  <a:srgbClr val="0000CC"/>
                </a:solidFill>
                <a:cs typeface="Courier New" panose="02070309020205020404" pitchFamily="49" charset="0"/>
              </a:rPr>
              <a:t>i</a:t>
            </a:r>
            <a:r>
              <a:rPr lang="en-US" altLang="en-US" sz="2400" b="0" dirty="0">
                <a:solidFill>
                  <a:srgbClr val="0000CC"/>
                </a:solidFill>
                <a:cs typeface="Courier New" panose="02070309020205020404" pitchFamily="49" charset="0"/>
              </a:rPr>
              <a:t>] &gt; max)	</a:t>
            </a:r>
          </a:p>
          <a:p>
            <a:pPr eaLnBrk="1" hangingPunct="1">
              <a:spcBef>
                <a:spcPct val="0"/>
              </a:spcBef>
              <a:buFontTx/>
              <a:buNone/>
            </a:pPr>
            <a:r>
              <a:rPr lang="en-US" altLang="en-US" sz="2400" b="0" dirty="0">
                <a:solidFill>
                  <a:srgbClr val="0000CC"/>
                </a:solidFill>
                <a:cs typeface="Courier New" panose="02070309020205020404" pitchFamily="49" charset="0"/>
              </a:rPr>
              <a:t>				</a:t>
            </a:r>
            <a:r>
              <a:rPr lang="fr-FR" altLang="en-US" sz="2400" b="0" dirty="0">
                <a:solidFill>
                  <a:srgbClr val="0000CC"/>
                </a:solidFill>
                <a:cs typeface="Courier New" panose="02070309020205020404" pitchFamily="49" charset="0"/>
              </a:rPr>
              <a:t>max = </a:t>
            </a:r>
            <a:r>
              <a:rPr lang="fr-FR" altLang="en-US" sz="2400" b="0" dirty="0" err="1">
                <a:solidFill>
                  <a:srgbClr val="0000CC"/>
                </a:solidFill>
                <a:cs typeface="Courier New" panose="02070309020205020404" pitchFamily="49" charset="0"/>
              </a:rPr>
              <a:t>rainfall</a:t>
            </a:r>
            <a:r>
              <a:rPr lang="fr-FR" altLang="en-US" sz="2400" b="0" dirty="0">
                <a:solidFill>
                  <a:srgbClr val="0000CC"/>
                </a:solidFill>
                <a:cs typeface="Courier New" panose="02070309020205020404" pitchFamily="49" charset="0"/>
              </a:rPr>
              <a:t>[i];	</a:t>
            </a:r>
          </a:p>
          <a:p>
            <a:pPr eaLnBrk="1" hangingPunct="1">
              <a:spcBef>
                <a:spcPct val="0"/>
              </a:spcBef>
              <a:buFontTx/>
              <a:buNone/>
            </a:pPr>
            <a:r>
              <a:rPr lang="fr-FR" altLang="en-US" sz="2400" b="0" dirty="0">
                <a:solidFill>
                  <a:srgbClr val="0000CC"/>
                </a:solidFill>
                <a:cs typeface="Courier New" panose="02070309020205020404" pitchFamily="49" charset="0"/>
              </a:rPr>
              <a:t>		printf("\n Luong mua </a:t>
            </a:r>
            <a:r>
              <a:rPr lang="fr-FR" altLang="en-US" sz="2400" b="0" dirty="0" err="1">
                <a:solidFill>
                  <a:srgbClr val="0000CC"/>
                </a:solidFill>
                <a:cs typeface="Courier New" panose="02070309020205020404" pitchFamily="49" charset="0"/>
              </a:rPr>
              <a:t>nhieu</a:t>
            </a:r>
            <a:r>
              <a:rPr lang="fr-FR" altLang="en-US" sz="2400" b="0" dirty="0">
                <a:solidFill>
                  <a:srgbClr val="0000CC"/>
                </a:solidFill>
                <a:cs typeface="Courier New" panose="02070309020205020404" pitchFamily="49" charset="0"/>
              </a:rPr>
              <a:t> </a:t>
            </a:r>
            <a:r>
              <a:rPr lang="fr-FR" altLang="en-US" sz="2400" b="0" dirty="0" err="1">
                <a:solidFill>
                  <a:srgbClr val="0000CC"/>
                </a:solidFill>
                <a:cs typeface="Courier New" panose="02070309020205020404" pitchFamily="49" charset="0"/>
              </a:rPr>
              <a:t>nhat</a:t>
            </a:r>
            <a:r>
              <a:rPr lang="fr-FR" altLang="en-US" sz="2400" b="0" dirty="0">
                <a:solidFill>
                  <a:srgbClr val="0000CC"/>
                </a:solidFill>
                <a:cs typeface="Courier New" panose="02070309020205020404" pitchFamily="49" charset="0"/>
              </a:rPr>
              <a:t> la: %d", max);</a:t>
            </a:r>
            <a:endParaRPr lang="en-US" altLang="en-US" sz="2400" b="0" dirty="0">
              <a:solidFill>
                <a:srgbClr val="0000CC"/>
              </a:solidFill>
            </a:endParaRPr>
          </a:p>
        </p:txBody>
      </p:sp>
      <p:sp>
        <p:nvSpPr>
          <p:cNvPr id="2" name="Slide Number Placeholder 1">
            <a:extLst>
              <a:ext uri="{FF2B5EF4-FFF2-40B4-BE49-F238E27FC236}">
                <a16:creationId xmlns:a16="http://schemas.microsoft.com/office/drawing/2014/main" id="{5199EEE1-FD75-4973-B532-6B1F9E1883AC}"/>
              </a:ext>
            </a:extLst>
          </p:cNvPr>
          <p:cNvSpPr>
            <a:spLocks noGrp="1"/>
          </p:cNvSpPr>
          <p:nvPr>
            <p:ph type="sldNum" sz="quarter" idx="12"/>
          </p:nvPr>
        </p:nvSpPr>
        <p:spPr/>
        <p:txBody>
          <a:bodyPr/>
          <a:lstStyle/>
          <a:p>
            <a:pPr>
              <a:defRPr/>
            </a:pPr>
            <a:fld id="{433BCE07-93B6-431C-B811-61266185107F}" type="slidenum">
              <a:rPr lang="en-US" altLang="en-US" smtClean="0"/>
              <a:pPr>
                <a:defRPr/>
              </a:pPr>
              <a:t>32</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886791">
                                            <p:txEl>
                                              <p:pRg st="0" end="0"/>
                                            </p:txEl>
                                          </p:spTgt>
                                        </p:tgtEl>
                                        <p:attrNameLst>
                                          <p:attrName>style.visibility</p:attrName>
                                        </p:attrNameLst>
                                      </p:cBhvr>
                                      <p:to>
                                        <p:strVal val="visible"/>
                                      </p:to>
                                    </p:set>
                                    <p:animEffect transition="in" filter="box(in)">
                                      <p:cBhvr>
                                        <p:cTn id="7" dur="500"/>
                                        <p:tgtEl>
                                          <p:spTgt spid="886791">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886791">
                                            <p:txEl>
                                              <p:pRg st="1" end="1"/>
                                            </p:txEl>
                                          </p:spTgt>
                                        </p:tgtEl>
                                        <p:attrNameLst>
                                          <p:attrName>style.visibility</p:attrName>
                                        </p:attrNameLst>
                                      </p:cBhvr>
                                      <p:to>
                                        <p:strVal val="visible"/>
                                      </p:to>
                                    </p:set>
                                    <p:animEffect transition="in" filter="box(in)">
                                      <p:cBhvr>
                                        <p:cTn id="10" dur="500"/>
                                        <p:tgtEl>
                                          <p:spTgt spid="886791">
                                            <p:txEl>
                                              <p:pRg st="1" end="1"/>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886791">
                                            <p:txEl>
                                              <p:pRg st="2" end="2"/>
                                            </p:txEl>
                                          </p:spTgt>
                                        </p:tgtEl>
                                        <p:attrNameLst>
                                          <p:attrName>style.visibility</p:attrName>
                                        </p:attrNameLst>
                                      </p:cBhvr>
                                      <p:to>
                                        <p:strVal val="visible"/>
                                      </p:to>
                                    </p:set>
                                    <p:animEffect transition="in" filter="box(in)">
                                      <p:cBhvr>
                                        <p:cTn id="13" dur="500"/>
                                        <p:tgtEl>
                                          <p:spTgt spid="886791">
                                            <p:txEl>
                                              <p:pRg st="2" end="2"/>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886791">
                                            <p:txEl>
                                              <p:pRg st="3" end="3"/>
                                            </p:txEl>
                                          </p:spTgt>
                                        </p:tgtEl>
                                        <p:attrNameLst>
                                          <p:attrName>style.visibility</p:attrName>
                                        </p:attrNameLst>
                                      </p:cBhvr>
                                      <p:to>
                                        <p:strVal val="visible"/>
                                      </p:to>
                                    </p:set>
                                    <p:animEffect transition="in" filter="box(in)">
                                      <p:cBhvr>
                                        <p:cTn id="16" dur="500"/>
                                        <p:tgtEl>
                                          <p:spTgt spid="886791">
                                            <p:txEl>
                                              <p:pRg st="3" end="3"/>
                                            </p:txEl>
                                          </p:spTgt>
                                        </p:tgtEl>
                                      </p:cBhvr>
                                    </p:animEffect>
                                  </p:childTnLst>
                                </p:cTn>
                              </p:par>
                              <p:par>
                                <p:cTn id="17" presetID="4" presetClass="entr" presetSubtype="16" fill="hold" nodeType="withEffect">
                                  <p:stCondLst>
                                    <p:cond delay="0"/>
                                  </p:stCondLst>
                                  <p:childTnLst>
                                    <p:set>
                                      <p:cBhvr>
                                        <p:cTn id="18" dur="1" fill="hold">
                                          <p:stCondLst>
                                            <p:cond delay="0"/>
                                          </p:stCondLst>
                                        </p:cTn>
                                        <p:tgtEl>
                                          <p:spTgt spid="886791">
                                            <p:txEl>
                                              <p:pRg st="4" end="4"/>
                                            </p:txEl>
                                          </p:spTgt>
                                        </p:tgtEl>
                                        <p:attrNameLst>
                                          <p:attrName>style.visibility</p:attrName>
                                        </p:attrNameLst>
                                      </p:cBhvr>
                                      <p:to>
                                        <p:strVal val="visible"/>
                                      </p:to>
                                    </p:set>
                                    <p:animEffect transition="in" filter="box(in)">
                                      <p:cBhvr>
                                        <p:cTn id="19" dur="500"/>
                                        <p:tgtEl>
                                          <p:spTgt spid="886791">
                                            <p:txEl>
                                              <p:pRg st="4" end="4"/>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5" presetClass="entr" presetSubtype="10" fill="hold" nodeType="clickEffect">
                                  <p:stCondLst>
                                    <p:cond delay="0"/>
                                  </p:stCondLst>
                                  <p:childTnLst>
                                    <p:set>
                                      <p:cBhvr>
                                        <p:cTn id="23" dur="1" fill="hold">
                                          <p:stCondLst>
                                            <p:cond delay="0"/>
                                          </p:stCondLst>
                                        </p:cTn>
                                        <p:tgtEl>
                                          <p:spTgt spid="886791">
                                            <p:txEl>
                                              <p:pRg st="5" end="5"/>
                                            </p:txEl>
                                          </p:spTgt>
                                        </p:tgtEl>
                                        <p:attrNameLst>
                                          <p:attrName>style.visibility</p:attrName>
                                        </p:attrNameLst>
                                      </p:cBhvr>
                                      <p:to>
                                        <p:strVal val="visible"/>
                                      </p:to>
                                    </p:set>
                                    <p:animEffect transition="in" filter="checkerboard(across)">
                                      <p:cBhvr>
                                        <p:cTn id="24" dur="500"/>
                                        <p:tgtEl>
                                          <p:spTgt spid="886791">
                                            <p:txEl>
                                              <p:pRg st="5" end="5"/>
                                            </p:txEl>
                                          </p:spTgt>
                                        </p:tgtEl>
                                      </p:cBhvr>
                                    </p:animEffect>
                                  </p:childTnLst>
                                </p:cTn>
                              </p:par>
                              <p:par>
                                <p:cTn id="25" presetID="5" presetClass="entr" presetSubtype="10" fill="hold" nodeType="withEffect">
                                  <p:stCondLst>
                                    <p:cond delay="0"/>
                                  </p:stCondLst>
                                  <p:childTnLst>
                                    <p:set>
                                      <p:cBhvr>
                                        <p:cTn id="26" dur="1" fill="hold">
                                          <p:stCondLst>
                                            <p:cond delay="0"/>
                                          </p:stCondLst>
                                        </p:cTn>
                                        <p:tgtEl>
                                          <p:spTgt spid="886791">
                                            <p:txEl>
                                              <p:pRg st="6" end="6"/>
                                            </p:txEl>
                                          </p:spTgt>
                                        </p:tgtEl>
                                        <p:attrNameLst>
                                          <p:attrName>style.visibility</p:attrName>
                                        </p:attrNameLst>
                                      </p:cBhvr>
                                      <p:to>
                                        <p:strVal val="visible"/>
                                      </p:to>
                                    </p:set>
                                    <p:animEffect transition="in" filter="checkerboard(across)">
                                      <p:cBhvr>
                                        <p:cTn id="27" dur="500"/>
                                        <p:tgtEl>
                                          <p:spTgt spid="886791">
                                            <p:txEl>
                                              <p:pRg st="6" end="6"/>
                                            </p:txEl>
                                          </p:spTgt>
                                        </p:tgtEl>
                                      </p:cBhvr>
                                    </p:animEffect>
                                  </p:childTnLst>
                                </p:cTn>
                              </p:par>
                              <p:par>
                                <p:cTn id="28" presetID="5" presetClass="entr" presetSubtype="10" fill="hold" nodeType="withEffect">
                                  <p:stCondLst>
                                    <p:cond delay="0"/>
                                  </p:stCondLst>
                                  <p:childTnLst>
                                    <p:set>
                                      <p:cBhvr>
                                        <p:cTn id="29" dur="1" fill="hold">
                                          <p:stCondLst>
                                            <p:cond delay="0"/>
                                          </p:stCondLst>
                                        </p:cTn>
                                        <p:tgtEl>
                                          <p:spTgt spid="886791">
                                            <p:txEl>
                                              <p:pRg st="7" end="7"/>
                                            </p:txEl>
                                          </p:spTgt>
                                        </p:tgtEl>
                                        <p:attrNameLst>
                                          <p:attrName>style.visibility</p:attrName>
                                        </p:attrNameLst>
                                      </p:cBhvr>
                                      <p:to>
                                        <p:strVal val="visible"/>
                                      </p:to>
                                    </p:set>
                                    <p:animEffect transition="in" filter="checkerboard(across)">
                                      <p:cBhvr>
                                        <p:cTn id="30" dur="500"/>
                                        <p:tgtEl>
                                          <p:spTgt spid="886791">
                                            <p:txEl>
                                              <p:pRg st="7" end="7"/>
                                            </p:txEl>
                                          </p:spTgt>
                                        </p:tgtEl>
                                      </p:cBhvr>
                                    </p:animEffect>
                                  </p:childTnLst>
                                </p:cTn>
                              </p:par>
                              <p:par>
                                <p:cTn id="31" presetID="5" presetClass="entr" presetSubtype="10" fill="hold" nodeType="withEffect">
                                  <p:stCondLst>
                                    <p:cond delay="0"/>
                                  </p:stCondLst>
                                  <p:childTnLst>
                                    <p:set>
                                      <p:cBhvr>
                                        <p:cTn id="32" dur="1" fill="hold">
                                          <p:stCondLst>
                                            <p:cond delay="0"/>
                                          </p:stCondLst>
                                        </p:cTn>
                                        <p:tgtEl>
                                          <p:spTgt spid="886791">
                                            <p:txEl>
                                              <p:pRg st="8" end="8"/>
                                            </p:txEl>
                                          </p:spTgt>
                                        </p:tgtEl>
                                        <p:attrNameLst>
                                          <p:attrName>style.visibility</p:attrName>
                                        </p:attrNameLst>
                                      </p:cBhvr>
                                      <p:to>
                                        <p:strVal val="visible"/>
                                      </p:to>
                                    </p:set>
                                    <p:animEffect transition="in" filter="checkerboard(across)">
                                      <p:cBhvr>
                                        <p:cTn id="33" dur="500"/>
                                        <p:tgtEl>
                                          <p:spTgt spid="886791">
                                            <p:txEl>
                                              <p:pRg st="8" end="8"/>
                                            </p:txEl>
                                          </p:spTgt>
                                        </p:tgtEl>
                                      </p:cBhvr>
                                    </p:animEffect>
                                  </p:childTnLst>
                                </p:cTn>
                              </p:par>
                              <p:par>
                                <p:cTn id="34" presetID="5" presetClass="entr" presetSubtype="10" fill="hold" nodeType="withEffect">
                                  <p:stCondLst>
                                    <p:cond delay="0"/>
                                  </p:stCondLst>
                                  <p:childTnLst>
                                    <p:set>
                                      <p:cBhvr>
                                        <p:cTn id="35" dur="1" fill="hold">
                                          <p:stCondLst>
                                            <p:cond delay="0"/>
                                          </p:stCondLst>
                                        </p:cTn>
                                        <p:tgtEl>
                                          <p:spTgt spid="886791">
                                            <p:txEl>
                                              <p:pRg st="9" end="9"/>
                                            </p:txEl>
                                          </p:spTgt>
                                        </p:tgtEl>
                                        <p:attrNameLst>
                                          <p:attrName>style.visibility</p:attrName>
                                        </p:attrNameLst>
                                      </p:cBhvr>
                                      <p:to>
                                        <p:strVal val="visible"/>
                                      </p:to>
                                    </p:set>
                                    <p:animEffect transition="in" filter="checkerboard(across)">
                                      <p:cBhvr>
                                        <p:cTn id="36" dur="500"/>
                                        <p:tgtEl>
                                          <p:spTgt spid="886791">
                                            <p:txEl>
                                              <p:pRg st="9" end="9"/>
                                            </p:txEl>
                                          </p:spTgt>
                                        </p:tgtEl>
                                      </p:cBhvr>
                                    </p:animEffect>
                                  </p:childTnLst>
                                </p:cTn>
                              </p:par>
                              <p:par>
                                <p:cTn id="37" presetID="5" presetClass="entr" presetSubtype="10" fill="hold" nodeType="withEffect">
                                  <p:stCondLst>
                                    <p:cond delay="0"/>
                                  </p:stCondLst>
                                  <p:childTnLst>
                                    <p:set>
                                      <p:cBhvr>
                                        <p:cTn id="38" dur="1" fill="hold">
                                          <p:stCondLst>
                                            <p:cond delay="0"/>
                                          </p:stCondLst>
                                        </p:cTn>
                                        <p:tgtEl>
                                          <p:spTgt spid="886791">
                                            <p:txEl>
                                              <p:pRg st="10" end="10"/>
                                            </p:txEl>
                                          </p:spTgt>
                                        </p:tgtEl>
                                        <p:attrNameLst>
                                          <p:attrName>style.visibility</p:attrName>
                                        </p:attrNameLst>
                                      </p:cBhvr>
                                      <p:to>
                                        <p:strVal val="visible"/>
                                      </p:to>
                                    </p:set>
                                    <p:animEffect transition="in" filter="checkerboard(across)">
                                      <p:cBhvr>
                                        <p:cTn id="39" dur="500"/>
                                        <p:tgtEl>
                                          <p:spTgt spid="886791">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63" name="Rectangle 2"/>
          <p:cNvSpPr>
            <a:spLocks noGrp="1" noChangeArrowheads="1"/>
          </p:cNvSpPr>
          <p:nvPr>
            <p:ph type="title"/>
          </p:nvPr>
        </p:nvSpPr>
        <p:spPr>
          <a:xfrm>
            <a:off x="228600" y="122237"/>
            <a:ext cx="8534400" cy="944563"/>
          </a:xfrm>
        </p:spPr>
        <p:txBody>
          <a:bodyPr/>
          <a:lstStyle/>
          <a:p>
            <a:r>
              <a:rPr lang="en-US" altLang="en-US"/>
              <a:t>Tìm kiếm phần tử</a:t>
            </a:r>
          </a:p>
        </p:txBody>
      </p:sp>
      <p:sp>
        <p:nvSpPr>
          <p:cNvPr id="888839" name="Rectangle 3"/>
          <p:cNvSpPr>
            <a:spLocks noChangeArrowheads="1"/>
          </p:cNvSpPr>
          <p:nvPr/>
        </p:nvSpPr>
        <p:spPr bwMode="auto">
          <a:xfrm>
            <a:off x="304800" y="990600"/>
            <a:ext cx="8534400" cy="569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eaLnBrk="1" hangingPunct="1">
              <a:lnSpc>
                <a:spcPct val="110000"/>
              </a:lnSpc>
              <a:spcBef>
                <a:spcPct val="40000"/>
              </a:spcBef>
            </a:pPr>
            <a:r>
              <a:rPr lang="en-US" altLang="en-US" sz="2800" b="0" dirty="0" err="1">
                <a:solidFill>
                  <a:srgbClr val="220076"/>
                </a:solidFill>
              </a:rPr>
              <a:t>Tìm</a:t>
            </a:r>
            <a:r>
              <a:rPr lang="en-US" altLang="en-US" sz="2800" b="0" dirty="0">
                <a:solidFill>
                  <a:srgbClr val="220076"/>
                </a:solidFill>
              </a:rPr>
              <a:t> </a:t>
            </a:r>
            <a:r>
              <a:rPr lang="en-US" altLang="en-US" sz="2800" b="0" dirty="0" err="1">
                <a:solidFill>
                  <a:srgbClr val="220076"/>
                </a:solidFill>
              </a:rPr>
              <a:t>kiếm</a:t>
            </a:r>
            <a:r>
              <a:rPr lang="en-US" altLang="en-US" sz="2800" b="0" dirty="0">
                <a:solidFill>
                  <a:srgbClr val="220076"/>
                </a:solidFill>
              </a:rPr>
              <a:t> </a:t>
            </a:r>
            <a:r>
              <a:rPr lang="en-US" altLang="en-US" sz="2800" b="0" dirty="0" err="1">
                <a:solidFill>
                  <a:srgbClr val="220076"/>
                </a:solidFill>
              </a:rPr>
              <a:t>các</a:t>
            </a:r>
            <a:r>
              <a:rPr lang="en-US" altLang="en-US" sz="2800" b="0" dirty="0">
                <a:solidFill>
                  <a:srgbClr val="220076"/>
                </a:solidFill>
              </a:rPr>
              <a:t> </a:t>
            </a:r>
            <a:r>
              <a:rPr lang="en-US" altLang="en-US" sz="2800" b="0" dirty="0" err="1">
                <a:solidFill>
                  <a:srgbClr val="220076"/>
                </a:solidFill>
              </a:rPr>
              <a:t>phần</a:t>
            </a:r>
            <a:r>
              <a:rPr lang="en-US" altLang="en-US" sz="2800" b="0" dirty="0">
                <a:solidFill>
                  <a:srgbClr val="220076"/>
                </a:solidFill>
              </a:rPr>
              <a:t> </a:t>
            </a:r>
            <a:r>
              <a:rPr lang="en-US" altLang="en-US" sz="2800" b="0" dirty="0" err="1">
                <a:solidFill>
                  <a:srgbClr val="220076"/>
                </a:solidFill>
              </a:rPr>
              <a:t>tử</a:t>
            </a:r>
            <a:r>
              <a:rPr lang="en-US" altLang="en-US" sz="2800" b="0" dirty="0">
                <a:solidFill>
                  <a:srgbClr val="220076"/>
                </a:solidFill>
              </a:rPr>
              <a:t> </a:t>
            </a:r>
            <a:r>
              <a:rPr lang="en-US" altLang="en-US" sz="2800" b="0" dirty="0" err="1">
                <a:solidFill>
                  <a:srgbClr val="220076"/>
                </a:solidFill>
              </a:rPr>
              <a:t>thỏa</a:t>
            </a:r>
            <a:r>
              <a:rPr lang="en-US" altLang="en-US" sz="2800" b="0" dirty="0">
                <a:solidFill>
                  <a:srgbClr val="220076"/>
                </a:solidFill>
              </a:rPr>
              <a:t> </a:t>
            </a:r>
            <a:r>
              <a:rPr lang="en-US" altLang="en-US" sz="2800" b="0" dirty="0" err="1">
                <a:solidFill>
                  <a:srgbClr val="220076"/>
                </a:solidFill>
              </a:rPr>
              <a:t>mãn</a:t>
            </a:r>
            <a:r>
              <a:rPr lang="en-US" altLang="en-US" sz="2800" b="0" dirty="0">
                <a:solidFill>
                  <a:srgbClr val="220076"/>
                </a:solidFill>
              </a:rPr>
              <a:t> </a:t>
            </a:r>
            <a:r>
              <a:rPr lang="en-US" altLang="en-US" sz="2800" b="0" dirty="0" err="1">
                <a:solidFill>
                  <a:srgbClr val="220076"/>
                </a:solidFill>
              </a:rPr>
              <a:t>điều</a:t>
            </a:r>
            <a:r>
              <a:rPr lang="en-US" altLang="en-US" sz="2800" b="0" dirty="0">
                <a:solidFill>
                  <a:srgbClr val="220076"/>
                </a:solidFill>
              </a:rPr>
              <a:t> </a:t>
            </a:r>
            <a:r>
              <a:rPr lang="en-US" altLang="en-US" sz="2800" b="0" dirty="0" err="1">
                <a:solidFill>
                  <a:srgbClr val="220076"/>
                </a:solidFill>
              </a:rPr>
              <a:t>kiện</a:t>
            </a:r>
            <a:r>
              <a:rPr lang="en-US" altLang="en-US" sz="2800" b="0" dirty="0">
                <a:solidFill>
                  <a:srgbClr val="220076"/>
                </a:solidFill>
              </a:rPr>
              <a:t> (</a:t>
            </a:r>
            <a:r>
              <a:rPr lang="en-US" altLang="en-US" sz="2800" b="0" i="1" dirty="0" err="1">
                <a:solidFill>
                  <a:srgbClr val="220076"/>
                </a:solidFill>
              </a:rPr>
              <a:t>giống</a:t>
            </a:r>
            <a:r>
              <a:rPr lang="en-US" altLang="en-US" sz="2800" b="0" i="1" dirty="0">
                <a:solidFill>
                  <a:srgbClr val="220076"/>
                </a:solidFill>
              </a:rPr>
              <a:t> </a:t>
            </a:r>
            <a:r>
              <a:rPr lang="en-US" altLang="en-US" sz="2800" b="0" i="1" dirty="0" err="1">
                <a:solidFill>
                  <a:srgbClr val="220076"/>
                </a:solidFill>
              </a:rPr>
              <a:t>bài</a:t>
            </a:r>
            <a:r>
              <a:rPr lang="en-US" altLang="en-US" sz="2800" b="0" i="1" dirty="0">
                <a:solidFill>
                  <a:srgbClr val="220076"/>
                </a:solidFill>
              </a:rPr>
              <a:t> </a:t>
            </a:r>
            <a:r>
              <a:rPr lang="en-US" altLang="en-US" sz="2800" b="0" i="1" dirty="0" err="1">
                <a:solidFill>
                  <a:srgbClr val="220076"/>
                </a:solidFill>
              </a:rPr>
              <a:t>toán</a:t>
            </a:r>
            <a:r>
              <a:rPr lang="en-US" altLang="en-US" sz="2800" b="0" i="1" dirty="0">
                <a:solidFill>
                  <a:srgbClr val="220076"/>
                </a:solidFill>
              </a:rPr>
              <a:t> </a:t>
            </a:r>
            <a:r>
              <a:rPr lang="en-US" altLang="en-US" sz="2800" b="0" i="1" dirty="0" err="1">
                <a:solidFill>
                  <a:srgbClr val="220076"/>
                </a:solidFill>
              </a:rPr>
              <a:t>đếm</a:t>
            </a:r>
            <a:r>
              <a:rPr lang="en-US" altLang="en-US" sz="2800" b="0" dirty="0">
                <a:solidFill>
                  <a:srgbClr val="220076"/>
                </a:solidFill>
              </a:rPr>
              <a:t>)</a:t>
            </a:r>
          </a:p>
          <a:p>
            <a:pPr lvl="1" eaLnBrk="1" hangingPunct="1">
              <a:lnSpc>
                <a:spcPct val="110000"/>
              </a:lnSpc>
              <a:spcBef>
                <a:spcPct val="40000"/>
              </a:spcBef>
            </a:pPr>
            <a:r>
              <a:rPr lang="en-US" altLang="en-US" sz="2400" b="0" dirty="0" err="1">
                <a:solidFill>
                  <a:srgbClr val="220076"/>
                </a:solidFill>
              </a:rPr>
              <a:t>Dùng</a:t>
            </a:r>
            <a:r>
              <a:rPr lang="en-US" altLang="en-US" sz="2400" b="0" dirty="0">
                <a:solidFill>
                  <a:srgbClr val="220076"/>
                </a:solidFill>
              </a:rPr>
              <a:t> for </a:t>
            </a:r>
            <a:r>
              <a:rPr lang="en-US" altLang="en-US" sz="2400" b="0" dirty="0" err="1">
                <a:solidFill>
                  <a:srgbClr val="220076"/>
                </a:solidFill>
              </a:rPr>
              <a:t>duyệt</a:t>
            </a:r>
            <a:r>
              <a:rPr lang="en-US" altLang="en-US" sz="2400" b="0" dirty="0">
                <a:solidFill>
                  <a:srgbClr val="220076"/>
                </a:solidFill>
              </a:rPr>
              <a:t> </a:t>
            </a:r>
            <a:r>
              <a:rPr lang="en-US" altLang="en-US" sz="2400" b="0" dirty="0" err="1">
                <a:solidFill>
                  <a:srgbClr val="220076"/>
                </a:solidFill>
              </a:rPr>
              <a:t>toàn</a:t>
            </a:r>
            <a:r>
              <a:rPr lang="en-US" altLang="en-US" sz="2400" b="0" dirty="0">
                <a:solidFill>
                  <a:srgbClr val="220076"/>
                </a:solidFill>
              </a:rPr>
              <a:t> </a:t>
            </a:r>
            <a:r>
              <a:rPr lang="en-US" altLang="en-US" sz="2400" b="0" dirty="0" err="1">
                <a:solidFill>
                  <a:srgbClr val="220076"/>
                </a:solidFill>
              </a:rPr>
              <a:t>bộ</a:t>
            </a:r>
            <a:endParaRPr lang="en-US" altLang="en-US" sz="2400" b="0" dirty="0">
              <a:solidFill>
                <a:srgbClr val="220076"/>
              </a:solidFill>
            </a:endParaRPr>
          </a:p>
          <a:p>
            <a:pPr lvl="1" eaLnBrk="1" hangingPunct="1">
              <a:lnSpc>
                <a:spcPct val="110000"/>
              </a:lnSpc>
              <a:spcBef>
                <a:spcPct val="40000"/>
              </a:spcBef>
            </a:pPr>
            <a:r>
              <a:rPr lang="en-US" altLang="en-US" sz="2400" b="0" dirty="0" err="1">
                <a:solidFill>
                  <a:srgbClr val="220076"/>
                </a:solidFill>
              </a:rPr>
              <a:t>Nếu</a:t>
            </a:r>
            <a:r>
              <a:rPr lang="en-US" altLang="en-US" sz="2400" b="0" dirty="0">
                <a:solidFill>
                  <a:srgbClr val="220076"/>
                </a:solidFill>
              </a:rPr>
              <a:t> </a:t>
            </a:r>
            <a:r>
              <a:rPr lang="en-US" altLang="en-US" sz="2400" b="0" dirty="0" err="1">
                <a:solidFill>
                  <a:srgbClr val="220076"/>
                </a:solidFill>
              </a:rPr>
              <a:t>cần</a:t>
            </a:r>
            <a:r>
              <a:rPr lang="en-US" altLang="en-US" sz="2400" b="0" dirty="0">
                <a:solidFill>
                  <a:srgbClr val="220076"/>
                </a:solidFill>
              </a:rPr>
              <a:t> </a:t>
            </a:r>
            <a:r>
              <a:rPr lang="en-US" altLang="en-US" sz="2400" b="0" dirty="0" err="1">
                <a:solidFill>
                  <a:srgbClr val="220076"/>
                </a:solidFill>
              </a:rPr>
              <a:t>thiết</a:t>
            </a:r>
            <a:r>
              <a:rPr lang="en-US" altLang="en-US" sz="2400" b="0" dirty="0">
                <a:solidFill>
                  <a:srgbClr val="220076"/>
                </a:solidFill>
              </a:rPr>
              <a:t>, </a:t>
            </a:r>
            <a:r>
              <a:rPr lang="en-US" altLang="en-US" sz="2400" b="0" dirty="0" err="1">
                <a:solidFill>
                  <a:srgbClr val="220076"/>
                </a:solidFill>
              </a:rPr>
              <a:t>dùng</a:t>
            </a:r>
            <a:r>
              <a:rPr lang="en-US" altLang="en-US" sz="2400" b="0" dirty="0">
                <a:solidFill>
                  <a:srgbClr val="220076"/>
                </a:solidFill>
              </a:rPr>
              <a:t> </a:t>
            </a:r>
            <a:r>
              <a:rPr lang="en-US" altLang="en-US" sz="2400" b="0" dirty="0" err="1">
                <a:solidFill>
                  <a:srgbClr val="220076"/>
                </a:solidFill>
              </a:rPr>
              <a:t>thêm</a:t>
            </a:r>
            <a:r>
              <a:rPr lang="en-US" altLang="en-US" sz="2400" b="0" dirty="0">
                <a:solidFill>
                  <a:srgbClr val="220076"/>
                </a:solidFill>
              </a:rPr>
              <a:t> </a:t>
            </a:r>
            <a:r>
              <a:rPr lang="en-US" altLang="en-US" sz="2400" b="0" dirty="0" err="1">
                <a:solidFill>
                  <a:srgbClr val="220076"/>
                </a:solidFill>
              </a:rPr>
              <a:t>mảng</a:t>
            </a:r>
            <a:r>
              <a:rPr lang="en-US" altLang="en-US" sz="2400" b="0" dirty="0">
                <a:solidFill>
                  <a:srgbClr val="220076"/>
                </a:solidFill>
              </a:rPr>
              <a:t> </a:t>
            </a:r>
            <a:r>
              <a:rPr lang="en-US" altLang="en-US" sz="2400" b="0" dirty="0" err="1">
                <a:solidFill>
                  <a:srgbClr val="220076"/>
                </a:solidFill>
              </a:rPr>
              <a:t>ghi</a:t>
            </a:r>
            <a:r>
              <a:rPr lang="en-US" altLang="en-US" sz="2400" b="0" dirty="0">
                <a:solidFill>
                  <a:srgbClr val="220076"/>
                </a:solidFill>
              </a:rPr>
              <a:t> </a:t>
            </a:r>
            <a:r>
              <a:rPr lang="en-US" altLang="en-US" sz="2400" b="0" dirty="0" err="1">
                <a:solidFill>
                  <a:srgbClr val="220076"/>
                </a:solidFill>
              </a:rPr>
              <a:t>lại</a:t>
            </a:r>
            <a:r>
              <a:rPr lang="en-US" altLang="en-US" sz="2400" b="0" dirty="0">
                <a:solidFill>
                  <a:srgbClr val="220076"/>
                </a:solidFill>
              </a:rPr>
              <a:t> </a:t>
            </a:r>
            <a:r>
              <a:rPr lang="en-US" altLang="en-US" sz="2400" b="0" dirty="0" err="1">
                <a:solidFill>
                  <a:srgbClr val="220076"/>
                </a:solidFill>
              </a:rPr>
              <a:t>chỉ</a:t>
            </a:r>
            <a:r>
              <a:rPr lang="en-US" altLang="en-US" sz="2400" b="0" dirty="0">
                <a:solidFill>
                  <a:srgbClr val="220076"/>
                </a:solidFill>
              </a:rPr>
              <a:t> </a:t>
            </a:r>
            <a:r>
              <a:rPr lang="en-US" altLang="en-US" sz="2400" b="0" dirty="0" err="1">
                <a:solidFill>
                  <a:srgbClr val="220076"/>
                </a:solidFill>
              </a:rPr>
              <a:t>số</a:t>
            </a:r>
            <a:endParaRPr lang="en-US" altLang="en-US" sz="2400" b="0" dirty="0">
              <a:solidFill>
                <a:srgbClr val="220076"/>
              </a:solidFill>
            </a:endParaRPr>
          </a:p>
          <a:p>
            <a:pPr eaLnBrk="1" hangingPunct="1">
              <a:lnSpc>
                <a:spcPct val="110000"/>
              </a:lnSpc>
              <a:spcBef>
                <a:spcPct val="40000"/>
              </a:spcBef>
              <a:buFontTx/>
              <a:buNone/>
            </a:pPr>
            <a:r>
              <a:rPr lang="en-US" altLang="en-US" sz="2800" i="1" u="sng" dirty="0" err="1">
                <a:solidFill>
                  <a:srgbClr val="220076"/>
                </a:solidFill>
              </a:rPr>
              <a:t>Ví</a:t>
            </a:r>
            <a:r>
              <a:rPr lang="en-US" altLang="en-US" sz="2800" i="1" u="sng" dirty="0">
                <a:solidFill>
                  <a:srgbClr val="220076"/>
                </a:solidFill>
              </a:rPr>
              <a:t> </a:t>
            </a:r>
            <a:r>
              <a:rPr lang="en-US" altLang="en-US" sz="2800" i="1" u="sng" dirty="0" err="1">
                <a:solidFill>
                  <a:srgbClr val="220076"/>
                </a:solidFill>
              </a:rPr>
              <a:t>dụ</a:t>
            </a:r>
            <a:r>
              <a:rPr lang="en-US" altLang="en-US" sz="2800" i="1" u="sng" dirty="0">
                <a:solidFill>
                  <a:srgbClr val="220076"/>
                </a:solidFill>
              </a:rPr>
              <a:t>:</a:t>
            </a:r>
            <a:r>
              <a:rPr lang="en-US" altLang="en-US" sz="2800" b="0" dirty="0">
                <a:solidFill>
                  <a:srgbClr val="220076"/>
                </a:solidFill>
              </a:rPr>
              <a:t> </a:t>
            </a:r>
            <a:r>
              <a:rPr lang="en-US" altLang="en-US" sz="2800" b="0" dirty="0" err="1">
                <a:solidFill>
                  <a:srgbClr val="220076"/>
                </a:solidFill>
              </a:rPr>
              <a:t>Đưa</a:t>
            </a:r>
            <a:r>
              <a:rPr lang="en-US" altLang="en-US" sz="2800" b="0" dirty="0">
                <a:solidFill>
                  <a:srgbClr val="220076"/>
                </a:solidFill>
              </a:rPr>
              <a:t> ra </a:t>
            </a:r>
            <a:r>
              <a:rPr lang="en-US" altLang="en-US" sz="2800" b="0" dirty="0" err="1">
                <a:solidFill>
                  <a:srgbClr val="220076"/>
                </a:solidFill>
              </a:rPr>
              <a:t>danh</a:t>
            </a:r>
            <a:r>
              <a:rPr lang="en-US" altLang="en-US" sz="2800" b="0" dirty="0">
                <a:solidFill>
                  <a:srgbClr val="220076"/>
                </a:solidFill>
              </a:rPr>
              <a:t> </a:t>
            </a:r>
            <a:r>
              <a:rPr lang="en-US" altLang="en-US" sz="2800" b="0" dirty="0" err="1">
                <a:solidFill>
                  <a:srgbClr val="220076"/>
                </a:solidFill>
              </a:rPr>
              <a:t>sách</a:t>
            </a:r>
            <a:r>
              <a:rPr lang="en-US" altLang="en-US" sz="2800" b="0" dirty="0">
                <a:solidFill>
                  <a:srgbClr val="220076"/>
                </a:solidFill>
              </a:rPr>
              <a:t> </a:t>
            </a:r>
            <a:r>
              <a:rPr lang="en-US" altLang="en-US" sz="2800" b="0" dirty="0" err="1">
                <a:solidFill>
                  <a:srgbClr val="220076"/>
                </a:solidFill>
              </a:rPr>
              <a:t>các</a:t>
            </a:r>
            <a:r>
              <a:rPr lang="en-US" altLang="en-US" sz="2800" b="0" dirty="0">
                <a:solidFill>
                  <a:srgbClr val="220076"/>
                </a:solidFill>
              </a:rPr>
              <a:t> </a:t>
            </a:r>
            <a:r>
              <a:rPr lang="en-US" altLang="en-US" sz="2800" b="0" dirty="0" err="1">
                <a:solidFill>
                  <a:srgbClr val="220076"/>
                </a:solidFill>
              </a:rPr>
              <a:t>tháng</a:t>
            </a:r>
            <a:r>
              <a:rPr lang="en-US" altLang="en-US" sz="2800" b="0" dirty="0">
                <a:solidFill>
                  <a:srgbClr val="220076"/>
                </a:solidFill>
              </a:rPr>
              <a:t> </a:t>
            </a:r>
            <a:r>
              <a:rPr lang="en-US" altLang="en-US" sz="2800" b="0" dirty="0" err="1">
                <a:solidFill>
                  <a:srgbClr val="220076"/>
                </a:solidFill>
              </a:rPr>
              <a:t>có</a:t>
            </a:r>
            <a:r>
              <a:rPr lang="en-US" altLang="en-US" sz="2800" b="0" dirty="0">
                <a:solidFill>
                  <a:srgbClr val="220076"/>
                </a:solidFill>
              </a:rPr>
              <a:t> </a:t>
            </a:r>
            <a:r>
              <a:rPr lang="en-US" altLang="en-US" sz="2800" b="0" dirty="0" err="1">
                <a:solidFill>
                  <a:srgbClr val="220076"/>
                </a:solidFill>
              </a:rPr>
              <a:t>lượng</a:t>
            </a:r>
            <a:r>
              <a:rPr lang="en-US" altLang="en-US" sz="2800" b="0" dirty="0">
                <a:solidFill>
                  <a:srgbClr val="220076"/>
                </a:solidFill>
              </a:rPr>
              <a:t> </a:t>
            </a:r>
            <a:r>
              <a:rPr lang="en-US" altLang="en-US" sz="2800" b="0" dirty="0" err="1">
                <a:solidFill>
                  <a:srgbClr val="220076"/>
                </a:solidFill>
              </a:rPr>
              <a:t>mưa</a:t>
            </a:r>
            <a:r>
              <a:rPr lang="en-US" altLang="en-US" sz="2800" b="0" dirty="0">
                <a:solidFill>
                  <a:srgbClr val="220076"/>
                </a:solidFill>
              </a:rPr>
              <a:t> </a:t>
            </a:r>
            <a:r>
              <a:rPr lang="en-US" altLang="en-US" sz="2800" b="0" dirty="0" err="1">
                <a:solidFill>
                  <a:srgbClr val="220076"/>
                </a:solidFill>
              </a:rPr>
              <a:t>nhiều</a:t>
            </a:r>
            <a:r>
              <a:rPr lang="en-US" altLang="en-US" sz="2800" b="0" dirty="0">
                <a:solidFill>
                  <a:srgbClr val="220076"/>
                </a:solidFill>
              </a:rPr>
              <a:t> </a:t>
            </a:r>
            <a:r>
              <a:rPr lang="en-US" altLang="en-US" sz="2800" b="0" dirty="0" err="1">
                <a:solidFill>
                  <a:srgbClr val="220076"/>
                </a:solidFill>
              </a:rPr>
              <a:t>hơn</a:t>
            </a:r>
            <a:r>
              <a:rPr lang="en-US" altLang="en-US" sz="2800" b="0" dirty="0">
                <a:solidFill>
                  <a:srgbClr val="220076"/>
                </a:solidFill>
              </a:rPr>
              <a:t> 50mm</a:t>
            </a:r>
          </a:p>
          <a:p>
            <a:pPr eaLnBrk="1" hangingPunct="1">
              <a:lnSpc>
                <a:spcPct val="105000"/>
              </a:lnSpc>
              <a:spcBef>
                <a:spcPct val="15000"/>
              </a:spcBef>
              <a:buFontTx/>
              <a:buNone/>
            </a:pPr>
            <a:r>
              <a:rPr lang="en-US" altLang="en-US" sz="2800" b="0" dirty="0"/>
              <a:t>	</a:t>
            </a:r>
            <a:r>
              <a:rPr lang="en-US" altLang="en-US" sz="2400" b="0" dirty="0" err="1">
                <a:solidFill>
                  <a:srgbClr val="0000CC"/>
                </a:solidFill>
              </a:rPr>
              <a:t>printf</a:t>
            </a:r>
            <a:r>
              <a:rPr lang="en-US" altLang="en-US" sz="2400" b="0" dirty="0">
                <a:solidFill>
                  <a:srgbClr val="0000CC"/>
                </a:solidFill>
              </a:rPr>
              <a:t>(“Thang co </a:t>
            </a:r>
            <a:r>
              <a:rPr lang="en-US" altLang="en-US" sz="2400" b="0" dirty="0" err="1">
                <a:solidFill>
                  <a:srgbClr val="0000CC"/>
                </a:solidFill>
              </a:rPr>
              <a:t>luong</a:t>
            </a:r>
            <a:r>
              <a:rPr lang="en-US" altLang="en-US" sz="2400" b="0" dirty="0">
                <a:solidFill>
                  <a:srgbClr val="0000CC"/>
                </a:solidFill>
              </a:rPr>
              <a:t> </a:t>
            </a:r>
            <a:r>
              <a:rPr lang="en-US" altLang="en-US" sz="2400" b="0" dirty="0" err="1">
                <a:solidFill>
                  <a:srgbClr val="0000CC"/>
                </a:solidFill>
              </a:rPr>
              <a:t>mua</a:t>
            </a:r>
            <a:r>
              <a:rPr lang="en-US" altLang="en-US" sz="2400" b="0" dirty="0">
                <a:solidFill>
                  <a:srgbClr val="0000CC"/>
                </a:solidFill>
              </a:rPr>
              <a:t> </a:t>
            </a:r>
            <a:r>
              <a:rPr lang="en-US" altLang="en-US" sz="2400" b="0" dirty="0" err="1">
                <a:solidFill>
                  <a:srgbClr val="0000CC"/>
                </a:solidFill>
              </a:rPr>
              <a:t>lon</a:t>
            </a:r>
            <a:r>
              <a:rPr lang="en-US" altLang="en-US" sz="2400" b="0" dirty="0">
                <a:solidFill>
                  <a:srgbClr val="0000CC"/>
                </a:solidFill>
              </a:rPr>
              <a:t> hon 500mm”)</a:t>
            </a:r>
          </a:p>
          <a:p>
            <a:pPr eaLnBrk="1" hangingPunct="1">
              <a:spcBef>
                <a:spcPct val="0"/>
              </a:spcBef>
              <a:buFontTx/>
              <a:buNone/>
            </a:pPr>
            <a:r>
              <a:rPr lang="en-US" altLang="en-US" sz="2400" b="0" dirty="0">
                <a:solidFill>
                  <a:srgbClr val="0000CC"/>
                </a:solidFill>
                <a:cs typeface="Courier New" panose="02070309020205020404" pitchFamily="49" charset="0"/>
              </a:rPr>
              <a:t>	for(</a:t>
            </a:r>
            <a:r>
              <a:rPr lang="en-US" altLang="en-US" sz="2400" b="0" dirty="0" err="1">
                <a:solidFill>
                  <a:srgbClr val="0000CC"/>
                </a:solidFill>
                <a:cs typeface="Courier New" panose="02070309020205020404" pitchFamily="49" charset="0"/>
              </a:rPr>
              <a:t>i</a:t>
            </a:r>
            <a:r>
              <a:rPr lang="en-US" altLang="en-US" sz="2400" b="0" dirty="0">
                <a:solidFill>
                  <a:srgbClr val="0000CC"/>
                </a:solidFill>
                <a:cs typeface="Courier New" panose="02070309020205020404" pitchFamily="49" charset="0"/>
              </a:rPr>
              <a:t> = 0; </a:t>
            </a:r>
            <a:r>
              <a:rPr lang="en-US" altLang="en-US" sz="2400" b="0" dirty="0" err="1">
                <a:solidFill>
                  <a:srgbClr val="0000CC"/>
                </a:solidFill>
                <a:cs typeface="Courier New" panose="02070309020205020404" pitchFamily="49" charset="0"/>
              </a:rPr>
              <a:t>i</a:t>
            </a:r>
            <a:r>
              <a:rPr lang="en-US" altLang="en-US" sz="2400" b="0" dirty="0">
                <a:solidFill>
                  <a:srgbClr val="0000CC"/>
                </a:solidFill>
                <a:cs typeface="Courier New" panose="02070309020205020404" pitchFamily="49" charset="0"/>
              </a:rPr>
              <a:t> &lt; MONTHS; </a:t>
            </a:r>
            <a:r>
              <a:rPr lang="en-US" altLang="en-US" sz="2400" b="0" dirty="0" err="1">
                <a:solidFill>
                  <a:srgbClr val="0000CC"/>
                </a:solidFill>
                <a:cs typeface="Courier New" panose="02070309020205020404" pitchFamily="49" charset="0"/>
              </a:rPr>
              <a:t>i</a:t>
            </a:r>
            <a:r>
              <a:rPr lang="en-US" altLang="en-US" sz="2400" b="0" dirty="0">
                <a:solidFill>
                  <a:srgbClr val="0000CC"/>
                </a:solidFill>
                <a:cs typeface="Courier New" panose="02070309020205020404" pitchFamily="49" charset="0"/>
              </a:rPr>
              <a:t>++)</a:t>
            </a:r>
          </a:p>
          <a:p>
            <a:pPr eaLnBrk="1" hangingPunct="1">
              <a:spcBef>
                <a:spcPct val="0"/>
              </a:spcBef>
              <a:buFontTx/>
              <a:buNone/>
            </a:pPr>
            <a:r>
              <a:rPr lang="en-US" altLang="en-US" sz="2400" b="0" dirty="0">
                <a:solidFill>
                  <a:srgbClr val="0000CC"/>
                </a:solidFill>
                <a:cs typeface="Courier New" panose="02070309020205020404" pitchFamily="49" charset="0"/>
              </a:rPr>
              <a:t>		if(rainfall[</a:t>
            </a:r>
            <a:r>
              <a:rPr lang="en-US" altLang="en-US" sz="2400" b="0" dirty="0" err="1">
                <a:solidFill>
                  <a:srgbClr val="0000CC"/>
                </a:solidFill>
                <a:cs typeface="Courier New" panose="02070309020205020404" pitchFamily="49" charset="0"/>
              </a:rPr>
              <a:t>i</a:t>
            </a:r>
            <a:r>
              <a:rPr lang="en-US" altLang="en-US" sz="2400" b="0" dirty="0">
                <a:solidFill>
                  <a:srgbClr val="0000CC"/>
                </a:solidFill>
                <a:cs typeface="Courier New" panose="02070309020205020404" pitchFamily="49" charset="0"/>
              </a:rPr>
              <a:t>] &gt; 50)	</a:t>
            </a:r>
          </a:p>
          <a:p>
            <a:pPr eaLnBrk="1" hangingPunct="1">
              <a:spcBef>
                <a:spcPct val="0"/>
              </a:spcBef>
              <a:buFontTx/>
              <a:buNone/>
            </a:pPr>
            <a:r>
              <a:rPr lang="en-US" altLang="en-US" sz="2400" b="0" dirty="0">
                <a:solidFill>
                  <a:srgbClr val="0000CC"/>
                </a:solidFill>
                <a:cs typeface="Courier New" panose="02070309020205020404" pitchFamily="49" charset="0"/>
              </a:rPr>
              <a:t>		    </a:t>
            </a:r>
            <a:r>
              <a:rPr lang="fr-FR" altLang="en-US" sz="2400" b="0" dirty="0">
                <a:solidFill>
                  <a:srgbClr val="0000CC"/>
                </a:solidFill>
                <a:cs typeface="Courier New" panose="02070309020205020404" pitchFamily="49" charset="0"/>
              </a:rPr>
              <a:t>printf("\</a:t>
            </a:r>
            <a:r>
              <a:rPr lang="fr-FR" altLang="en-US" sz="2400" b="0" dirty="0" err="1">
                <a:solidFill>
                  <a:srgbClr val="0000CC"/>
                </a:solidFill>
                <a:cs typeface="Courier New" panose="02070309020205020404" pitchFamily="49" charset="0"/>
              </a:rPr>
              <a:t>nThang</a:t>
            </a:r>
            <a:r>
              <a:rPr lang="fr-FR" altLang="en-US" sz="2400" b="0" dirty="0">
                <a:solidFill>
                  <a:srgbClr val="0000CC"/>
                </a:solidFill>
                <a:cs typeface="Courier New" panose="02070309020205020404" pitchFamily="49" charset="0"/>
              </a:rPr>
              <a:t> %d", i+1);</a:t>
            </a:r>
            <a:endParaRPr lang="en-US" altLang="en-US" sz="2800" b="0" dirty="0">
              <a:solidFill>
                <a:srgbClr val="0000CC"/>
              </a:solidFill>
            </a:endParaRPr>
          </a:p>
        </p:txBody>
      </p:sp>
      <p:sp>
        <p:nvSpPr>
          <p:cNvPr id="2" name="Slide Number Placeholder 1">
            <a:extLst>
              <a:ext uri="{FF2B5EF4-FFF2-40B4-BE49-F238E27FC236}">
                <a16:creationId xmlns:a16="http://schemas.microsoft.com/office/drawing/2014/main" id="{857D18A4-985E-4EB9-B8FC-8114606DBC01}"/>
              </a:ext>
            </a:extLst>
          </p:cNvPr>
          <p:cNvSpPr>
            <a:spLocks noGrp="1"/>
          </p:cNvSpPr>
          <p:nvPr>
            <p:ph type="sldNum" sz="quarter" idx="12"/>
          </p:nvPr>
        </p:nvSpPr>
        <p:spPr/>
        <p:txBody>
          <a:bodyPr/>
          <a:lstStyle/>
          <a:p>
            <a:pPr>
              <a:defRPr/>
            </a:pPr>
            <a:fld id="{433BCE07-93B6-431C-B811-61266185107F}" type="slidenum">
              <a:rPr lang="en-US" altLang="en-US" smtClean="0"/>
              <a:pPr>
                <a:defRPr/>
              </a:pPr>
              <a:t>33</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888839">
                                            <p:txEl>
                                              <p:pRg st="3" end="3"/>
                                            </p:txEl>
                                          </p:spTgt>
                                        </p:tgtEl>
                                        <p:attrNameLst>
                                          <p:attrName>style.visibility</p:attrName>
                                        </p:attrNameLst>
                                      </p:cBhvr>
                                      <p:to>
                                        <p:strVal val="visible"/>
                                      </p:to>
                                    </p:set>
                                    <p:animEffect transition="in" filter="box(in)">
                                      <p:cBhvr>
                                        <p:cTn id="7" dur="500"/>
                                        <p:tgtEl>
                                          <p:spTgt spid="888839">
                                            <p:txEl>
                                              <p:pRg st="3" end="3"/>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888839">
                                            <p:txEl>
                                              <p:pRg st="4" end="4"/>
                                            </p:txEl>
                                          </p:spTgt>
                                        </p:tgtEl>
                                        <p:attrNameLst>
                                          <p:attrName>style.visibility</p:attrName>
                                        </p:attrNameLst>
                                      </p:cBhvr>
                                      <p:to>
                                        <p:strVal val="visible"/>
                                      </p:to>
                                    </p:set>
                                    <p:animEffect transition="in" filter="box(in)">
                                      <p:cBhvr>
                                        <p:cTn id="10" dur="500"/>
                                        <p:tgtEl>
                                          <p:spTgt spid="888839">
                                            <p:txEl>
                                              <p:pRg st="4" end="4"/>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888839">
                                            <p:txEl>
                                              <p:pRg st="5" end="5"/>
                                            </p:txEl>
                                          </p:spTgt>
                                        </p:tgtEl>
                                        <p:attrNameLst>
                                          <p:attrName>style.visibility</p:attrName>
                                        </p:attrNameLst>
                                      </p:cBhvr>
                                      <p:to>
                                        <p:strVal val="visible"/>
                                      </p:to>
                                    </p:set>
                                    <p:animEffect transition="in" filter="box(in)">
                                      <p:cBhvr>
                                        <p:cTn id="13" dur="500"/>
                                        <p:tgtEl>
                                          <p:spTgt spid="888839">
                                            <p:txEl>
                                              <p:pRg st="5" end="5"/>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888839">
                                            <p:txEl>
                                              <p:pRg st="6" end="6"/>
                                            </p:txEl>
                                          </p:spTgt>
                                        </p:tgtEl>
                                        <p:attrNameLst>
                                          <p:attrName>style.visibility</p:attrName>
                                        </p:attrNameLst>
                                      </p:cBhvr>
                                      <p:to>
                                        <p:strVal val="visible"/>
                                      </p:to>
                                    </p:set>
                                    <p:animEffect transition="in" filter="box(in)">
                                      <p:cBhvr>
                                        <p:cTn id="16" dur="500"/>
                                        <p:tgtEl>
                                          <p:spTgt spid="888839">
                                            <p:txEl>
                                              <p:pRg st="6" end="6"/>
                                            </p:txEl>
                                          </p:spTgt>
                                        </p:tgtEl>
                                      </p:cBhvr>
                                    </p:animEffect>
                                  </p:childTnLst>
                                </p:cTn>
                              </p:par>
                              <p:par>
                                <p:cTn id="17" presetID="4" presetClass="entr" presetSubtype="16" fill="hold" nodeType="withEffect">
                                  <p:stCondLst>
                                    <p:cond delay="0"/>
                                  </p:stCondLst>
                                  <p:childTnLst>
                                    <p:set>
                                      <p:cBhvr>
                                        <p:cTn id="18" dur="1" fill="hold">
                                          <p:stCondLst>
                                            <p:cond delay="0"/>
                                          </p:stCondLst>
                                        </p:cTn>
                                        <p:tgtEl>
                                          <p:spTgt spid="888839">
                                            <p:txEl>
                                              <p:pRg st="7" end="7"/>
                                            </p:txEl>
                                          </p:spTgt>
                                        </p:tgtEl>
                                        <p:attrNameLst>
                                          <p:attrName>style.visibility</p:attrName>
                                        </p:attrNameLst>
                                      </p:cBhvr>
                                      <p:to>
                                        <p:strVal val="visible"/>
                                      </p:to>
                                    </p:set>
                                    <p:animEffect transition="in" filter="box(in)">
                                      <p:cBhvr>
                                        <p:cTn id="19" dur="500"/>
                                        <p:tgtEl>
                                          <p:spTgt spid="88883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3811" name="Rectangle 2"/>
          <p:cNvSpPr>
            <a:spLocks noGrp="1" noChangeArrowheads="1"/>
          </p:cNvSpPr>
          <p:nvPr>
            <p:ph type="title"/>
          </p:nvPr>
        </p:nvSpPr>
        <p:spPr>
          <a:xfrm>
            <a:off x="228600" y="122237"/>
            <a:ext cx="8534400" cy="944563"/>
          </a:xfrm>
        </p:spPr>
        <p:txBody>
          <a:bodyPr/>
          <a:lstStyle/>
          <a:p>
            <a:r>
              <a:rPr lang="en-US" altLang="en-US"/>
              <a:t>Tìm kiếm phần tử (tiếp)</a:t>
            </a:r>
          </a:p>
        </p:txBody>
      </p:sp>
      <p:sp>
        <p:nvSpPr>
          <p:cNvPr id="503813" name="Rectangle 3"/>
          <p:cNvSpPr>
            <a:spLocks noChangeArrowheads="1"/>
          </p:cNvSpPr>
          <p:nvPr/>
        </p:nvSpPr>
        <p:spPr bwMode="auto">
          <a:xfrm>
            <a:off x="304800" y="990600"/>
            <a:ext cx="85344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eaLnBrk="1" hangingPunct="1">
              <a:lnSpc>
                <a:spcPct val="110000"/>
              </a:lnSpc>
              <a:spcBef>
                <a:spcPct val="40000"/>
              </a:spcBef>
            </a:pPr>
            <a:r>
              <a:rPr lang="en-US" altLang="en-US" b="0">
                <a:solidFill>
                  <a:srgbClr val="220076"/>
                </a:solidFill>
              </a:rPr>
              <a:t>Tìm phần tử đầu tiên của danh sách</a:t>
            </a:r>
          </a:p>
          <a:p>
            <a:pPr lvl="1" eaLnBrk="1" hangingPunct="1">
              <a:lnSpc>
                <a:spcPct val="110000"/>
              </a:lnSpc>
              <a:spcBef>
                <a:spcPct val="40000"/>
              </a:spcBef>
            </a:pPr>
            <a:r>
              <a:rPr lang="en-US" altLang="en-US" b="0">
                <a:solidFill>
                  <a:srgbClr val="220076"/>
                </a:solidFill>
              </a:rPr>
              <a:t>Dùng vòng lặp </a:t>
            </a:r>
            <a:r>
              <a:rPr lang="en-US" altLang="en-US">
                <a:solidFill>
                  <a:srgbClr val="220076"/>
                </a:solidFill>
              </a:rPr>
              <a:t>for</a:t>
            </a:r>
            <a:r>
              <a:rPr lang="en-US" altLang="en-US" b="0">
                <a:solidFill>
                  <a:srgbClr val="220076"/>
                </a:solidFill>
              </a:rPr>
              <a:t> kết hợp với </a:t>
            </a:r>
            <a:r>
              <a:rPr lang="en-US" altLang="en-US">
                <a:solidFill>
                  <a:srgbClr val="220076"/>
                </a:solidFill>
              </a:rPr>
              <a:t>break</a:t>
            </a:r>
            <a:r>
              <a:rPr lang="en-US" altLang="en-US" b="0">
                <a:solidFill>
                  <a:srgbClr val="220076"/>
                </a:solidFill>
              </a:rPr>
              <a:t>;</a:t>
            </a:r>
          </a:p>
          <a:p>
            <a:pPr lvl="1" eaLnBrk="1" hangingPunct="1">
              <a:lnSpc>
                <a:spcPct val="110000"/>
              </a:lnSpc>
              <a:spcBef>
                <a:spcPct val="40000"/>
              </a:spcBef>
            </a:pPr>
            <a:r>
              <a:rPr lang="en-US" altLang="en-US" b="0">
                <a:solidFill>
                  <a:srgbClr val="220076"/>
                </a:solidFill>
              </a:rPr>
              <a:t>Dùng vòng lặp </a:t>
            </a:r>
            <a:r>
              <a:rPr lang="en-US" altLang="en-US">
                <a:solidFill>
                  <a:srgbClr val="220076"/>
                </a:solidFill>
              </a:rPr>
              <a:t>while</a:t>
            </a:r>
          </a:p>
          <a:p>
            <a:pPr eaLnBrk="1" hangingPunct="1">
              <a:lnSpc>
                <a:spcPct val="110000"/>
              </a:lnSpc>
              <a:spcBef>
                <a:spcPct val="40000"/>
              </a:spcBef>
              <a:buFontTx/>
              <a:buNone/>
            </a:pPr>
            <a:r>
              <a:rPr lang="en-US" altLang="en-US" b="0" i="1" u="sng">
                <a:solidFill>
                  <a:srgbClr val="220076"/>
                </a:solidFill>
                <a:sym typeface="Symbol" panose="05050102010706020507" pitchFamily="18" charset="2"/>
              </a:rPr>
              <a:t>Ví dụ</a:t>
            </a:r>
          </a:p>
          <a:p>
            <a:pPr eaLnBrk="1" hangingPunct="1">
              <a:lnSpc>
                <a:spcPct val="110000"/>
              </a:lnSpc>
              <a:spcBef>
                <a:spcPct val="40000"/>
              </a:spcBef>
              <a:buFontTx/>
              <a:buNone/>
            </a:pPr>
            <a:r>
              <a:rPr lang="en-US" altLang="en-US" b="0">
                <a:solidFill>
                  <a:srgbClr val="220076"/>
                </a:solidFill>
                <a:sym typeface="Symbol" panose="05050102010706020507" pitchFamily="18" charset="2"/>
              </a:rPr>
              <a:t>	Đưa ra phần tử đầu của mảng có giá trị bằng k;</a:t>
            </a:r>
          </a:p>
        </p:txBody>
      </p:sp>
      <p:sp>
        <p:nvSpPr>
          <p:cNvPr id="2" name="Slide Number Placeholder 1">
            <a:extLst>
              <a:ext uri="{FF2B5EF4-FFF2-40B4-BE49-F238E27FC236}">
                <a16:creationId xmlns:a16="http://schemas.microsoft.com/office/drawing/2014/main" id="{D5D26FBC-7553-48F4-B127-6F1D3C11222D}"/>
              </a:ext>
            </a:extLst>
          </p:cNvPr>
          <p:cNvSpPr>
            <a:spLocks noGrp="1"/>
          </p:cNvSpPr>
          <p:nvPr>
            <p:ph type="sldNum" sz="quarter" idx="12"/>
          </p:nvPr>
        </p:nvSpPr>
        <p:spPr/>
        <p:txBody>
          <a:bodyPr/>
          <a:lstStyle/>
          <a:p>
            <a:pPr>
              <a:defRPr/>
            </a:pPr>
            <a:fld id="{433BCE07-93B6-431C-B811-61266185107F}" type="slidenum">
              <a:rPr lang="en-US" altLang="en-US" smtClean="0"/>
              <a:pPr>
                <a:defRPr/>
              </a:pPr>
              <a:t>34</a:t>
            </a:fld>
            <a:endParaRPr lang="en-US"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859" name="Rectangle 2"/>
          <p:cNvSpPr>
            <a:spLocks noGrp="1" noChangeArrowheads="1"/>
          </p:cNvSpPr>
          <p:nvPr>
            <p:ph type="title"/>
          </p:nvPr>
        </p:nvSpPr>
        <p:spPr>
          <a:xfrm>
            <a:off x="228600" y="122237"/>
            <a:ext cx="8534400" cy="944563"/>
          </a:xfrm>
        </p:spPr>
        <p:txBody>
          <a:bodyPr/>
          <a:lstStyle/>
          <a:p>
            <a:r>
              <a:rPr lang="en-US" altLang="en-US"/>
              <a:t>Tìm kiếm phần tử </a:t>
            </a:r>
            <a:r>
              <a:rPr lang="en-US" altLang="en-US">
                <a:sym typeface="Symbol" panose="05050102010706020507" pitchFamily="18" charset="2"/>
              </a:rPr>
              <a:t>Ví dụ</a:t>
            </a:r>
          </a:p>
        </p:txBody>
      </p:sp>
      <p:sp>
        <p:nvSpPr>
          <p:cNvPr id="890887" name="Rectangle 3"/>
          <p:cNvSpPr>
            <a:spLocks noChangeArrowheads="1"/>
          </p:cNvSpPr>
          <p:nvPr/>
        </p:nvSpPr>
        <p:spPr bwMode="auto">
          <a:xfrm>
            <a:off x="304800" y="976313"/>
            <a:ext cx="8534400" cy="5697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eaLnBrk="1" hangingPunct="1">
              <a:lnSpc>
                <a:spcPct val="110000"/>
              </a:lnSpc>
              <a:spcBef>
                <a:spcPct val="0"/>
              </a:spcBef>
              <a:buFontTx/>
              <a:buNone/>
            </a:pPr>
            <a:r>
              <a:rPr lang="en-US" altLang="en-US" sz="2400" b="0" dirty="0">
                <a:solidFill>
                  <a:srgbClr val="220076"/>
                </a:solidFill>
              </a:rPr>
              <a:t>int Table[100]</a:t>
            </a:r>
          </a:p>
          <a:p>
            <a:pPr eaLnBrk="1" hangingPunct="1">
              <a:lnSpc>
                <a:spcPct val="110000"/>
              </a:lnSpc>
              <a:spcBef>
                <a:spcPct val="0"/>
              </a:spcBef>
              <a:buFontTx/>
              <a:buNone/>
            </a:pPr>
            <a:r>
              <a:rPr lang="en-US" altLang="en-US" sz="2400" b="0" dirty="0">
                <a:solidFill>
                  <a:srgbClr val="220076"/>
                </a:solidFill>
              </a:rPr>
              <a:t>int N, </a:t>
            </a:r>
            <a:r>
              <a:rPr lang="en-US" altLang="en-US" sz="2400" b="0" dirty="0" err="1">
                <a:solidFill>
                  <a:srgbClr val="220076"/>
                </a:solidFill>
              </a:rPr>
              <a:t>i</a:t>
            </a:r>
            <a:r>
              <a:rPr lang="en-US" altLang="en-US" sz="2400" b="0" dirty="0">
                <a:solidFill>
                  <a:srgbClr val="220076"/>
                </a:solidFill>
              </a:rPr>
              <a:t>, k, f;//</a:t>
            </a:r>
            <a:r>
              <a:rPr lang="en-US" altLang="en-US" sz="2400" dirty="0">
                <a:solidFill>
                  <a:schemeClr val="bg2"/>
                </a:solidFill>
              </a:rPr>
              <a:t>N</a:t>
            </a:r>
            <a:r>
              <a:rPr lang="en-US" altLang="en-US" sz="2400" b="0" dirty="0">
                <a:solidFill>
                  <a:schemeClr val="bg2"/>
                </a:solidFill>
              </a:rPr>
              <a:t>: </a:t>
            </a:r>
            <a:r>
              <a:rPr lang="en-US" altLang="en-US" sz="2400" b="0" dirty="0" err="1">
                <a:solidFill>
                  <a:schemeClr val="bg2"/>
                </a:solidFill>
              </a:rPr>
              <a:t>số</a:t>
            </a:r>
            <a:r>
              <a:rPr lang="en-US" altLang="en-US" sz="2400" b="0" dirty="0">
                <a:solidFill>
                  <a:schemeClr val="bg2"/>
                </a:solidFill>
              </a:rPr>
              <a:t> </a:t>
            </a:r>
            <a:r>
              <a:rPr lang="en-US" altLang="en-US" sz="2400" b="0" dirty="0" err="1">
                <a:solidFill>
                  <a:schemeClr val="bg2"/>
                </a:solidFill>
              </a:rPr>
              <a:t>phần</a:t>
            </a:r>
            <a:r>
              <a:rPr lang="en-US" altLang="en-US" sz="2400" b="0" dirty="0">
                <a:solidFill>
                  <a:schemeClr val="bg2"/>
                </a:solidFill>
              </a:rPr>
              <a:t> </a:t>
            </a:r>
            <a:r>
              <a:rPr lang="en-US" altLang="en-US" sz="2400" b="0" dirty="0" err="1">
                <a:solidFill>
                  <a:schemeClr val="bg2"/>
                </a:solidFill>
              </a:rPr>
              <a:t>tử</a:t>
            </a:r>
            <a:r>
              <a:rPr lang="en-US" altLang="en-US" sz="2400" b="0" dirty="0">
                <a:solidFill>
                  <a:schemeClr val="bg2"/>
                </a:solidFill>
              </a:rPr>
              <a:t>, </a:t>
            </a:r>
            <a:r>
              <a:rPr lang="en-US" altLang="en-US" sz="2400" dirty="0">
                <a:solidFill>
                  <a:schemeClr val="bg2"/>
                </a:solidFill>
              </a:rPr>
              <a:t>k</a:t>
            </a:r>
            <a:r>
              <a:rPr lang="en-US" altLang="en-US" sz="2400" b="0" dirty="0">
                <a:solidFill>
                  <a:schemeClr val="bg2"/>
                </a:solidFill>
              </a:rPr>
              <a:t> </a:t>
            </a:r>
            <a:r>
              <a:rPr lang="en-US" altLang="en-US" sz="2400" b="0" dirty="0" err="1">
                <a:solidFill>
                  <a:schemeClr val="bg2"/>
                </a:solidFill>
              </a:rPr>
              <a:t>phần</a:t>
            </a:r>
            <a:r>
              <a:rPr lang="en-US" altLang="en-US" sz="2400" b="0" dirty="0">
                <a:solidFill>
                  <a:schemeClr val="bg2"/>
                </a:solidFill>
              </a:rPr>
              <a:t> </a:t>
            </a:r>
            <a:r>
              <a:rPr lang="en-US" altLang="en-US" sz="2400" b="0" dirty="0" err="1">
                <a:solidFill>
                  <a:schemeClr val="bg2"/>
                </a:solidFill>
              </a:rPr>
              <a:t>tử</a:t>
            </a:r>
            <a:r>
              <a:rPr lang="en-US" altLang="en-US" sz="2400" b="0" dirty="0">
                <a:solidFill>
                  <a:schemeClr val="bg2"/>
                </a:solidFill>
              </a:rPr>
              <a:t> </a:t>
            </a:r>
            <a:r>
              <a:rPr lang="en-US" altLang="en-US" sz="2400" b="0" dirty="0" err="1">
                <a:solidFill>
                  <a:schemeClr val="bg2"/>
                </a:solidFill>
              </a:rPr>
              <a:t>cần</a:t>
            </a:r>
            <a:r>
              <a:rPr lang="en-US" altLang="en-US" sz="2400" b="0" dirty="0">
                <a:solidFill>
                  <a:schemeClr val="bg2"/>
                </a:solidFill>
              </a:rPr>
              <a:t> </a:t>
            </a:r>
            <a:r>
              <a:rPr lang="en-US" altLang="en-US" sz="2400" b="0" dirty="0" err="1">
                <a:solidFill>
                  <a:schemeClr val="bg2"/>
                </a:solidFill>
              </a:rPr>
              <a:t>tìm</a:t>
            </a:r>
            <a:endParaRPr lang="en-US" altLang="en-US" sz="2400" b="0" dirty="0">
              <a:solidFill>
                <a:schemeClr val="bg2"/>
              </a:solidFill>
            </a:endParaRPr>
          </a:p>
          <a:p>
            <a:pPr eaLnBrk="1" hangingPunct="1">
              <a:lnSpc>
                <a:spcPct val="110000"/>
              </a:lnSpc>
              <a:spcBef>
                <a:spcPct val="25000"/>
              </a:spcBef>
              <a:buFontTx/>
              <a:buNone/>
            </a:pPr>
            <a:r>
              <a:rPr lang="en-US" altLang="en-US" sz="2800" dirty="0" err="1">
                <a:solidFill>
                  <a:srgbClr val="220076"/>
                </a:solidFill>
              </a:rPr>
              <a:t>Dùng</a:t>
            </a:r>
            <a:r>
              <a:rPr lang="en-US" altLang="en-US" sz="2800" dirty="0">
                <a:solidFill>
                  <a:srgbClr val="220076"/>
                </a:solidFill>
              </a:rPr>
              <a:t> for</a:t>
            </a:r>
          </a:p>
          <a:p>
            <a:pPr lvl="1" eaLnBrk="1" hangingPunct="1">
              <a:spcBef>
                <a:spcPct val="0"/>
              </a:spcBef>
              <a:buFontTx/>
              <a:buNone/>
            </a:pPr>
            <a:r>
              <a:rPr lang="en-US" altLang="en-US" sz="2400" dirty="0">
                <a:solidFill>
                  <a:srgbClr val="220076"/>
                </a:solidFill>
              </a:rPr>
              <a:t>for(</a:t>
            </a:r>
            <a:r>
              <a:rPr lang="en-US" altLang="en-US" sz="2400" dirty="0" err="1">
                <a:solidFill>
                  <a:srgbClr val="220076"/>
                </a:solidFill>
              </a:rPr>
              <a:t>i</a:t>
            </a:r>
            <a:r>
              <a:rPr lang="en-US" altLang="en-US" sz="2400" b="0" dirty="0">
                <a:solidFill>
                  <a:srgbClr val="220076"/>
                </a:solidFill>
              </a:rPr>
              <a:t> = 0; </a:t>
            </a:r>
            <a:r>
              <a:rPr lang="en-US" altLang="en-US" sz="2400" b="0" dirty="0" err="1">
                <a:solidFill>
                  <a:srgbClr val="220076"/>
                </a:solidFill>
              </a:rPr>
              <a:t>i</a:t>
            </a:r>
            <a:r>
              <a:rPr lang="en-US" altLang="en-US" sz="2400" b="0" dirty="0">
                <a:solidFill>
                  <a:srgbClr val="220076"/>
                </a:solidFill>
              </a:rPr>
              <a:t> &lt; N; </a:t>
            </a:r>
            <a:r>
              <a:rPr lang="en-US" altLang="en-US" sz="2400" b="0" dirty="0" err="1">
                <a:solidFill>
                  <a:srgbClr val="220076"/>
                </a:solidFill>
              </a:rPr>
              <a:t>i</a:t>
            </a:r>
            <a:r>
              <a:rPr lang="en-US" altLang="en-US" sz="2400" b="0" dirty="0">
                <a:solidFill>
                  <a:srgbClr val="220076"/>
                </a:solidFill>
              </a:rPr>
              <a:t>++)</a:t>
            </a:r>
          </a:p>
          <a:p>
            <a:pPr lvl="1" eaLnBrk="1" hangingPunct="1">
              <a:spcBef>
                <a:spcPct val="0"/>
              </a:spcBef>
              <a:buFontTx/>
              <a:buNone/>
            </a:pPr>
            <a:r>
              <a:rPr lang="en-US" altLang="en-US" sz="2400" b="0" dirty="0">
                <a:solidFill>
                  <a:srgbClr val="220076"/>
                </a:solidFill>
              </a:rPr>
              <a:t>		if(Table[</a:t>
            </a:r>
            <a:r>
              <a:rPr lang="en-US" altLang="en-US" sz="2400" b="0" dirty="0" err="1">
                <a:solidFill>
                  <a:srgbClr val="220076"/>
                </a:solidFill>
              </a:rPr>
              <a:t>i</a:t>
            </a:r>
            <a:r>
              <a:rPr lang="en-US" altLang="en-US" sz="2400" b="0" dirty="0">
                <a:solidFill>
                  <a:srgbClr val="220076"/>
                </a:solidFill>
              </a:rPr>
              <a:t>] == k) break;</a:t>
            </a:r>
          </a:p>
          <a:p>
            <a:pPr lvl="1">
              <a:spcBef>
                <a:spcPct val="0"/>
              </a:spcBef>
              <a:buNone/>
            </a:pPr>
            <a:r>
              <a:rPr lang="en-US" altLang="en-US" sz="2400" b="0" dirty="0">
                <a:solidFill>
                  <a:srgbClr val="220076"/>
                </a:solidFill>
              </a:rPr>
              <a:t>if(</a:t>
            </a:r>
            <a:r>
              <a:rPr lang="en-US" altLang="en-US" sz="2400" b="0" dirty="0" err="1">
                <a:solidFill>
                  <a:srgbClr val="220076"/>
                </a:solidFill>
              </a:rPr>
              <a:t>i</a:t>
            </a:r>
            <a:r>
              <a:rPr lang="en-US" altLang="en-US" sz="2400" b="0" dirty="0">
                <a:solidFill>
                  <a:srgbClr val="220076"/>
                </a:solidFill>
              </a:rPr>
              <a:t>&lt; N) </a:t>
            </a:r>
            <a:r>
              <a:rPr lang="en-US" altLang="en-US" sz="2400" b="0" err="1">
                <a:solidFill>
                  <a:srgbClr val="220076"/>
                </a:solidFill>
              </a:rPr>
              <a:t>printf</a:t>
            </a:r>
            <a:r>
              <a:rPr lang="en-US" altLang="en-US" sz="2400" b="0">
                <a:solidFill>
                  <a:srgbClr val="220076"/>
                </a:solidFill>
              </a:rPr>
              <a:t>(</a:t>
            </a:r>
            <a:r>
              <a:rPr lang="en-US" altLang="en-US" sz="2400">
                <a:solidFill>
                  <a:srgbClr val="220076"/>
                </a:solidFill>
              </a:rPr>
              <a:t>"</a:t>
            </a:r>
            <a:r>
              <a:rPr lang="en-US" altLang="en-US" sz="2400" b="0">
                <a:solidFill>
                  <a:srgbClr val="220076"/>
                </a:solidFill>
              </a:rPr>
              <a:t>Tim </a:t>
            </a:r>
            <a:r>
              <a:rPr lang="en-US" altLang="en-US" sz="2400" b="0" dirty="0" err="1">
                <a:solidFill>
                  <a:srgbClr val="220076"/>
                </a:solidFill>
              </a:rPr>
              <a:t>thay</a:t>
            </a:r>
            <a:r>
              <a:rPr lang="en-US" altLang="en-US" sz="2400" b="0" dirty="0">
                <a:solidFill>
                  <a:srgbClr val="220076"/>
                </a:solidFill>
              </a:rPr>
              <a:t> tai vi tri </a:t>
            </a:r>
            <a:r>
              <a:rPr lang="en-US" altLang="en-US" sz="2400" b="0">
                <a:solidFill>
                  <a:srgbClr val="220076"/>
                </a:solidFill>
              </a:rPr>
              <a:t>%d</a:t>
            </a:r>
            <a:r>
              <a:rPr lang="en-US" altLang="en-US" sz="2400">
                <a:solidFill>
                  <a:srgbClr val="220076"/>
                </a:solidFill>
              </a:rPr>
              <a:t>"</a:t>
            </a:r>
            <a:r>
              <a:rPr lang="en-US" altLang="en-US" sz="2400" b="0">
                <a:solidFill>
                  <a:srgbClr val="220076"/>
                </a:solidFill>
              </a:rPr>
              <a:t>,</a:t>
            </a:r>
            <a:r>
              <a:rPr lang="en-US" altLang="en-US" sz="2400" b="0" dirty="0" err="1">
                <a:solidFill>
                  <a:srgbClr val="220076"/>
                </a:solidFill>
              </a:rPr>
              <a:t>i</a:t>
            </a:r>
            <a:r>
              <a:rPr lang="en-US" altLang="en-US" sz="2400" b="0" dirty="0">
                <a:solidFill>
                  <a:srgbClr val="220076"/>
                </a:solidFill>
              </a:rPr>
              <a:t>);</a:t>
            </a:r>
          </a:p>
          <a:p>
            <a:pPr eaLnBrk="1" hangingPunct="1">
              <a:lnSpc>
                <a:spcPct val="110000"/>
              </a:lnSpc>
              <a:spcBef>
                <a:spcPct val="25000"/>
              </a:spcBef>
              <a:buFontTx/>
              <a:buNone/>
            </a:pPr>
            <a:r>
              <a:rPr lang="en-US" altLang="en-US" sz="2800" dirty="0" err="1">
                <a:solidFill>
                  <a:srgbClr val="220076"/>
                </a:solidFill>
              </a:rPr>
              <a:t>Dùng</a:t>
            </a:r>
            <a:r>
              <a:rPr lang="en-US" altLang="en-US" sz="2800" dirty="0">
                <a:solidFill>
                  <a:srgbClr val="220076"/>
                </a:solidFill>
              </a:rPr>
              <a:t> while</a:t>
            </a:r>
          </a:p>
          <a:p>
            <a:pPr lvl="1" eaLnBrk="1" hangingPunct="1">
              <a:spcBef>
                <a:spcPct val="0"/>
              </a:spcBef>
              <a:buFontTx/>
              <a:buNone/>
            </a:pPr>
            <a:r>
              <a:rPr lang="en-US" altLang="en-US" sz="2400" b="0" dirty="0" err="1">
                <a:solidFill>
                  <a:srgbClr val="220076"/>
                </a:solidFill>
              </a:rPr>
              <a:t>i</a:t>
            </a:r>
            <a:r>
              <a:rPr lang="en-US" altLang="en-US" sz="2400" b="0" dirty="0">
                <a:solidFill>
                  <a:srgbClr val="220076"/>
                </a:solidFill>
              </a:rPr>
              <a:t>=0; f =0;	//</a:t>
            </a:r>
            <a:r>
              <a:rPr lang="en-US" altLang="en-US" sz="2400" b="0" dirty="0">
                <a:solidFill>
                  <a:schemeClr val="bg2"/>
                </a:solidFill>
              </a:rPr>
              <a:t>f: found. f = 1 </a:t>
            </a:r>
            <a:r>
              <a:rPr lang="en-US" altLang="en-US" sz="2400" b="0" dirty="0">
                <a:solidFill>
                  <a:schemeClr val="bg2"/>
                </a:solidFill>
                <a:sym typeface="Symbol" panose="05050102010706020507" pitchFamily="18" charset="2"/>
              </a:rPr>
              <a:t> k is found</a:t>
            </a:r>
          </a:p>
          <a:p>
            <a:pPr lvl="1" eaLnBrk="1" hangingPunct="1">
              <a:spcBef>
                <a:spcPct val="0"/>
              </a:spcBef>
              <a:buFontTx/>
              <a:buNone/>
            </a:pPr>
            <a:r>
              <a:rPr lang="en-US" altLang="en-US" sz="2400" dirty="0">
                <a:solidFill>
                  <a:srgbClr val="220076"/>
                </a:solidFill>
              </a:rPr>
              <a:t>while</a:t>
            </a:r>
            <a:r>
              <a:rPr lang="en-US" altLang="en-US" sz="2400" b="0" dirty="0">
                <a:solidFill>
                  <a:srgbClr val="220076"/>
                </a:solidFill>
              </a:rPr>
              <a:t>(</a:t>
            </a:r>
            <a:r>
              <a:rPr lang="en-US" altLang="en-US" sz="2400" b="0" dirty="0" err="1">
                <a:solidFill>
                  <a:srgbClr val="220076"/>
                </a:solidFill>
              </a:rPr>
              <a:t>i</a:t>
            </a:r>
            <a:r>
              <a:rPr lang="en-US" altLang="en-US" sz="2400" b="0" dirty="0">
                <a:solidFill>
                  <a:srgbClr val="220076"/>
                </a:solidFill>
              </a:rPr>
              <a:t> &lt; N &amp;&amp; f==0){</a:t>
            </a:r>
          </a:p>
          <a:p>
            <a:pPr lvl="1" eaLnBrk="1" hangingPunct="1">
              <a:spcBef>
                <a:spcPct val="0"/>
              </a:spcBef>
              <a:buFontTx/>
              <a:buNone/>
            </a:pPr>
            <a:r>
              <a:rPr lang="en-US" altLang="en-US" sz="2400" b="0" dirty="0">
                <a:solidFill>
                  <a:srgbClr val="220076"/>
                </a:solidFill>
              </a:rPr>
              <a:t>	if(Table[</a:t>
            </a:r>
            <a:r>
              <a:rPr lang="en-US" altLang="en-US" sz="2400" b="0" dirty="0" err="1">
                <a:solidFill>
                  <a:srgbClr val="220076"/>
                </a:solidFill>
              </a:rPr>
              <a:t>i</a:t>
            </a:r>
            <a:r>
              <a:rPr lang="en-US" altLang="en-US" sz="2400" b="0" dirty="0">
                <a:solidFill>
                  <a:srgbClr val="220076"/>
                </a:solidFill>
              </a:rPr>
              <a:t>] == k) f = 1;</a:t>
            </a:r>
          </a:p>
          <a:p>
            <a:pPr lvl="1" eaLnBrk="1" hangingPunct="1">
              <a:spcBef>
                <a:spcPct val="0"/>
              </a:spcBef>
              <a:buFontTx/>
              <a:buNone/>
            </a:pPr>
            <a:r>
              <a:rPr lang="en-US" altLang="en-US" sz="2400" b="0" dirty="0">
                <a:solidFill>
                  <a:srgbClr val="220076"/>
                </a:solidFill>
              </a:rPr>
              <a:t>	else </a:t>
            </a:r>
            <a:r>
              <a:rPr lang="en-US" altLang="en-US" sz="2400" b="0" dirty="0" err="1">
                <a:solidFill>
                  <a:srgbClr val="220076"/>
                </a:solidFill>
              </a:rPr>
              <a:t>i</a:t>
            </a:r>
            <a:r>
              <a:rPr lang="en-US" altLang="en-US" sz="2400" b="0" dirty="0">
                <a:solidFill>
                  <a:srgbClr val="220076"/>
                </a:solidFill>
              </a:rPr>
              <a:t>++;}</a:t>
            </a:r>
          </a:p>
          <a:p>
            <a:pPr lvl="1">
              <a:spcBef>
                <a:spcPct val="0"/>
              </a:spcBef>
              <a:buNone/>
            </a:pPr>
            <a:r>
              <a:rPr lang="en-US" altLang="en-US" sz="2400" b="0" dirty="0">
                <a:solidFill>
                  <a:srgbClr val="220076"/>
                </a:solidFill>
              </a:rPr>
              <a:t>if (f==1) </a:t>
            </a:r>
            <a:r>
              <a:rPr lang="en-US" altLang="en-US" sz="2400" b="0" err="1">
                <a:solidFill>
                  <a:srgbClr val="220076"/>
                </a:solidFill>
              </a:rPr>
              <a:t>printf</a:t>
            </a:r>
            <a:r>
              <a:rPr lang="en-US" altLang="en-US" sz="2400">
                <a:solidFill>
                  <a:srgbClr val="220076"/>
                </a:solidFill>
              </a:rPr>
              <a:t>("Tim </a:t>
            </a:r>
            <a:r>
              <a:rPr lang="en-US" altLang="en-US" sz="2400" b="0" dirty="0" err="1">
                <a:solidFill>
                  <a:srgbClr val="220076"/>
                </a:solidFill>
              </a:rPr>
              <a:t>thay</a:t>
            </a:r>
            <a:r>
              <a:rPr lang="en-US" altLang="en-US" sz="2400" b="0" dirty="0">
                <a:solidFill>
                  <a:srgbClr val="220076"/>
                </a:solidFill>
              </a:rPr>
              <a:t> tai vi tri </a:t>
            </a:r>
            <a:r>
              <a:rPr lang="en-US" altLang="en-US" sz="2400" b="0">
                <a:solidFill>
                  <a:srgbClr val="220076"/>
                </a:solidFill>
              </a:rPr>
              <a:t>%d</a:t>
            </a:r>
            <a:r>
              <a:rPr lang="en-US" altLang="en-US" sz="2400">
                <a:solidFill>
                  <a:srgbClr val="220076"/>
                </a:solidFill>
              </a:rPr>
              <a:t>"</a:t>
            </a:r>
            <a:r>
              <a:rPr lang="en-US" altLang="en-US" sz="2400" b="0">
                <a:solidFill>
                  <a:srgbClr val="220076"/>
                </a:solidFill>
              </a:rPr>
              <a:t>,</a:t>
            </a:r>
            <a:r>
              <a:rPr lang="en-US" altLang="en-US" sz="2400" b="0" dirty="0" err="1">
                <a:solidFill>
                  <a:srgbClr val="220076"/>
                </a:solidFill>
              </a:rPr>
              <a:t>i</a:t>
            </a:r>
            <a:r>
              <a:rPr lang="en-US" altLang="en-US" sz="2400" b="0" dirty="0">
                <a:solidFill>
                  <a:srgbClr val="220076"/>
                </a:solidFill>
              </a:rPr>
              <a:t>);</a:t>
            </a:r>
          </a:p>
        </p:txBody>
      </p:sp>
      <p:sp>
        <p:nvSpPr>
          <p:cNvPr id="2" name="Slide Number Placeholder 1">
            <a:extLst>
              <a:ext uri="{FF2B5EF4-FFF2-40B4-BE49-F238E27FC236}">
                <a16:creationId xmlns:a16="http://schemas.microsoft.com/office/drawing/2014/main" id="{8E4CE184-3498-4D28-A8C1-08329AA88896}"/>
              </a:ext>
            </a:extLst>
          </p:cNvPr>
          <p:cNvSpPr>
            <a:spLocks noGrp="1"/>
          </p:cNvSpPr>
          <p:nvPr>
            <p:ph type="sldNum" sz="quarter" idx="12"/>
          </p:nvPr>
        </p:nvSpPr>
        <p:spPr/>
        <p:txBody>
          <a:bodyPr/>
          <a:lstStyle/>
          <a:p>
            <a:pPr>
              <a:defRPr/>
            </a:pPr>
            <a:fld id="{433BCE07-93B6-431C-B811-61266185107F}" type="slidenum">
              <a:rPr lang="en-US" altLang="en-US" smtClean="0"/>
              <a:pPr>
                <a:defRPr/>
              </a:pPr>
              <a:t>35</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890887">
                                            <p:txEl>
                                              <p:pRg st="2" end="2"/>
                                            </p:txEl>
                                          </p:spTgt>
                                        </p:tgtEl>
                                        <p:attrNameLst>
                                          <p:attrName>style.visibility</p:attrName>
                                        </p:attrNameLst>
                                      </p:cBhvr>
                                      <p:to>
                                        <p:strVal val="visible"/>
                                      </p:to>
                                    </p:set>
                                    <p:animEffect transition="in" filter="checkerboard(across)">
                                      <p:cBhvr>
                                        <p:cTn id="7" dur="500"/>
                                        <p:tgtEl>
                                          <p:spTgt spid="890887">
                                            <p:txEl>
                                              <p:pRg st="2" end="2"/>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890887">
                                            <p:txEl>
                                              <p:pRg st="3" end="3"/>
                                            </p:txEl>
                                          </p:spTgt>
                                        </p:tgtEl>
                                        <p:attrNameLst>
                                          <p:attrName>style.visibility</p:attrName>
                                        </p:attrNameLst>
                                      </p:cBhvr>
                                      <p:to>
                                        <p:strVal val="visible"/>
                                      </p:to>
                                    </p:set>
                                    <p:animEffect transition="in" filter="checkerboard(across)">
                                      <p:cBhvr>
                                        <p:cTn id="10" dur="500"/>
                                        <p:tgtEl>
                                          <p:spTgt spid="890887">
                                            <p:txEl>
                                              <p:pRg st="3" end="3"/>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890887">
                                            <p:txEl>
                                              <p:pRg st="4" end="4"/>
                                            </p:txEl>
                                          </p:spTgt>
                                        </p:tgtEl>
                                        <p:attrNameLst>
                                          <p:attrName>style.visibility</p:attrName>
                                        </p:attrNameLst>
                                      </p:cBhvr>
                                      <p:to>
                                        <p:strVal val="visible"/>
                                      </p:to>
                                    </p:set>
                                    <p:animEffect transition="in" filter="checkerboard(across)">
                                      <p:cBhvr>
                                        <p:cTn id="13" dur="500"/>
                                        <p:tgtEl>
                                          <p:spTgt spid="890887">
                                            <p:txEl>
                                              <p:pRg st="4" end="4"/>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890887">
                                            <p:txEl>
                                              <p:pRg st="5" end="5"/>
                                            </p:txEl>
                                          </p:spTgt>
                                        </p:tgtEl>
                                        <p:attrNameLst>
                                          <p:attrName>style.visibility</p:attrName>
                                        </p:attrNameLst>
                                      </p:cBhvr>
                                      <p:to>
                                        <p:strVal val="visible"/>
                                      </p:to>
                                    </p:set>
                                    <p:animEffect transition="in" filter="checkerboard(across)">
                                      <p:cBhvr>
                                        <p:cTn id="16" dur="500"/>
                                        <p:tgtEl>
                                          <p:spTgt spid="890887">
                                            <p:txEl>
                                              <p:pRg st="5" end="5"/>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nodeType="clickEffect">
                                  <p:stCondLst>
                                    <p:cond delay="0"/>
                                  </p:stCondLst>
                                  <p:childTnLst>
                                    <p:set>
                                      <p:cBhvr>
                                        <p:cTn id="20" dur="1" fill="hold">
                                          <p:stCondLst>
                                            <p:cond delay="0"/>
                                          </p:stCondLst>
                                        </p:cTn>
                                        <p:tgtEl>
                                          <p:spTgt spid="890887">
                                            <p:txEl>
                                              <p:pRg st="6" end="6"/>
                                            </p:txEl>
                                          </p:spTgt>
                                        </p:tgtEl>
                                        <p:attrNameLst>
                                          <p:attrName>style.visibility</p:attrName>
                                        </p:attrNameLst>
                                      </p:cBhvr>
                                      <p:to>
                                        <p:strVal val="visible"/>
                                      </p:to>
                                    </p:set>
                                    <p:animEffect transition="in" filter="dissolve">
                                      <p:cBhvr>
                                        <p:cTn id="21" dur="500"/>
                                        <p:tgtEl>
                                          <p:spTgt spid="890887">
                                            <p:txEl>
                                              <p:pRg st="6" end="6"/>
                                            </p:txEl>
                                          </p:spTgt>
                                        </p:tgtEl>
                                      </p:cBhvr>
                                    </p:animEffect>
                                  </p:childTnLst>
                                </p:cTn>
                              </p:par>
                              <p:par>
                                <p:cTn id="22" presetID="9" presetClass="entr" presetSubtype="0" fill="hold" nodeType="withEffect">
                                  <p:stCondLst>
                                    <p:cond delay="0"/>
                                  </p:stCondLst>
                                  <p:childTnLst>
                                    <p:set>
                                      <p:cBhvr>
                                        <p:cTn id="23" dur="1" fill="hold">
                                          <p:stCondLst>
                                            <p:cond delay="0"/>
                                          </p:stCondLst>
                                        </p:cTn>
                                        <p:tgtEl>
                                          <p:spTgt spid="890887">
                                            <p:txEl>
                                              <p:pRg st="7" end="7"/>
                                            </p:txEl>
                                          </p:spTgt>
                                        </p:tgtEl>
                                        <p:attrNameLst>
                                          <p:attrName>style.visibility</p:attrName>
                                        </p:attrNameLst>
                                      </p:cBhvr>
                                      <p:to>
                                        <p:strVal val="visible"/>
                                      </p:to>
                                    </p:set>
                                    <p:animEffect transition="in" filter="dissolve">
                                      <p:cBhvr>
                                        <p:cTn id="24" dur="500"/>
                                        <p:tgtEl>
                                          <p:spTgt spid="890887">
                                            <p:txEl>
                                              <p:pRg st="7" end="7"/>
                                            </p:txEl>
                                          </p:spTgt>
                                        </p:tgtEl>
                                      </p:cBhvr>
                                    </p:animEffect>
                                  </p:childTnLst>
                                </p:cTn>
                              </p:par>
                              <p:par>
                                <p:cTn id="25" presetID="9" presetClass="entr" presetSubtype="0" fill="hold" nodeType="withEffect">
                                  <p:stCondLst>
                                    <p:cond delay="0"/>
                                  </p:stCondLst>
                                  <p:childTnLst>
                                    <p:set>
                                      <p:cBhvr>
                                        <p:cTn id="26" dur="1" fill="hold">
                                          <p:stCondLst>
                                            <p:cond delay="0"/>
                                          </p:stCondLst>
                                        </p:cTn>
                                        <p:tgtEl>
                                          <p:spTgt spid="890887">
                                            <p:txEl>
                                              <p:pRg st="8" end="8"/>
                                            </p:txEl>
                                          </p:spTgt>
                                        </p:tgtEl>
                                        <p:attrNameLst>
                                          <p:attrName>style.visibility</p:attrName>
                                        </p:attrNameLst>
                                      </p:cBhvr>
                                      <p:to>
                                        <p:strVal val="visible"/>
                                      </p:to>
                                    </p:set>
                                    <p:animEffect transition="in" filter="dissolve">
                                      <p:cBhvr>
                                        <p:cTn id="27" dur="500"/>
                                        <p:tgtEl>
                                          <p:spTgt spid="890887">
                                            <p:txEl>
                                              <p:pRg st="8" end="8"/>
                                            </p:txEl>
                                          </p:spTgt>
                                        </p:tgtEl>
                                      </p:cBhvr>
                                    </p:animEffect>
                                  </p:childTnLst>
                                </p:cTn>
                              </p:par>
                              <p:par>
                                <p:cTn id="28" presetID="9" presetClass="entr" presetSubtype="0" fill="hold" nodeType="withEffect">
                                  <p:stCondLst>
                                    <p:cond delay="0"/>
                                  </p:stCondLst>
                                  <p:childTnLst>
                                    <p:set>
                                      <p:cBhvr>
                                        <p:cTn id="29" dur="1" fill="hold">
                                          <p:stCondLst>
                                            <p:cond delay="0"/>
                                          </p:stCondLst>
                                        </p:cTn>
                                        <p:tgtEl>
                                          <p:spTgt spid="890887">
                                            <p:txEl>
                                              <p:pRg st="9" end="9"/>
                                            </p:txEl>
                                          </p:spTgt>
                                        </p:tgtEl>
                                        <p:attrNameLst>
                                          <p:attrName>style.visibility</p:attrName>
                                        </p:attrNameLst>
                                      </p:cBhvr>
                                      <p:to>
                                        <p:strVal val="visible"/>
                                      </p:to>
                                    </p:set>
                                    <p:animEffect transition="in" filter="dissolve">
                                      <p:cBhvr>
                                        <p:cTn id="30" dur="500"/>
                                        <p:tgtEl>
                                          <p:spTgt spid="890887">
                                            <p:txEl>
                                              <p:pRg st="9" end="9"/>
                                            </p:txEl>
                                          </p:spTgt>
                                        </p:tgtEl>
                                      </p:cBhvr>
                                    </p:animEffect>
                                  </p:childTnLst>
                                </p:cTn>
                              </p:par>
                              <p:par>
                                <p:cTn id="31" presetID="9" presetClass="entr" presetSubtype="0" fill="hold" nodeType="withEffect">
                                  <p:stCondLst>
                                    <p:cond delay="0"/>
                                  </p:stCondLst>
                                  <p:childTnLst>
                                    <p:set>
                                      <p:cBhvr>
                                        <p:cTn id="32" dur="1" fill="hold">
                                          <p:stCondLst>
                                            <p:cond delay="0"/>
                                          </p:stCondLst>
                                        </p:cTn>
                                        <p:tgtEl>
                                          <p:spTgt spid="890887">
                                            <p:txEl>
                                              <p:pRg st="10" end="10"/>
                                            </p:txEl>
                                          </p:spTgt>
                                        </p:tgtEl>
                                        <p:attrNameLst>
                                          <p:attrName>style.visibility</p:attrName>
                                        </p:attrNameLst>
                                      </p:cBhvr>
                                      <p:to>
                                        <p:strVal val="visible"/>
                                      </p:to>
                                    </p:set>
                                    <p:animEffect transition="in" filter="dissolve">
                                      <p:cBhvr>
                                        <p:cTn id="33" dur="500"/>
                                        <p:tgtEl>
                                          <p:spTgt spid="890887">
                                            <p:txEl>
                                              <p:pRg st="10" end="10"/>
                                            </p:txEl>
                                          </p:spTgt>
                                        </p:tgtEl>
                                      </p:cBhvr>
                                    </p:animEffect>
                                  </p:childTnLst>
                                </p:cTn>
                              </p:par>
                              <p:par>
                                <p:cTn id="34" presetID="9" presetClass="entr" presetSubtype="0" fill="hold" nodeType="withEffect">
                                  <p:stCondLst>
                                    <p:cond delay="0"/>
                                  </p:stCondLst>
                                  <p:childTnLst>
                                    <p:set>
                                      <p:cBhvr>
                                        <p:cTn id="35" dur="1" fill="hold">
                                          <p:stCondLst>
                                            <p:cond delay="0"/>
                                          </p:stCondLst>
                                        </p:cTn>
                                        <p:tgtEl>
                                          <p:spTgt spid="890887">
                                            <p:txEl>
                                              <p:pRg st="11" end="11"/>
                                            </p:txEl>
                                          </p:spTgt>
                                        </p:tgtEl>
                                        <p:attrNameLst>
                                          <p:attrName>style.visibility</p:attrName>
                                        </p:attrNameLst>
                                      </p:cBhvr>
                                      <p:to>
                                        <p:strVal val="visible"/>
                                      </p:to>
                                    </p:set>
                                    <p:animEffect transition="in" filter="dissolve">
                                      <p:cBhvr>
                                        <p:cTn id="36" dur="500"/>
                                        <p:tgtEl>
                                          <p:spTgt spid="89088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907" name="Rectangle 2"/>
          <p:cNvSpPr>
            <a:spLocks noGrp="1" noChangeArrowheads="1"/>
          </p:cNvSpPr>
          <p:nvPr>
            <p:ph type="title"/>
          </p:nvPr>
        </p:nvSpPr>
        <p:spPr>
          <a:xfrm>
            <a:off x="228600" y="122237"/>
            <a:ext cx="8534400" cy="944563"/>
          </a:xfrm>
        </p:spPr>
        <p:txBody>
          <a:bodyPr/>
          <a:lstStyle/>
          <a:p>
            <a:r>
              <a:rPr lang="en-US" altLang="en-US"/>
              <a:t>Bài tập 1</a:t>
            </a:r>
          </a:p>
        </p:txBody>
      </p:sp>
      <p:graphicFrame>
        <p:nvGraphicFramePr>
          <p:cNvPr id="507910" name="Object 8"/>
          <p:cNvGraphicFramePr>
            <a:graphicFrameLocks noGrp="1" noChangeAspect="1"/>
          </p:cNvGraphicFramePr>
          <p:nvPr>
            <p:ph idx="1"/>
            <p:extLst>
              <p:ext uri="{D42A27DB-BD31-4B8C-83A1-F6EECF244321}">
                <p14:modId xmlns:p14="http://schemas.microsoft.com/office/powerpoint/2010/main" val="2944966238"/>
              </p:ext>
            </p:extLst>
          </p:nvPr>
        </p:nvGraphicFramePr>
        <p:xfrm>
          <a:off x="1295400" y="4763089"/>
          <a:ext cx="5800279" cy="878024"/>
        </p:xfrm>
        <a:graphic>
          <a:graphicData uri="http://schemas.openxmlformats.org/presentationml/2006/ole">
            <mc:AlternateContent xmlns:mc="http://schemas.openxmlformats.org/markup-compatibility/2006">
              <mc:Choice xmlns:v="urn:schemas-microsoft-com:vml" Requires="v">
                <p:oleObj name="Equation" r:id="rId3" imgW="2768600" imgH="419100" progId="Equation.3">
                  <p:embed/>
                </p:oleObj>
              </mc:Choice>
              <mc:Fallback>
                <p:oleObj name="Equation" r:id="rId3" imgW="2768600" imgH="419100" progId="Equation.3">
                  <p:embed/>
                  <p:pic>
                    <p:nvPicPr>
                      <p:cNvPr id="50791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4763089"/>
                        <a:ext cx="5800279" cy="878024"/>
                      </a:xfrm>
                      <a:prstGeom prst="rect">
                        <a:avLst/>
                      </a:prstGeom>
                      <a:noFill/>
                      <a:ln>
                        <a:noFill/>
                      </a:ln>
                      <a:effectLst/>
                    </p:spPr>
                  </p:pic>
                </p:oleObj>
              </mc:Fallback>
            </mc:AlternateContent>
          </a:graphicData>
        </a:graphic>
      </p:graphicFrame>
      <p:sp>
        <p:nvSpPr>
          <p:cNvPr id="507909" name="Rectangle 3"/>
          <p:cNvSpPr>
            <a:spLocks noChangeArrowheads="1"/>
          </p:cNvSpPr>
          <p:nvPr/>
        </p:nvSpPr>
        <p:spPr bwMode="auto">
          <a:xfrm>
            <a:off x="304800" y="1066800"/>
            <a:ext cx="8534400" cy="438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609600" indent="-609600">
              <a:spcBef>
                <a:spcPct val="20000"/>
              </a:spcBef>
              <a:buChar char="•"/>
              <a:defRPr sz="3200">
                <a:solidFill>
                  <a:srgbClr val="0033CC"/>
                </a:solidFill>
                <a:latin typeface="Arial" panose="020B0604020202020204" pitchFamily="34" charset="0"/>
              </a:defRPr>
            </a:lvl1pPr>
            <a:lvl2pPr marL="990600" indent="-533400">
              <a:spcBef>
                <a:spcPct val="20000"/>
              </a:spcBef>
              <a:buChar char="–"/>
              <a:defRPr sz="2800">
                <a:solidFill>
                  <a:srgbClr val="0033CC"/>
                </a:solidFill>
                <a:latin typeface="Arial" panose="020B0604020202020204" pitchFamily="34" charset="0"/>
              </a:defRPr>
            </a:lvl2pPr>
            <a:lvl3pPr marL="1371600" indent="-457200">
              <a:spcBef>
                <a:spcPct val="20000"/>
              </a:spcBef>
              <a:buChar char="•"/>
              <a:defRPr sz="2400">
                <a:solidFill>
                  <a:srgbClr val="0033CC"/>
                </a:solidFill>
                <a:latin typeface="Arial" panose="020B0604020202020204" pitchFamily="34" charset="0"/>
              </a:defRPr>
            </a:lvl3pPr>
            <a:lvl4pPr marL="1752600" indent="-381000">
              <a:spcBef>
                <a:spcPct val="20000"/>
              </a:spcBef>
              <a:buChar char="–"/>
              <a:defRPr sz="2000">
                <a:solidFill>
                  <a:srgbClr val="0033CC"/>
                </a:solidFill>
                <a:latin typeface="Arial" panose="020B0604020202020204" pitchFamily="34" charset="0"/>
              </a:defRPr>
            </a:lvl4pPr>
            <a:lvl5pPr marL="2209800" indent="-381000">
              <a:spcBef>
                <a:spcPct val="20000"/>
              </a:spcBef>
              <a:buChar char="»"/>
              <a:defRPr sz="2000">
                <a:solidFill>
                  <a:srgbClr val="0033CC"/>
                </a:solidFill>
                <a:latin typeface="Arial" panose="020B0604020202020204" pitchFamily="34" charset="0"/>
              </a:defRPr>
            </a:lvl5pPr>
            <a:lvl6pPr marL="2667000" indent="-381000" eaLnBrk="0" fontAlgn="base" hangingPunct="0">
              <a:spcBef>
                <a:spcPct val="20000"/>
              </a:spcBef>
              <a:spcAft>
                <a:spcPct val="0"/>
              </a:spcAft>
              <a:buChar char="»"/>
              <a:defRPr sz="2000">
                <a:solidFill>
                  <a:srgbClr val="0033CC"/>
                </a:solidFill>
                <a:latin typeface="Arial" panose="020B0604020202020204" pitchFamily="34" charset="0"/>
              </a:defRPr>
            </a:lvl6pPr>
            <a:lvl7pPr marL="3124200" indent="-381000" eaLnBrk="0" fontAlgn="base" hangingPunct="0">
              <a:spcBef>
                <a:spcPct val="20000"/>
              </a:spcBef>
              <a:spcAft>
                <a:spcPct val="0"/>
              </a:spcAft>
              <a:buChar char="»"/>
              <a:defRPr sz="2000">
                <a:solidFill>
                  <a:srgbClr val="0033CC"/>
                </a:solidFill>
                <a:latin typeface="Arial" panose="020B0604020202020204" pitchFamily="34" charset="0"/>
              </a:defRPr>
            </a:lvl7pPr>
            <a:lvl8pPr marL="3581400" indent="-381000" eaLnBrk="0" fontAlgn="base" hangingPunct="0">
              <a:spcBef>
                <a:spcPct val="20000"/>
              </a:spcBef>
              <a:spcAft>
                <a:spcPct val="0"/>
              </a:spcAft>
              <a:buChar char="»"/>
              <a:defRPr sz="2000">
                <a:solidFill>
                  <a:srgbClr val="0033CC"/>
                </a:solidFill>
                <a:latin typeface="Arial" panose="020B0604020202020204" pitchFamily="34" charset="0"/>
              </a:defRPr>
            </a:lvl8pPr>
            <a:lvl9pPr marL="4038600" indent="-381000" eaLnBrk="0" fontAlgn="base" hangingPunct="0">
              <a:spcBef>
                <a:spcPct val="20000"/>
              </a:spcBef>
              <a:spcAft>
                <a:spcPct val="0"/>
              </a:spcAft>
              <a:buChar char="»"/>
              <a:defRPr sz="2000">
                <a:solidFill>
                  <a:srgbClr val="0033CC"/>
                </a:solidFill>
                <a:latin typeface="Arial" panose="020B0604020202020204" pitchFamily="34" charset="0"/>
              </a:defRPr>
            </a:lvl9pPr>
          </a:lstStyle>
          <a:p>
            <a:pPr eaLnBrk="1" hangingPunct="1">
              <a:buFontTx/>
              <a:buAutoNum type="arabicPeriod"/>
            </a:pPr>
            <a:r>
              <a:rPr lang="fr-FR" altLang="en-US" sz="2200" b="0">
                <a:solidFill>
                  <a:srgbClr val="220076"/>
                </a:solidFill>
              </a:rPr>
              <a:t>Nhập vào dãy (&lt;100) số, tính và đưa ra màn hình</a:t>
            </a:r>
          </a:p>
          <a:p>
            <a:pPr lvl="1" eaLnBrk="1" hangingPunct="1">
              <a:buFont typeface="Arial" panose="020B0604020202020204" pitchFamily="34" charset="0"/>
              <a:buChar char="•"/>
            </a:pPr>
            <a:r>
              <a:rPr lang="fr-FR" altLang="en-US" sz="1800" b="0">
                <a:solidFill>
                  <a:srgbClr val="220076"/>
                </a:solidFill>
              </a:rPr>
              <a:t>Tổng và tích của dãy số</a:t>
            </a:r>
          </a:p>
          <a:p>
            <a:pPr lvl="1" eaLnBrk="1" hangingPunct="1">
              <a:buFont typeface="Arial" panose="020B0604020202020204" pitchFamily="34" charset="0"/>
              <a:buChar char="•"/>
            </a:pPr>
            <a:r>
              <a:rPr lang="fr-FR" altLang="en-US" sz="1800" b="0">
                <a:solidFill>
                  <a:srgbClr val="220076"/>
                </a:solidFill>
              </a:rPr>
              <a:t>Các số chia hết cho 3 và lớn hơn 10</a:t>
            </a:r>
          </a:p>
          <a:p>
            <a:pPr lvl="1" eaLnBrk="1" hangingPunct="1">
              <a:buFont typeface="Arial" panose="020B0604020202020204" pitchFamily="34" charset="0"/>
              <a:buChar char="•"/>
            </a:pPr>
            <a:r>
              <a:rPr lang="fr-FR" altLang="en-US" sz="1800" b="0">
                <a:solidFill>
                  <a:srgbClr val="220076"/>
                </a:solidFill>
              </a:rPr>
              <a:t>Đếm các số nằm trong đoạn [100,1000)</a:t>
            </a:r>
          </a:p>
          <a:p>
            <a:pPr eaLnBrk="1" hangingPunct="1">
              <a:buFontTx/>
              <a:buAutoNum type="arabicPeriod"/>
            </a:pPr>
            <a:r>
              <a:rPr lang="fr-FR" altLang="en-US" sz="2200" b="0">
                <a:solidFill>
                  <a:srgbClr val="220076"/>
                </a:solidFill>
              </a:rPr>
              <a:t>Nhập vào một dãy số; tìm số chẵn nhỏ nhất dãy</a:t>
            </a:r>
          </a:p>
          <a:p>
            <a:pPr eaLnBrk="1" hangingPunct="1">
              <a:buFontTx/>
              <a:buAutoNum type="arabicPeriod"/>
            </a:pPr>
            <a:r>
              <a:rPr lang="fr-FR" altLang="en-US" sz="2200" b="0">
                <a:solidFill>
                  <a:srgbClr val="220076"/>
                </a:solidFill>
              </a:rPr>
              <a:t>Nhập dãy số; đếm xem có bao nhiêu bộ 3 số thỏa mãn điều kiện x</a:t>
            </a:r>
            <a:r>
              <a:rPr lang="fr-FR" altLang="en-US" sz="2200" b="0" baseline="-25000">
                <a:solidFill>
                  <a:srgbClr val="220076"/>
                </a:solidFill>
              </a:rPr>
              <a:t>i</a:t>
            </a:r>
            <a:r>
              <a:rPr lang="fr-FR" altLang="en-US" sz="2200" b="0">
                <a:solidFill>
                  <a:srgbClr val="220076"/>
                </a:solidFill>
              </a:rPr>
              <a:t>=(x</a:t>
            </a:r>
            <a:r>
              <a:rPr lang="fr-FR" altLang="en-US" sz="2200" b="0" baseline="-25000">
                <a:solidFill>
                  <a:srgbClr val="220076"/>
                </a:solidFill>
              </a:rPr>
              <a:t>i-1</a:t>
            </a:r>
            <a:r>
              <a:rPr lang="fr-FR" altLang="en-US" sz="2200" b="0">
                <a:solidFill>
                  <a:srgbClr val="220076"/>
                </a:solidFill>
              </a:rPr>
              <a:t>+x</a:t>
            </a:r>
            <a:r>
              <a:rPr lang="fr-FR" altLang="en-US" sz="2200" b="0" baseline="-25000">
                <a:solidFill>
                  <a:srgbClr val="220076"/>
                </a:solidFill>
              </a:rPr>
              <a:t>i+1</a:t>
            </a:r>
            <a:r>
              <a:rPr lang="fr-FR" altLang="en-US" sz="2200" b="0">
                <a:solidFill>
                  <a:srgbClr val="220076"/>
                </a:solidFill>
              </a:rPr>
              <a:t>)/2</a:t>
            </a:r>
          </a:p>
          <a:p>
            <a:pPr eaLnBrk="1" hangingPunct="1">
              <a:buFontTx/>
              <a:buAutoNum type="arabicPeriod"/>
            </a:pPr>
            <a:r>
              <a:rPr lang="fr-FR" altLang="en-US" sz="2200" b="0">
                <a:solidFill>
                  <a:srgbClr val="220076"/>
                </a:solidFill>
              </a:rPr>
              <a:t>Viết chương trình nhập vào từ bàn một dãy số (&lt;100 phần tử). Đưa ra số bé nhất và vị trí những số bằng số bé nhất</a:t>
            </a:r>
          </a:p>
          <a:p>
            <a:pPr eaLnBrk="1" hangingPunct="1">
              <a:buFontTx/>
              <a:buAutoNum type="arabicPeriod"/>
            </a:pPr>
            <a:r>
              <a:rPr lang="fr-FR" altLang="en-US" sz="2200" b="0">
                <a:solidFill>
                  <a:srgbClr val="220076"/>
                </a:solidFill>
              </a:rPr>
              <a:t>Nhập vào n và dãy số (x</a:t>
            </a:r>
            <a:r>
              <a:rPr lang="fr-FR" altLang="en-US" sz="2200" b="0" baseline="-25000">
                <a:solidFill>
                  <a:srgbClr val="220076"/>
                </a:solidFill>
              </a:rPr>
              <a:t>1</a:t>
            </a:r>
            <a:r>
              <a:rPr lang="fr-FR" altLang="en-US" sz="2200" b="0">
                <a:solidFill>
                  <a:srgbClr val="220076"/>
                </a:solidFill>
              </a:rPr>
              <a:t>,x</a:t>
            </a:r>
            <a:r>
              <a:rPr lang="fr-FR" altLang="en-US" sz="2200" b="0" baseline="-25000">
                <a:solidFill>
                  <a:srgbClr val="220076"/>
                </a:solidFill>
              </a:rPr>
              <a:t>2</a:t>
            </a:r>
            <a:r>
              <a:rPr lang="fr-FR" altLang="en-US" sz="2200" b="0">
                <a:solidFill>
                  <a:srgbClr val="220076"/>
                </a:solidFill>
              </a:rPr>
              <a:t>,…x</a:t>
            </a:r>
            <a:r>
              <a:rPr lang="fr-FR" altLang="en-US" sz="2200" b="0" baseline="-25000">
                <a:solidFill>
                  <a:srgbClr val="220076"/>
                </a:solidFill>
              </a:rPr>
              <a:t>n</a:t>
            </a:r>
            <a:r>
              <a:rPr lang="fr-FR" altLang="en-US" sz="2200" b="0">
                <a:solidFill>
                  <a:srgbClr val="220076"/>
                </a:solidFill>
              </a:rPr>
              <a:t>) ;(y</a:t>
            </a:r>
            <a:r>
              <a:rPr lang="fr-FR" altLang="en-US" sz="2200" b="0" baseline="-25000">
                <a:solidFill>
                  <a:srgbClr val="220076"/>
                </a:solidFill>
              </a:rPr>
              <a:t>1</a:t>
            </a:r>
            <a:r>
              <a:rPr lang="fr-FR" altLang="en-US" sz="2200" b="0">
                <a:solidFill>
                  <a:srgbClr val="220076"/>
                </a:solidFill>
              </a:rPr>
              <a:t>,y</a:t>
            </a:r>
            <a:r>
              <a:rPr lang="fr-FR" altLang="en-US" sz="2200" b="0" baseline="-25000">
                <a:solidFill>
                  <a:srgbClr val="220076"/>
                </a:solidFill>
              </a:rPr>
              <a:t>2</a:t>
            </a:r>
            <a:r>
              <a:rPr lang="fr-FR" altLang="en-US" sz="2200" b="0">
                <a:solidFill>
                  <a:srgbClr val="220076"/>
                </a:solidFill>
              </a:rPr>
              <a:t>,..y</a:t>
            </a:r>
            <a:r>
              <a:rPr lang="fr-FR" altLang="en-US" sz="2200" b="0" baseline="-25000">
                <a:solidFill>
                  <a:srgbClr val="220076"/>
                </a:solidFill>
              </a:rPr>
              <a:t>n</a:t>
            </a:r>
            <a:r>
              <a:rPr lang="fr-FR" altLang="en-US" sz="2200" b="0">
                <a:solidFill>
                  <a:srgbClr val="220076"/>
                </a:solidFill>
              </a:rPr>
              <a:t>) rồi tính </a:t>
            </a:r>
            <a:endParaRPr lang="en-US" altLang="en-US" sz="2200" b="0">
              <a:solidFill>
                <a:srgbClr val="220076"/>
              </a:solidFill>
            </a:endParaRPr>
          </a:p>
        </p:txBody>
      </p:sp>
      <p:sp>
        <p:nvSpPr>
          <p:cNvPr id="2" name="Slide Number Placeholder 1">
            <a:extLst>
              <a:ext uri="{FF2B5EF4-FFF2-40B4-BE49-F238E27FC236}">
                <a16:creationId xmlns:a16="http://schemas.microsoft.com/office/drawing/2014/main" id="{DDE78563-2444-407D-A280-B69EB91B86DF}"/>
              </a:ext>
            </a:extLst>
          </p:cNvPr>
          <p:cNvSpPr>
            <a:spLocks noGrp="1"/>
          </p:cNvSpPr>
          <p:nvPr>
            <p:ph type="sldNum" sz="quarter" idx="12"/>
          </p:nvPr>
        </p:nvSpPr>
        <p:spPr/>
        <p:txBody>
          <a:bodyPr/>
          <a:lstStyle/>
          <a:p>
            <a:pPr>
              <a:defRPr/>
            </a:pPr>
            <a:fld id="{433BCE07-93B6-431C-B811-61266185107F}" type="slidenum">
              <a:rPr lang="en-US" altLang="en-US" smtClean="0"/>
              <a:pPr>
                <a:defRPr/>
              </a:pPr>
              <a:t>36</a:t>
            </a:fld>
            <a:endParaRPr lang="en-US"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03" name="Rectangle 2"/>
          <p:cNvSpPr>
            <a:spLocks noGrp="1" noChangeArrowheads="1"/>
          </p:cNvSpPr>
          <p:nvPr>
            <p:ph type="title"/>
          </p:nvPr>
        </p:nvSpPr>
        <p:spPr>
          <a:xfrm>
            <a:off x="228600" y="122237"/>
            <a:ext cx="8534400" cy="944563"/>
          </a:xfrm>
        </p:spPr>
        <p:txBody>
          <a:bodyPr/>
          <a:lstStyle/>
          <a:p>
            <a:r>
              <a:rPr lang="en-US" altLang="en-US"/>
              <a:t>Bài toán sắp xếp theo thứ tự</a:t>
            </a:r>
          </a:p>
        </p:txBody>
      </p:sp>
      <p:sp>
        <p:nvSpPr>
          <p:cNvPr id="512005" name="Rectangle 3"/>
          <p:cNvSpPr>
            <a:spLocks noChangeArrowheads="1"/>
          </p:cNvSpPr>
          <p:nvPr/>
        </p:nvSpPr>
        <p:spPr bwMode="auto">
          <a:xfrm>
            <a:off x="304800" y="990600"/>
            <a:ext cx="8534400" cy="569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eaLnBrk="1" hangingPunct="1">
              <a:lnSpc>
                <a:spcPct val="110000"/>
              </a:lnSpc>
              <a:spcBef>
                <a:spcPct val="40000"/>
              </a:spcBef>
            </a:pPr>
            <a:r>
              <a:rPr lang="en-US" altLang="en-US" b="0">
                <a:solidFill>
                  <a:srgbClr val="220076"/>
                </a:solidFill>
              </a:rPr>
              <a:t>Cho mảng phần tử, sắp xếp theo thứ tự tăng/giảm</a:t>
            </a:r>
          </a:p>
          <a:p>
            <a:pPr eaLnBrk="1" hangingPunct="1">
              <a:lnSpc>
                <a:spcPct val="110000"/>
              </a:lnSpc>
              <a:spcBef>
                <a:spcPct val="40000"/>
              </a:spcBef>
            </a:pPr>
            <a:r>
              <a:rPr lang="en-US" altLang="en-US" b="0">
                <a:solidFill>
                  <a:srgbClr val="220076"/>
                </a:solidFill>
              </a:rPr>
              <a:t>Các thuật toán</a:t>
            </a:r>
          </a:p>
          <a:p>
            <a:pPr lvl="1" eaLnBrk="1" hangingPunct="1"/>
            <a:r>
              <a:rPr lang="en-US" altLang="en-US" b="0">
                <a:solidFill>
                  <a:srgbClr val="220076"/>
                </a:solidFill>
              </a:rPr>
              <a:t>Sắp xếp thêm dần (insertion sort)</a:t>
            </a:r>
          </a:p>
          <a:p>
            <a:pPr lvl="1" eaLnBrk="1" hangingPunct="1"/>
            <a:r>
              <a:rPr lang="en-US" altLang="en-US" b="0">
                <a:solidFill>
                  <a:srgbClr val="220076"/>
                </a:solidFill>
              </a:rPr>
              <a:t>Sắp xếp lựa chọn (selection sort)</a:t>
            </a:r>
          </a:p>
          <a:p>
            <a:pPr lvl="1" eaLnBrk="1" hangingPunct="1"/>
            <a:r>
              <a:rPr lang="en-US" altLang="en-US" b="0">
                <a:solidFill>
                  <a:srgbClr val="220076"/>
                </a:solidFill>
              </a:rPr>
              <a:t>Sắp xếp nổi bọt (bubble sort)</a:t>
            </a:r>
          </a:p>
          <a:p>
            <a:pPr lvl="1" eaLnBrk="1" hangingPunct="1"/>
            <a:r>
              <a:rPr lang="en-US" altLang="en-US" b="0">
                <a:solidFill>
                  <a:srgbClr val="220076"/>
                </a:solidFill>
              </a:rPr>
              <a:t>Sắp xếp vun đống (heap sort)</a:t>
            </a:r>
          </a:p>
          <a:p>
            <a:pPr lvl="1" eaLnBrk="1" hangingPunct="1"/>
            <a:r>
              <a:rPr lang="en-US" altLang="en-US" b="0">
                <a:solidFill>
                  <a:srgbClr val="220076"/>
                </a:solidFill>
              </a:rPr>
              <a:t>Sắp xếp nhanh (quick sort)</a:t>
            </a:r>
          </a:p>
          <a:p>
            <a:pPr lvl="1" eaLnBrk="1" hangingPunct="1"/>
            <a:r>
              <a:rPr lang="en-US" altLang="en-US" b="0">
                <a:solidFill>
                  <a:srgbClr val="220076"/>
                </a:solidFill>
              </a:rPr>
              <a:t>Sắp xếp trộn (merge sort)</a:t>
            </a:r>
          </a:p>
          <a:p>
            <a:pPr lvl="1" eaLnBrk="1" hangingPunct="1"/>
            <a:r>
              <a:rPr lang="en-US" altLang="en-US" b="0">
                <a:solidFill>
                  <a:srgbClr val="220076"/>
                </a:solidFill>
              </a:rPr>
              <a:t>….</a:t>
            </a:r>
            <a:endParaRPr lang="en-US" altLang="en-US" sz="2400" b="0">
              <a:solidFill>
                <a:srgbClr val="220076"/>
              </a:solidFill>
            </a:endParaRPr>
          </a:p>
        </p:txBody>
      </p:sp>
      <p:sp>
        <p:nvSpPr>
          <p:cNvPr id="2" name="Slide Number Placeholder 1">
            <a:extLst>
              <a:ext uri="{FF2B5EF4-FFF2-40B4-BE49-F238E27FC236}">
                <a16:creationId xmlns:a16="http://schemas.microsoft.com/office/drawing/2014/main" id="{BF48B91C-266A-45A1-855D-E3876B3AD080}"/>
              </a:ext>
            </a:extLst>
          </p:cNvPr>
          <p:cNvSpPr>
            <a:spLocks noGrp="1"/>
          </p:cNvSpPr>
          <p:nvPr>
            <p:ph type="sldNum" sz="quarter" idx="12"/>
          </p:nvPr>
        </p:nvSpPr>
        <p:spPr/>
        <p:txBody>
          <a:bodyPr/>
          <a:lstStyle/>
          <a:p>
            <a:pPr>
              <a:defRPr/>
            </a:pPr>
            <a:fld id="{433BCE07-93B6-431C-B811-61266185107F}" type="slidenum">
              <a:rPr lang="en-US" altLang="en-US" smtClean="0"/>
              <a:pPr>
                <a:defRPr/>
              </a:pPr>
              <a:t>37</a:t>
            </a:fld>
            <a:endParaRPr lang="en-US"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051" name="Rectangle 2"/>
          <p:cNvSpPr>
            <a:spLocks noGrp="1" noChangeArrowheads="1"/>
          </p:cNvSpPr>
          <p:nvPr>
            <p:ph type="title"/>
          </p:nvPr>
        </p:nvSpPr>
        <p:spPr>
          <a:xfrm>
            <a:off x="228600" y="122237"/>
            <a:ext cx="8534400" cy="944563"/>
          </a:xfrm>
        </p:spPr>
        <p:txBody>
          <a:bodyPr>
            <a:normAutofit fontScale="90000"/>
          </a:bodyPr>
          <a:lstStyle/>
          <a:p>
            <a:r>
              <a:rPr lang="en-US" altLang="en-US"/>
              <a:t>Bài toán sắp xếp tăng </a:t>
            </a:r>
            <a:r>
              <a:rPr lang="en-US" altLang="en-US">
                <a:sym typeface="Symbol" panose="05050102010706020507" pitchFamily="18" charset="2"/>
              </a:rPr>
              <a:t></a:t>
            </a:r>
            <a:r>
              <a:rPr lang="en-US" altLang="en-US"/>
              <a:t>Thuật toán lựa chọn</a:t>
            </a:r>
          </a:p>
        </p:txBody>
      </p:sp>
      <p:sp>
        <p:nvSpPr>
          <p:cNvPr id="514053" name="Rectangle 3"/>
          <p:cNvSpPr>
            <a:spLocks noChangeArrowheads="1"/>
          </p:cNvSpPr>
          <p:nvPr/>
        </p:nvSpPr>
        <p:spPr bwMode="auto">
          <a:xfrm>
            <a:off x="304800" y="1219200"/>
            <a:ext cx="853440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eaLnBrk="1" hangingPunct="1">
              <a:lnSpc>
                <a:spcPct val="105000"/>
              </a:lnSpc>
              <a:spcBef>
                <a:spcPct val="5000"/>
              </a:spcBef>
              <a:buFontTx/>
              <a:buNone/>
            </a:pPr>
            <a:r>
              <a:rPr lang="en-US" altLang="en-US" sz="2800" dirty="0" err="1">
                <a:solidFill>
                  <a:schemeClr val="accent2"/>
                </a:solidFill>
              </a:rPr>
              <a:t>Nguyên</a:t>
            </a:r>
            <a:r>
              <a:rPr lang="en-US" altLang="en-US" sz="2800" dirty="0">
                <a:solidFill>
                  <a:schemeClr val="accent2"/>
                </a:solidFill>
              </a:rPr>
              <a:t> </a:t>
            </a:r>
            <a:r>
              <a:rPr lang="en-US" altLang="en-US" sz="2800" dirty="0" err="1">
                <a:solidFill>
                  <a:schemeClr val="accent2"/>
                </a:solidFill>
              </a:rPr>
              <a:t>tắc</a:t>
            </a:r>
            <a:endParaRPr lang="en-US" altLang="en-US" sz="2800" dirty="0">
              <a:solidFill>
                <a:schemeClr val="accent2"/>
              </a:solidFill>
            </a:endParaRPr>
          </a:p>
          <a:p>
            <a:pPr eaLnBrk="1" hangingPunct="1">
              <a:lnSpc>
                <a:spcPct val="105000"/>
              </a:lnSpc>
              <a:spcBef>
                <a:spcPct val="5000"/>
              </a:spcBef>
              <a:buFontTx/>
              <a:buNone/>
            </a:pPr>
            <a:r>
              <a:rPr lang="en-US" altLang="en-US" sz="2400" b="0" dirty="0" err="1">
                <a:solidFill>
                  <a:schemeClr val="accent2"/>
                </a:solidFill>
              </a:rPr>
              <a:t>Tại</a:t>
            </a:r>
            <a:r>
              <a:rPr lang="en-US" altLang="en-US" sz="2400" b="0" dirty="0">
                <a:solidFill>
                  <a:schemeClr val="accent2"/>
                </a:solidFill>
              </a:rPr>
              <a:t> </a:t>
            </a:r>
            <a:r>
              <a:rPr lang="en-US" altLang="en-US" sz="2400" b="0" dirty="0" err="1">
                <a:solidFill>
                  <a:schemeClr val="accent2"/>
                </a:solidFill>
              </a:rPr>
              <a:t>lượt</a:t>
            </a:r>
            <a:r>
              <a:rPr lang="en-US" altLang="en-US" sz="2400" b="0" dirty="0">
                <a:solidFill>
                  <a:schemeClr val="accent2"/>
                </a:solidFill>
              </a:rPr>
              <a:t> </a:t>
            </a:r>
            <a:r>
              <a:rPr lang="en-US" altLang="en-US" sz="2400" b="0" dirty="0" err="1">
                <a:solidFill>
                  <a:schemeClr val="accent2"/>
                </a:solidFill>
              </a:rPr>
              <a:t>sắp</a:t>
            </a:r>
            <a:r>
              <a:rPr lang="en-US" altLang="en-US" sz="2400" b="0" dirty="0">
                <a:solidFill>
                  <a:schemeClr val="accent2"/>
                </a:solidFill>
              </a:rPr>
              <a:t> </a:t>
            </a:r>
            <a:r>
              <a:rPr lang="en-US" altLang="en-US" sz="2400" b="0" dirty="0" err="1">
                <a:solidFill>
                  <a:schemeClr val="accent2"/>
                </a:solidFill>
              </a:rPr>
              <a:t>thứ</a:t>
            </a:r>
            <a:r>
              <a:rPr lang="en-US" altLang="en-US" sz="2400" b="0" dirty="0">
                <a:solidFill>
                  <a:schemeClr val="accent2"/>
                </a:solidFill>
              </a:rPr>
              <a:t> k, </a:t>
            </a:r>
            <a:r>
              <a:rPr lang="en-US" altLang="en-US" sz="2400" b="0" dirty="0" err="1">
                <a:solidFill>
                  <a:schemeClr val="accent2"/>
                </a:solidFill>
              </a:rPr>
              <a:t>tìm</a:t>
            </a:r>
            <a:r>
              <a:rPr lang="en-US" altLang="en-US" sz="2400" b="0" dirty="0">
                <a:solidFill>
                  <a:schemeClr val="accent2"/>
                </a:solidFill>
              </a:rPr>
              <a:t> </a:t>
            </a:r>
            <a:r>
              <a:rPr lang="en-US" altLang="en-US" sz="2400" b="0" dirty="0" err="1">
                <a:solidFill>
                  <a:schemeClr val="accent2"/>
                </a:solidFill>
              </a:rPr>
              <a:t>phần</a:t>
            </a:r>
            <a:r>
              <a:rPr lang="en-US" altLang="en-US" sz="2400" b="0" dirty="0">
                <a:solidFill>
                  <a:schemeClr val="accent2"/>
                </a:solidFill>
              </a:rPr>
              <a:t> </a:t>
            </a:r>
            <a:r>
              <a:rPr lang="en-US" altLang="en-US" sz="2400" b="0" dirty="0" err="1">
                <a:solidFill>
                  <a:schemeClr val="accent2"/>
                </a:solidFill>
              </a:rPr>
              <a:t>tử</a:t>
            </a:r>
            <a:r>
              <a:rPr lang="en-US" altLang="en-US" sz="2400" b="0" dirty="0">
                <a:solidFill>
                  <a:schemeClr val="accent2"/>
                </a:solidFill>
              </a:rPr>
              <a:t> </a:t>
            </a:r>
            <a:r>
              <a:rPr lang="en-US" altLang="en-US" sz="2400" b="0" dirty="0" err="1">
                <a:solidFill>
                  <a:schemeClr val="accent2"/>
                </a:solidFill>
              </a:rPr>
              <a:t>nhỏ</a:t>
            </a:r>
            <a:r>
              <a:rPr lang="en-US" altLang="en-US" sz="2400" b="0" dirty="0">
                <a:solidFill>
                  <a:schemeClr val="accent2"/>
                </a:solidFill>
              </a:rPr>
              <a:t> </a:t>
            </a:r>
            <a:r>
              <a:rPr lang="en-US" altLang="en-US" sz="2400" b="0" dirty="0" err="1">
                <a:solidFill>
                  <a:schemeClr val="accent2"/>
                </a:solidFill>
              </a:rPr>
              <a:t>nhất</a:t>
            </a:r>
            <a:r>
              <a:rPr lang="en-US" altLang="en-US" sz="2400" b="0" dirty="0">
                <a:solidFill>
                  <a:schemeClr val="accent2"/>
                </a:solidFill>
              </a:rPr>
              <a:t> </a:t>
            </a:r>
            <a:r>
              <a:rPr lang="en-US" altLang="en-US" sz="2400" b="0" dirty="0" err="1">
                <a:solidFill>
                  <a:schemeClr val="accent2"/>
                </a:solidFill>
              </a:rPr>
              <a:t>trong</a:t>
            </a:r>
            <a:r>
              <a:rPr lang="en-US" altLang="en-US" sz="2400" b="0" dirty="0">
                <a:solidFill>
                  <a:schemeClr val="accent2"/>
                </a:solidFill>
              </a:rPr>
              <a:t> </a:t>
            </a:r>
            <a:r>
              <a:rPr lang="en-US" altLang="en-US" sz="2400" b="0" dirty="0" err="1">
                <a:solidFill>
                  <a:schemeClr val="accent2"/>
                </a:solidFill>
              </a:rPr>
              <a:t>số</a:t>
            </a:r>
            <a:r>
              <a:rPr lang="en-US" altLang="en-US" sz="2400" b="0" dirty="0">
                <a:solidFill>
                  <a:schemeClr val="accent2"/>
                </a:solidFill>
              </a:rPr>
              <a:t> </a:t>
            </a:r>
            <a:r>
              <a:rPr lang="en-US" altLang="en-US" sz="2400" b="0" dirty="0" err="1">
                <a:solidFill>
                  <a:schemeClr val="accent2"/>
                </a:solidFill>
              </a:rPr>
              <a:t>các</a:t>
            </a:r>
            <a:r>
              <a:rPr lang="en-US" altLang="en-US" sz="2400" b="0" dirty="0">
                <a:solidFill>
                  <a:schemeClr val="accent2"/>
                </a:solidFill>
              </a:rPr>
              <a:t> </a:t>
            </a:r>
            <a:r>
              <a:rPr lang="en-US" altLang="en-US" sz="2400" b="0" dirty="0" err="1">
                <a:solidFill>
                  <a:schemeClr val="accent2"/>
                </a:solidFill>
              </a:rPr>
              <a:t>phần</a:t>
            </a:r>
            <a:r>
              <a:rPr lang="en-US" altLang="en-US" sz="2400" b="0" dirty="0">
                <a:solidFill>
                  <a:schemeClr val="accent2"/>
                </a:solidFill>
              </a:rPr>
              <a:t> </a:t>
            </a:r>
            <a:r>
              <a:rPr lang="en-US" altLang="en-US" sz="2400" b="0" dirty="0" err="1">
                <a:solidFill>
                  <a:schemeClr val="accent2"/>
                </a:solidFill>
              </a:rPr>
              <a:t>tử</a:t>
            </a:r>
            <a:r>
              <a:rPr lang="en-US" altLang="en-US" sz="2400" b="0" dirty="0">
                <a:solidFill>
                  <a:schemeClr val="accent2"/>
                </a:solidFill>
              </a:rPr>
              <a:t> </a:t>
            </a:r>
            <a:r>
              <a:rPr lang="en-US" altLang="en-US" sz="2400" b="0" dirty="0" err="1">
                <a:solidFill>
                  <a:schemeClr val="accent2"/>
                </a:solidFill>
              </a:rPr>
              <a:t>chưa</a:t>
            </a:r>
            <a:r>
              <a:rPr lang="en-US" altLang="en-US" sz="2400" b="0" dirty="0">
                <a:solidFill>
                  <a:schemeClr val="accent2"/>
                </a:solidFill>
              </a:rPr>
              <a:t> </a:t>
            </a:r>
            <a:r>
              <a:rPr lang="en-US" altLang="en-US" sz="2400" b="0" dirty="0" err="1">
                <a:solidFill>
                  <a:schemeClr val="accent2"/>
                </a:solidFill>
              </a:rPr>
              <a:t>được</a:t>
            </a:r>
            <a:r>
              <a:rPr lang="en-US" altLang="en-US" sz="2400" b="0" dirty="0">
                <a:solidFill>
                  <a:schemeClr val="accent2"/>
                </a:solidFill>
              </a:rPr>
              <a:t> </a:t>
            </a:r>
            <a:r>
              <a:rPr lang="en-US" altLang="en-US" sz="2400" b="0" dirty="0" err="1">
                <a:solidFill>
                  <a:schemeClr val="accent2"/>
                </a:solidFill>
              </a:rPr>
              <a:t>sắp</a:t>
            </a:r>
            <a:r>
              <a:rPr lang="en-US" altLang="en-US" sz="2400" b="0" dirty="0">
                <a:solidFill>
                  <a:schemeClr val="accent2"/>
                </a:solidFill>
              </a:rPr>
              <a:t> </a:t>
            </a:r>
            <a:r>
              <a:rPr lang="en-US" altLang="en-US" sz="2400" b="0" dirty="0" err="1">
                <a:solidFill>
                  <a:schemeClr val="accent2"/>
                </a:solidFill>
              </a:rPr>
              <a:t>xếp</a:t>
            </a:r>
            <a:r>
              <a:rPr lang="en-US" altLang="en-US" sz="2400" b="0" dirty="0">
                <a:solidFill>
                  <a:schemeClr val="accent2"/>
                </a:solidFill>
              </a:rPr>
              <a:t> </a:t>
            </a:r>
            <a:r>
              <a:rPr lang="en-US" altLang="en-US" sz="2400" b="0" dirty="0">
                <a:solidFill>
                  <a:srgbClr val="0000FF"/>
                </a:solidFill>
              </a:rPr>
              <a:t>([</a:t>
            </a:r>
            <a:r>
              <a:rPr lang="en-US" altLang="en-US" sz="2400" b="0" dirty="0" err="1">
                <a:solidFill>
                  <a:srgbClr val="0000FF"/>
                </a:solidFill>
              </a:rPr>
              <a:t>k..last</a:t>
            </a:r>
            <a:r>
              <a:rPr lang="en-US" altLang="en-US" sz="2400" b="0" dirty="0">
                <a:solidFill>
                  <a:srgbClr val="0000FF"/>
                </a:solidFill>
              </a:rPr>
              <a:t>]</a:t>
            </a:r>
            <a:r>
              <a:rPr lang="en-US" altLang="en-US" sz="2400" b="0" dirty="0">
                <a:solidFill>
                  <a:schemeClr val="accent2"/>
                </a:solidFill>
              </a:rPr>
              <a:t>) </a:t>
            </a:r>
            <a:r>
              <a:rPr lang="en-US" altLang="en-US" sz="2400" b="0" dirty="0" err="1">
                <a:solidFill>
                  <a:schemeClr val="accent2"/>
                </a:solidFill>
              </a:rPr>
              <a:t>và</a:t>
            </a:r>
            <a:r>
              <a:rPr lang="en-US" altLang="en-US" sz="2400" b="0" dirty="0">
                <a:solidFill>
                  <a:schemeClr val="accent2"/>
                </a:solidFill>
              </a:rPr>
              <a:t> </a:t>
            </a:r>
            <a:r>
              <a:rPr lang="en-US" altLang="en-US" sz="2400" b="0" dirty="0" err="1">
                <a:solidFill>
                  <a:schemeClr val="accent2"/>
                </a:solidFill>
              </a:rPr>
              <a:t>đổi</a:t>
            </a:r>
            <a:r>
              <a:rPr lang="en-US" altLang="en-US" sz="2400" b="0" dirty="0">
                <a:solidFill>
                  <a:schemeClr val="accent2"/>
                </a:solidFill>
              </a:rPr>
              <a:t> </a:t>
            </a:r>
            <a:r>
              <a:rPr lang="en-US" altLang="en-US" sz="2400" b="0" dirty="0" err="1">
                <a:solidFill>
                  <a:schemeClr val="accent2"/>
                </a:solidFill>
              </a:rPr>
              <a:t>chỗ</a:t>
            </a:r>
            <a:r>
              <a:rPr lang="en-US" altLang="en-US" sz="2400" b="0" dirty="0">
                <a:solidFill>
                  <a:schemeClr val="accent2"/>
                </a:solidFill>
              </a:rPr>
              <a:t> </a:t>
            </a:r>
            <a:r>
              <a:rPr lang="en-US" altLang="en-US" sz="2400" b="0" dirty="0" err="1">
                <a:solidFill>
                  <a:schemeClr val="accent2"/>
                </a:solidFill>
              </a:rPr>
              <a:t>cho</a:t>
            </a:r>
            <a:r>
              <a:rPr lang="en-US" altLang="en-US" sz="2400" b="0" dirty="0">
                <a:solidFill>
                  <a:schemeClr val="accent2"/>
                </a:solidFill>
              </a:rPr>
              <a:t> </a:t>
            </a:r>
            <a:r>
              <a:rPr lang="en-US" altLang="en-US" sz="2400" b="0" dirty="0" err="1">
                <a:solidFill>
                  <a:schemeClr val="accent2"/>
                </a:solidFill>
              </a:rPr>
              <a:t>phần</a:t>
            </a:r>
            <a:r>
              <a:rPr lang="en-US" altLang="en-US" sz="2400" b="0" dirty="0">
                <a:solidFill>
                  <a:schemeClr val="accent2"/>
                </a:solidFill>
              </a:rPr>
              <a:t> </a:t>
            </a:r>
            <a:r>
              <a:rPr lang="en-US" altLang="en-US" sz="2400" b="0" dirty="0" err="1">
                <a:solidFill>
                  <a:schemeClr val="accent2"/>
                </a:solidFill>
              </a:rPr>
              <a:t>tử</a:t>
            </a:r>
            <a:r>
              <a:rPr lang="en-US" altLang="en-US" sz="2400" b="0" dirty="0">
                <a:solidFill>
                  <a:schemeClr val="accent2"/>
                </a:solidFill>
              </a:rPr>
              <a:t> </a:t>
            </a:r>
            <a:r>
              <a:rPr lang="en-US" altLang="en-US" sz="2400" b="0" dirty="0" err="1">
                <a:solidFill>
                  <a:schemeClr val="accent2"/>
                </a:solidFill>
              </a:rPr>
              <a:t>thứ</a:t>
            </a:r>
            <a:r>
              <a:rPr lang="en-US" altLang="en-US" sz="2400" b="0" dirty="0">
                <a:solidFill>
                  <a:schemeClr val="accent2"/>
                </a:solidFill>
              </a:rPr>
              <a:t> k (</a:t>
            </a:r>
            <a:r>
              <a:rPr lang="en-US" altLang="en-US" sz="2400" b="0" i="1" dirty="0" err="1">
                <a:solidFill>
                  <a:srgbClr val="0000FF"/>
                </a:solidFill>
              </a:rPr>
              <a:t>có</a:t>
            </a:r>
            <a:r>
              <a:rPr lang="en-US" altLang="en-US" sz="2400" b="0" i="1" dirty="0">
                <a:solidFill>
                  <a:srgbClr val="0000FF"/>
                </a:solidFill>
              </a:rPr>
              <a:t> </a:t>
            </a:r>
            <a:r>
              <a:rPr lang="en-US" altLang="en-US" sz="2400" b="0" i="1" dirty="0" err="1">
                <a:solidFill>
                  <a:srgbClr val="0000FF"/>
                </a:solidFill>
              </a:rPr>
              <a:t>chỉ</a:t>
            </a:r>
            <a:r>
              <a:rPr lang="en-US" altLang="en-US" sz="2400" b="0" i="1" dirty="0">
                <a:solidFill>
                  <a:srgbClr val="0000FF"/>
                </a:solidFill>
              </a:rPr>
              <a:t> </a:t>
            </a:r>
            <a:r>
              <a:rPr lang="en-US" altLang="en-US" sz="2400" b="0" i="1" dirty="0" err="1">
                <a:solidFill>
                  <a:srgbClr val="0000FF"/>
                </a:solidFill>
              </a:rPr>
              <a:t>số</a:t>
            </a:r>
            <a:r>
              <a:rPr lang="en-US" altLang="en-US" sz="2400" b="0" i="1" dirty="0">
                <a:solidFill>
                  <a:srgbClr val="0000FF"/>
                </a:solidFill>
              </a:rPr>
              <a:t> k-1</a:t>
            </a:r>
            <a:r>
              <a:rPr lang="en-US" altLang="en-US" sz="2400" b="0" dirty="0">
                <a:solidFill>
                  <a:schemeClr val="accent2"/>
                </a:solidFill>
              </a:rPr>
              <a:t>)</a:t>
            </a:r>
          </a:p>
          <a:p>
            <a:pPr lvl="1" eaLnBrk="1" hangingPunct="1">
              <a:lnSpc>
                <a:spcPct val="105000"/>
              </a:lnSpc>
              <a:spcBef>
                <a:spcPct val="5000"/>
              </a:spcBef>
            </a:pPr>
            <a:r>
              <a:rPr lang="en-US" altLang="en-US" sz="2000" b="0" dirty="0">
                <a:solidFill>
                  <a:schemeClr val="accent2"/>
                </a:solidFill>
              </a:rPr>
              <a:t>Khi k = 1, </a:t>
            </a:r>
            <a:r>
              <a:rPr lang="en-US" altLang="en-US" sz="2000" b="0" dirty="0" err="1">
                <a:solidFill>
                  <a:schemeClr val="accent2"/>
                </a:solidFill>
              </a:rPr>
              <a:t>phần</a:t>
            </a:r>
            <a:r>
              <a:rPr lang="en-US" altLang="en-US" sz="2000" b="0" dirty="0">
                <a:solidFill>
                  <a:schemeClr val="accent2"/>
                </a:solidFill>
              </a:rPr>
              <a:t> </a:t>
            </a:r>
            <a:r>
              <a:rPr lang="en-US" altLang="en-US" sz="2000" b="0" dirty="0" err="1">
                <a:solidFill>
                  <a:schemeClr val="accent2"/>
                </a:solidFill>
              </a:rPr>
              <a:t>tử</a:t>
            </a:r>
            <a:r>
              <a:rPr lang="en-US" altLang="en-US" sz="2000" b="0" dirty="0">
                <a:solidFill>
                  <a:schemeClr val="accent2"/>
                </a:solidFill>
              </a:rPr>
              <a:t> </a:t>
            </a:r>
            <a:r>
              <a:rPr lang="en-US" altLang="en-US" sz="2000" b="0" dirty="0" err="1">
                <a:solidFill>
                  <a:schemeClr val="accent2"/>
                </a:solidFill>
              </a:rPr>
              <a:t>thứ</a:t>
            </a:r>
            <a:r>
              <a:rPr lang="en-US" altLang="en-US" sz="2000" b="0" dirty="0">
                <a:solidFill>
                  <a:schemeClr val="accent2"/>
                </a:solidFill>
              </a:rPr>
              <a:t> </a:t>
            </a:r>
            <a:r>
              <a:rPr lang="en-US" altLang="en-US" sz="2000" b="0" dirty="0" err="1">
                <a:solidFill>
                  <a:schemeClr val="accent2"/>
                </a:solidFill>
              </a:rPr>
              <a:t>nhất</a:t>
            </a:r>
            <a:r>
              <a:rPr lang="en-US" altLang="en-US" sz="2000" b="0" dirty="0">
                <a:solidFill>
                  <a:schemeClr val="accent2"/>
                </a:solidFill>
              </a:rPr>
              <a:t> (</a:t>
            </a:r>
            <a:r>
              <a:rPr lang="en-US" altLang="en-US" sz="2000" b="0" dirty="0" err="1">
                <a:solidFill>
                  <a:srgbClr val="0000FF"/>
                </a:solidFill>
              </a:rPr>
              <a:t>chỉ</a:t>
            </a:r>
            <a:r>
              <a:rPr lang="en-US" altLang="en-US" sz="2000" b="0" dirty="0">
                <a:solidFill>
                  <a:srgbClr val="0000FF"/>
                </a:solidFill>
              </a:rPr>
              <a:t> </a:t>
            </a:r>
            <a:r>
              <a:rPr lang="en-US" altLang="en-US" sz="2000" b="0" dirty="0" err="1">
                <a:solidFill>
                  <a:srgbClr val="0000FF"/>
                </a:solidFill>
              </a:rPr>
              <a:t>số</a:t>
            </a:r>
            <a:r>
              <a:rPr lang="en-US" altLang="en-US" sz="2000" b="0" dirty="0">
                <a:solidFill>
                  <a:srgbClr val="0000FF"/>
                </a:solidFill>
              </a:rPr>
              <a:t> 0</a:t>
            </a:r>
            <a:r>
              <a:rPr lang="en-US" altLang="en-US" sz="2000" b="0" dirty="0">
                <a:solidFill>
                  <a:schemeClr val="accent2"/>
                </a:solidFill>
              </a:rPr>
              <a:t>) </a:t>
            </a:r>
            <a:r>
              <a:rPr lang="en-US" altLang="en-US" sz="2000" b="0" dirty="0" err="1">
                <a:solidFill>
                  <a:schemeClr val="accent2"/>
                </a:solidFill>
              </a:rPr>
              <a:t>đúng</a:t>
            </a:r>
            <a:r>
              <a:rPr lang="en-US" altLang="en-US" sz="2000" b="0" dirty="0">
                <a:solidFill>
                  <a:schemeClr val="accent2"/>
                </a:solidFill>
              </a:rPr>
              <a:t> </a:t>
            </a:r>
            <a:r>
              <a:rPr lang="en-US" altLang="en-US" sz="2000" b="0" dirty="0" err="1">
                <a:solidFill>
                  <a:schemeClr val="accent2"/>
                </a:solidFill>
              </a:rPr>
              <a:t>vị</a:t>
            </a:r>
            <a:r>
              <a:rPr lang="en-US" altLang="en-US" sz="2000" b="0" dirty="0">
                <a:solidFill>
                  <a:schemeClr val="accent2"/>
                </a:solidFill>
              </a:rPr>
              <a:t> </a:t>
            </a:r>
            <a:r>
              <a:rPr lang="en-US" altLang="en-US" sz="2000" b="0" dirty="0" err="1">
                <a:solidFill>
                  <a:schemeClr val="accent2"/>
                </a:solidFill>
              </a:rPr>
              <a:t>trí</a:t>
            </a:r>
            <a:endParaRPr lang="en-US" altLang="en-US" sz="2000" b="0" dirty="0">
              <a:solidFill>
                <a:schemeClr val="accent2"/>
              </a:solidFill>
            </a:endParaRPr>
          </a:p>
          <a:p>
            <a:pPr lvl="1" eaLnBrk="1" hangingPunct="1">
              <a:lnSpc>
                <a:spcPct val="105000"/>
              </a:lnSpc>
              <a:spcBef>
                <a:spcPct val="5000"/>
              </a:spcBef>
            </a:pPr>
            <a:r>
              <a:rPr lang="en-US" altLang="en-US" sz="2000" b="0" dirty="0">
                <a:solidFill>
                  <a:schemeClr val="accent2"/>
                </a:solidFill>
              </a:rPr>
              <a:t>Khi k</a:t>
            </a:r>
            <a:r>
              <a:rPr lang="vi-VN" altLang="en-US" sz="2000" b="0" dirty="0">
                <a:solidFill>
                  <a:schemeClr val="accent2"/>
                </a:solidFill>
              </a:rPr>
              <a:t> </a:t>
            </a:r>
            <a:r>
              <a:rPr lang="en-US" altLang="en-US" sz="2000" b="0" dirty="0">
                <a:solidFill>
                  <a:schemeClr val="accent2"/>
                </a:solidFill>
              </a:rPr>
              <a:t>= 2, </a:t>
            </a:r>
            <a:r>
              <a:rPr lang="en-US" altLang="en-US" sz="2000" b="0" dirty="0" err="1">
                <a:solidFill>
                  <a:schemeClr val="accent2"/>
                </a:solidFill>
              </a:rPr>
              <a:t>phần</a:t>
            </a:r>
            <a:r>
              <a:rPr lang="en-US" altLang="en-US" sz="2000" b="0" dirty="0">
                <a:solidFill>
                  <a:schemeClr val="accent2"/>
                </a:solidFill>
              </a:rPr>
              <a:t> </a:t>
            </a:r>
            <a:r>
              <a:rPr lang="en-US" altLang="en-US" sz="2000" b="0" dirty="0" err="1">
                <a:solidFill>
                  <a:schemeClr val="accent2"/>
                </a:solidFill>
              </a:rPr>
              <a:t>tử</a:t>
            </a:r>
            <a:r>
              <a:rPr lang="en-US" altLang="en-US" sz="2000" b="0" dirty="0">
                <a:solidFill>
                  <a:schemeClr val="accent2"/>
                </a:solidFill>
              </a:rPr>
              <a:t> </a:t>
            </a:r>
            <a:r>
              <a:rPr lang="en-US" altLang="en-US" sz="2000" b="0" dirty="0" err="1">
                <a:solidFill>
                  <a:schemeClr val="accent2"/>
                </a:solidFill>
              </a:rPr>
              <a:t>thứ</a:t>
            </a:r>
            <a:r>
              <a:rPr lang="en-US" altLang="en-US" sz="2000" b="0" dirty="0">
                <a:solidFill>
                  <a:schemeClr val="accent2"/>
                </a:solidFill>
              </a:rPr>
              <a:t> </a:t>
            </a:r>
            <a:r>
              <a:rPr lang="en-US" altLang="en-US" sz="2000" b="0" dirty="0" err="1">
                <a:solidFill>
                  <a:schemeClr val="accent2"/>
                </a:solidFill>
              </a:rPr>
              <a:t>hai</a:t>
            </a:r>
            <a:r>
              <a:rPr lang="en-US" altLang="en-US" sz="2000" b="0" dirty="0">
                <a:solidFill>
                  <a:schemeClr val="accent2"/>
                </a:solidFill>
              </a:rPr>
              <a:t> (</a:t>
            </a:r>
            <a:r>
              <a:rPr lang="en-US" altLang="en-US" sz="2000" b="0" dirty="0" err="1">
                <a:solidFill>
                  <a:srgbClr val="0000FF"/>
                </a:solidFill>
              </a:rPr>
              <a:t>chỉ</a:t>
            </a:r>
            <a:r>
              <a:rPr lang="en-US" altLang="en-US" sz="2000" b="0" dirty="0">
                <a:solidFill>
                  <a:srgbClr val="0000FF"/>
                </a:solidFill>
              </a:rPr>
              <a:t> </a:t>
            </a:r>
            <a:r>
              <a:rPr lang="en-US" altLang="en-US" sz="2000" b="0" dirty="0" err="1">
                <a:solidFill>
                  <a:srgbClr val="0000FF"/>
                </a:solidFill>
              </a:rPr>
              <a:t>số</a:t>
            </a:r>
            <a:r>
              <a:rPr lang="en-US" altLang="en-US" sz="2000" b="0" dirty="0">
                <a:solidFill>
                  <a:srgbClr val="0000FF"/>
                </a:solidFill>
              </a:rPr>
              <a:t> 1</a:t>
            </a:r>
            <a:r>
              <a:rPr lang="en-US" altLang="en-US" sz="2000" b="0" dirty="0">
                <a:solidFill>
                  <a:schemeClr val="accent2"/>
                </a:solidFill>
              </a:rPr>
              <a:t>) </a:t>
            </a:r>
            <a:r>
              <a:rPr lang="en-US" altLang="en-US" sz="2000" b="0" dirty="0" err="1">
                <a:solidFill>
                  <a:schemeClr val="accent2"/>
                </a:solidFill>
              </a:rPr>
              <a:t>đúng</a:t>
            </a:r>
            <a:r>
              <a:rPr lang="en-US" altLang="en-US" sz="2000" b="0" dirty="0">
                <a:solidFill>
                  <a:schemeClr val="accent2"/>
                </a:solidFill>
              </a:rPr>
              <a:t> </a:t>
            </a:r>
            <a:r>
              <a:rPr lang="en-US" altLang="en-US" sz="2000" b="0" dirty="0" err="1">
                <a:solidFill>
                  <a:schemeClr val="accent2"/>
                </a:solidFill>
              </a:rPr>
              <a:t>vị</a:t>
            </a:r>
            <a:r>
              <a:rPr lang="en-US" altLang="en-US" sz="2000" b="0" dirty="0">
                <a:solidFill>
                  <a:schemeClr val="accent2"/>
                </a:solidFill>
              </a:rPr>
              <a:t> </a:t>
            </a:r>
            <a:r>
              <a:rPr lang="en-US" altLang="en-US" sz="2000" b="0" dirty="0" err="1">
                <a:solidFill>
                  <a:schemeClr val="accent2"/>
                </a:solidFill>
              </a:rPr>
              <a:t>trí</a:t>
            </a:r>
            <a:r>
              <a:rPr lang="en-US" altLang="en-US" sz="2000" b="0" dirty="0">
                <a:solidFill>
                  <a:schemeClr val="accent2"/>
                </a:solidFill>
              </a:rPr>
              <a:t>…</a:t>
            </a:r>
          </a:p>
        </p:txBody>
      </p:sp>
      <p:pic>
        <p:nvPicPr>
          <p:cNvPr id="51405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2825" y="3810000"/>
            <a:ext cx="7118350" cy="2214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90E17AC4-87CC-4D70-B205-7A3313AEB51C}"/>
              </a:ext>
            </a:extLst>
          </p:cNvPr>
          <p:cNvSpPr>
            <a:spLocks noGrp="1"/>
          </p:cNvSpPr>
          <p:nvPr>
            <p:ph type="sldNum" sz="quarter" idx="12"/>
          </p:nvPr>
        </p:nvSpPr>
        <p:spPr/>
        <p:txBody>
          <a:bodyPr/>
          <a:lstStyle/>
          <a:p>
            <a:pPr>
              <a:defRPr/>
            </a:pPr>
            <a:fld id="{433BCE07-93B6-431C-B811-61266185107F}" type="slidenum">
              <a:rPr lang="en-US" altLang="en-US" smtClean="0"/>
              <a:pPr>
                <a:defRPr/>
              </a:pPr>
              <a:t>38</a:t>
            </a:fld>
            <a:endParaRPr lang="en-US"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6099" name="Rectangle 2"/>
          <p:cNvSpPr>
            <a:spLocks noGrp="1" noChangeArrowheads="1"/>
          </p:cNvSpPr>
          <p:nvPr>
            <p:ph type="title"/>
          </p:nvPr>
        </p:nvSpPr>
        <p:spPr>
          <a:xfrm>
            <a:off x="228600" y="122237"/>
            <a:ext cx="8534400" cy="944563"/>
          </a:xfrm>
        </p:spPr>
        <p:txBody>
          <a:bodyPr>
            <a:normAutofit fontScale="90000"/>
          </a:bodyPr>
          <a:lstStyle/>
          <a:p>
            <a:r>
              <a:rPr lang="en-US" altLang="en-US"/>
              <a:t>Bài toán sắp xếp tăng </a:t>
            </a:r>
            <a:r>
              <a:rPr lang="en-US" altLang="en-US">
                <a:sym typeface="Symbol" panose="05050102010706020507" pitchFamily="18" charset="2"/>
              </a:rPr>
              <a:t></a:t>
            </a:r>
            <a:r>
              <a:rPr lang="en-US" altLang="en-US"/>
              <a:t>Thuật toán lựa chọn</a:t>
            </a:r>
          </a:p>
        </p:txBody>
      </p:sp>
      <p:sp>
        <p:nvSpPr>
          <p:cNvPr id="920585" name="Text Box 9"/>
          <p:cNvSpPr txBox="1">
            <a:spLocks noChangeArrowheads="1"/>
          </p:cNvSpPr>
          <p:nvPr/>
        </p:nvSpPr>
        <p:spPr bwMode="auto">
          <a:xfrm>
            <a:off x="1676400" y="1295400"/>
            <a:ext cx="1524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algn="ctr" eaLnBrk="1" hangingPunct="1">
              <a:spcBef>
                <a:spcPct val="50000"/>
              </a:spcBef>
              <a:buFontTx/>
              <a:buNone/>
            </a:pPr>
            <a:r>
              <a:rPr lang="en-US" altLang="en-US" u="sng">
                <a:solidFill>
                  <a:schemeClr val="tx1"/>
                </a:solidFill>
              </a:rPr>
              <a:t>Lượt 1</a:t>
            </a:r>
          </a:p>
        </p:txBody>
      </p:sp>
      <p:sp>
        <p:nvSpPr>
          <p:cNvPr id="920588" name="Text Box 12"/>
          <p:cNvSpPr txBox="1">
            <a:spLocks noChangeArrowheads="1"/>
          </p:cNvSpPr>
          <p:nvPr/>
        </p:nvSpPr>
        <p:spPr bwMode="auto">
          <a:xfrm>
            <a:off x="2133600" y="2209800"/>
            <a:ext cx="685800" cy="650875"/>
          </a:xfrm>
          <a:prstGeom prst="rect">
            <a:avLst/>
          </a:prstGeom>
          <a:solidFill>
            <a:srgbClr val="0000FF"/>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algn="ctr" eaLnBrk="1" hangingPunct="1">
              <a:spcBef>
                <a:spcPct val="50000"/>
              </a:spcBef>
              <a:buFontTx/>
              <a:buNone/>
            </a:pPr>
            <a:r>
              <a:rPr lang="en-US" altLang="en-US" sz="3600" b="0">
                <a:solidFill>
                  <a:srgbClr val="F9F303"/>
                </a:solidFill>
              </a:rPr>
              <a:t>3</a:t>
            </a:r>
          </a:p>
        </p:txBody>
      </p:sp>
      <p:sp>
        <p:nvSpPr>
          <p:cNvPr id="920589" name="Text Box 13"/>
          <p:cNvSpPr txBox="1">
            <a:spLocks noChangeArrowheads="1"/>
          </p:cNvSpPr>
          <p:nvPr/>
        </p:nvSpPr>
        <p:spPr bwMode="auto">
          <a:xfrm>
            <a:off x="2133600" y="2971800"/>
            <a:ext cx="685800" cy="650875"/>
          </a:xfrm>
          <a:prstGeom prst="rect">
            <a:avLst/>
          </a:prstGeom>
          <a:solidFill>
            <a:srgbClr val="0000FF"/>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algn="ctr" eaLnBrk="1" hangingPunct="1">
              <a:spcBef>
                <a:spcPct val="50000"/>
              </a:spcBef>
              <a:buFontTx/>
              <a:buNone/>
            </a:pPr>
            <a:r>
              <a:rPr lang="en-US" altLang="en-US" sz="3600" b="0">
                <a:solidFill>
                  <a:srgbClr val="F9F303"/>
                </a:solidFill>
              </a:rPr>
              <a:t>5</a:t>
            </a:r>
          </a:p>
        </p:txBody>
      </p:sp>
      <p:sp>
        <p:nvSpPr>
          <p:cNvPr id="920590" name="Text Box 14"/>
          <p:cNvSpPr txBox="1">
            <a:spLocks noChangeArrowheads="1"/>
          </p:cNvSpPr>
          <p:nvPr/>
        </p:nvSpPr>
        <p:spPr bwMode="auto">
          <a:xfrm>
            <a:off x="2133600" y="3810000"/>
            <a:ext cx="685800" cy="650875"/>
          </a:xfrm>
          <a:prstGeom prst="rect">
            <a:avLst/>
          </a:prstGeom>
          <a:solidFill>
            <a:srgbClr val="0000FF"/>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algn="ctr" eaLnBrk="1" hangingPunct="1">
              <a:spcBef>
                <a:spcPct val="50000"/>
              </a:spcBef>
              <a:buFontTx/>
              <a:buNone/>
            </a:pPr>
            <a:r>
              <a:rPr lang="en-US" altLang="en-US" sz="3600" b="0">
                <a:solidFill>
                  <a:srgbClr val="F9F303"/>
                </a:solidFill>
              </a:rPr>
              <a:t>2</a:t>
            </a:r>
          </a:p>
        </p:txBody>
      </p:sp>
      <p:sp>
        <p:nvSpPr>
          <p:cNvPr id="920591" name="Text Box 15"/>
          <p:cNvSpPr txBox="1">
            <a:spLocks noChangeArrowheads="1"/>
          </p:cNvSpPr>
          <p:nvPr/>
        </p:nvSpPr>
        <p:spPr bwMode="auto">
          <a:xfrm>
            <a:off x="2133600" y="4724400"/>
            <a:ext cx="685800" cy="650875"/>
          </a:xfrm>
          <a:prstGeom prst="rect">
            <a:avLst/>
          </a:prstGeom>
          <a:solidFill>
            <a:srgbClr val="0000FF"/>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algn="ctr" eaLnBrk="1" hangingPunct="1">
              <a:spcBef>
                <a:spcPct val="50000"/>
              </a:spcBef>
              <a:buFontTx/>
              <a:buNone/>
            </a:pPr>
            <a:r>
              <a:rPr lang="en-US" altLang="en-US" sz="3600" b="0">
                <a:solidFill>
                  <a:srgbClr val="F9F303"/>
                </a:solidFill>
              </a:rPr>
              <a:t>6</a:t>
            </a:r>
          </a:p>
        </p:txBody>
      </p:sp>
      <p:sp>
        <p:nvSpPr>
          <p:cNvPr id="920592" name="Text Box 16"/>
          <p:cNvSpPr txBox="1">
            <a:spLocks noChangeArrowheads="1"/>
          </p:cNvSpPr>
          <p:nvPr/>
        </p:nvSpPr>
        <p:spPr bwMode="auto">
          <a:xfrm>
            <a:off x="2133600" y="5638800"/>
            <a:ext cx="685800" cy="650875"/>
          </a:xfrm>
          <a:prstGeom prst="rect">
            <a:avLst/>
          </a:prstGeom>
          <a:solidFill>
            <a:srgbClr val="0000FF"/>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algn="ctr" eaLnBrk="1" hangingPunct="1">
              <a:spcBef>
                <a:spcPct val="50000"/>
              </a:spcBef>
              <a:buFontTx/>
              <a:buNone/>
            </a:pPr>
            <a:r>
              <a:rPr lang="en-US" altLang="en-US" sz="3600" b="0">
                <a:solidFill>
                  <a:srgbClr val="F9F303"/>
                </a:solidFill>
              </a:rPr>
              <a:t>1</a:t>
            </a:r>
          </a:p>
        </p:txBody>
      </p:sp>
      <p:sp>
        <p:nvSpPr>
          <p:cNvPr id="920593" name="Text Box 17"/>
          <p:cNvSpPr txBox="1">
            <a:spLocks noChangeArrowheads="1"/>
          </p:cNvSpPr>
          <p:nvPr/>
        </p:nvSpPr>
        <p:spPr bwMode="auto">
          <a:xfrm>
            <a:off x="3429000" y="1276350"/>
            <a:ext cx="1524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algn="ctr" eaLnBrk="1" hangingPunct="1">
              <a:spcBef>
                <a:spcPct val="50000"/>
              </a:spcBef>
              <a:buFontTx/>
              <a:buNone/>
            </a:pPr>
            <a:r>
              <a:rPr lang="en-US" altLang="en-US" u="sng">
                <a:solidFill>
                  <a:schemeClr val="tx1"/>
                </a:solidFill>
              </a:rPr>
              <a:t>Lượt 2</a:t>
            </a:r>
          </a:p>
        </p:txBody>
      </p:sp>
      <p:sp>
        <p:nvSpPr>
          <p:cNvPr id="920594" name="Text Box 18"/>
          <p:cNvSpPr txBox="1">
            <a:spLocks noChangeArrowheads="1"/>
          </p:cNvSpPr>
          <p:nvPr/>
        </p:nvSpPr>
        <p:spPr bwMode="auto">
          <a:xfrm>
            <a:off x="3886200" y="2190750"/>
            <a:ext cx="685800" cy="650875"/>
          </a:xfrm>
          <a:prstGeom prst="rect">
            <a:avLst/>
          </a:prstGeom>
          <a:solidFill>
            <a:schemeClr val="accent2"/>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algn="ctr" eaLnBrk="1" hangingPunct="1">
              <a:spcBef>
                <a:spcPct val="50000"/>
              </a:spcBef>
              <a:buFontTx/>
              <a:buNone/>
            </a:pPr>
            <a:r>
              <a:rPr lang="en-US" altLang="en-US" sz="3600" b="0">
                <a:solidFill>
                  <a:srgbClr val="F9F303"/>
                </a:solidFill>
              </a:rPr>
              <a:t>1</a:t>
            </a:r>
          </a:p>
        </p:txBody>
      </p:sp>
      <p:sp>
        <p:nvSpPr>
          <p:cNvPr id="920595" name="Text Box 19"/>
          <p:cNvSpPr txBox="1">
            <a:spLocks noChangeArrowheads="1"/>
          </p:cNvSpPr>
          <p:nvPr/>
        </p:nvSpPr>
        <p:spPr bwMode="auto">
          <a:xfrm>
            <a:off x="3886200" y="2952750"/>
            <a:ext cx="685800" cy="650875"/>
          </a:xfrm>
          <a:prstGeom prst="rect">
            <a:avLst/>
          </a:prstGeom>
          <a:solidFill>
            <a:srgbClr val="0000FF"/>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algn="ctr" eaLnBrk="1" hangingPunct="1">
              <a:spcBef>
                <a:spcPct val="50000"/>
              </a:spcBef>
              <a:buFontTx/>
              <a:buNone/>
            </a:pPr>
            <a:r>
              <a:rPr lang="en-US" altLang="en-US" sz="3600" b="0">
                <a:solidFill>
                  <a:srgbClr val="F9F303"/>
                </a:solidFill>
              </a:rPr>
              <a:t>5</a:t>
            </a:r>
          </a:p>
        </p:txBody>
      </p:sp>
      <p:sp>
        <p:nvSpPr>
          <p:cNvPr id="920596" name="Text Box 20"/>
          <p:cNvSpPr txBox="1">
            <a:spLocks noChangeArrowheads="1"/>
          </p:cNvSpPr>
          <p:nvPr/>
        </p:nvSpPr>
        <p:spPr bwMode="auto">
          <a:xfrm>
            <a:off x="3886200" y="3790950"/>
            <a:ext cx="685800" cy="650875"/>
          </a:xfrm>
          <a:prstGeom prst="rect">
            <a:avLst/>
          </a:prstGeom>
          <a:solidFill>
            <a:srgbClr val="0000FF"/>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algn="ctr" eaLnBrk="1" hangingPunct="1">
              <a:spcBef>
                <a:spcPct val="50000"/>
              </a:spcBef>
              <a:buFontTx/>
              <a:buNone/>
            </a:pPr>
            <a:r>
              <a:rPr lang="en-US" altLang="en-US" sz="3600" b="0">
                <a:solidFill>
                  <a:srgbClr val="F9F303"/>
                </a:solidFill>
              </a:rPr>
              <a:t>3</a:t>
            </a:r>
          </a:p>
        </p:txBody>
      </p:sp>
      <p:sp>
        <p:nvSpPr>
          <p:cNvPr id="920597" name="Text Box 21"/>
          <p:cNvSpPr txBox="1">
            <a:spLocks noChangeArrowheads="1"/>
          </p:cNvSpPr>
          <p:nvPr/>
        </p:nvSpPr>
        <p:spPr bwMode="auto">
          <a:xfrm>
            <a:off x="3886200" y="4705350"/>
            <a:ext cx="685800" cy="650875"/>
          </a:xfrm>
          <a:prstGeom prst="rect">
            <a:avLst/>
          </a:prstGeom>
          <a:solidFill>
            <a:srgbClr val="0000FF"/>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algn="ctr" eaLnBrk="1" hangingPunct="1">
              <a:spcBef>
                <a:spcPct val="50000"/>
              </a:spcBef>
              <a:buFontTx/>
              <a:buNone/>
            </a:pPr>
            <a:r>
              <a:rPr lang="en-US" altLang="en-US" sz="3600" b="0">
                <a:solidFill>
                  <a:srgbClr val="F9F303"/>
                </a:solidFill>
              </a:rPr>
              <a:t>6</a:t>
            </a:r>
          </a:p>
        </p:txBody>
      </p:sp>
      <p:sp>
        <p:nvSpPr>
          <p:cNvPr id="920598" name="Text Box 22"/>
          <p:cNvSpPr txBox="1">
            <a:spLocks noChangeArrowheads="1"/>
          </p:cNvSpPr>
          <p:nvPr/>
        </p:nvSpPr>
        <p:spPr bwMode="auto">
          <a:xfrm>
            <a:off x="3886200" y="5619750"/>
            <a:ext cx="685800" cy="650875"/>
          </a:xfrm>
          <a:prstGeom prst="rect">
            <a:avLst/>
          </a:prstGeom>
          <a:solidFill>
            <a:srgbClr val="0000FF"/>
          </a:solidFill>
          <a:ln w="9525">
            <a:solidFill>
              <a:srgbClr val="F9F30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algn="ctr" eaLnBrk="1" hangingPunct="1">
              <a:spcBef>
                <a:spcPct val="50000"/>
              </a:spcBef>
              <a:buFontTx/>
              <a:buNone/>
            </a:pPr>
            <a:r>
              <a:rPr lang="en-US" altLang="en-US" sz="3600" b="0">
                <a:solidFill>
                  <a:srgbClr val="F9F303"/>
                </a:solidFill>
              </a:rPr>
              <a:t>2</a:t>
            </a:r>
          </a:p>
        </p:txBody>
      </p:sp>
      <p:sp>
        <p:nvSpPr>
          <p:cNvPr id="920599" name="Text Box 23"/>
          <p:cNvSpPr txBox="1">
            <a:spLocks noChangeArrowheads="1"/>
          </p:cNvSpPr>
          <p:nvPr/>
        </p:nvSpPr>
        <p:spPr bwMode="auto">
          <a:xfrm>
            <a:off x="5029200" y="1281113"/>
            <a:ext cx="15240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algn="ctr" eaLnBrk="1" hangingPunct="1">
              <a:spcBef>
                <a:spcPct val="50000"/>
              </a:spcBef>
              <a:buFontTx/>
              <a:buNone/>
            </a:pPr>
            <a:r>
              <a:rPr lang="en-US" altLang="en-US" u="sng">
                <a:solidFill>
                  <a:schemeClr val="tx1"/>
                </a:solidFill>
              </a:rPr>
              <a:t>Lượt 3</a:t>
            </a:r>
          </a:p>
        </p:txBody>
      </p:sp>
      <p:sp>
        <p:nvSpPr>
          <p:cNvPr id="920600" name="Text Box 24"/>
          <p:cNvSpPr txBox="1">
            <a:spLocks noChangeArrowheads="1"/>
          </p:cNvSpPr>
          <p:nvPr/>
        </p:nvSpPr>
        <p:spPr bwMode="auto">
          <a:xfrm>
            <a:off x="5486400" y="2209800"/>
            <a:ext cx="685800" cy="650875"/>
          </a:xfrm>
          <a:prstGeom prst="rect">
            <a:avLst/>
          </a:prstGeom>
          <a:solidFill>
            <a:schemeClr val="accent2"/>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algn="ctr" eaLnBrk="1" hangingPunct="1">
              <a:spcBef>
                <a:spcPct val="50000"/>
              </a:spcBef>
              <a:buFontTx/>
              <a:buNone/>
            </a:pPr>
            <a:r>
              <a:rPr lang="en-US" altLang="en-US" sz="3600" b="0">
                <a:solidFill>
                  <a:srgbClr val="F9F303"/>
                </a:solidFill>
              </a:rPr>
              <a:t>1</a:t>
            </a:r>
          </a:p>
        </p:txBody>
      </p:sp>
      <p:sp>
        <p:nvSpPr>
          <p:cNvPr id="920601" name="Text Box 25"/>
          <p:cNvSpPr txBox="1">
            <a:spLocks noChangeArrowheads="1"/>
          </p:cNvSpPr>
          <p:nvPr/>
        </p:nvSpPr>
        <p:spPr bwMode="auto">
          <a:xfrm>
            <a:off x="5486400" y="2971800"/>
            <a:ext cx="685800" cy="650875"/>
          </a:xfrm>
          <a:prstGeom prst="rect">
            <a:avLst/>
          </a:prstGeom>
          <a:solidFill>
            <a:schemeClr val="accent2"/>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algn="ctr" eaLnBrk="1" hangingPunct="1">
              <a:spcBef>
                <a:spcPct val="50000"/>
              </a:spcBef>
              <a:buFontTx/>
              <a:buNone/>
            </a:pPr>
            <a:r>
              <a:rPr lang="en-US" altLang="en-US" sz="3600" b="0">
                <a:solidFill>
                  <a:srgbClr val="F9F303"/>
                </a:solidFill>
              </a:rPr>
              <a:t>2</a:t>
            </a:r>
          </a:p>
        </p:txBody>
      </p:sp>
      <p:sp>
        <p:nvSpPr>
          <p:cNvPr id="920602" name="Text Box 26"/>
          <p:cNvSpPr txBox="1">
            <a:spLocks noChangeArrowheads="1"/>
          </p:cNvSpPr>
          <p:nvPr/>
        </p:nvSpPr>
        <p:spPr bwMode="auto">
          <a:xfrm>
            <a:off x="5486400" y="3810000"/>
            <a:ext cx="685800" cy="650875"/>
          </a:xfrm>
          <a:prstGeom prst="rect">
            <a:avLst/>
          </a:prstGeom>
          <a:solidFill>
            <a:srgbClr val="0000FF"/>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algn="ctr" eaLnBrk="1" hangingPunct="1">
              <a:spcBef>
                <a:spcPct val="50000"/>
              </a:spcBef>
              <a:buFontTx/>
              <a:buNone/>
            </a:pPr>
            <a:r>
              <a:rPr lang="en-US" altLang="en-US" sz="3600" b="0">
                <a:solidFill>
                  <a:srgbClr val="F9F303"/>
                </a:solidFill>
              </a:rPr>
              <a:t>5</a:t>
            </a:r>
          </a:p>
        </p:txBody>
      </p:sp>
      <p:sp>
        <p:nvSpPr>
          <p:cNvPr id="920603" name="Text Box 27"/>
          <p:cNvSpPr txBox="1">
            <a:spLocks noChangeArrowheads="1"/>
          </p:cNvSpPr>
          <p:nvPr/>
        </p:nvSpPr>
        <p:spPr bwMode="auto">
          <a:xfrm>
            <a:off x="5486400" y="4724400"/>
            <a:ext cx="685800" cy="650875"/>
          </a:xfrm>
          <a:prstGeom prst="rect">
            <a:avLst/>
          </a:prstGeom>
          <a:solidFill>
            <a:srgbClr val="0000FF"/>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algn="ctr" eaLnBrk="1" hangingPunct="1">
              <a:spcBef>
                <a:spcPct val="50000"/>
              </a:spcBef>
              <a:buFontTx/>
              <a:buNone/>
            </a:pPr>
            <a:r>
              <a:rPr lang="en-US" altLang="en-US" sz="3600" b="0">
                <a:solidFill>
                  <a:srgbClr val="F9F303"/>
                </a:solidFill>
              </a:rPr>
              <a:t>6</a:t>
            </a:r>
          </a:p>
        </p:txBody>
      </p:sp>
      <p:sp>
        <p:nvSpPr>
          <p:cNvPr id="920604" name="Text Box 28"/>
          <p:cNvSpPr txBox="1">
            <a:spLocks noChangeArrowheads="1"/>
          </p:cNvSpPr>
          <p:nvPr/>
        </p:nvSpPr>
        <p:spPr bwMode="auto">
          <a:xfrm>
            <a:off x="5486400" y="5638800"/>
            <a:ext cx="685800" cy="650875"/>
          </a:xfrm>
          <a:prstGeom prst="rect">
            <a:avLst/>
          </a:prstGeom>
          <a:solidFill>
            <a:srgbClr val="0000FF"/>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algn="ctr" eaLnBrk="1" hangingPunct="1">
              <a:spcBef>
                <a:spcPct val="50000"/>
              </a:spcBef>
              <a:buFontTx/>
              <a:buNone/>
            </a:pPr>
            <a:r>
              <a:rPr lang="en-US" altLang="en-US" sz="3600" b="0">
                <a:solidFill>
                  <a:srgbClr val="F9F303"/>
                </a:solidFill>
              </a:rPr>
              <a:t>3</a:t>
            </a:r>
          </a:p>
        </p:txBody>
      </p:sp>
      <p:sp>
        <p:nvSpPr>
          <p:cNvPr id="920605" name="Text Box 29"/>
          <p:cNvSpPr txBox="1">
            <a:spLocks noChangeArrowheads="1"/>
          </p:cNvSpPr>
          <p:nvPr/>
        </p:nvSpPr>
        <p:spPr bwMode="auto">
          <a:xfrm>
            <a:off x="6705600" y="1281113"/>
            <a:ext cx="15240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algn="ctr" eaLnBrk="1" hangingPunct="1">
              <a:spcBef>
                <a:spcPct val="50000"/>
              </a:spcBef>
              <a:buFontTx/>
              <a:buNone/>
            </a:pPr>
            <a:r>
              <a:rPr lang="en-US" altLang="en-US" u="sng">
                <a:solidFill>
                  <a:schemeClr val="tx1"/>
                </a:solidFill>
              </a:rPr>
              <a:t>Lượt 4</a:t>
            </a:r>
          </a:p>
        </p:txBody>
      </p:sp>
      <p:sp>
        <p:nvSpPr>
          <p:cNvPr id="920606" name="Text Box 30"/>
          <p:cNvSpPr txBox="1">
            <a:spLocks noChangeArrowheads="1"/>
          </p:cNvSpPr>
          <p:nvPr/>
        </p:nvSpPr>
        <p:spPr bwMode="auto">
          <a:xfrm>
            <a:off x="7162800" y="2209800"/>
            <a:ext cx="685800" cy="650875"/>
          </a:xfrm>
          <a:prstGeom prst="rect">
            <a:avLst/>
          </a:prstGeom>
          <a:solidFill>
            <a:schemeClr val="accent2"/>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algn="ctr" eaLnBrk="1" hangingPunct="1">
              <a:spcBef>
                <a:spcPct val="50000"/>
              </a:spcBef>
              <a:buFontTx/>
              <a:buNone/>
            </a:pPr>
            <a:r>
              <a:rPr lang="en-US" altLang="en-US" sz="3600" b="0">
                <a:solidFill>
                  <a:srgbClr val="F9F303"/>
                </a:solidFill>
              </a:rPr>
              <a:t>1</a:t>
            </a:r>
          </a:p>
        </p:txBody>
      </p:sp>
      <p:sp>
        <p:nvSpPr>
          <p:cNvPr id="920607" name="Text Box 31"/>
          <p:cNvSpPr txBox="1">
            <a:spLocks noChangeArrowheads="1"/>
          </p:cNvSpPr>
          <p:nvPr/>
        </p:nvSpPr>
        <p:spPr bwMode="auto">
          <a:xfrm>
            <a:off x="7162800" y="2971800"/>
            <a:ext cx="685800" cy="650875"/>
          </a:xfrm>
          <a:prstGeom prst="rect">
            <a:avLst/>
          </a:prstGeom>
          <a:solidFill>
            <a:schemeClr val="accent2"/>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algn="ctr" eaLnBrk="1" hangingPunct="1">
              <a:spcBef>
                <a:spcPct val="50000"/>
              </a:spcBef>
              <a:buFontTx/>
              <a:buNone/>
            </a:pPr>
            <a:r>
              <a:rPr lang="en-US" altLang="en-US" sz="3600" b="0">
                <a:solidFill>
                  <a:srgbClr val="F9F303"/>
                </a:solidFill>
              </a:rPr>
              <a:t>2</a:t>
            </a:r>
          </a:p>
        </p:txBody>
      </p:sp>
      <p:sp>
        <p:nvSpPr>
          <p:cNvPr id="920608" name="Text Box 32"/>
          <p:cNvSpPr txBox="1">
            <a:spLocks noChangeArrowheads="1"/>
          </p:cNvSpPr>
          <p:nvPr/>
        </p:nvSpPr>
        <p:spPr bwMode="auto">
          <a:xfrm>
            <a:off x="7162800" y="3810000"/>
            <a:ext cx="685800" cy="650875"/>
          </a:xfrm>
          <a:prstGeom prst="rect">
            <a:avLst/>
          </a:prstGeom>
          <a:solidFill>
            <a:schemeClr val="accent2"/>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algn="ctr" eaLnBrk="1" hangingPunct="1">
              <a:spcBef>
                <a:spcPct val="50000"/>
              </a:spcBef>
              <a:buFontTx/>
              <a:buNone/>
            </a:pPr>
            <a:r>
              <a:rPr lang="en-US" altLang="en-US" sz="3600" b="0">
                <a:solidFill>
                  <a:srgbClr val="F9F303"/>
                </a:solidFill>
              </a:rPr>
              <a:t>3</a:t>
            </a:r>
          </a:p>
        </p:txBody>
      </p:sp>
      <p:sp>
        <p:nvSpPr>
          <p:cNvPr id="920609" name="Text Box 33"/>
          <p:cNvSpPr txBox="1">
            <a:spLocks noChangeArrowheads="1"/>
          </p:cNvSpPr>
          <p:nvPr/>
        </p:nvSpPr>
        <p:spPr bwMode="auto">
          <a:xfrm>
            <a:off x="7162800" y="4724400"/>
            <a:ext cx="685800" cy="650875"/>
          </a:xfrm>
          <a:prstGeom prst="rect">
            <a:avLst/>
          </a:prstGeom>
          <a:solidFill>
            <a:srgbClr val="0000FF"/>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algn="ctr" eaLnBrk="1" hangingPunct="1">
              <a:spcBef>
                <a:spcPct val="50000"/>
              </a:spcBef>
              <a:buFontTx/>
              <a:buNone/>
            </a:pPr>
            <a:r>
              <a:rPr lang="en-US" altLang="en-US" sz="3600" b="0">
                <a:solidFill>
                  <a:srgbClr val="F9F303"/>
                </a:solidFill>
              </a:rPr>
              <a:t>6</a:t>
            </a:r>
          </a:p>
        </p:txBody>
      </p:sp>
      <p:sp>
        <p:nvSpPr>
          <p:cNvPr id="920610" name="Text Box 34"/>
          <p:cNvSpPr txBox="1">
            <a:spLocks noChangeArrowheads="1"/>
          </p:cNvSpPr>
          <p:nvPr/>
        </p:nvSpPr>
        <p:spPr bwMode="auto">
          <a:xfrm>
            <a:off x="7162800" y="5638800"/>
            <a:ext cx="685800" cy="650875"/>
          </a:xfrm>
          <a:prstGeom prst="rect">
            <a:avLst/>
          </a:prstGeom>
          <a:solidFill>
            <a:srgbClr val="0000FF"/>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algn="ctr" eaLnBrk="1" hangingPunct="1">
              <a:spcBef>
                <a:spcPct val="50000"/>
              </a:spcBef>
              <a:buFontTx/>
              <a:buNone/>
            </a:pPr>
            <a:r>
              <a:rPr lang="en-US" altLang="en-US" sz="3600" b="0">
                <a:solidFill>
                  <a:srgbClr val="F9F303"/>
                </a:solidFill>
              </a:rPr>
              <a:t>5</a:t>
            </a:r>
          </a:p>
        </p:txBody>
      </p:sp>
      <p:sp>
        <p:nvSpPr>
          <p:cNvPr id="516125" name="Text Box 35"/>
          <p:cNvSpPr txBox="1">
            <a:spLocks noChangeArrowheads="1"/>
          </p:cNvSpPr>
          <p:nvPr/>
        </p:nvSpPr>
        <p:spPr bwMode="auto">
          <a:xfrm>
            <a:off x="228600" y="1295400"/>
            <a:ext cx="1066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algn="ctr" eaLnBrk="1" hangingPunct="1">
              <a:spcBef>
                <a:spcPct val="50000"/>
              </a:spcBef>
              <a:buFontTx/>
              <a:buNone/>
            </a:pPr>
            <a:r>
              <a:rPr lang="en-US" altLang="en-US" u="sng">
                <a:solidFill>
                  <a:schemeClr val="tx1"/>
                </a:solidFill>
              </a:rPr>
              <a:t>Dãy</a:t>
            </a:r>
          </a:p>
        </p:txBody>
      </p:sp>
      <p:grpSp>
        <p:nvGrpSpPr>
          <p:cNvPr id="516126" name="Group 41"/>
          <p:cNvGrpSpPr>
            <a:grpSpLocks/>
          </p:cNvGrpSpPr>
          <p:nvPr/>
        </p:nvGrpSpPr>
        <p:grpSpPr bwMode="auto">
          <a:xfrm>
            <a:off x="381000" y="2168525"/>
            <a:ext cx="685800" cy="4079875"/>
            <a:chOff x="528" y="1392"/>
            <a:chExt cx="432" cy="2570"/>
          </a:xfrm>
        </p:grpSpPr>
        <p:sp>
          <p:nvSpPr>
            <p:cNvPr id="516165" name="Text Box 36"/>
            <p:cNvSpPr txBox="1">
              <a:spLocks noChangeArrowheads="1"/>
            </p:cNvSpPr>
            <p:nvPr/>
          </p:nvSpPr>
          <p:spPr bwMode="auto">
            <a:xfrm>
              <a:off x="528" y="1392"/>
              <a:ext cx="432" cy="410"/>
            </a:xfrm>
            <a:prstGeom prst="rect">
              <a:avLst/>
            </a:prstGeom>
            <a:solidFill>
              <a:srgbClr val="0000FF"/>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algn="ctr" eaLnBrk="1" hangingPunct="1">
                <a:spcBef>
                  <a:spcPct val="50000"/>
                </a:spcBef>
                <a:buFontTx/>
                <a:buNone/>
              </a:pPr>
              <a:r>
                <a:rPr lang="en-US" altLang="en-US" sz="3600" b="0">
                  <a:solidFill>
                    <a:srgbClr val="F9F303"/>
                  </a:solidFill>
                </a:rPr>
                <a:t>3</a:t>
              </a:r>
            </a:p>
          </p:txBody>
        </p:sp>
        <p:sp>
          <p:nvSpPr>
            <p:cNvPr id="516166" name="Text Box 37"/>
            <p:cNvSpPr txBox="1">
              <a:spLocks noChangeArrowheads="1"/>
            </p:cNvSpPr>
            <p:nvPr/>
          </p:nvSpPr>
          <p:spPr bwMode="auto">
            <a:xfrm>
              <a:off x="528" y="1872"/>
              <a:ext cx="432" cy="410"/>
            </a:xfrm>
            <a:prstGeom prst="rect">
              <a:avLst/>
            </a:prstGeom>
            <a:solidFill>
              <a:srgbClr val="0000FF"/>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algn="ctr" eaLnBrk="1" hangingPunct="1">
                <a:spcBef>
                  <a:spcPct val="50000"/>
                </a:spcBef>
                <a:buFontTx/>
                <a:buNone/>
              </a:pPr>
              <a:r>
                <a:rPr lang="en-US" altLang="en-US" sz="3600" b="0">
                  <a:solidFill>
                    <a:srgbClr val="F9F303"/>
                  </a:solidFill>
                </a:rPr>
                <a:t>5</a:t>
              </a:r>
            </a:p>
          </p:txBody>
        </p:sp>
        <p:sp>
          <p:nvSpPr>
            <p:cNvPr id="516167" name="Text Box 38"/>
            <p:cNvSpPr txBox="1">
              <a:spLocks noChangeArrowheads="1"/>
            </p:cNvSpPr>
            <p:nvPr/>
          </p:nvSpPr>
          <p:spPr bwMode="auto">
            <a:xfrm>
              <a:off x="528" y="2400"/>
              <a:ext cx="432" cy="410"/>
            </a:xfrm>
            <a:prstGeom prst="rect">
              <a:avLst/>
            </a:prstGeom>
            <a:solidFill>
              <a:srgbClr val="0000FF"/>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algn="ctr" eaLnBrk="1" hangingPunct="1">
                <a:spcBef>
                  <a:spcPct val="50000"/>
                </a:spcBef>
                <a:buFontTx/>
                <a:buNone/>
              </a:pPr>
              <a:r>
                <a:rPr lang="en-US" altLang="en-US" sz="3600" b="0">
                  <a:solidFill>
                    <a:srgbClr val="F9F303"/>
                  </a:solidFill>
                </a:rPr>
                <a:t>2</a:t>
              </a:r>
            </a:p>
          </p:txBody>
        </p:sp>
        <p:sp>
          <p:nvSpPr>
            <p:cNvPr id="516168" name="Text Box 39"/>
            <p:cNvSpPr txBox="1">
              <a:spLocks noChangeArrowheads="1"/>
            </p:cNvSpPr>
            <p:nvPr/>
          </p:nvSpPr>
          <p:spPr bwMode="auto">
            <a:xfrm>
              <a:off x="528" y="2976"/>
              <a:ext cx="432" cy="410"/>
            </a:xfrm>
            <a:prstGeom prst="rect">
              <a:avLst/>
            </a:prstGeom>
            <a:solidFill>
              <a:srgbClr val="0000FF"/>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algn="ctr" eaLnBrk="1" hangingPunct="1">
                <a:spcBef>
                  <a:spcPct val="50000"/>
                </a:spcBef>
                <a:buFontTx/>
                <a:buNone/>
              </a:pPr>
              <a:r>
                <a:rPr lang="en-US" altLang="en-US" sz="3600" b="0">
                  <a:solidFill>
                    <a:srgbClr val="F9F303"/>
                  </a:solidFill>
                </a:rPr>
                <a:t>6</a:t>
              </a:r>
            </a:p>
          </p:txBody>
        </p:sp>
        <p:sp>
          <p:nvSpPr>
            <p:cNvPr id="516169" name="Text Box 40"/>
            <p:cNvSpPr txBox="1">
              <a:spLocks noChangeArrowheads="1"/>
            </p:cNvSpPr>
            <p:nvPr/>
          </p:nvSpPr>
          <p:spPr bwMode="auto">
            <a:xfrm>
              <a:off x="528" y="3552"/>
              <a:ext cx="432" cy="410"/>
            </a:xfrm>
            <a:prstGeom prst="rect">
              <a:avLst/>
            </a:prstGeom>
            <a:solidFill>
              <a:srgbClr val="0000FF"/>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algn="ctr" eaLnBrk="1" hangingPunct="1">
                <a:spcBef>
                  <a:spcPct val="50000"/>
                </a:spcBef>
                <a:buFontTx/>
                <a:buNone/>
              </a:pPr>
              <a:r>
                <a:rPr lang="en-US" altLang="en-US" sz="3600" b="0">
                  <a:solidFill>
                    <a:srgbClr val="F9F303"/>
                  </a:solidFill>
                </a:rPr>
                <a:t>1</a:t>
              </a:r>
            </a:p>
          </p:txBody>
        </p:sp>
      </p:grpSp>
      <p:sp>
        <p:nvSpPr>
          <p:cNvPr id="920618" name="AutoShape 42"/>
          <p:cNvSpPr>
            <a:spLocks noChangeArrowheads="1"/>
          </p:cNvSpPr>
          <p:nvPr/>
        </p:nvSpPr>
        <p:spPr bwMode="auto">
          <a:xfrm>
            <a:off x="1676400" y="2362200"/>
            <a:ext cx="457200" cy="228600"/>
          </a:xfrm>
          <a:prstGeom prst="rightArrow">
            <a:avLst>
              <a:gd name="adj1" fmla="val 50000"/>
              <a:gd name="adj2" fmla="val 50000"/>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eaLnBrk="1" hangingPunct="1">
              <a:spcBef>
                <a:spcPct val="0"/>
              </a:spcBef>
              <a:buFontTx/>
              <a:buNone/>
            </a:pPr>
            <a:endParaRPr lang="en-US" altLang="en-US" sz="1600">
              <a:solidFill>
                <a:schemeClr val="tx1"/>
              </a:solidFill>
            </a:endParaRPr>
          </a:p>
        </p:txBody>
      </p:sp>
      <p:sp>
        <p:nvSpPr>
          <p:cNvPr id="920619" name="AutoShape 43"/>
          <p:cNvSpPr>
            <a:spLocks noChangeArrowheads="1"/>
          </p:cNvSpPr>
          <p:nvPr/>
        </p:nvSpPr>
        <p:spPr bwMode="auto">
          <a:xfrm>
            <a:off x="1676400" y="3124200"/>
            <a:ext cx="457200" cy="228600"/>
          </a:xfrm>
          <a:prstGeom prst="rightArrow">
            <a:avLst>
              <a:gd name="adj1" fmla="val 50000"/>
              <a:gd name="adj2" fmla="val 50000"/>
            </a:avLst>
          </a:prstGeom>
          <a:solidFill>
            <a:srgbClr val="75720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eaLnBrk="1" hangingPunct="1">
              <a:spcBef>
                <a:spcPct val="0"/>
              </a:spcBef>
              <a:buFontTx/>
              <a:buNone/>
            </a:pPr>
            <a:endParaRPr lang="en-US" altLang="en-US" sz="1600">
              <a:solidFill>
                <a:schemeClr val="tx1"/>
              </a:solidFill>
            </a:endParaRPr>
          </a:p>
        </p:txBody>
      </p:sp>
      <p:sp>
        <p:nvSpPr>
          <p:cNvPr id="920620" name="AutoShape 44"/>
          <p:cNvSpPr>
            <a:spLocks noChangeArrowheads="1"/>
          </p:cNvSpPr>
          <p:nvPr/>
        </p:nvSpPr>
        <p:spPr bwMode="auto">
          <a:xfrm>
            <a:off x="1676400" y="4038600"/>
            <a:ext cx="457200" cy="228600"/>
          </a:xfrm>
          <a:prstGeom prst="rightArrow">
            <a:avLst>
              <a:gd name="adj1" fmla="val 50000"/>
              <a:gd name="adj2" fmla="val 50000"/>
            </a:avLst>
          </a:prstGeom>
          <a:solidFill>
            <a:srgbClr val="75720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eaLnBrk="1" hangingPunct="1">
              <a:spcBef>
                <a:spcPct val="0"/>
              </a:spcBef>
              <a:buFontTx/>
              <a:buNone/>
            </a:pPr>
            <a:endParaRPr lang="en-US" altLang="en-US" sz="1600">
              <a:solidFill>
                <a:schemeClr val="tx1"/>
              </a:solidFill>
            </a:endParaRPr>
          </a:p>
        </p:txBody>
      </p:sp>
      <p:sp>
        <p:nvSpPr>
          <p:cNvPr id="920621" name="AutoShape 45"/>
          <p:cNvSpPr>
            <a:spLocks noChangeArrowheads="1"/>
          </p:cNvSpPr>
          <p:nvPr/>
        </p:nvSpPr>
        <p:spPr bwMode="auto">
          <a:xfrm>
            <a:off x="1676400" y="4953000"/>
            <a:ext cx="457200" cy="228600"/>
          </a:xfrm>
          <a:prstGeom prst="rightArrow">
            <a:avLst>
              <a:gd name="adj1" fmla="val 50000"/>
              <a:gd name="adj2" fmla="val 50000"/>
            </a:avLst>
          </a:prstGeom>
          <a:solidFill>
            <a:srgbClr val="75720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eaLnBrk="1" hangingPunct="1">
              <a:spcBef>
                <a:spcPct val="0"/>
              </a:spcBef>
              <a:buFontTx/>
              <a:buNone/>
            </a:pPr>
            <a:endParaRPr lang="en-US" altLang="en-US" sz="1600">
              <a:solidFill>
                <a:schemeClr val="tx1"/>
              </a:solidFill>
            </a:endParaRPr>
          </a:p>
        </p:txBody>
      </p:sp>
      <p:sp>
        <p:nvSpPr>
          <p:cNvPr id="920622" name="AutoShape 46"/>
          <p:cNvSpPr>
            <a:spLocks noChangeArrowheads="1"/>
          </p:cNvSpPr>
          <p:nvPr/>
        </p:nvSpPr>
        <p:spPr bwMode="auto">
          <a:xfrm>
            <a:off x="1676400" y="5867400"/>
            <a:ext cx="457200" cy="228600"/>
          </a:xfrm>
          <a:prstGeom prst="rightArrow">
            <a:avLst>
              <a:gd name="adj1" fmla="val 50000"/>
              <a:gd name="adj2" fmla="val 50000"/>
            </a:avLst>
          </a:prstGeom>
          <a:solidFill>
            <a:srgbClr val="75720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eaLnBrk="1" hangingPunct="1">
              <a:spcBef>
                <a:spcPct val="0"/>
              </a:spcBef>
              <a:buFontTx/>
              <a:buNone/>
            </a:pPr>
            <a:endParaRPr lang="en-US" altLang="en-US" sz="1600">
              <a:solidFill>
                <a:schemeClr val="tx1"/>
              </a:solidFill>
            </a:endParaRPr>
          </a:p>
        </p:txBody>
      </p:sp>
      <p:sp>
        <p:nvSpPr>
          <p:cNvPr id="920625" name="Freeform 49"/>
          <p:cNvSpPr>
            <a:spLocks/>
          </p:cNvSpPr>
          <p:nvPr/>
        </p:nvSpPr>
        <p:spPr bwMode="auto">
          <a:xfrm>
            <a:off x="2819400" y="2590800"/>
            <a:ext cx="228600" cy="1600200"/>
          </a:xfrm>
          <a:custGeom>
            <a:avLst/>
            <a:gdLst>
              <a:gd name="T0" fmla="*/ 0 w 384"/>
              <a:gd name="T1" fmla="*/ 0 h 1008"/>
              <a:gd name="T2" fmla="*/ 2147483646 w 384"/>
              <a:gd name="T3" fmla="*/ 2147483646 h 1008"/>
              <a:gd name="T4" fmla="*/ 0 w 384"/>
              <a:gd name="T5" fmla="*/ 2147483646 h 1008"/>
              <a:gd name="T6" fmla="*/ 0 60000 65536"/>
              <a:gd name="T7" fmla="*/ 0 60000 65536"/>
              <a:gd name="T8" fmla="*/ 0 60000 65536"/>
            </a:gdLst>
            <a:ahLst/>
            <a:cxnLst>
              <a:cxn ang="T6">
                <a:pos x="T0" y="T1"/>
              </a:cxn>
              <a:cxn ang="T7">
                <a:pos x="T2" y="T3"/>
              </a:cxn>
              <a:cxn ang="T8">
                <a:pos x="T4" y="T5"/>
              </a:cxn>
            </a:cxnLst>
            <a:rect l="0" t="0" r="r" b="b"/>
            <a:pathLst>
              <a:path w="384" h="1008">
                <a:moveTo>
                  <a:pt x="0" y="0"/>
                </a:moveTo>
                <a:cubicBezTo>
                  <a:pt x="192" y="156"/>
                  <a:pt x="384" y="312"/>
                  <a:pt x="384" y="480"/>
                </a:cubicBezTo>
                <a:cubicBezTo>
                  <a:pt x="384" y="648"/>
                  <a:pt x="192" y="828"/>
                  <a:pt x="0" y="1008"/>
                </a:cubicBezTo>
              </a:path>
            </a:pathLst>
          </a:custGeom>
          <a:noFill/>
          <a:ln w="57150" cmpd="sng">
            <a:solidFill>
              <a:schemeClr val="bg2"/>
            </a:solidFill>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0626" name="Text Box 50"/>
          <p:cNvSpPr txBox="1">
            <a:spLocks noChangeArrowheads="1"/>
          </p:cNvSpPr>
          <p:nvPr/>
        </p:nvSpPr>
        <p:spPr bwMode="auto">
          <a:xfrm>
            <a:off x="2133600" y="2209800"/>
            <a:ext cx="685800" cy="650875"/>
          </a:xfrm>
          <a:prstGeom prst="rect">
            <a:avLst/>
          </a:prstGeom>
          <a:solidFill>
            <a:srgbClr val="0000FF"/>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algn="ctr" eaLnBrk="1" hangingPunct="1">
              <a:spcBef>
                <a:spcPct val="50000"/>
              </a:spcBef>
              <a:buFontTx/>
              <a:buNone/>
            </a:pPr>
            <a:r>
              <a:rPr lang="en-US" altLang="en-US" sz="3600" b="0">
                <a:solidFill>
                  <a:srgbClr val="F9F303"/>
                </a:solidFill>
              </a:rPr>
              <a:t>2</a:t>
            </a:r>
          </a:p>
        </p:txBody>
      </p:sp>
      <p:sp>
        <p:nvSpPr>
          <p:cNvPr id="920627" name="Text Box 51"/>
          <p:cNvSpPr txBox="1">
            <a:spLocks noChangeArrowheads="1"/>
          </p:cNvSpPr>
          <p:nvPr/>
        </p:nvSpPr>
        <p:spPr bwMode="auto">
          <a:xfrm>
            <a:off x="2133600" y="3810000"/>
            <a:ext cx="685800" cy="650875"/>
          </a:xfrm>
          <a:prstGeom prst="rect">
            <a:avLst/>
          </a:prstGeom>
          <a:solidFill>
            <a:srgbClr val="0000FF"/>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algn="ctr" eaLnBrk="1" hangingPunct="1">
              <a:spcBef>
                <a:spcPct val="50000"/>
              </a:spcBef>
              <a:buFontTx/>
              <a:buNone/>
            </a:pPr>
            <a:r>
              <a:rPr lang="en-US" altLang="en-US" sz="3600" b="0">
                <a:solidFill>
                  <a:srgbClr val="F9F303"/>
                </a:solidFill>
              </a:rPr>
              <a:t>3</a:t>
            </a:r>
          </a:p>
        </p:txBody>
      </p:sp>
      <p:sp>
        <p:nvSpPr>
          <p:cNvPr id="920628" name="Freeform 52"/>
          <p:cNvSpPr>
            <a:spLocks/>
          </p:cNvSpPr>
          <p:nvPr/>
        </p:nvSpPr>
        <p:spPr bwMode="auto">
          <a:xfrm>
            <a:off x="2819400" y="2438400"/>
            <a:ext cx="609600" cy="3657600"/>
          </a:xfrm>
          <a:custGeom>
            <a:avLst/>
            <a:gdLst>
              <a:gd name="T0" fmla="*/ 0 w 384"/>
              <a:gd name="T1" fmla="*/ 0 h 1008"/>
              <a:gd name="T2" fmla="*/ 2147483646 w 384"/>
              <a:gd name="T3" fmla="*/ 2147483646 h 1008"/>
              <a:gd name="T4" fmla="*/ 0 w 384"/>
              <a:gd name="T5" fmla="*/ 2147483646 h 1008"/>
              <a:gd name="T6" fmla="*/ 0 60000 65536"/>
              <a:gd name="T7" fmla="*/ 0 60000 65536"/>
              <a:gd name="T8" fmla="*/ 0 60000 65536"/>
            </a:gdLst>
            <a:ahLst/>
            <a:cxnLst>
              <a:cxn ang="T6">
                <a:pos x="T0" y="T1"/>
              </a:cxn>
              <a:cxn ang="T7">
                <a:pos x="T2" y="T3"/>
              </a:cxn>
              <a:cxn ang="T8">
                <a:pos x="T4" y="T5"/>
              </a:cxn>
            </a:cxnLst>
            <a:rect l="0" t="0" r="r" b="b"/>
            <a:pathLst>
              <a:path w="384" h="1008">
                <a:moveTo>
                  <a:pt x="0" y="0"/>
                </a:moveTo>
                <a:cubicBezTo>
                  <a:pt x="192" y="156"/>
                  <a:pt x="384" y="312"/>
                  <a:pt x="384" y="480"/>
                </a:cubicBezTo>
                <a:cubicBezTo>
                  <a:pt x="384" y="648"/>
                  <a:pt x="192" y="828"/>
                  <a:pt x="0" y="1008"/>
                </a:cubicBezTo>
              </a:path>
            </a:pathLst>
          </a:custGeom>
          <a:noFill/>
          <a:ln w="57150" cmpd="sng">
            <a:solidFill>
              <a:schemeClr val="bg2"/>
            </a:solidFill>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0629" name="Text Box 53"/>
          <p:cNvSpPr txBox="1">
            <a:spLocks noChangeArrowheads="1"/>
          </p:cNvSpPr>
          <p:nvPr/>
        </p:nvSpPr>
        <p:spPr bwMode="auto">
          <a:xfrm>
            <a:off x="2133600" y="2209800"/>
            <a:ext cx="685800" cy="650875"/>
          </a:xfrm>
          <a:prstGeom prst="rect">
            <a:avLst/>
          </a:prstGeom>
          <a:solidFill>
            <a:srgbClr val="0000FF"/>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algn="ctr" eaLnBrk="1" hangingPunct="1">
              <a:spcBef>
                <a:spcPct val="50000"/>
              </a:spcBef>
              <a:buFontTx/>
              <a:buNone/>
            </a:pPr>
            <a:r>
              <a:rPr lang="en-US" altLang="en-US" sz="3600" b="0">
                <a:solidFill>
                  <a:srgbClr val="F9F303"/>
                </a:solidFill>
              </a:rPr>
              <a:t>1</a:t>
            </a:r>
          </a:p>
        </p:txBody>
      </p:sp>
      <p:sp>
        <p:nvSpPr>
          <p:cNvPr id="920630" name="Text Box 54"/>
          <p:cNvSpPr txBox="1">
            <a:spLocks noChangeArrowheads="1"/>
          </p:cNvSpPr>
          <p:nvPr/>
        </p:nvSpPr>
        <p:spPr bwMode="auto">
          <a:xfrm>
            <a:off x="2133600" y="5638800"/>
            <a:ext cx="685800" cy="650875"/>
          </a:xfrm>
          <a:prstGeom prst="rect">
            <a:avLst/>
          </a:prstGeom>
          <a:solidFill>
            <a:srgbClr val="0000FF"/>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algn="ctr" eaLnBrk="1" hangingPunct="1">
              <a:spcBef>
                <a:spcPct val="50000"/>
              </a:spcBef>
              <a:buFontTx/>
              <a:buNone/>
            </a:pPr>
            <a:r>
              <a:rPr lang="en-US" altLang="en-US" sz="3600" b="0">
                <a:solidFill>
                  <a:srgbClr val="F9F303"/>
                </a:solidFill>
              </a:rPr>
              <a:t>2</a:t>
            </a:r>
          </a:p>
        </p:txBody>
      </p:sp>
      <p:sp>
        <p:nvSpPr>
          <p:cNvPr id="920631" name="AutoShape 55"/>
          <p:cNvSpPr>
            <a:spLocks noChangeArrowheads="1"/>
          </p:cNvSpPr>
          <p:nvPr/>
        </p:nvSpPr>
        <p:spPr bwMode="auto">
          <a:xfrm>
            <a:off x="3429000" y="3200400"/>
            <a:ext cx="457200" cy="228600"/>
          </a:xfrm>
          <a:prstGeom prst="rightArrow">
            <a:avLst>
              <a:gd name="adj1" fmla="val 50000"/>
              <a:gd name="adj2" fmla="val 50000"/>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eaLnBrk="1" hangingPunct="1">
              <a:spcBef>
                <a:spcPct val="0"/>
              </a:spcBef>
              <a:buFontTx/>
              <a:buNone/>
            </a:pPr>
            <a:endParaRPr lang="en-US" altLang="en-US" sz="1600">
              <a:solidFill>
                <a:schemeClr val="tx1"/>
              </a:solidFill>
            </a:endParaRPr>
          </a:p>
        </p:txBody>
      </p:sp>
      <p:sp>
        <p:nvSpPr>
          <p:cNvPr id="920632" name="AutoShape 56"/>
          <p:cNvSpPr>
            <a:spLocks noChangeArrowheads="1"/>
          </p:cNvSpPr>
          <p:nvPr/>
        </p:nvSpPr>
        <p:spPr bwMode="auto">
          <a:xfrm>
            <a:off x="3429000" y="3962400"/>
            <a:ext cx="457200" cy="228600"/>
          </a:xfrm>
          <a:prstGeom prst="rightArrow">
            <a:avLst>
              <a:gd name="adj1" fmla="val 50000"/>
              <a:gd name="adj2" fmla="val 50000"/>
            </a:avLst>
          </a:prstGeom>
          <a:solidFill>
            <a:srgbClr val="75720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eaLnBrk="1" hangingPunct="1">
              <a:spcBef>
                <a:spcPct val="0"/>
              </a:spcBef>
              <a:buFontTx/>
              <a:buNone/>
            </a:pPr>
            <a:endParaRPr lang="en-US" altLang="en-US" sz="1600">
              <a:solidFill>
                <a:schemeClr val="tx1"/>
              </a:solidFill>
            </a:endParaRPr>
          </a:p>
        </p:txBody>
      </p:sp>
      <p:sp>
        <p:nvSpPr>
          <p:cNvPr id="920633" name="Freeform 57"/>
          <p:cNvSpPr>
            <a:spLocks/>
          </p:cNvSpPr>
          <p:nvPr/>
        </p:nvSpPr>
        <p:spPr bwMode="auto">
          <a:xfrm>
            <a:off x="4572000" y="3200400"/>
            <a:ext cx="228600" cy="914400"/>
          </a:xfrm>
          <a:custGeom>
            <a:avLst/>
            <a:gdLst>
              <a:gd name="T0" fmla="*/ 0 w 384"/>
              <a:gd name="T1" fmla="*/ 0 h 1008"/>
              <a:gd name="T2" fmla="*/ 2147483646 w 384"/>
              <a:gd name="T3" fmla="*/ 2147483646 h 1008"/>
              <a:gd name="T4" fmla="*/ 0 w 384"/>
              <a:gd name="T5" fmla="*/ 2147483646 h 1008"/>
              <a:gd name="T6" fmla="*/ 0 60000 65536"/>
              <a:gd name="T7" fmla="*/ 0 60000 65536"/>
              <a:gd name="T8" fmla="*/ 0 60000 65536"/>
            </a:gdLst>
            <a:ahLst/>
            <a:cxnLst>
              <a:cxn ang="T6">
                <a:pos x="T0" y="T1"/>
              </a:cxn>
              <a:cxn ang="T7">
                <a:pos x="T2" y="T3"/>
              </a:cxn>
              <a:cxn ang="T8">
                <a:pos x="T4" y="T5"/>
              </a:cxn>
            </a:cxnLst>
            <a:rect l="0" t="0" r="r" b="b"/>
            <a:pathLst>
              <a:path w="384" h="1008">
                <a:moveTo>
                  <a:pt x="0" y="0"/>
                </a:moveTo>
                <a:cubicBezTo>
                  <a:pt x="192" y="156"/>
                  <a:pt x="384" y="312"/>
                  <a:pt x="384" y="480"/>
                </a:cubicBezTo>
                <a:cubicBezTo>
                  <a:pt x="384" y="648"/>
                  <a:pt x="192" y="828"/>
                  <a:pt x="0" y="1008"/>
                </a:cubicBezTo>
              </a:path>
            </a:pathLst>
          </a:custGeom>
          <a:noFill/>
          <a:ln w="57150" cmpd="sng">
            <a:solidFill>
              <a:schemeClr val="bg2"/>
            </a:solidFill>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0634" name="Text Box 58"/>
          <p:cNvSpPr txBox="1">
            <a:spLocks noChangeArrowheads="1"/>
          </p:cNvSpPr>
          <p:nvPr/>
        </p:nvSpPr>
        <p:spPr bwMode="auto">
          <a:xfrm>
            <a:off x="3886200" y="2943225"/>
            <a:ext cx="685800" cy="650875"/>
          </a:xfrm>
          <a:prstGeom prst="rect">
            <a:avLst/>
          </a:prstGeom>
          <a:solidFill>
            <a:srgbClr val="0000FF"/>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algn="ctr" eaLnBrk="1" hangingPunct="1">
              <a:spcBef>
                <a:spcPct val="50000"/>
              </a:spcBef>
              <a:buFontTx/>
              <a:buNone/>
            </a:pPr>
            <a:r>
              <a:rPr lang="en-US" altLang="en-US" sz="3600" b="0">
                <a:solidFill>
                  <a:srgbClr val="F9F303"/>
                </a:solidFill>
              </a:rPr>
              <a:t>3</a:t>
            </a:r>
          </a:p>
        </p:txBody>
      </p:sp>
      <p:sp>
        <p:nvSpPr>
          <p:cNvPr id="920635" name="Text Box 59"/>
          <p:cNvSpPr txBox="1">
            <a:spLocks noChangeArrowheads="1"/>
          </p:cNvSpPr>
          <p:nvPr/>
        </p:nvSpPr>
        <p:spPr bwMode="auto">
          <a:xfrm>
            <a:off x="3886200" y="3781425"/>
            <a:ext cx="685800" cy="650875"/>
          </a:xfrm>
          <a:prstGeom prst="rect">
            <a:avLst/>
          </a:prstGeom>
          <a:solidFill>
            <a:srgbClr val="0000FF"/>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algn="ctr" eaLnBrk="1" hangingPunct="1">
              <a:spcBef>
                <a:spcPct val="50000"/>
              </a:spcBef>
              <a:buFontTx/>
              <a:buNone/>
            </a:pPr>
            <a:r>
              <a:rPr lang="en-US" altLang="en-US" sz="3600" b="0">
                <a:solidFill>
                  <a:srgbClr val="F9F303"/>
                </a:solidFill>
              </a:rPr>
              <a:t>5</a:t>
            </a:r>
          </a:p>
        </p:txBody>
      </p:sp>
      <p:sp>
        <p:nvSpPr>
          <p:cNvPr id="920636" name="AutoShape 60"/>
          <p:cNvSpPr>
            <a:spLocks noChangeArrowheads="1"/>
          </p:cNvSpPr>
          <p:nvPr/>
        </p:nvSpPr>
        <p:spPr bwMode="auto">
          <a:xfrm>
            <a:off x="3429000" y="4953000"/>
            <a:ext cx="457200" cy="228600"/>
          </a:xfrm>
          <a:prstGeom prst="rightArrow">
            <a:avLst>
              <a:gd name="adj1" fmla="val 50000"/>
              <a:gd name="adj2" fmla="val 50000"/>
            </a:avLst>
          </a:prstGeom>
          <a:solidFill>
            <a:srgbClr val="75720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eaLnBrk="1" hangingPunct="1">
              <a:spcBef>
                <a:spcPct val="0"/>
              </a:spcBef>
              <a:buFontTx/>
              <a:buNone/>
            </a:pPr>
            <a:endParaRPr lang="en-US" altLang="en-US" sz="1600">
              <a:solidFill>
                <a:schemeClr val="tx1"/>
              </a:solidFill>
            </a:endParaRPr>
          </a:p>
        </p:txBody>
      </p:sp>
      <p:sp>
        <p:nvSpPr>
          <p:cNvPr id="920637" name="AutoShape 61"/>
          <p:cNvSpPr>
            <a:spLocks noChangeArrowheads="1"/>
          </p:cNvSpPr>
          <p:nvPr/>
        </p:nvSpPr>
        <p:spPr bwMode="auto">
          <a:xfrm>
            <a:off x="3429000" y="5867400"/>
            <a:ext cx="457200" cy="228600"/>
          </a:xfrm>
          <a:prstGeom prst="rightArrow">
            <a:avLst>
              <a:gd name="adj1" fmla="val 50000"/>
              <a:gd name="adj2" fmla="val 50000"/>
            </a:avLst>
          </a:prstGeom>
          <a:solidFill>
            <a:srgbClr val="75720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eaLnBrk="1" hangingPunct="1">
              <a:spcBef>
                <a:spcPct val="0"/>
              </a:spcBef>
              <a:buFontTx/>
              <a:buNone/>
            </a:pPr>
            <a:endParaRPr lang="en-US" altLang="en-US" sz="1600">
              <a:solidFill>
                <a:schemeClr val="tx1"/>
              </a:solidFill>
            </a:endParaRPr>
          </a:p>
        </p:txBody>
      </p:sp>
      <p:sp>
        <p:nvSpPr>
          <p:cNvPr id="920638" name="Freeform 62"/>
          <p:cNvSpPr>
            <a:spLocks/>
          </p:cNvSpPr>
          <p:nvPr/>
        </p:nvSpPr>
        <p:spPr bwMode="auto">
          <a:xfrm>
            <a:off x="4572000" y="3067050"/>
            <a:ext cx="685800" cy="3028950"/>
          </a:xfrm>
          <a:custGeom>
            <a:avLst/>
            <a:gdLst>
              <a:gd name="T0" fmla="*/ 0 w 384"/>
              <a:gd name="T1" fmla="*/ 0 h 1008"/>
              <a:gd name="T2" fmla="*/ 2147483646 w 384"/>
              <a:gd name="T3" fmla="*/ 2147483646 h 1008"/>
              <a:gd name="T4" fmla="*/ 0 w 384"/>
              <a:gd name="T5" fmla="*/ 2147483646 h 1008"/>
              <a:gd name="T6" fmla="*/ 0 60000 65536"/>
              <a:gd name="T7" fmla="*/ 0 60000 65536"/>
              <a:gd name="T8" fmla="*/ 0 60000 65536"/>
            </a:gdLst>
            <a:ahLst/>
            <a:cxnLst>
              <a:cxn ang="T6">
                <a:pos x="T0" y="T1"/>
              </a:cxn>
              <a:cxn ang="T7">
                <a:pos x="T2" y="T3"/>
              </a:cxn>
              <a:cxn ang="T8">
                <a:pos x="T4" y="T5"/>
              </a:cxn>
            </a:cxnLst>
            <a:rect l="0" t="0" r="r" b="b"/>
            <a:pathLst>
              <a:path w="384" h="1008">
                <a:moveTo>
                  <a:pt x="0" y="0"/>
                </a:moveTo>
                <a:cubicBezTo>
                  <a:pt x="192" y="156"/>
                  <a:pt x="384" y="312"/>
                  <a:pt x="384" y="480"/>
                </a:cubicBezTo>
                <a:cubicBezTo>
                  <a:pt x="384" y="648"/>
                  <a:pt x="192" y="828"/>
                  <a:pt x="0" y="1008"/>
                </a:cubicBezTo>
              </a:path>
            </a:pathLst>
          </a:custGeom>
          <a:noFill/>
          <a:ln w="57150" cmpd="sng">
            <a:solidFill>
              <a:schemeClr val="bg2"/>
            </a:solidFill>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0639" name="Text Box 63"/>
          <p:cNvSpPr txBox="1">
            <a:spLocks noChangeArrowheads="1"/>
          </p:cNvSpPr>
          <p:nvPr/>
        </p:nvSpPr>
        <p:spPr bwMode="auto">
          <a:xfrm>
            <a:off x="3886200" y="2944813"/>
            <a:ext cx="685800" cy="650875"/>
          </a:xfrm>
          <a:prstGeom prst="rect">
            <a:avLst/>
          </a:prstGeom>
          <a:solidFill>
            <a:srgbClr val="0000FF"/>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algn="ctr" eaLnBrk="1" hangingPunct="1">
              <a:spcBef>
                <a:spcPct val="50000"/>
              </a:spcBef>
              <a:buFontTx/>
              <a:buNone/>
            </a:pPr>
            <a:r>
              <a:rPr lang="en-US" altLang="en-US" sz="3600" b="0">
                <a:solidFill>
                  <a:srgbClr val="F9F303"/>
                </a:solidFill>
              </a:rPr>
              <a:t>2</a:t>
            </a:r>
          </a:p>
        </p:txBody>
      </p:sp>
      <p:sp>
        <p:nvSpPr>
          <p:cNvPr id="920640" name="Text Box 64"/>
          <p:cNvSpPr txBox="1">
            <a:spLocks noChangeArrowheads="1"/>
          </p:cNvSpPr>
          <p:nvPr/>
        </p:nvSpPr>
        <p:spPr bwMode="auto">
          <a:xfrm>
            <a:off x="3886200" y="5611813"/>
            <a:ext cx="685800" cy="650875"/>
          </a:xfrm>
          <a:prstGeom prst="rect">
            <a:avLst/>
          </a:prstGeom>
          <a:solidFill>
            <a:srgbClr val="0000FF"/>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algn="ctr" eaLnBrk="1" hangingPunct="1">
              <a:spcBef>
                <a:spcPct val="50000"/>
              </a:spcBef>
              <a:buFontTx/>
              <a:buNone/>
            </a:pPr>
            <a:r>
              <a:rPr lang="en-US" altLang="en-US" sz="3600" b="0">
                <a:solidFill>
                  <a:srgbClr val="F9F303"/>
                </a:solidFill>
              </a:rPr>
              <a:t>3</a:t>
            </a:r>
          </a:p>
        </p:txBody>
      </p:sp>
      <p:sp>
        <p:nvSpPr>
          <p:cNvPr id="920641" name="AutoShape 65"/>
          <p:cNvSpPr>
            <a:spLocks noChangeArrowheads="1"/>
          </p:cNvSpPr>
          <p:nvPr/>
        </p:nvSpPr>
        <p:spPr bwMode="auto">
          <a:xfrm>
            <a:off x="5029200" y="4038600"/>
            <a:ext cx="457200" cy="228600"/>
          </a:xfrm>
          <a:prstGeom prst="rightArrow">
            <a:avLst>
              <a:gd name="adj1" fmla="val 50000"/>
              <a:gd name="adj2" fmla="val 50000"/>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eaLnBrk="1" hangingPunct="1">
              <a:spcBef>
                <a:spcPct val="0"/>
              </a:spcBef>
              <a:buFontTx/>
              <a:buNone/>
            </a:pPr>
            <a:endParaRPr lang="en-US" altLang="en-US" sz="1600">
              <a:solidFill>
                <a:schemeClr val="tx1"/>
              </a:solidFill>
            </a:endParaRPr>
          </a:p>
        </p:txBody>
      </p:sp>
      <p:sp>
        <p:nvSpPr>
          <p:cNvPr id="920642" name="AutoShape 66"/>
          <p:cNvSpPr>
            <a:spLocks noChangeArrowheads="1"/>
          </p:cNvSpPr>
          <p:nvPr/>
        </p:nvSpPr>
        <p:spPr bwMode="auto">
          <a:xfrm>
            <a:off x="5029200" y="4953000"/>
            <a:ext cx="457200" cy="228600"/>
          </a:xfrm>
          <a:prstGeom prst="rightArrow">
            <a:avLst>
              <a:gd name="adj1" fmla="val 50000"/>
              <a:gd name="adj2" fmla="val 50000"/>
            </a:avLst>
          </a:prstGeom>
          <a:solidFill>
            <a:srgbClr val="75720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eaLnBrk="1" hangingPunct="1">
              <a:spcBef>
                <a:spcPct val="0"/>
              </a:spcBef>
              <a:buFontTx/>
              <a:buNone/>
            </a:pPr>
            <a:endParaRPr lang="en-US" altLang="en-US" sz="1600">
              <a:solidFill>
                <a:schemeClr val="tx1"/>
              </a:solidFill>
            </a:endParaRPr>
          </a:p>
        </p:txBody>
      </p:sp>
      <p:sp>
        <p:nvSpPr>
          <p:cNvPr id="920643" name="AutoShape 67"/>
          <p:cNvSpPr>
            <a:spLocks noChangeArrowheads="1"/>
          </p:cNvSpPr>
          <p:nvPr/>
        </p:nvSpPr>
        <p:spPr bwMode="auto">
          <a:xfrm>
            <a:off x="5029200" y="5867400"/>
            <a:ext cx="457200" cy="228600"/>
          </a:xfrm>
          <a:prstGeom prst="rightArrow">
            <a:avLst>
              <a:gd name="adj1" fmla="val 50000"/>
              <a:gd name="adj2" fmla="val 50000"/>
            </a:avLst>
          </a:prstGeom>
          <a:solidFill>
            <a:srgbClr val="75720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eaLnBrk="1" hangingPunct="1">
              <a:spcBef>
                <a:spcPct val="0"/>
              </a:spcBef>
              <a:buFontTx/>
              <a:buNone/>
            </a:pPr>
            <a:endParaRPr lang="en-US" altLang="en-US" sz="1600">
              <a:solidFill>
                <a:schemeClr val="tx1"/>
              </a:solidFill>
            </a:endParaRPr>
          </a:p>
        </p:txBody>
      </p:sp>
      <p:sp>
        <p:nvSpPr>
          <p:cNvPr id="920644" name="Freeform 68"/>
          <p:cNvSpPr>
            <a:spLocks/>
          </p:cNvSpPr>
          <p:nvPr/>
        </p:nvSpPr>
        <p:spPr bwMode="auto">
          <a:xfrm>
            <a:off x="6172200" y="4038600"/>
            <a:ext cx="457200" cy="1981200"/>
          </a:xfrm>
          <a:custGeom>
            <a:avLst/>
            <a:gdLst>
              <a:gd name="T0" fmla="*/ 0 w 384"/>
              <a:gd name="T1" fmla="*/ 0 h 1008"/>
              <a:gd name="T2" fmla="*/ 2147483646 w 384"/>
              <a:gd name="T3" fmla="*/ 2147483646 h 1008"/>
              <a:gd name="T4" fmla="*/ 0 w 384"/>
              <a:gd name="T5" fmla="*/ 2147483646 h 1008"/>
              <a:gd name="T6" fmla="*/ 0 60000 65536"/>
              <a:gd name="T7" fmla="*/ 0 60000 65536"/>
              <a:gd name="T8" fmla="*/ 0 60000 65536"/>
            </a:gdLst>
            <a:ahLst/>
            <a:cxnLst>
              <a:cxn ang="T6">
                <a:pos x="T0" y="T1"/>
              </a:cxn>
              <a:cxn ang="T7">
                <a:pos x="T2" y="T3"/>
              </a:cxn>
              <a:cxn ang="T8">
                <a:pos x="T4" y="T5"/>
              </a:cxn>
            </a:cxnLst>
            <a:rect l="0" t="0" r="r" b="b"/>
            <a:pathLst>
              <a:path w="384" h="1008">
                <a:moveTo>
                  <a:pt x="0" y="0"/>
                </a:moveTo>
                <a:cubicBezTo>
                  <a:pt x="192" y="156"/>
                  <a:pt x="384" y="312"/>
                  <a:pt x="384" y="480"/>
                </a:cubicBezTo>
                <a:cubicBezTo>
                  <a:pt x="384" y="648"/>
                  <a:pt x="192" y="828"/>
                  <a:pt x="0" y="1008"/>
                </a:cubicBezTo>
              </a:path>
            </a:pathLst>
          </a:custGeom>
          <a:noFill/>
          <a:ln w="57150" cmpd="sng">
            <a:solidFill>
              <a:schemeClr val="bg2"/>
            </a:solidFill>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0645" name="Text Box 69"/>
          <p:cNvSpPr txBox="1">
            <a:spLocks noChangeArrowheads="1"/>
          </p:cNvSpPr>
          <p:nvPr/>
        </p:nvSpPr>
        <p:spPr bwMode="auto">
          <a:xfrm>
            <a:off x="5486400" y="3810000"/>
            <a:ext cx="685800" cy="650875"/>
          </a:xfrm>
          <a:prstGeom prst="rect">
            <a:avLst/>
          </a:prstGeom>
          <a:solidFill>
            <a:srgbClr val="0000FF"/>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algn="ctr" eaLnBrk="1" hangingPunct="1">
              <a:spcBef>
                <a:spcPct val="50000"/>
              </a:spcBef>
              <a:buFontTx/>
              <a:buNone/>
            </a:pPr>
            <a:r>
              <a:rPr lang="en-US" altLang="en-US" sz="3600" b="0">
                <a:solidFill>
                  <a:srgbClr val="F9F303"/>
                </a:solidFill>
              </a:rPr>
              <a:t>3</a:t>
            </a:r>
          </a:p>
        </p:txBody>
      </p:sp>
      <p:sp>
        <p:nvSpPr>
          <p:cNvPr id="920646" name="Text Box 70"/>
          <p:cNvSpPr txBox="1">
            <a:spLocks noChangeArrowheads="1"/>
          </p:cNvSpPr>
          <p:nvPr/>
        </p:nvSpPr>
        <p:spPr bwMode="auto">
          <a:xfrm>
            <a:off x="5486400" y="5638800"/>
            <a:ext cx="685800" cy="650875"/>
          </a:xfrm>
          <a:prstGeom prst="rect">
            <a:avLst/>
          </a:prstGeom>
          <a:solidFill>
            <a:srgbClr val="0000FF"/>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algn="ctr" eaLnBrk="1" hangingPunct="1">
              <a:spcBef>
                <a:spcPct val="50000"/>
              </a:spcBef>
              <a:buFontTx/>
              <a:buNone/>
            </a:pPr>
            <a:r>
              <a:rPr lang="en-US" altLang="en-US" sz="3600" b="0">
                <a:solidFill>
                  <a:srgbClr val="F9F303"/>
                </a:solidFill>
              </a:rPr>
              <a:t>5</a:t>
            </a:r>
          </a:p>
        </p:txBody>
      </p:sp>
      <p:sp>
        <p:nvSpPr>
          <p:cNvPr id="920647" name="AutoShape 71"/>
          <p:cNvSpPr>
            <a:spLocks noChangeArrowheads="1"/>
          </p:cNvSpPr>
          <p:nvPr/>
        </p:nvSpPr>
        <p:spPr bwMode="auto">
          <a:xfrm>
            <a:off x="6705600" y="4876800"/>
            <a:ext cx="457200" cy="228600"/>
          </a:xfrm>
          <a:prstGeom prst="rightArrow">
            <a:avLst>
              <a:gd name="adj1" fmla="val 50000"/>
              <a:gd name="adj2" fmla="val 50000"/>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eaLnBrk="1" hangingPunct="1">
              <a:spcBef>
                <a:spcPct val="0"/>
              </a:spcBef>
              <a:buFontTx/>
              <a:buNone/>
            </a:pPr>
            <a:endParaRPr lang="en-US" altLang="en-US" sz="1600">
              <a:solidFill>
                <a:schemeClr val="tx1"/>
              </a:solidFill>
            </a:endParaRPr>
          </a:p>
        </p:txBody>
      </p:sp>
      <p:sp>
        <p:nvSpPr>
          <p:cNvPr id="920648" name="AutoShape 72"/>
          <p:cNvSpPr>
            <a:spLocks noChangeArrowheads="1"/>
          </p:cNvSpPr>
          <p:nvPr/>
        </p:nvSpPr>
        <p:spPr bwMode="auto">
          <a:xfrm>
            <a:off x="6705600" y="5791200"/>
            <a:ext cx="457200" cy="228600"/>
          </a:xfrm>
          <a:prstGeom prst="rightArrow">
            <a:avLst>
              <a:gd name="adj1" fmla="val 50000"/>
              <a:gd name="adj2" fmla="val 50000"/>
            </a:avLst>
          </a:prstGeom>
          <a:solidFill>
            <a:srgbClr val="75720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eaLnBrk="1" hangingPunct="1">
              <a:spcBef>
                <a:spcPct val="0"/>
              </a:spcBef>
              <a:buFontTx/>
              <a:buNone/>
            </a:pPr>
            <a:endParaRPr lang="en-US" altLang="en-US" sz="1600">
              <a:solidFill>
                <a:schemeClr val="tx1"/>
              </a:solidFill>
            </a:endParaRPr>
          </a:p>
        </p:txBody>
      </p:sp>
      <p:sp>
        <p:nvSpPr>
          <p:cNvPr id="920649" name="Freeform 73"/>
          <p:cNvSpPr>
            <a:spLocks/>
          </p:cNvSpPr>
          <p:nvPr/>
        </p:nvSpPr>
        <p:spPr bwMode="auto">
          <a:xfrm>
            <a:off x="7848600" y="5029200"/>
            <a:ext cx="228600" cy="914400"/>
          </a:xfrm>
          <a:custGeom>
            <a:avLst/>
            <a:gdLst>
              <a:gd name="T0" fmla="*/ 0 w 384"/>
              <a:gd name="T1" fmla="*/ 0 h 1008"/>
              <a:gd name="T2" fmla="*/ 2147483646 w 384"/>
              <a:gd name="T3" fmla="*/ 2147483646 h 1008"/>
              <a:gd name="T4" fmla="*/ 0 w 384"/>
              <a:gd name="T5" fmla="*/ 2147483646 h 1008"/>
              <a:gd name="T6" fmla="*/ 0 60000 65536"/>
              <a:gd name="T7" fmla="*/ 0 60000 65536"/>
              <a:gd name="T8" fmla="*/ 0 60000 65536"/>
            </a:gdLst>
            <a:ahLst/>
            <a:cxnLst>
              <a:cxn ang="T6">
                <a:pos x="T0" y="T1"/>
              </a:cxn>
              <a:cxn ang="T7">
                <a:pos x="T2" y="T3"/>
              </a:cxn>
              <a:cxn ang="T8">
                <a:pos x="T4" y="T5"/>
              </a:cxn>
            </a:cxnLst>
            <a:rect l="0" t="0" r="r" b="b"/>
            <a:pathLst>
              <a:path w="384" h="1008">
                <a:moveTo>
                  <a:pt x="0" y="0"/>
                </a:moveTo>
                <a:cubicBezTo>
                  <a:pt x="192" y="156"/>
                  <a:pt x="384" y="312"/>
                  <a:pt x="384" y="480"/>
                </a:cubicBezTo>
                <a:cubicBezTo>
                  <a:pt x="384" y="648"/>
                  <a:pt x="192" y="828"/>
                  <a:pt x="0" y="1008"/>
                </a:cubicBezTo>
              </a:path>
            </a:pathLst>
          </a:custGeom>
          <a:noFill/>
          <a:ln w="57150" cmpd="sng">
            <a:solidFill>
              <a:schemeClr val="bg2"/>
            </a:solidFill>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0652" name="Text Box 76"/>
          <p:cNvSpPr txBox="1">
            <a:spLocks noChangeArrowheads="1"/>
          </p:cNvSpPr>
          <p:nvPr/>
        </p:nvSpPr>
        <p:spPr bwMode="auto">
          <a:xfrm>
            <a:off x="7162800" y="4724400"/>
            <a:ext cx="685800" cy="650875"/>
          </a:xfrm>
          <a:prstGeom prst="rect">
            <a:avLst/>
          </a:prstGeom>
          <a:solidFill>
            <a:srgbClr val="0000FF"/>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algn="ctr" eaLnBrk="1" hangingPunct="1">
              <a:spcBef>
                <a:spcPct val="50000"/>
              </a:spcBef>
              <a:buFontTx/>
              <a:buNone/>
            </a:pPr>
            <a:r>
              <a:rPr lang="en-US" altLang="en-US" sz="3600" b="0">
                <a:solidFill>
                  <a:srgbClr val="F9F303"/>
                </a:solidFill>
              </a:rPr>
              <a:t>5</a:t>
            </a:r>
          </a:p>
        </p:txBody>
      </p:sp>
      <p:sp>
        <p:nvSpPr>
          <p:cNvPr id="920653" name="Text Box 77"/>
          <p:cNvSpPr txBox="1">
            <a:spLocks noChangeArrowheads="1"/>
          </p:cNvSpPr>
          <p:nvPr/>
        </p:nvSpPr>
        <p:spPr bwMode="auto">
          <a:xfrm>
            <a:off x="7162800" y="5638800"/>
            <a:ext cx="685800" cy="650875"/>
          </a:xfrm>
          <a:prstGeom prst="rect">
            <a:avLst/>
          </a:prstGeom>
          <a:solidFill>
            <a:srgbClr val="0000FF"/>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algn="ctr" eaLnBrk="1" hangingPunct="1">
              <a:spcBef>
                <a:spcPct val="50000"/>
              </a:spcBef>
              <a:buFontTx/>
              <a:buNone/>
            </a:pPr>
            <a:r>
              <a:rPr lang="en-US" altLang="en-US" sz="3600" b="0">
                <a:solidFill>
                  <a:srgbClr val="F9F303"/>
                </a:solidFill>
              </a:rPr>
              <a:t>6</a:t>
            </a:r>
          </a:p>
        </p:txBody>
      </p:sp>
      <p:grpSp>
        <p:nvGrpSpPr>
          <p:cNvPr id="920655" name="Group 79"/>
          <p:cNvGrpSpPr>
            <a:grpSpLocks/>
          </p:cNvGrpSpPr>
          <p:nvPr/>
        </p:nvGrpSpPr>
        <p:grpSpPr bwMode="auto">
          <a:xfrm>
            <a:off x="8382000" y="2209800"/>
            <a:ext cx="685800" cy="4079875"/>
            <a:chOff x="528" y="1392"/>
            <a:chExt cx="432" cy="2570"/>
          </a:xfrm>
        </p:grpSpPr>
        <p:sp>
          <p:nvSpPr>
            <p:cNvPr id="516160" name="Text Box 80"/>
            <p:cNvSpPr txBox="1">
              <a:spLocks noChangeArrowheads="1"/>
            </p:cNvSpPr>
            <p:nvPr/>
          </p:nvSpPr>
          <p:spPr bwMode="auto">
            <a:xfrm>
              <a:off x="528" y="1392"/>
              <a:ext cx="432" cy="410"/>
            </a:xfrm>
            <a:prstGeom prst="rect">
              <a:avLst/>
            </a:prstGeom>
            <a:solidFill>
              <a:schemeClr val="accent2"/>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algn="ctr" eaLnBrk="1" hangingPunct="1">
                <a:spcBef>
                  <a:spcPct val="50000"/>
                </a:spcBef>
                <a:buFontTx/>
                <a:buNone/>
              </a:pPr>
              <a:r>
                <a:rPr lang="en-US" altLang="en-US" sz="3600" b="0">
                  <a:solidFill>
                    <a:srgbClr val="F9F303"/>
                  </a:solidFill>
                </a:rPr>
                <a:t>1</a:t>
              </a:r>
            </a:p>
          </p:txBody>
        </p:sp>
        <p:sp>
          <p:nvSpPr>
            <p:cNvPr id="516161" name="Text Box 81"/>
            <p:cNvSpPr txBox="1">
              <a:spLocks noChangeArrowheads="1"/>
            </p:cNvSpPr>
            <p:nvPr/>
          </p:nvSpPr>
          <p:spPr bwMode="auto">
            <a:xfrm>
              <a:off x="528" y="1872"/>
              <a:ext cx="432" cy="410"/>
            </a:xfrm>
            <a:prstGeom prst="rect">
              <a:avLst/>
            </a:prstGeom>
            <a:solidFill>
              <a:schemeClr val="accent2"/>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algn="ctr" eaLnBrk="1" hangingPunct="1">
                <a:spcBef>
                  <a:spcPct val="50000"/>
                </a:spcBef>
                <a:buFontTx/>
                <a:buNone/>
              </a:pPr>
              <a:r>
                <a:rPr lang="en-US" altLang="en-US" sz="3600" b="0">
                  <a:solidFill>
                    <a:srgbClr val="F9F303"/>
                  </a:solidFill>
                </a:rPr>
                <a:t>2</a:t>
              </a:r>
            </a:p>
          </p:txBody>
        </p:sp>
        <p:sp>
          <p:nvSpPr>
            <p:cNvPr id="516162" name="Text Box 82"/>
            <p:cNvSpPr txBox="1">
              <a:spLocks noChangeArrowheads="1"/>
            </p:cNvSpPr>
            <p:nvPr/>
          </p:nvSpPr>
          <p:spPr bwMode="auto">
            <a:xfrm>
              <a:off x="528" y="2400"/>
              <a:ext cx="432" cy="410"/>
            </a:xfrm>
            <a:prstGeom prst="rect">
              <a:avLst/>
            </a:prstGeom>
            <a:solidFill>
              <a:schemeClr val="accent2"/>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algn="ctr" eaLnBrk="1" hangingPunct="1">
                <a:spcBef>
                  <a:spcPct val="50000"/>
                </a:spcBef>
                <a:buFontTx/>
                <a:buNone/>
              </a:pPr>
              <a:r>
                <a:rPr lang="en-US" altLang="en-US" sz="3600" b="0">
                  <a:solidFill>
                    <a:srgbClr val="F9F303"/>
                  </a:solidFill>
                </a:rPr>
                <a:t>3</a:t>
              </a:r>
            </a:p>
          </p:txBody>
        </p:sp>
        <p:sp>
          <p:nvSpPr>
            <p:cNvPr id="516163" name="Text Box 83"/>
            <p:cNvSpPr txBox="1">
              <a:spLocks noChangeArrowheads="1"/>
            </p:cNvSpPr>
            <p:nvPr/>
          </p:nvSpPr>
          <p:spPr bwMode="auto">
            <a:xfrm>
              <a:off x="528" y="2976"/>
              <a:ext cx="432" cy="410"/>
            </a:xfrm>
            <a:prstGeom prst="rect">
              <a:avLst/>
            </a:prstGeom>
            <a:solidFill>
              <a:schemeClr val="accent2"/>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algn="ctr" eaLnBrk="1" hangingPunct="1">
                <a:spcBef>
                  <a:spcPct val="50000"/>
                </a:spcBef>
                <a:buFontTx/>
                <a:buNone/>
              </a:pPr>
              <a:r>
                <a:rPr lang="en-US" altLang="en-US" sz="3600" b="0">
                  <a:solidFill>
                    <a:srgbClr val="F9F303"/>
                  </a:solidFill>
                </a:rPr>
                <a:t>5</a:t>
              </a:r>
            </a:p>
          </p:txBody>
        </p:sp>
        <p:sp>
          <p:nvSpPr>
            <p:cNvPr id="516164" name="Text Box 84"/>
            <p:cNvSpPr txBox="1">
              <a:spLocks noChangeArrowheads="1"/>
            </p:cNvSpPr>
            <p:nvPr/>
          </p:nvSpPr>
          <p:spPr bwMode="auto">
            <a:xfrm>
              <a:off x="528" y="3552"/>
              <a:ext cx="432" cy="410"/>
            </a:xfrm>
            <a:prstGeom prst="rect">
              <a:avLst/>
            </a:prstGeom>
            <a:solidFill>
              <a:srgbClr val="0000FF"/>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algn="ctr" eaLnBrk="1" hangingPunct="1">
                <a:spcBef>
                  <a:spcPct val="50000"/>
                </a:spcBef>
                <a:buFontTx/>
                <a:buNone/>
              </a:pPr>
              <a:r>
                <a:rPr lang="en-US" altLang="en-US" sz="3600" b="0">
                  <a:solidFill>
                    <a:srgbClr val="F9F303"/>
                  </a:solidFill>
                </a:rPr>
                <a:t>6</a:t>
              </a:r>
            </a:p>
          </p:txBody>
        </p:sp>
      </p:grpSp>
      <p:sp>
        <p:nvSpPr>
          <p:cNvPr id="2" name="Slide Number Placeholder 1">
            <a:extLst>
              <a:ext uri="{FF2B5EF4-FFF2-40B4-BE49-F238E27FC236}">
                <a16:creationId xmlns:a16="http://schemas.microsoft.com/office/drawing/2014/main" id="{B12A3FEA-3CBF-4962-BDD3-34DB2BAD0383}"/>
              </a:ext>
            </a:extLst>
          </p:cNvPr>
          <p:cNvSpPr>
            <a:spLocks noGrp="1"/>
          </p:cNvSpPr>
          <p:nvPr>
            <p:ph type="sldNum" sz="quarter" idx="12"/>
          </p:nvPr>
        </p:nvSpPr>
        <p:spPr/>
        <p:txBody>
          <a:bodyPr/>
          <a:lstStyle/>
          <a:p>
            <a:pPr>
              <a:defRPr/>
            </a:pPr>
            <a:fld id="{433BCE07-93B6-431C-B811-61266185107F}" type="slidenum">
              <a:rPr lang="en-US" altLang="en-US" smtClean="0"/>
              <a:pPr>
                <a:defRPr/>
              </a:pPr>
              <a:t>39</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20585"/>
                                        </p:tgtEl>
                                        <p:attrNameLst>
                                          <p:attrName>style.visibility</p:attrName>
                                        </p:attrNameLst>
                                      </p:cBhvr>
                                      <p:to>
                                        <p:strVal val="visible"/>
                                      </p:to>
                                    </p:set>
                                    <p:animEffect transition="in" filter="dissolve">
                                      <p:cBhvr>
                                        <p:cTn id="7" dur="500"/>
                                        <p:tgtEl>
                                          <p:spTgt spid="920585"/>
                                        </p:tgtEl>
                                      </p:cBhvr>
                                    </p:animEffect>
                                  </p:childTnLst>
                                </p:cTn>
                              </p:par>
                              <p:par>
                                <p:cTn id="8" presetID="9" presetClass="entr" presetSubtype="0" fill="hold" grpId="0" nodeType="withEffect">
                                  <p:stCondLst>
                                    <p:cond delay="0"/>
                                  </p:stCondLst>
                                  <p:childTnLst>
                                    <p:set>
                                      <p:cBhvr>
                                        <p:cTn id="9" dur="1" fill="hold">
                                          <p:stCondLst>
                                            <p:cond delay="0"/>
                                          </p:stCondLst>
                                        </p:cTn>
                                        <p:tgtEl>
                                          <p:spTgt spid="920588"/>
                                        </p:tgtEl>
                                        <p:attrNameLst>
                                          <p:attrName>style.visibility</p:attrName>
                                        </p:attrNameLst>
                                      </p:cBhvr>
                                      <p:to>
                                        <p:strVal val="visible"/>
                                      </p:to>
                                    </p:set>
                                    <p:animEffect transition="in" filter="dissolve">
                                      <p:cBhvr>
                                        <p:cTn id="10" dur="500"/>
                                        <p:tgtEl>
                                          <p:spTgt spid="920588"/>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920589"/>
                                        </p:tgtEl>
                                        <p:attrNameLst>
                                          <p:attrName>style.visibility</p:attrName>
                                        </p:attrNameLst>
                                      </p:cBhvr>
                                      <p:to>
                                        <p:strVal val="visible"/>
                                      </p:to>
                                    </p:set>
                                    <p:animEffect transition="in" filter="dissolve">
                                      <p:cBhvr>
                                        <p:cTn id="13" dur="500"/>
                                        <p:tgtEl>
                                          <p:spTgt spid="920589"/>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920590"/>
                                        </p:tgtEl>
                                        <p:attrNameLst>
                                          <p:attrName>style.visibility</p:attrName>
                                        </p:attrNameLst>
                                      </p:cBhvr>
                                      <p:to>
                                        <p:strVal val="visible"/>
                                      </p:to>
                                    </p:set>
                                    <p:animEffect transition="in" filter="dissolve">
                                      <p:cBhvr>
                                        <p:cTn id="16" dur="500"/>
                                        <p:tgtEl>
                                          <p:spTgt spid="920590"/>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920591"/>
                                        </p:tgtEl>
                                        <p:attrNameLst>
                                          <p:attrName>style.visibility</p:attrName>
                                        </p:attrNameLst>
                                      </p:cBhvr>
                                      <p:to>
                                        <p:strVal val="visible"/>
                                      </p:to>
                                    </p:set>
                                    <p:animEffect transition="in" filter="dissolve">
                                      <p:cBhvr>
                                        <p:cTn id="19" dur="500"/>
                                        <p:tgtEl>
                                          <p:spTgt spid="920591"/>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920592"/>
                                        </p:tgtEl>
                                        <p:attrNameLst>
                                          <p:attrName>style.visibility</p:attrName>
                                        </p:attrNameLst>
                                      </p:cBhvr>
                                      <p:to>
                                        <p:strVal val="visible"/>
                                      </p:to>
                                    </p:set>
                                    <p:animEffect transition="in" filter="dissolve">
                                      <p:cBhvr>
                                        <p:cTn id="22" dur="500"/>
                                        <p:tgtEl>
                                          <p:spTgt spid="920592"/>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920618"/>
                                        </p:tgtEl>
                                        <p:attrNameLst>
                                          <p:attrName>style.visibility</p:attrName>
                                        </p:attrNameLst>
                                      </p:cBhvr>
                                      <p:to>
                                        <p:strVal val="visible"/>
                                      </p:to>
                                    </p:set>
                                    <p:animEffect transition="in" filter="dissolve">
                                      <p:cBhvr>
                                        <p:cTn id="25" dur="500"/>
                                        <p:tgtEl>
                                          <p:spTgt spid="920618"/>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5" presetClass="entr" presetSubtype="10" fill="hold" grpId="0" nodeType="clickEffect">
                                  <p:stCondLst>
                                    <p:cond delay="0"/>
                                  </p:stCondLst>
                                  <p:childTnLst>
                                    <p:set>
                                      <p:cBhvr>
                                        <p:cTn id="29" dur="1" fill="hold">
                                          <p:stCondLst>
                                            <p:cond delay="0"/>
                                          </p:stCondLst>
                                        </p:cTn>
                                        <p:tgtEl>
                                          <p:spTgt spid="920619"/>
                                        </p:tgtEl>
                                        <p:attrNameLst>
                                          <p:attrName>style.visibility</p:attrName>
                                        </p:attrNameLst>
                                      </p:cBhvr>
                                      <p:to>
                                        <p:strVal val="visible"/>
                                      </p:to>
                                    </p:set>
                                    <p:animEffect transition="in" filter="checkerboard(across)">
                                      <p:cBhvr>
                                        <p:cTn id="30" dur="500"/>
                                        <p:tgtEl>
                                          <p:spTgt spid="920619"/>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9" presetClass="exit" presetSubtype="0" fill="hold" grpId="1" nodeType="clickEffect">
                                  <p:stCondLst>
                                    <p:cond delay="0"/>
                                  </p:stCondLst>
                                  <p:childTnLst>
                                    <p:animEffect transition="out" filter="dissolve">
                                      <p:cBhvr>
                                        <p:cTn id="34" dur="500"/>
                                        <p:tgtEl>
                                          <p:spTgt spid="920619"/>
                                        </p:tgtEl>
                                      </p:cBhvr>
                                    </p:animEffect>
                                    <p:set>
                                      <p:cBhvr>
                                        <p:cTn id="35" dur="1" fill="hold">
                                          <p:stCondLst>
                                            <p:cond delay="499"/>
                                          </p:stCondLst>
                                        </p:cTn>
                                        <p:tgtEl>
                                          <p:spTgt spid="920619"/>
                                        </p:tgtEl>
                                        <p:attrNameLst>
                                          <p:attrName>style.visibility</p:attrName>
                                        </p:attrNameLst>
                                      </p:cBhvr>
                                      <p:to>
                                        <p:strVal val="hidden"/>
                                      </p:to>
                                    </p:set>
                                  </p:childTnLst>
                                </p:cTn>
                              </p:par>
                              <p:par>
                                <p:cTn id="36" presetID="9" presetClass="entr" presetSubtype="0" fill="hold" grpId="0" nodeType="withEffect">
                                  <p:stCondLst>
                                    <p:cond delay="0"/>
                                  </p:stCondLst>
                                  <p:childTnLst>
                                    <p:set>
                                      <p:cBhvr>
                                        <p:cTn id="37" dur="1" fill="hold">
                                          <p:stCondLst>
                                            <p:cond delay="0"/>
                                          </p:stCondLst>
                                        </p:cTn>
                                        <p:tgtEl>
                                          <p:spTgt spid="920620"/>
                                        </p:tgtEl>
                                        <p:attrNameLst>
                                          <p:attrName>style.visibility</p:attrName>
                                        </p:attrNameLst>
                                      </p:cBhvr>
                                      <p:to>
                                        <p:strVal val="visible"/>
                                      </p:to>
                                    </p:set>
                                    <p:animEffect transition="in" filter="dissolve">
                                      <p:cBhvr>
                                        <p:cTn id="38" dur="500"/>
                                        <p:tgtEl>
                                          <p:spTgt spid="920620"/>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9" presetClass="entr" presetSubtype="0" fill="hold" grpId="0" nodeType="clickEffect">
                                  <p:stCondLst>
                                    <p:cond delay="0"/>
                                  </p:stCondLst>
                                  <p:childTnLst>
                                    <p:set>
                                      <p:cBhvr>
                                        <p:cTn id="42" dur="1" fill="hold">
                                          <p:stCondLst>
                                            <p:cond delay="0"/>
                                          </p:stCondLst>
                                        </p:cTn>
                                        <p:tgtEl>
                                          <p:spTgt spid="920625"/>
                                        </p:tgtEl>
                                        <p:attrNameLst>
                                          <p:attrName>style.visibility</p:attrName>
                                        </p:attrNameLst>
                                      </p:cBhvr>
                                      <p:to>
                                        <p:strVal val="visible"/>
                                      </p:to>
                                    </p:set>
                                    <p:animEffect transition="in" filter="dissolve">
                                      <p:cBhvr>
                                        <p:cTn id="43" dur="500"/>
                                        <p:tgtEl>
                                          <p:spTgt spid="920625"/>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9" presetClass="entr" presetSubtype="0" fill="hold" grpId="0" nodeType="clickEffect">
                                  <p:stCondLst>
                                    <p:cond delay="0"/>
                                  </p:stCondLst>
                                  <p:childTnLst>
                                    <p:set>
                                      <p:cBhvr>
                                        <p:cTn id="47" dur="1" fill="hold">
                                          <p:stCondLst>
                                            <p:cond delay="0"/>
                                          </p:stCondLst>
                                        </p:cTn>
                                        <p:tgtEl>
                                          <p:spTgt spid="920626"/>
                                        </p:tgtEl>
                                        <p:attrNameLst>
                                          <p:attrName>style.visibility</p:attrName>
                                        </p:attrNameLst>
                                      </p:cBhvr>
                                      <p:to>
                                        <p:strVal val="visible"/>
                                      </p:to>
                                    </p:set>
                                    <p:animEffect transition="in" filter="dissolve">
                                      <p:cBhvr>
                                        <p:cTn id="48" dur="500"/>
                                        <p:tgtEl>
                                          <p:spTgt spid="920626"/>
                                        </p:tgtEl>
                                      </p:cBhvr>
                                    </p:animEffect>
                                  </p:childTnLst>
                                </p:cTn>
                              </p:par>
                              <p:par>
                                <p:cTn id="49" presetID="9" presetClass="entr" presetSubtype="0" fill="hold" grpId="0" nodeType="withEffect">
                                  <p:stCondLst>
                                    <p:cond delay="0"/>
                                  </p:stCondLst>
                                  <p:childTnLst>
                                    <p:set>
                                      <p:cBhvr>
                                        <p:cTn id="50" dur="1" fill="hold">
                                          <p:stCondLst>
                                            <p:cond delay="0"/>
                                          </p:stCondLst>
                                        </p:cTn>
                                        <p:tgtEl>
                                          <p:spTgt spid="920627"/>
                                        </p:tgtEl>
                                        <p:attrNameLst>
                                          <p:attrName>style.visibility</p:attrName>
                                        </p:attrNameLst>
                                      </p:cBhvr>
                                      <p:to>
                                        <p:strVal val="visible"/>
                                      </p:to>
                                    </p:set>
                                    <p:animEffect transition="in" filter="dissolve">
                                      <p:cBhvr>
                                        <p:cTn id="51" dur="500"/>
                                        <p:tgtEl>
                                          <p:spTgt spid="920627"/>
                                        </p:tgtEl>
                                      </p:cBhvr>
                                    </p:animEffect>
                                  </p:childTnLst>
                                </p:cTn>
                              </p:par>
                              <p:par>
                                <p:cTn id="52" presetID="9" presetClass="exit" presetSubtype="0" fill="hold" grpId="1" nodeType="withEffect">
                                  <p:stCondLst>
                                    <p:cond delay="0"/>
                                  </p:stCondLst>
                                  <p:childTnLst>
                                    <p:animEffect transition="out" filter="dissolve">
                                      <p:cBhvr>
                                        <p:cTn id="53" dur="500"/>
                                        <p:tgtEl>
                                          <p:spTgt spid="920625"/>
                                        </p:tgtEl>
                                      </p:cBhvr>
                                    </p:animEffect>
                                    <p:set>
                                      <p:cBhvr>
                                        <p:cTn id="54" dur="1" fill="hold">
                                          <p:stCondLst>
                                            <p:cond delay="499"/>
                                          </p:stCondLst>
                                        </p:cTn>
                                        <p:tgtEl>
                                          <p:spTgt spid="920625"/>
                                        </p:tgtEl>
                                        <p:attrNameLst>
                                          <p:attrName>style.visibility</p:attrName>
                                        </p:attrNameLst>
                                      </p:cBhvr>
                                      <p:to>
                                        <p:strVal val="hidden"/>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9" presetClass="exit" presetSubtype="0" fill="hold" grpId="1" nodeType="clickEffect">
                                  <p:stCondLst>
                                    <p:cond delay="0"/>
                                  </p:stCondLst>
                                  <p:childTnLst>
                                    <p:animEffect transition="out" filter="dissolve">
                                      <p:cBhvr>
                                        <p:cTn id="58" dur="500"/>
                                        <p:tgtEl>
                                          <p:spTgt spid="920620"/>
                                        </p:tgtEl>
                                      </p:cBhvr>
                                    </p:animEffect>
                                    <p:set>
                                      <p:cBhvr>
                                        <p:cTn id="59" dur="1" fill="hold">
                                          <p:stCondLst>
                                            <p:cond delay="499"/>
                                          </p:stCondLst>
                                        </p:cTn>
                                        <p:tgtEl>
                                          <p:spTgt spid="920620"/>
                                        </p:tgtEl>
                                        <p:attrNameLst>
                                          <p:attrName>style.visibility</p:attrName>
                                        </p:attrNameLst>
                                      </p:cBhvr>
                                      <p:to>
                                        <p:strVal val="hidden"/>
                                      </p:to>
                                    </p:set>
                                  </p:childTnLst>
                                </p:cTn>
                              </p:par>
                              <p:par>
                                <p:cTn id="60" presetID="9" presetClass="entr" presetSubtype="0" fill="hold" grpId="0" nodeType="withEffect">
                                  <p:stCondLst>
                                    <p:cond delay="0"/>
                                  </p:stCondLst>
                                  <p:childTnLst>
                                    <p:set>
                                      <p:cBhvr>
                                        <p:cTn id="61" dur="1" fill="hold">
                                          <p:stCondLst>
                                            <p:cond delay="0"/>
                                          </p:stCondLst>
                                        </p:cTn>
                                        <p:tgtEl>
                                          <p:spTgt spid="920621"/>
                                        </p:tgtEl>
                                        <p:attrNameLst>
                                          <p:attrName>style.visibility</p:attrName>
                                        </p:attrNameLst>
                                      </p:cBhvr>
                                      <p:to>
                                        <p:strVal val="visible"/>
                                      </p:to>
                                    </p:set>
                                    <p:animEffect transition="in" filter="dissolve">
                                      <p:cBhvr>
                                        <p:cTn id="62" dur="500"/>
                                        <p:tgtEl>
                                          <p:spTgt spid="920621"/>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9" presetClass="exit" presetSubtype="0" fill="hold" grpId="1" nodeType="clickEffect">
                                  <p:stCondLst>
                                    <p:cond delay="0"/>
                                  </p:stCondLst>
                                  <p:childTnLst>
                                    <p:animEffect transition="out" filter="dissolve">
                                      <p:cBhvr>
                                        <p:cTn id="66" dur="500"/>
                                        <p:tgtEl>
                                          <p:spTgt spid="920621"/>
                                        </p:tgtEl>
                                      </p:cBhvr>
                                    </p:animEffect>
                                    <p:set>
                                      <p:cBhvr>
                                        <p:cTn id="67" dur="1" fill="hold">
                                          <p:stCondLst>
                                            <p:cond delay="499"/>
                                          </p:stCondLst>
                                        </p:cTn>
                                        <p:tgtEl>
                                          <p:spTgt spid="920621"/>
                                        </p:tgtEl>
                                        <p:attrNameLst>
                                          <p:attrName>style.visibility</p:attrName>
                                        </p:attrNameLst>
                                      </p:cBhvr>
                                      <p:to>
                                        <p:strVal val="hidden"/>
                                      </p:to>
                                    </p:set>
                                  </p:childTnLst>
                                </p:cTn>
                              </p:par>
                              <p:par>
                                <p:cTn id="68" presetID="9" presetClass="entr" presetSubtype="0" fill="hold" grpId="0" nodeType="withEffect">
                                  <p:stCondLst>
                                    <p:cond delay="0"/>
                                  </p:stCondLst>
                                  <p:childTnLst>
                                    <p:set>
                                      <p:cBhvr>
                                        <p:cTn id="69" dur="1" fill="hold">
                                          <p:stCondLst>
                                            <p:cond delay="0"/>
                                          </p:stCondLst>
                                        </p:cTn>
                                        <p:tgtEl>
                                          <p:spTgt spid="920622"/>
                                        </p:tgtEl>
                                        <p:attrNameLst>
                                          <p:attrName>style.visibility</p:attrName>
                                        </p:attrNameLst>
                                      </p:cBhvr>
                                      <p:to>
                                        <p:strVal val="visible"/>
                                      </p:to>
                                    </p:set>
                                    <p:animEffect transition="in" filter="dissolve">
                                      <p:cBhvr>
                                        <p:cTn id="70" dur="500"/>
                                        <p:tgtEl>
                                          <p:spTgt spid="920622"/>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9" presetClass="entr" presetSubtype="0" fill="hold" grpId="0" nodeType="clickEffect">
                                  <p:stCondLst>
                                    <p:cond delay="0"/>
                                  </p:stCondLst>
                                  <p:childTnLst>
                                    <p:set>
                                      <p:cBhvr>
                                        <p:cTn id="74" dur="1" fill="hold">
                                          <p:stCondLst>
                                            <p:cond delay="0"/>
                                          </p:stCondLst>
                                        </p:cTn>
                                        <p:tgtEl>
                                          <p:spTgt spid="920628"/>
                                        </p:tgtEl>
                                        <p:attrNameLst>
                                          <p:attrName>style.visibility</p:attrName>
                                        </p:attrNameLst>
                                      </p:cBhvr>
                                      <p:to>
                                        <p:strVal val="visible"/>
                                      </p:to>
                                    </p:set>
                                    <p:animEffect transition="in" filter="dissolve">
                                      <p:cBhvr>
                                        <p:cTn id="75" dur="500"/>
                                        <p:tgtEl>
                                          <p:spTgt spid="920628"/>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9" presetClass="entr" presetSubtype="0" fill="hold" grpId="0" nodeType="clickEffect">
                                  <p:stCondLst>
                                    <p:cond delay="0"/>
                                  </p:stCondLst>
                                  <p:childTnLst>
                                    <p:set>
                                      <p:cBhvr>
                                        <p:cTn id="79" dur="1" fill="hold">
                                          <p:stCondLst>
                                            <p:cond delay="0"/>
                                          </p:stCondLst>
                                        </p:cTn>
                                        <p:tgtEl>
                                          <p:spTgt spid="920629"/>
                                        </p:tgtEl>
                                        <p:attrNameLst>
                                          <p:attrName>style.visibility</p:attrName>
                                        </p:attrNameLst>
                                      </p:cBhvr>
                                      <p:to>
                                        <p:strVal val="visible"/>
                                      </p:to>
                                    </p:set>
                                    <p:animEffect transition="in" filter="dissolve">
                                      <p:cBhvr>
                                        <p:cTn id="80" dur="500"/>
                                        <p:tgtEl>
                                          <p:spTgt spid="920629"/>
                                        </p:tgtEl>
                                      </p:cBhvr>
                                    </p:animEffect>
                                  </p:childTnLst>
                                </p:cTn>
                              </p:par>
                              <p:par>
                                <p:cTn id="81" presetID="9" presetClass="entr" presetSubtype="0" fill="hold" grpId="0" nodeType="withEffect">
                                  <p:stCondLst>
                                    <p:cond delay="0"/>
                                  </p:stCondLst>
                                  <p:childTnLst>
                                    <p:set>
                                      <p:cBhvr>
                                        <p:cTn id="82" dur="1" fill="hold">
                                          <p:stCondLst>
                                            <p:cond delay="0"/>
                                          </p:stCondLst>
                                        </p:cTn>
                                        <p:tgtEl>
                                          <p:spTgt spid="920630"/>
                                        </p:tgtEl>
                                        <p:attrNameLst>
                                          <p:attrName>style.visibility</p:attrName>
                                        </p:attrNameLst>
                                      </p:cBhvr>
                                      <p:to>
                                        <p:strVal val="visible"/>
                                      </p:to>
                                    </p:set>
                                    <p:animEffect transition="in" filter="dissolve">
                                      <p:cBhvr>
                                        <p:cTn id="83" dur="500"/>
                                        <p:tgtEl>
                                          <p:spTgt spid="920630"/>
                                        </p:tgtEl>
                                      </p:cBhvr>
                                    </p:animEffect>
                                  </p:childTnLst>
                                </p:cTn>
                              </p:par>
                              <p:par>
                                <p:cTn id="84" presetID="9" presetClass="exit" presetSubtype="0" fill="hold" grpId="1" nodeType="withEffect">
                                  <p:stCondLst>
                                    <p:cond delay="0"/>
                                  </p:stCondLst>
                                  <p:childTnLst>
                                    <p:animEffect transition="out" filter="dissolve">
                                      <p:cBhvr>
                                        <p:cTn id="85" dur="500"/>
                                        <p:tgtEl>
                                          <p:spTgt spid="920628"/>
                                        </p:tgtEl>
                                      </p:cBhvr>
                                    </p:animEffect>
                                    <p:set>
                                      <p:cBhvr>
                                        <p:cTn id="86" dur="1" fill="hold">
                                          <p:stCondLst>
                                            <p:cond delay="499"/>
                                          </p:stCondLst>
                                        </p:cTn>
                                        <p:tgtEl>
                                          <p:spTgt spid="920628"/>
                                        </p:tgtEl>
                                        <p:attrNameLst>
                                          <p:attrName>style.visibility</p:attrName>
                                        </p:attrNameLst>
                                      </p:cBhvr>
                                      <p:to>
                                        <p:strVal val="hidden"/>
                                      </p:to>
                                    </p:set>
                                  </p:childTnLst>
                                </p:cTn>
                              </p:par>
                            </p:childTnLst>
                          </p:cTn>
                        </p:par>
                      </p:childTnLst>
                    </p:cTn>
                  </p:par>
                  <p:par>
                    <p:cTn id="87" fill="hold" nodeType="clickPar">
                      <p:stCondLst>
                        <p:cond delay="indefinite"/>
                      </p:stCondLst>
                      <p:childTnLst>
                        <p:par>
                          <p:cTn id="88" fill="hold" nodeType="withGroup">
                            <p:stCondLst>
                              <p:cond delay="0"/>
                            </p:stCondLst>
                            <p:childTnLst>
                              <p:par>
                                <p:cTn id="89" presetID="5" presetClass="entr" presetSubtype="10" fill="hold" grpId="0" nodeType="clickEffect">
                                  <p:stCondLst>
                                    <p:cond delay="0"/>
                                  </p:stCondLst>
                                  <p:childTnLst>
                                    <p:set>
                                      <p:cBhvr>
                                        <p:cTn id="90" dur="1" fill="hold">
                                          <p:stCondLst>
                                            <p:cond delay="0"/>
                                          </p:stCondLst>
                                        </p:cTn>
                                        <p:tgtEl>
                                          <p:spTgt spid="920593"/>
                                        </p:tgtEl>
                                        <p:attrNameLst>
                                          <p:attrName>style.visibility</p:attrName>
                                        </p:attrNameLst>
                                      </p:cBhvr>
                                      <p:to>
                                        <p:strVal val="visible"/>
                                      </p:to>
                                    </p:set>
                                    <p:animEffect transition="in" filter="checkerboard(across)">
                                      <p:cBhvr>
                                        <p:cTn id="91" dur="500"/>
                                        <p:tgtEl>
                                          <p:spTgt spid="920593"/>
                                        </p:tgtEl>
                                      </p:cBhvr>
                                    </p:animEffect>
                                  </p:childTnLst>
                                </p:cTn>
                              </p:par>
                              <p:par>
                                <p:cTn id="92" presetID="5" presetClass="entr" presetSubtype="10" fill="hold" grpId="0" nodeType="withEffect">
                                  <p:stCondLst>
                                    <p:cond delay="0"/>
                                  </p:stCondLst>
                                  <p:childTnLst>
                                    <p:set>
                                      <p:cBhvr>
                                        <p:cTn id="93" dur="1" fill="hold">
                                          <p:stCondLst>
                                            <p:cond delay="0"/>
                                          </p:stCondLst>
                                        </p:cTn>
                                        <p:tgtEl>
                                          <p:spTgt spid="920594"/>
                                        </p:tgtEl>
                                        <p:attrNameLst>
                                          <p:attrName>style.visibility</p:attrName>
                                        </p:attrNameLst>
                                      </p:cBhvr>
                                      <p:to>
                                        <p:strVal val="visible"/>
                                      </p:to>
                                    </p:set>
                                    <p:animEffect transition="in" filter="checkerboard(across)">
                                      <p:cBhvr>
                                        <p:cTn id="94" dur="500"/>
                                        <p:tgtEl>
                                          <p:spTgt spid="920594"/>
                                        </p:tgtEl>
                                      </p:cBhvr>
                                    </p:animEffect>
                                  </p:childTnLst>
                                </p:cTn>
                              </p:par>
                              <p:par>
                                <p:cTn id="95" presetID="5" presetClass="entr" presetSubtype="10" fill="hold" grpId="0" nodeType="withEffect">
                                  <p:stCondLst>
                                    <p:cond delay="0"/>
                                  </p:stCondLst>
                                  <p:childTnLst>
                                    <p:set>
                                      <p:cBhvr>
                                        <p:cTn id="96" dur="1" fill="hold">
                                          <p:stCondLst>
                                            <p:cond delay="0"/>
                                          </p:stCondLst>
                                        </p:cTn>
                                        <p:tgtEl>
                                          <p:spTgt spid="920595"/>
                                        </p:tgtEl>
                                        <p:attrNameLst>
                                          <p:attrName>style.visibility</p:attrName>
                                        </p:attrNameLst>
                                      </p:cBhvr>
                                      <p:to>
                                        <p:strVal val="visible"/>
                                      </p:to>
                                    </p:set>
                                    <p:animEffect transition="in" filter="checkerboard(across)">
                                      <p:cBhvr>
                                        <p:cTn id="97" dur="500"/>
                                        <p:tgtEl>
                                          <p:spTgt spid="920595"/>
                                        </p:tgtEl>
                                      </p:cBhvr>
                                    </p:animEffect>
                                  </p:childTnLst>
                                </p:cTn>
                              </p:par>
                              <p:par>
                                <p:cTn id="98" presetID="5" presetClass="entr" presetSubtype="10" fill="hold" grpId="0" nodeType="withEffect">
                                  <p:stCondLst>
                                    <p:cond delay="0"/>
                                  </p:stCondLst>
                                  <p:childTnLst>
                                    <p:set>
                                      <p:cBhvr>
                                        <p:cTn id="99" dur="1" fill="hold">
                                          <p:stCondLst>
                                            <p:cond delay="0"/>
                                          </p:stCondLst>
                                        </p:cTn>
                                        <p:tgtEl>
                                          <p:spTgt spid="920596"/>
                                        </p:tgtEl>
                                        <p:attrNameLst>
                                          <p:attrName>style.visibility</p:attrName>
                                        </p:attrNameLst>
                                      </p:cBhvr>
                                      <p:to>
                                        <p:strVal val="visible"/>
                                      </p:to>
                                    </p:set>
                                    <p:animEffect transition="in" filter="checkerboard(across)">
                                      <p:cBhvr>
                                        <p:cTn id="100" dur="500"/>
                                        <p:tgtEl>
                                          <p:spTgt spid="920596"/>
                                        </p:tgtEl>
                                      </p:cBhvr>
                                    </p:animEffect>
                                  </p:childTnLst>
                                </p:cTn>
                              </p:par>
                              <p:par>
                                <p:cTn id="101" presetID="5" presetClass="entr" presetSubtype="10" fill="hold" grpId="0" nodeType="withEffect">
                                  <p:stCondLst>
                                    <p:cond delay="0"/>
                                  </p:stCondLst>
                                  <p:childTnLst>
                                    <p:set>
                                      <p:cBhvr>
                                        <p:cTn id="102" dur="1" fill="hold">
                                          <p:stCondLst>
                                            <p:cond delay="0"/>
                                          </p:stCondLst>
                                        </p:cTn>
                                        <p:tgtEl>
                                          <p:spTgt spid="920597"/>
                                        </p:tgtEl>
                                        <p:attrNameLst>
                                          <p:attrName>style.visibility</p:attrName>
                                        </p:attrNameLst>
                                      </p:cBhvr>
                                      <p:to>
                                        <p:strVal val="visible"/>
                                      </p:to>
                                    </p:set>
                                    <p:animEffect transition="in" filter="checkerboard(across)">
                                      <p:cBhvr>
                                        <p:cTn id="103" dur="500"/>
                                        <p:tgtEl>
                                          <p:spTgt spid="920597"/>
                                        </p:tgtEl>
                                      </p:cBhvr>
                                    </p:animEffect>
                                  </p:childTnLst>
                                </p:cTn>
                              </p:par>
                              <p:par>
                                <p:cTn id="104" presetID="5" presetClass="entr" presetSubtype="10" fill="hold" grpId="0" nodeType="withEffect">
                                  <p:stCondLst>
                                    <p:cond delay="0"/>
                                  </p:stCondLst>
                                  <p:childTnLst>
                                    <p:set>
                                      <p:cBhvr>
                                        <p:cTn id="105" dur="1" fill="hold">
                                          <p:stCondLst>
                                            <p:cond delay="0"/>
                                          </p:stCondLst>
                                        </p:cTn>
                                        <p:tgtEl>
                                          <p:spTgt spid="920598"/>
                                        </p:tgtEl>
                                        <p:attrNameLst>
                                          <p:attrName>style.visibility</p:attrName>
                                        </p:attrNameLst>
                                      </p:cBhvr>
                                      <p:to>
                                        <p:strVal val="visible"/>
                                      </p:to>
                                    </p:set>
                                    <p:animEffect transition="in" filter="checkerboard(across)">
                                      <p:cBhvr>
                                        <p:cTn id="106" dur="500"/>
                                        <p:tgtEl>
                                          <p:spTgt spid="920598"/>
                                        </p:tgtEl>
                                      </p:cBhvr>
                                    </p:animEffect>
                                  </p:childTnLst>
                                </p:cTn>
                              </p:par>
                              <p:par>
                                <p:cTn id="107" presetID="9" presetClass="entr" presetSubtype="0" fill="hold" grpId="0" nodeType="withEffect">
                                  <p:stCondLst>
                                    <p:cond delay="0"/>
                                  </p:stCondLst>
                                  <p:childTnLst>
                                    <p:set>
                                      <p:cBhvr>
                                        <p:cTn id="108" dur="1" fill="hold">
                                          <p:stCondLst>
                                            <p:cond delay="0"/>
                                          </p:stCondLst>
                                        </p:cTn>
                                        <p:tgtEl>
                                          <p:spTgt spid="920631"/>
                                        </p:tgtEl>
                                        <p:attrNameLst>
                                          <p:attrName>style.visibility</p:attrName>
                                        </p:attrNameLst>
                                      </p:cBhvr>
                                      <p:to>
                                        <p:strVal val="visible"/>
                                      </p:to>
                                    </p:set>
                                    <p:animEffect transition="in" filter="dissolve">
                                      <p:cBhvr>
                                        <p:cTn id="109" dur="500"/>
                                        <p:tgtEl>
                                          <p:spTgt spid="920631"/>
                                        </p:tgtEl>
                                      </p:cBhvr>
                                    </p:animEffect>
                                  </p:childTnLst>
                                </p:cTn>
                              </p:par>
                              <p:par>
                                <p:cTn id="110" presetID="9" presetClass="exit" presetSubtype="0" fill="hold" grpId="1" nodeType="withEffect">
                                  <p:stCondLst>
                                    <p:cond delay="0"/>
                                  </p:stCondLst>
                                  <p:childTnLst>
                                    <p:animEffect transition="out" filter="dissolve">
                                      <p:cBhvr>
                                        <p:cTn id="111" dur="500"/>
                                        <p:tgtEl>
                                          <p:spTgt spid="920622"/>
                                        </p:tgtEl>
                                      </p:cBhvr>
                                    </p:animEffect>
                                    <p:set>
                                      <p:cBhvr>
                                        <p:cTn id="112" dur="1" fill="hold">
                                          <p:stCondLst>
                                            <p:cond delay="499"/>
                                          </p:stCondLst>
                                        </p:cTn>
                                        <p:tgtEl>
                                          <p:spTgt spid="920622"/>
                                        </p:tgtEl>
                                        <p:attrNameLst>
                                          <p:attrName>style.visibility</p:attrName>
                                        </p:attrNameLst>
                                      </p:cBhvr>
                                      <p:to>
                                        <p:strVal val="hidden"/>
                                      </p:to>
                                    </p:set>
                                  </p:childTnLst>
                                </p:cTn>
                              </p:par>
                              <p:par>
                                <p:cTn id="113" presetID="9" presetClass="exit" presetSubtype="0" fill="hold" grpId="1" nodeType="withEffect">
                                  <p:stCondLst>
                                    <p:cond delay="0"/>
                                  </p:stCondLst>
                                  <p:childTnLst>
                                    <p:animEffect transition="out" filter="dissolve">
                                      <p:cBhvr>
                                        <p:cTn id="114" dur="500"/>
                                        <p:tgtEl>
                                          <p:spTgt spid="920618"/>
                                        </p:tgtEl>
                                      </p:cBhvr>
                                    </p:animEffect>
                                    <p:set>
                                      <p:cBhvr>
                                        <p:cTn id="115" dur="1" fill="hold">
                                          <p:stCondLst>
                                            <p:cond delay="499"/>
                                          </p:stCondLst>
                                        </p:cTn>
                                        <p:tgtEl>
                                          <p:spTgt spid="920618"/>
                                        </p:tgtEl>
                                        <p:attrNameLst>
                                          <p:attrName>style.visibility</p:attrName>
                                        </p:attrNameLst>
                                      </p:cBhvr>
                                      <p:to>
                                        <p:strVal val="hidden"/>
                                      </p:to>
                                    </p:set>
                                  </p:childTnLst>
                                </p:cTn>
                              </p:par>
                            </p:childTnLst>
                          </p:cTn>
                        </p:par>
                      </p:childTnLst>
                    </p:cTn>
                  </p:par>
                  <p:par>
                    <p:cTn id="116" fill="hold" nodeType="clickPar">
                      <p:stCondLst>
                        <p:cond delay="indefinite"/>
                      </p:stCondLst>
                      <p:childTnLst>
                        <p:par>
                          <p:cTn id="117" fill="hold" nodeType="withGroup">
                            <p:stCondLst>
                              <p:cond delay="0"/>
                            </p:stCondLst>
                            <p:childTnLst>
                              <p:par>
                                <p:cTn id="118" presetID="5" presetClass="entr" presetSubtype="10" fill="hold" grpId="0" nodeType="clickEffect">
                                  <p:stCondLst>
                                    <p:cond delay="0"/>
                                  </p:stCondLst>
                                  <p:childTnLst>
                                    <p:set>
                                      <p:cBhvr>
                                        <p:cTn id="119" dur="1" fill="hold">
                                          <p:stCondLst>
                                            <p:cond delay="0"/>
                                          </p:stCondLst>
                                        </p:cTn>
                                        <p:tgtEl>
                                          <p:spTgt spid="920632"/>
                                        </p:tgtEl>
                                        <p:attrNameLst>
                                          <p:attrName>style.visibility</p:attrName>
                                        </p:attrNameLst>
                                      </p:cBhvr>
                                      <p:to>
                                        <p:strVal val="visible"/>
                                      </p:to>
                                    </p:set>
                                    <p:animEffect transition="in" filter="checkerboard(across)">
                                      <p:cBhvr>
                                        <p:cTn id="120" dur="500"/>
                                        <p:tgtEl>
                                          <p:spTgt spid="920632"/>
                                        </p:tgtEl>
                                      </p:cBhvr>
                                    </p:animEffect>
                                  </p:childTnLst>
                                </p:cTn>
                              </p:par>
                            </p:childTnLst>
                          </p:cTn>
                        </p:par>
                      </p:childTnLst>
                    </p:cTn>
                  </p:par>
                  <p:par>
                    <p:cTn id="121" fill="hold" nodeType="clickPar">
                      <p:stCondLst>
                        <p:cond delay="indefinite"/>
                      </p:stCondLst>
                      <p:childTnLst>
                        <p:par>
                          <p:cTn id="122" fill="hold" nodeType="withGroup">
                            <p:stCondLst>
                              <p:cond delay="0"/>
                            </p:stCondLst>
                            <p:childTnLst>
                              <p:par>
                                <p:cTn id="123" presetID="9" presetClass="entr" presetSubtype="0" fill="hold" grpId="0" nodeType="clickEffect">
                                  <p:stCondLst>
                                    <p:cond delay="0"/>
                                  </p:stCondLst>
                                  <p:childTnLst>
                                    <p:set>
                                      <p:cBhvr>
                                        <p:cTn id="124" dur="1" fill="hold">
                                          <p:stCondLst>
                                            <p:cond delay="0"/>
                                          </p:stCondLst>
                                        </p:cTn>
                                        <p:tgtEl>
                                          <p:spTgt spid="920633"/>
                                        </p:tgtEl>
                                        <p:attrNameLst>
                                          <p:attrName>style.visibility</p:attrName>
                                        </p:attrNameLst>
                                      </p:cBhvr>
                                      <p:to>
                                        <p:strVal val="visible"/>
                                      </p:to>
                                    </p:set>
                                    <p:animEffect transition="in" filter="dissolve">
                                      <p:cBhvr>
                                        <p:cTn id="125" dur="500"/>
                                        <p:tgtEl>
                                          <p:spTgt spid="920633"/>
                                        </p:tgtEl>
                                      </p:cBhvr>
                                    </p:animEffect>
                                  </p:childTnLst>
                                </p:cTn>
                              </p:par>
                            </p:childTnLst>
                          </p:cTn>
                        </p:par>
                      </p:childTnLst>
                    </p:cTn>
                  </p:par>
                  <p:par>
                    <p:cTn id="126" fill="hold" nodeType="clickPar">
                      <p:stCondLst>
                        <p:cond delay="indefinite"/>
                      </p:stCondLst>
                      <p:childTnLst>
                        <p:par>
                          <p:cTn id="127" fill="hold" nodeType="withGroup">
                            <p:stCondLst>
                              <p:cond delay="0"/>
                            </p:stCondLst>
                            <p:childTnLst>
                              <p:par>
                                <p:cTn id="128" presetID="9" presetClass="entr" presetSubtype="0" fill="hold" grpId="0" nodeType="clickEffect">
                                  <p:stCondLst>
                                    <p:cond delay="0"/>
                                  </p:stCondLst>
                                  <p:childTnLst>
                                    <p:set>
                                      <p:cBhvr>
                                        <p:cTn id="129" dur="1" fill="hold">
                                          <p:stCondLst>
                                            <p:cond delay="0"/>
                                          </p:stCondLst>
                                        </p:cTn>
                                        <p:tgtEl>
                                          <p:spTgt spid="920634"/>
                                        </p:tgtEl>
                                        <p:attrNameLst>
                                          <p:attrName>style.visibility</p:attrName>
                                        </p:attrNameLst>
                                      </p:cBhvr>
                                      <p:to>
                                        <p:strVal val="visible"/>
                                      </p:to>
                                    </p:set>
                                    <p:animEffect transition="in" filter="dissolve">
                                      <p:cBhvr>
                                        <p:cTn id="130" dur="500"/>
                                        <p:tgtEl>
                                          <p:spTgt spid="920634"/>
                                        </p:tgtEl>
                                      </p:cBhvr>
                                    </p:animEffect>
                                  </p:childTnLst>
                                </p:cTn>
                              </p:par>
                              <p:par>
                                <p:cTn id="131" presetID="9" presetClass="entr" presetSubtype="0" fill="hold" grpId="0" nodeType="withEffect">
                                  <p:stCondLst>
                                    <p:cond delay="0"/>
                                  </p:stCondLst>
                                  <p:childTnLst>
                                    <p:set>
                                      <p:cBhvr>
                                        <p:cTn id="132" dur="1" fill="hold">
                                          <p:stCondLst>
                                            <p:cond delay="0"/>
                                          </p:stCondLst>
                                        </p:cTn>
                                        <p:tgtEl>
                                          <p:spTgt spid="920635"/>
                                        </p:tgtEl>
                                        <p:attrNameLst>
                                          <p:attrName>style.visibility</p:attrName>
                                        </p:attrNameLst>
                                      </p:cBhvr>
                                      <p:to>
                                        <p:strVal val="visible"/>
                                      </p:to>
                                    </p:set>
                                    <p:animEffect transition="in" filter="dissolve">
                                      <p:cBhvr>
                                        <p:cTn id="133" dur="500"/>
                                        <p:tgtEl>
                                          <p:spTgt spid="920635"/>
                                        </p:tgtEl>
                                      </p:cBhvr>
                                    </p:animEffect>
                                  </p:childTnLst>
                                </p:cTn>
                              </p:par>
                              <p:par>
                                <p:cTn id="134" presetID="9" presetClass="exit" presetSubtype="0" fill="hold" grpId="1" nodeType="withEffect">
                                  <p:stCondLst>
                                    <p:cond delay="0"/>
                                  </p:stCondLst>
                                  <p:childTnLst>
                                    <p:animEffect transition="out" filter="dissolve">
                                      <p:cBhvr>
                                        <p:cTn id="135" dur="500"/>
                                        <p:tgtEl>
                                          <p:spTgt spid="920633"/>
                                        </p:tgtEl>
                                      </p:cBhvr>
                                    </p:animEffect>
                                    <p:set>
                                      <p:cBhvr>
                                        <p:cTn id="136" dur="1" fill="hold">
                                          <p:stCondLst>
                                            <p:cond delay="499"/>
                                          </p:stCondLst>
                                        </p:cTn>
                                        <p:tgtEl>
                                          <p:spTgt spid="920633"/>
                                        </p:tgtEl>
                                        <p:attrNameLst>
                                          <p:attrName>style.visibility</p:attrName>
                                        </p:attrNameLst>
                                      </p:cBhvr>
                                      <p:to>
                                        <p:strVal val="hidden"/>
                                      </p:to>
                                    </p:set>
                                  </p:childTnLst>
                                </p:cTn>
                              </p:par>
                            </p:childTnLst>
                          </p:cTn>
                        </p:par>
                      </p:childTnLst>
                    </p:cTn>
                  </p:par>
                  <p:par>
                    <p:cTn id="137" fill="hold" nodeType="clickPar">
                      <p:stCondLst>
                        <p:cond delay="indefinite"/>
                      </p:stCondLst>
                      <p:childTnLst>
                        <p:par>
                          <p:cTn id="138" fill="hold" nodeType="withGroup">
                            <p:stCondLst>
                              <p:cond delay="0"/>
                            </p:stCondLst>
                            <p:childTnLst>
                              <p:par>
                                <p:cTn id="139" presetID="9" presetClass="exit" presetSubtype="0" fill="hold" grpId="1" nodeType="clickEffect">
                                  <p:stCondLst>
                                    <p:cond delay="0"/>
                                  </p:stCondLst>
                                  <p:childTnLst>
                                    <p:animEffect transition="out" filter="dissolve">
                                      <p:cBhvr>
                                        <p:cTn id="140" dur="500"/>
                                        <p:tgtEl>
                                          <p:spTgt spid="920632"/>
                                        </p:tgtEl>
                                      </p:cBhvr>
                                    </p:animEffect>
                                    <p:set>
                                      <p:cBhvr>
                                        <p:cTn id="141" dur="1" fill="hold">
                                          <p:stCondLst>
                                            <p:cond delay="499"/>
                                          </p:stCondLst>
                                        </p:cTn>
                                        <p:tgtEl>
                                          <p:spTgt spid="920632"/>
                                        </p:tgtEl>
                                        <p:attrNameLst>
                                          <p:attrName>style.visibility</p:attrName>
                                        </p:attrNameLst>
                                      </p:cBhvr>
                                      <p:to>
                                        <p:strVal val="hidden"/>
                                      </p:to>
                                    </p:set>
                                  </p:childTnLst>
                                </p:cTn>
                              </p:par>
                              <p:par>
                                <p:cTn id="142" presetID="9" presetClass="entr" presetSubtype="0" fill="hold" grpId="0" nodeType="withEffect">
                                  <p:stCondLst>
                                    <p:cond delay="0"/>
                                  </p:stCondLst>
                                  <p:childTnLst>
                                    <p:set>
                                      <p:cBhvr>
                                        <p:cTn id="143" dur="1" fill="hold">
                                          <p:stCondLst>
                                            <p:cond delay="0"/>
                                          </p:stCondLst>
                                        </p:cTn>
                                        <p:tgtEl>
                                          <p:spTgt spid="920636"/>
                                        </p:tgtEl>
                                        <p:attrNameLst>
                                          <p:attrName>style.visibility</p:attrName>
                                        </p:attrNameLst>
                                      </p:cBhvr>
                                      <p:to>
                                        <p:strVal val="visible"/>
                                      </p:to>
                                    </p:set>
                                    <p:animEffect transition="in" filter="dissolve">
                                      <p:cBhvr>
                                        <p:cTn id="144" dur="500"/>
                                        <p:tgtEl>
                                          <p:spTgt spid="920636"/>
                                        </p:tgtEl>
                                      </p:cBhvr>
                                    </p:animEffect>
                                  </p:childTnLst>
                                </p:cTn>
                              </p:par>
                            </p:childTnLst>
                          </p:cTn>
                        </p:par>
                      </p:childTnLst>
                    </p:cTn>
                  </p:par>
                  <p:par>
                    <p:cTn id="145" fill="hold" nodeType="clickPar">
                      <p:stCondLst>
                        <p:cond delay="indefinite"/>
                      </p:stCondLst>
                      <p:childTnLst>
                        <p:par>
                          <p:cTn id="146" fill="hold" nodeType="withGroup">
                            <p:stCondLst>
                              <p:cond delay="0"/>
                            </p:stCondLst>
                            <p:childTnLst>
                              <p:par>
                                <p:cTn id="147" presetID="9" presetClass="exit" presetSubtype="0" fill="hold" grpId="1" nodeType="clickEffect">
                                  <p:stCondLst>
                                    <p:cond delay="0"/>
                                  </p:stCondLst>
                                  <p:childTnLst>
                                    <p:animEffect transition="out" filter="dissolve">
                                      <p:cBhvr>
                                        <p:cTn id="148" dur="500"/>
                                        <p:tgtEl>
                                          <p:spTgt spid="920636"/>
                                        </p:tgtEl>
                                      </p:cBhvr>
                                    </p:animEffect>
                                    <p:set>
                                      <p:cBhvr>
                                        <p:cTn id="149" dur="1" fill="hold">
                                          <p:stCondLst>
                                            <p:cond delay="499"/>
                                          </p:stCondLst>
                                        </p:cTn>
                                        <p:tgtEl>
                                          <p:spTgt spid="920636"/>
                                        </p:tgtEl>
                                        <p:attrNameLst>
                                          <p:attrName>style.visibility</p:attrName>
                                        </p:attrNameLst>
                                      </p:cBhvr>
                                      <p:to>
                                        <p:strVal val="hidden"/>
                                      </p:to>
                                    </p:set>
                                  </p:childTnLst>
                                </p:cTn>
                              </p:par>
                              <p:par>
                                <p:cTn id="150" presetID="9" presetClass="entr" presetSubtype="0" fill="hold" grpId="0" nodeType="withEffect">
                                  <p:stCondLst>
                                    <p:cond delay="0"/>
                                  </p:stCondLst>
                                  <p:childTnLst>
                                    <p:set>
                                      <p:cBhvr>
                                        <p:cTn id="151" dur="1" fill="hold">
                                          <p:stCondLst>
                                            <p:cond delay="0"/>
                                          </p:stCondLst>
                                        </p:cTn>
                                        <p:tgtEl>
                                          <p:spTgt spid="920637"/>
                                        </p:tgtEl>
                                        <p:attrNameLst>
                                          <p:attrName>style.visibility</p:attrName>
                                        </p:attrNameLst>
                                      </p:cBhvr>
                                      <p:to>
                                        <p:strVal val="visible"/>
                                      </p:to>
                                    </p:set>
                                    <p:animEffect transition="in" filter="dissolve">
                                      <p:cBhvr>
                                        <p:cTn id="152" dur="500"/>
                                        <p:tgtEl>
                                          <p:spTgt spid="920637"/>
                                        </p:tgtEl>
                                      </p:cBhvr>
                                    </p:animEffect>
                                  </p:childTnLst>
                                </p:cTn>
                              </p:par>
                            </p:childTnLst>
                          </p:cTn>
                        </p:par>
                      </p:childTnLst>
                    </p:cTn>
                  </p:par>
                  <p:par>
                    <p:cTn id="153" fill="hold" nodeType="clickPar">
                      <p:stCondLst>
                        <p:cond delay="indefinite"/>
                      </p:stCondLst>
                      <p:childTnLst>
                        <p:par>
                          <p:cTn id="154" fill="hold" nodeType="withGroup">
                            <p:stCondLst>
                              <p:cond delay="0"/>
                            </p:stCondLst>
                            <p:childTnLst>
                              <p:par>
                                <p:cTn id="155" presetID="9" presetClass="entr" presetSubtype="0" fill="hold" grpId="0" nodeType="clickEffect">
                                  <p:stCondLst>
                                    <p:cond delay="0"/>
                                  </p:stCondLst>
                                  <p:childTnLst>
                                    <p:set>
                                      <p:cBhvr>
                                        <p:cTn id="156" dur="1" fill="hold">
                                          <p:stCondLst>
                                            <p:cond delay="0"/>
                                          </p:stCondLst>
                                        </p:cTn>
                                        <p:tgtEl>
                                          <p:spTgt spid="920638"/>
                                        </p:tgtEl>
                                        <p:attrNameLst>
                                          <p:attrName>style.visibility</p:attrName>
                                        </p:attrNameLst>
                                      </p:cBhvr>
                                      <p:to>
                                        <p:strVal val="visible"/>
                                      </p:to>
                                    </p:set>
                                    <p:animEffect transition="in" filter="dissolve">
                                      <p:cBhvr>
                                        <p:cTn id="157" dur="500"/>
                                        <p:tgtEl>
                                          <p:spTgt spid="920638"/>
                                        </p:tgtEl>
                                      </p:cBhvr>
                                    </p:animEffect>
                                  </p:childTnLst>
                                </p:cTn>
                              </p:par>
                            </p:childTnLst>
                          </p:cTn>
                        </p:par>
                      </p:childTnLst>
                    </p:cTn>
                  </p:par>
                  <p:par>
                    <p:cTn id="158" fill="hold" nodeType="clickPar">
                      <p:stCondLst>
                        <p:cond delay="indefinite"/>
                      </p:stCondLst>
                      <p:childTnLst>
                        <p:par>
                          <p:cTn id="159" fill="hold" nodeType="withGroup">
                            <p:stCondLst>
                              <p:cond delay="0"/>
                            </p:stCondLst>
                            <p:childTnLst>
                              <p:par>
                                <p:cTn id="160" presetID="9" presetClass="entr" presetSubtype="0" fill="hold" grpId="0" nodeType="clickEffect">
                                  <p:stCondLst>
                                    <p:cond delay="0"/>
                                  </p:stCondLst>
                                  <p:childTnLst>
                                    <p:set>
                                      <p:cBhvr>
                                        <p:cTn id="161" dur="1" fill="hold">
                                          <p:stCondLst>
                                            <p:cond delay="0"/>
                                          </p:stCondLst>
                                        </p:cTn>
                                        <p:tgtEl>
                                          <p:spTgt spid="920639"/>
                                        </p:tgtEl>
                                        <p:attrNameLst>
                                          <p:attrName>style.visibility</p:attrName>
                                        </p:attrNameLst>
                                      </p:cBhvr>
                                      <p:to>
                                        <p:strVal val="visible"/>
                                      </p:to>
                                    </p:set>
                                    <p:animEffect transition="in" filter="dissolve">
                                      <p:cBhvr>
                                        <p:cTn id="162" dur="500"/>
                                        <p:tgtEl>
                                          <p:spTgt spid="920639"/>
                                        </p:tgtEl>
                                      </p:cBhvr>
                                    </p:animEffect>
                                  </p:childTnLst>
                                </p:cTn>
                              </p:par>
                              <p:par>
                                <p:cTn id="163" presetID="9" presetClass="entr" presetSubtype="0" fill="hold" grpId="0" nodeType="withEffect">
                                  <p:stCondLst>
                                    <p:cond delay="0"/>
                                  </p:stCondLst>
                                  <p:childTnLst>
                                    <p:set>
                                      <p:cBhvr>
                                        <p:cTn id="164" dur="1" fill="hold">
                                          <p:stCondLst>
                                            <p:cond delay="0"/>
                                          </p:stCondLst>
                                        </p:cTn>
                                        <p:tgtEl>
                                          <p:spTgt spid="920640"/>
                                        </p:tgtEl>
                                        <p:attrNameLst>
                                          <p:attrName>style.visibility</p:attrName>
                                        </p:attrNameLst>
                                      </p:cBhvr>
                                      <p:to>
                                        <p:strVal val="visible"/>
                                      </p:to>
                                    </p:set>
                                    <p:animEffect transition="in" filter="dissolve">
                                      <p:cBhvr>
                                        <p:cTn id="165" dur="500"/>
                                        <p:tgtEl>
                                          <p:spTgt spid="920640"/>
                                        </p:tgtEl>
                                      </p:cBhvr>
                                    </p:animEffect>
                                  </p:childTnLst>
                                </p:cTn>
                              </p:par>
                              <p:par>
                                <p:cTn id="166" presetID="9" presetClass="exit" presetSubtype="0" fill="hold" grpId="1" nodeType="withEffect">
                                  <p:stCondLst>
                                    <p:cond delay="0"/>
                                  </p:stCondLst>
                                  <p:childTnLst>
                                    <p:animEffect transition="out" filter="dissolve">
                                      <p:cBhvr>
                                        <p:cTn id="167" dur="500"/>
                                        <p:tgtEl>
                                          <p:spTgt spid="920638"/>
                                        </p:tgtEl>
                                      </p:cBhvr>
                                    </p:animEffect>
                                    <p:set>
                                      <p:cBhvr>
                                        <p:cTn id="168" dur="1" fill="hold">
                                          <p:stCondLst>
                                            <p:cond delay="499"/>
                                          </p:stCondLst>
                                        </p:cTn>
                                        <p:tgtEl>
                                          <p:spTgt spid="920638"/>
                                        </p:tgtEl>
                                        <p:attrNameLst>
                                          <p:attrName>style.visibility</p:attrName>
                                        </p:attrNameLst>
                                      </p:cBhvr>
                                      <p:to>
                                        <p:strVal val="hidden"/>
                                      </p:to>
                                    </p:set>
                                  </p:childTnLst>
                                </p:cTn>
                              </p:par>
                            </p:childTnLst>
                          </p:cTn>
                        </p:par>
                      </p:childTnLst>
                    </p:cTn>
                  </p:par>
                  <p:par>
                    <p:cTn id="169" fill="hold" nodeType="clickPar">
                      <p:stCondLst>
                        <p:cond delay="indefinite"/>
                      </p:stCondLst>
                      <p:childTnLst>
                        <p:par>
                          <p:cTn id="170" fill="hold" nodeType="withGroup">
                            <p:stCondLst>
                              <p:cond delay="0"/>
                            </p:stCondLst>
                            <p:childTnLst>
                              <p:par>
                                <p:cTn id="171" presetID="4" presetClass="entr" presetSubtype="16" fill="hold" grpId="0" nodeType="clickEffect">
                                  <p:stCondLst>
                                    <p:cond delay="0"/>
                                  </p:stCondLst>
                                  <p:childTnLst>
                                    <p:set>
                                      <p:cBhvr>
                                        <p:cTn id="172" dur="1" fill="hold">
                                          <p:stCondLst>
                                            <p:cond delay="0"/>
                                          </p:stCondLst>
                                        </p:cTn>
                                        <p:tgtEl>
                                          <p:spTgt spid="920599"/>
                                        </p:tgtEl>
                                        <p:attrNameLst>
                                          <p:attrName>style.visibility</p:attrName>
                                        </p:attrNameLst>
                                      </p:cBhvr>
                                      <p:to>
                                        <p:strVal val="visible"/>
                                      </p:to>
                                    </p:set>
                                    <p:animEffect transition="in" filter="box(in)">
                                      <p:cBhvr>
                                        <p:cTn id="173" dur="500"/>
                                        <p:tgtEl>
                                          <p:spTgt spid="920599"/>
                                        </p:tgtEl>
                                      </p:cBhvr>
                                    </p:animEffect>
                                  </p:childTnLst>
                                </p:cTn>
                              </p:par>
                              <p:par>
                                <p:cTn id="174" presetID="4" presetClass="entr" presetSubtype="16" fill="hold" grpId="0" nodeType="withEffect">
                                  <p:stCondLst>
                                    <p:cond delay="0"/>
                                  </p:stCondLst>
                                  <p:childTnLst>
                                    <p:set>
                                      <p:cBhvr>
                                        <p:cTn id="175" dur="1" fill="hold">
                                          <p:stCondLst>
                                            <p:cond delay="0"/>
                                          </p:stCondLst>
                                        </p:cTn>
                                        <p:tgtEl>
                                          <p:spTgt spid="920600"/>
                                        </p:tgtEl>
                                        <p:attrNameLst>
                                          <p:attrName>style.visibility</p:attrName>
                                        </p:attrNameLst>
                                      </p:cBhvr>
                                      <p:to>
                                        <p:strVal val="visible"/>
                                      </p:to>
                                    </p:set>
                                    <p:animEffect transition="in" filter="box(in)">
                                      <p:cBhvr>
                                        <p:cTn id="176" dur="500"/>
                                        <p:tgtEl>
                                          <p:spTgt spid="920600"/>
                                        </p:tgtEl>
                                      </p:cBhvr>
                                    </p:animEffect>
                                  </p:childTnLst>
                                </p:cTn>
                              </p:par>
                              <p:par>
                                <p:cTn id="177" presetID="4" presetClass="entr" presetSubtype="16" fill="hold" grpId="0" nodeType="withEffect">
                                  <p:stCondLst>
                                    <p:cond delay="0"/>
                                  </p:stCondLst>
                                  <p:childTnLst>
                                    <p:set>
                                      <p:cBhvr>
                                        <p:cTn id="178" dur="1" fill="hold">
                                          <p:stCondLst>
                                            <p:cond delay="0"/>
                                          </p:stCondLst>
                                        </p:cTn>
                                        <p:tgtEl>
                                          <p:spTgt spid="920601"/>
                                        </p:tgtEl>
                                        <p:attrNameLst>
                                          <p:attrName>style.visibility</p:attrName>
                                        </p:attrNameLst>
                                      </p:cBhvr>
                                      <p:to>
                                        <p:strVal val="visible"/>
                                      </p:to>
                                    </p:set>
                                    <p:animEffect transition="in" filter="box(in)">
                                      <p:cBhvr>
                                        <p:cTn id="179" dur="500"/>
                                        <p:tgtEl>
                                          <p:spTgt spid="920601"/>
                                        </p:tgtEl>
                                      </p:cBhvr>
                                    </p:animEffect>
                                  </p:childTnLst>
                                </p:cTn>
                              </p:par>
                              <p:par>
                                <p:cTn id="180" presetID="4" presetClass="entr" presetSubtype="16" fill="hold" grpId="0" nodeType="withEffect">
                                  <p:stCondLst>
                                    <p:cond delay="0"/>
                                  </p:stCondLst>
                                  <p:childTnLst>
                                    <p:set>
                                      <p:cBhvr>
                                        <p:cTn id="181" dur="1" fill="hold">
                                          <p:stCondLst>
                                            <p:cond delay="0"/>
                                          </p:stCondLst>
                                        </p:cTn>
                                        <p:tgtEl>
                                          <p:spTgt spid="920602"/>
                                        </p:tgtEl>
                                        <p:attrNameLst>
                                          <p:attrName>style.visibility</p:attrName>
                                        </p:attrNameLst>
                                      </p:cBhvr>
                                      <p:to>
                                        <p:strVal val="visible"/>
                                      </p:to>
                                    </p:set>
                                    <p:animEffect transition="in" filter="box(in)">
                                      <p:cBhvr>
                                        <p:cTn id="182" dur="500"/>
                                        <p:tgtEl>
                                          <p:spTgt spid="920602"/>
                                        </p:tgtEl>
                                      </p:cBhvr>
                                    </p:animEffect>
                                  </p:childTnLst>
                                </p:cTn>
                              </p:par>
                              <p:par>
                                <p:cTn id="183" presetID="4" presetClass="entr" presetSubtype="16" fill="hold" grpId="0" nodeType="withEffect">
                                  <p:stCondLst>
                                    <p:cond delay="0"/>
                                  </p:stCondLst>
                                  <p:childTnLst>
                                    <p:set>
                                      <p:cBhvr>
                                        <p:cTn id="184" dur="1" fill="hold">
                                          <p:stCondLst>
                                            <p:cond delay="0"/>
                                          </p:stCondLst>
                                        </p:cTn>
                                        <p:tgtEl>
                                          <p:spTgt spid="920603"/>
                                        </p:tgtEl>
                                        <p:attrNameLst>
                                          <p:attrName>style.visibility</p:attrName>
                                        </p:attrNameLst>
                                      </p:cBhvr>
                                      <p:to>
                                        <p:strVal val="visible"/>
                                      </p:to>
                                    </p:set>
                                    <p:animEffect transition="in" filter="box(in)">
                                      <p:cBhvr>
                                        <p:cTn id="185" dur="500"/>
                                        <p:tgtEl>
                                          <p:spTgt spid="920603"/>
                                        </p:tgtEl>
                                      </p:cBhvr>
                                    </p:animEffect>
                                  </p:childTnLst>
                                </p:cTn>
                              </p:par>
                              <p:par>
                                <p:cTn id="186" presetID="4" presetClass="entr" presetSubtype="16" fill="hold" grpId="0" nodeType="withEffect">
                                  <p:stCondLst>
                                    <p:cond delay="0"/>
                                  </p:stCondLst>
                                  <p:childTnLst>
                                    <p:set>
                                      <p:cBhvr>
                                        <p:cTn id="187" dur="1" fill="hold">
                                          <p:stCondLst>
                                            <p:cond delay="0"/>
                                          </p:stCondLst>
                                        </p:cTn>
                                        <p:tgtEl>
                                          <p:spTgt spid="920604"/>
                                        </p:tgtEl>
                                        <p:attrNameLst>
                                          <p:attrName>style.visibility</p:attrName>
                                        </p:attrNameLst>
                                      </p:cBhvr>
                                      <p:to>
                                        <p:strVal val="visible"/>
                                      </p:to>
                                    </p:set>
                                    <p:animEffect transition="in" filter="box(in)">
                                      <p:cBhvr>
                                        <p:cTn id="188" dur="500"/>
                                        <p:tgtEl>
                                          <p:spTgt spid="920604"/>
                                        </p:tgtEl>
                                      </p:cBhvr>
                                    </p:animEffect>
                                  </p:childTnLst>
                                </p:cTn>
                              </p:par>
                              <p:par>
                                <p:cTn id="189" presetID="9" presetClass="entr" presetSubtype="0" fill="hold" grpId="0" nodeType="withEffect">
                                  <p:stCondLst>
                                    <p:cond delay="0"/>
                                  </p:stCondLst>
                                  <p:childTnLst>
                                    <p:set>
                                      <p:cBhvr>
                                        <p:cTn id="190" dur="1" fill="hold">
                                          <p:stCondLst>
                                            <p:cond delay="0"/>
                                          </p:stCondLst>
                                        </p:cTn>
                                        <p:tgtEl>
                                          <p:spTgt spid="920641"/>
                                        </p:tgtEl>
                                        <p:attrNameLst>
                                          <p:attrName>style.visibility</p:attrName>
                                        </p:attrNameLst>
                                      </p:cBhvr>
                                      <p:to>
                                        <p:strVal val="visible"/>
                                      </p:to>
                                    </p:set>
                                    <p:animEffect transition="in" filter="dissolve">
                                      <p:cBhvr>
                                        <p:cTn id="191" dur="500"/>
                                        <p:tgtEl>
                                          <p:spTgt spid="920641"/>
                                        </p:tgtEl>
                                      </p:cBhvr>
                                    </p:animEffect>
                                  </p:childTnLst>
                                </p:cTn>
                              </p:par>
                              <p:par>
                                <p:cTn id="192" presetID="9" presetClass="exit" presetSubtype="0" fill="hold" grpId="1" nodeType="withEffect">
                                  <p:stCondLst>
                                    <p:cond delay="0"/>
                                  </p:stCondLst>
                                  <p:childTnLst>
                                    <p:animEffect transition="out" filter="dissolve">
                                      <p:cBhvr>
                                        <p:cTn id="193" dur="500"/>
                                        <p:tgtEl>
                                          <p:spTgt spid="920637"/>
                                        </p:tgtEl>
                                      </p:cBhvr>
                                    </p:animEffect>
                                    <p:set>
                                      <p:cBhvr>
                                        <p:cTn id="194" dur="1" fill="hold">
                                          <p:stCondLst>
                                            <p:cond delay="499"/>
                                          </p:stCondLst>
                                        </p:cTn>
                                        <p:tgtEl>
                                          <p:spTgt spid="920637"/>
                                        </p:tgtEl>
                                        <p:attrNameLst>
                                          <p:attrName>style.visibility</p:attrName>
                                        </p:attrNameLst>
                                      </p:cBhvr>
                                      <p:to>
                                        <p:strVal val="hidden"/>
                                      </p:to>
                                    </p:set>
                                  </p:childTnLst>
                                </p:cTn>
                              </p:par>
                              <p:par>
                                <p:cTn id="195" presetID="9" presetClass="exit" presetSubtype="0" fill="hold" grpId="1" nodeType="withEffect">
                                  <p:stCondLst>
                                    <p:cond delay="0"/>
                                  </p:stCondLst>
                                  <p:childTnLst>
                                    <p:animEffect transition="out" filter="dissolve">
                                      <p:cBhvr>
                                        <p:cTn id="196" dur="500"/>
                                        <p:tgtEl>
                                          <p:spTgt spid="920631"/>
                                        </p:tgtEl>
                                      </p:cBhvr>
                                    </p:animEffect>
                                    <p:set>
                                      <p:cBhvr>
                                        <p:cTn id="197" dur="1" fill="hold">
                                          <p:stCondLst>
                                            <p:cond delay="499"/>
                                          </p:stCondLst>
                                        </p:cTn>
                                        <p:tgtEl>
                                          <p:spTgt spid="920631"/>
                                        </p:tgtEl>
                                        <p:attrNameLst>
                                          <p:attrName>style.visibility</p:attrName>
                                        </p:attrNameLst>
                                      </p:cBhvr>
                                      <p:to>
                                        <p:strVal val="hidden"/>
                                      </p:to>
                                    </p:set>
                                  </p:childTnLst>
                                </p:cTn>
                              </p:par>
                            </p:childTnLst>
                          </p:cTn>
                        </p:par>
                      </p:childTnLst>
                    </p:cTn>
                  </p:par>
                  <p:par>
                    <p:cTn id="198" fill="hold" nodeType="clickPar">
                      <p:stCondLst>
                        <p:cond delay="indefinite"/>
                      </p:stCondLst>
                      <p:childTnLst>
                        <p:par>
                          <p:cTn id="199" fill="hold" nodeType="withGroup">
                            <p:stCondLst>
                              <p:cond delay="0"/>
                            </p:stCondLst>
                            <p:childTnLst>
                              <p:par>
                                <p:cTn id="200" presetID="5" presetClass="entr" presetSubtype="10" fill="hold" grpId="0" nodeType="clickEffect">
                                  <p:stCondLst>
                                    <p:cond delay="0"/>
                                  </p:stCondLst>
                                  <p:childTnLst>
                                    <p:set>
                                      <p:cBhvr>
                                        <p:cTn id="201" dur="1" fill="hold">
                                          <p:stCondLst>
                                            <p:cond delay="0"/>
                                          </p:stCondLst>
                                        </p:cTn>
                                        <p:tgtEl>
                                          <p:spTgt spid="920642"/>
                                        </p:tgtEl>
                                        <p:attrNameLst>
                                          <p:attrName>style.visibility</p:attrName>
                                        </p:attrNameLst>
                                      </p:cBhvr>
                                      <p:to>
                                        <p:strVal val="visible"/>
                                      </p:to>
                                    </p:set>
                                    <p:animEffect transition="in" filter="checkerboard(across)">
                                      <p:cBhvr>
                                        <p:cTn id="202" dur="500"/>
                                        <p:tgtEl>
                                          <p:spTgt spid="920642"/>
                                        </p:tgtEl>
                                      </p:cBhvr>
                                    </p:animEffect>
                                  </p:childTnLst>
                                </p:cTn>
                              </p:par>
                            </p:childTnLst>
                          </p:cTn>
                        </p:par>
                      </p:childTnLst>
                    </p:cTn>
                  </p:par>
                  <p:par>
                    <p:cTn id="203" fill="hold" nodeType="clickPar">
                      <p:stCondLst>
                        <p:cond delay="indefinite"/>
                      </p:stCondLst>
                      <p:childTnLst>
                        <p:par>
                          <p:cTn id="204" fill="hold" nodeType="withGroup">
                            <p:stCondLst>
                              <p:cond delay="0"/>
                            </p:stCondLst>
                            <p:childTnLst>
                              <p:par>
                                <p:cTn id="205" presetID="9" presetClass="exit" presetSubtype="0" fill="hold" grpId="1" nodeType="clickEffect">
                                  <p:stCondLst>
                                    <p:cond delay="0"/>
                                  </p:stCondLst>
                                  <p:childTnLst>
                                    <p:animEffect transition="out" filter="dissolve">
                                      <p:cBhvr>
                                        <p:cTn id="206" dur="500"/>
                                        <p:tgtEl>
                                          <p:spTgt spid="920642"/>
                                        </p:tgtEl>
                                      </p:cBhvr>
                                    </p:animEffect>
                                    <p:set>
                                      <p:cBhvr>
                                        <p:cTn id="207" dur="1" fill="hold">
                                          <p:stCondLst>
                                            <p:cond delay="499"/>
                                          </p:stCondLst>
                                        </p:cTn>
                                        <p:tgtEl>
                                          <p:spTgt spid="920642"/>
                                        </p:tgtEl>
                                        <p:attrNameLst>
                                          <p:attrName>style.visibility</p:attrName>
                                        </p:attrNameLst>
                                      </p:cBhvr>
                                      <p:to>
                                        <p:strVal val="hidden"/>
                                      </p:to>
                                    </p:set>
                                  </p:childTnLst>
                                </p:cTn>
                              </p:par>
                              <p:par>
                                <p:cTn id="208" presetID="5" presetClass="entr" presetSubtype="10" fill="hold" grpId="0" nodeType="withEffect">
                                  <p:stCondLst>
                                    <p:cond delay="0"/>
                                  </p:stCondLst>
                                  <p:childTnLst>
                                    <p:set>
                                      <p:cBhvr>
                                        <p:cTn id="209" dur="1" fill="hold">
                                          <p:stCondLst>
                                            <p:cond delay="0"/>
                                          </p:stCondLst>
                                        </p:cTn>
                                        <p:tgtEl>
                                          <p:spTgt spid="920643"/>
                                        </p:tgtEl>
                                        <p:attrNameLst>
                                          <p:attrName>style.visibility</p:attrName>
                                        </p:attrNameLst>
                                      </p:cBhvr>
                                      <p:to>
                                        <p:strVal val="visible"/>
                                      </p:to>
                                    </p:set>
                                    <p:animEffect transition="in" filter="checkerboard(across)">
                                      <p:cBhvr>
                                        <p:cTn id="210" dur="500"/>
                                        <p:tgtEl>
                                          <p:spTgt spid="920643"/>
                                        </p:tgtEl>
                                      </p:cBhvr>
                                    </p:animEffect>
                                  </p:childTnLst>
                                </p:cTn>
                              </p:par>
                            </p:childTnLst>
                          </p:cTn>
                        </p:par>
                      </p:childTnLst>
                    </p:cTn>
                  </p:par>
                  <p:par>
                    <p:cTn id="211" fill="hold" nodeType="clickPar">
                      <p:stCondLst>
                        <p:cond delay="indefinite"/>
                      </p:stCondLst>
                      <p:childTnLst>
                        <p:par>
                          <p:cTn id="212" fill="hold" nodeType="withGroup">
                            <p:stCondLst>
                              <p:cond delay="0"/>
                            </p:stCondLst>
                            <p:childTnLst>
                              <p:par>
                                <p:cTn id="213" presetID="9" presetClass="entr" presetSubtype="0" fill="hold" grpId="0" nodeType="clickEffect">
                                  <p:stCondLst>
                                    <p:cond delay="0"/>
                                  </p:stCondLst>
                                  <p:childTnLst>
                                    <p:set>
                                      <p:cBhvr>
                                        <p:cTn id="214" dur="1" fill="hold">
                                          <p:stCondLst>
                                            <p:cond delay="0"/>
                                          </p:stCondLst>
                                        </p:cTn>
                                        <p:tgtEl>
                                          <p:spTgt spid="920644"/>
                                        </p:tgtEl>
                                        <p:attrNameLst>
                                          <p:attrName>style.visibility</p:attrName>
                                        </p:attrNameLst>
                                      </p:cBhvr>
                                      <p:to>
                                        <p:strVal val="visible"/>
                                      </p:to>
                                    </p:set>
                                    <p:animEffect transition="in" filter="dissolve">
                                      <p:cBhvr>
                                        <p:cTn id="215" dur="500"/>
                                        <p:tgtEl>
                                          <p:spTgt spid="920644"/>
                                        </p:tgtEl>
                                      </p:cBhvr>
                                    </p:animEffect>
                                  </p:childTnLst>
                                </p:cTn>
                              </p:par>
                            </p:childTnLst>
                          </p:cTn>
                        </p:par>
                      </p:childTnLst>
                    </p:cTn>
                  </p:par>
                  <p:par>
                    <p:cTn id="216" fill="hold" nodeType="clickPar">
                      <p:stCondLst>
                        <p:cond delay="indefinite"/>
                      </p:stCondLst>
                      <p:childTnLst>
                        <p:par>
                          <p:cTn id="217" fill="hold" nodeType="withGroup">
                            <p:stCondLst>
                              <p:cond delay="0"/>
                            </p:stCondLst>
                            <p:childTnLst>
                              <p:par>
                                <p:cTn id="218" presetID="9" presetClass="entr" presetSubtype="0" fill="hold" grpId="0" nodeType="clickEffect">
                                  <p:stCondLst>
                                    <p:cond delay="0"/>
                                  </p:stCondLst>
                                  <p:childTnLst>
                                    <p:set>
                                      <p:cBhvr>
                                        <p:cTn id="219" dur="1" fill="hold">
                                          <p:stCondLst>
                                            <p:cond delay="0"/>
                                          </p:stCondLst>
                                        </p:cTn>
                                        <p:tgtEl>
                                          <p:spTgt spid="920645"/>
                                        </p:tgtEl>
                                        <p:attrNameLst>
                                          <p:attrName>style.visibility</p:attrName>
                                        </p:attrNameLst>
                                      </p:cBhvr>
                                      <p:to>
                                        <p:strVal val="visible"/>
                                      </p:to>
                                    </p:set>
                                    <p:animEffect transition="in" filter="dissolve">
                                      <p:cBhvr>
                                        <p:cTn id="220" dur="500"/>
                                        <p:tgtEl>
                                          <p:spTgt spid="920645"/>
                                        </p:tgtEl>
                                      </p:cBhvr>
                                    </p:animEffect>
                                  </p:childTnLst>
                                </p:cTn>
                              </p:par>
                              <p:par>
                                <p:cTn id="221" presetID="9" presetClass="entr" presetSubtype="0" fill="hold" grpId="0" nodeType="withEffect">
                                  <p:stCondLst>
                                    <p:cond delay="0"/>
                                  </p:stCondLst>
                                  <p:childTnLst>
                                    <p:set>
                                      <p:cBhvr>
                                        <p:cTn id="222" dur="1" fill="hold">
                                          <p:stCondLst>
                                            <p:cond delay="0"/>
                                          </p:stCondLst>
                                        </p:cTn>
                                        <p:tgtEl>
                                          <p:spTgt spid="920646"/>
                                        </p:tgtEl>
                                        <p:attrNameLst>
                                          <p:attrName>style.visibility</p:attrName>
                                        </p:attrNameLst>
                                      </p:cBhvr>
                                      <p:to>
                                        <p:strVal val="visible"/>
                                      </p:to>
                                    </p:set>
                                    <p:animEffect transition="in" filter="dissolve">
                                      <p:cBhvr>
                                        <p:cTn id="223" dur="500"/>
                                        <p:tgtEl>
                                          <p:spTgt spid="920646"/>
                                        </p:tgtEl>
                                      </p:cBhvr>
                                    </p:animEffect>
                                  </p:childTnLst>
                                </p:cTn>
                              </p:par>
                            </p:childTnLst>
                          </p:cTn>
                        </p:par>
                      </p:childTnLst>
                    </p:cTn>
                  </p:par>
                  <p:par>
                    <p:cTn id="224" fill="hold" nodeType="clickPar">
                      <p:stCondLst>
                        <p:cond delay="indefinite"/>
                      </p:stCondLst>
                      <p:childTnLst>
                        <p:par>
                          <p:cTn id="225" fill="hold" nodeType="withGroup">
                            <p:stCondLst>
                              <p:cond delay="0"/>
                            </p:stCondLst>
                            <p:childTnLst>
                              <p:par>
                                <p:cTn id="226" presetID="9" presetClass="exit" presetSubtype="0" fill="hold" grpId="1" nodeType="clickEffect">
                                  <p:stCondLst>
                                    <p:cond delay="0"/>
                                  </p:stCondLst>
                                  <p:childTnLst>
                                    <p:animEffect transition="out" filter="dissolve">
                                      <p:cBhvr>
                                        <p:cTn id="227" dur="500"/>
                                        <p:tgtEl>
                                          <p:spTgt spid="920644"/>
                                        </p:tgtEl>
                                      </p:cBhvr>
                                    </p:animEffect>
                                    <p:set>
                                      <p:cBhvr>
                                        <p:cTn id="228" dur="1" fill="hold">
                                          <p:stCondLst>
                                            <p:cond delay="499"/>
                                          </p:stCondLst>
                                        </p:cTn>
                                        <p:tgtEl>
                                          <p:spTgt spid="920644"/>
                                        </p:tgtEl>
                                        <p:attrNameLst>
                                          <p:attrName>style.visibility</p:attrName>
                                        </p:attrNameLst>
                                      </p:cBhvr>
                                      <p:to>
                                        <p:strVal val="hidden"/>
                                      </p:to>
                                    </p:set>
                                  </p:childTnLst>
                                </p:cTn>
                              </p:par>
                              <p:par>
                                <p:cTn id="229" presetID="9" presetClass="exit" presetSubtype="0" fill="hold" grpId="1" nodeType="withEffect">
                                  <p:stCondLst>
                                    <p:cond delay="0"/>
                                  </p:stCondLst>
                                  <p:childTnLst>
                                    <p:animEffect transition="out" filter="dissolve">
                                      <p:cBhvr>
                                        <p:cTn id="230" dur="500"/>
                                        <p:tgtEl>
                                          <p:spTgt spid="920643"/>
                                        </p:tgtEl>
                                      </p:cBhvr>
                                    </p:animEffect>
                                    <p:set>
                                      <p:cBhvr>
                                        <p:cTn id="231" dur="1" fill="hold">
                                          <p:stCondLst>
                                            <p:cond delay="499"/>
                                          </p:stCondLst>
                                        </p:cTn>
                                        <p:tgtEl>
                                          <p:spTgt spid="920643"/>
                                        </p:tgtEl>
                                        <p:attrNameLst>
                                          <p:attrName>style.visibility</p:attrName>
                                        </p:attrNameLst>
                                      </p:cBhvr>
                                      <p:to>
                                        <p:strVal val="hidden"/>
                                      </p:to>
                                    </p:set>
                                  </p:childTnLst>
                                </p:cTn>
                              </p:par>
                              <p:par>
                                <p:cTn id="232" presetID="9" presetClass="exit" presetSubtype="0" fill="hold" grpId="1" nodeType="withEffect">
                                  <p:stCondLst>
                                    <p:cond delay="0"/>
                                  </p:stCondLst>
                                  <p:childTnLst>
                                    <p:animEffect transition="out" filter="dissolve">
                                      <p:cBhvr>
                                        <p:cTn id="233" dur="500"/>
                                        <p:tgtEl>
                                          <p:spTgt spid="920641"/>
                                        </p:tgtEl>
                                      </p:cBhvr>
                                    </p:animEffect>
                                    <p:set>
                                      <p:cBhvr>
                                        <p:cTn id="234" dur="1" fill="hold">
                                          <p:stCondLst>
                                            <p:cond delay="499"/>
                                          </p:stCondLst>
                                        </p:cTn>
                                        <p:tgtEl>
                                          <p:spTgt spid="920641"/>
                                        </p:tgtEl>
                                        <p:attrNameLst>
                                          <p:attrName>style.visibility</p:attrName>
                                        </p:attrNameLst>
                                      </p:cBhvr>
                                      <p:to>
                                        <p:strVal val="hidden"/>
                                      </p:to>
                                    </p:set>
                                  </p:childTnLst>
                                </p:cTn>
                              </p:par>
                              <p:par>
                                <p:cTn id="235" presetID="9" presetClass="entr" presetSubtype="0" fill="hold" grpId="0" nodeType="withEffect">
                                  <p:stCondLst>
                                    <p:cond delay="0"/>
                                  </p:stCondLst>
                                  <p:childTnLst>
                                    <p:set>
                                      <p:cBhvr>
                                        <p:cTn id="236" dur="1" fill="hold">
                                          <p:stCondLst>
                                            <p:cond delay="0"/>
                                          </p:stCondLst>
                                        </p:cTn>
                                        <p:tgtEl>
                                          <p:spTgt spid="920605"/>
                                        </p:tgtEl>
                                        <p:attrNameLst>
                                          <p:attrName>style.visibility</p:attrName>
                                        </p:attrNameLst>
                                      </p:cBhvr>
                                      <p:to>
                                        <p:strVal val="visible"/>
                                      </p:to>
                                    </p:set>
                                    <p:animEffect transition="in" filter="dissolve">
                                      <p:cBhvr>
                                        <p:cTn id="237" dur="500"/>
                                        <p:tgtEl>
                                          <p:spTgt spid="920605"/>
                                        </p:tgtEl>
                                      </p:cBhvr>
                                    </p:animEffect>
                                  </p:childTnLst>
                                </p:cTn>
                              </p:par>
                              <p:par>
                                <p:cTn id="238" presetID="9" presetClass="entr" presetSubtype="0" fill="hold" grpId="0" nodeType="withEffect">
                                  <p:stCondLst>
                                    <p:cond delay="0"/>
                                  </p:stCondLst>
                                  <p:childTnLst>
                                    <p:set>
                                      <p:cBhvr>
                                        <p:cTn id="239" dur="1" fill="hold">
                                          <p:stCondLst>
                                            <p:cond delay="0"/>
                                          </p:stCondLst>
                                        </p:cTn>
                                        <p:tgtEl>
                                          <p:spTgt spid="920606"/>
                                        </p:tgtEl>
                                        <p:attrNameLst>
                                          <p:attrName>style.visibility</p:attrName>
                                        </p:attrNameLst>
                                      </p:cBhvr>
                                      <p:to>
                                        <p:strVal val="visible"/>
                                      </p:to>
                                    </p:set>
                                    <p:animEffect transition="in" filter="dissolve">
                                      <p:cBhvr>
                                        <p:cTn id="240" dur="500"/>
                                        <p:tgtEl>
                                          <p:spTgt spid="920606"/>
                                        </p:tgtEl>
                                      </p:cBhvr>
                                    </p:animEffect>
                                  </p:childTnLst>
                                </p:cTn>
                              </p:par>
                              <p:par>
                                <p:cTn id="241" presetID="9" presetClass="entr" presetSubtype="0" fill="hold" grpId="0" nodeType="withEffect">
                                  <p:stCondLst>
                                    <p:cond delay="0"/>
                                  </p:stCondLst>
                                  <p:childTnLst>
                                    <p:set>
                                      <p:cBhvr>
                                        <p:cTn id="242" dur="1" fill="hold">
                                          <p:stCondLst>
                                            <p:cond delay="0"/>
                                          </p:stCondLst>
                                        </p:cTn>
                                        <p:tgtEl>
                                          <p:spTgt spid="920607"/>
                                        </p:tgtEl>
                                        <p:attrNameLst>
                                          <p:attrName>style.visibility</p:attrName>
                                        </p:attrNameLst>
                                      </p:cBhvr>
                                      <p:to>
                                        <p:strVal val="visible"/>
                                      </p:to>
                                    </p:set>
                                    <p:animEffect transition="in" filter="dissolve">
                                      <p:cBhvr>
                                        <p:cTn id="243" dur="500"/>
                                        <p:tgtEl>
                                          <p:spTgt spid="920607"/>
                                        </p:tgtEl>
                                      </p:cBhvr>
                                    </p:animEffect>
                                  </p:childTnLst>
                                </p:cTn>
                              </p:par>
                              <p:par>
                                <p:cTn id="244" presetID="9" presetClass="entr" presetSubtype="0" fill="hold" grpId="0" nodeType="withEffect">
                                  <p:stCondLst>
                                    <p:cond delay="0"/>
                                  </p:stCondLst>
                                  <p:childTnLst>
                                    <p:set>
                                      <p:cBhvr>
                                        <p:cTn id="245" dur="1" fill="hold">
                                          <p:stCondLst>
                                            <p:cond delay="0"/>
                                          </p:stCondLst>
                                        </p:cTn>
                                        <p:tgtEl>
                                          <p:spTgt spid="920608"/>
                                        </p:tgtEl>
                                        <p:attrNameLst>
                                          <p:attrName>style.visibility</p:attrName>
                                        </p:attrNameLst>
                                      </p:cBhvr>
                                      <p:to>
                                        <p:strVal val="visible"/>
                                      </p:to>
                                    </p:set>
                                    <p:animEffect transition="in" filter="dissolve">
                                      <p:cBhvr>
                                        <p:cTn id="246" dur="500"/>
                                        <p:tgtEl>
                                          <p:spTgt spid="920608"/>
                                        </p:tgtEl>
                                      </p:cBhvr>
                                    </p:animEffect>
                                  </p:childTnLst>
                                </p:cTn>
                              </p:par>
                              <p:par>
                                <p:cTn id="247" presetID="9" presetClass="entr" presetSubtype="0" fill="hold" grpId="0" nodeType="withEffect">
                                  <p:stCondLst>
                                    <p:cond delay="0"/>
                                  </p:stCondLst>
                                  <p:childTnLst>
                                    <p:set>
                                      <p:cBhvr>
                                        <p:cTn id="248" dur="1" fill="hold">
                                          <p:stCondLst>
                                            <p:cond delay="0"/>
                                          </p:stCondLst>
                                        </p:cTn>
                                        <p:tgtEl>
                                          <p:spTgt spid="920609"/>
                                        </p:tgtEl>
                                        <p:attrNameLst>
                                          <p:attrName>style.visibility</p:attrName>
                                        </p:attrNameLst>
                                      </p:cBhvr>
                                      <p:to>
                                        <p:strVal val="visible"/>
                                      </p:to>
                                    </p:set>
                                    <p:animEffect transition="in" filter="dissolve">
                                      <p:cBhvr>
                                        <p:cTn id="249" dur="500"/>
                                        <p:tgtEl>
                                          <p:spTgt spid="920609"/>
                                        </p:tgtEl>
                                      </p:cBhvr>
                                    </p:animEffect>
                                  </p:childTnLst>
                                </p:cTn>
                              </p:par>
                              <p:par>
                                <p:cTn id="250" presetID="9" presetClass="entr" presetSubtype="0" fill="hold" grpId="0" nodeType="withEffect">
                                  <p:stCondLst>
                                    <p:cond delay="0"/>
                                  </p:stCondLst>
                                  <p:childTnLst>
                                    <p:set>
                                      <p:cBhvr>
                                        <p:cTn id="251" dur="1" fill="hold">
                                          <p:stCondLst>
                                            <p:cond delay="0"/>
                                          </p:stCondLst>
                                        </p:cTn>
                                        <p:tgtEl>
                                          <p:spTgt spid="920610"/>
                                        </p:tgtEl>
                                        <p:attrNameLst>
                                          <p:attrName>style.visibility</p:attrName>
                                        </p:attrNameLst>
                                      </p:cBhvr>
                                      <p:to>
                                        <p:strVal val="visible"/>
                                      </p:to>
                                    </p:set>
                                    <p:animEffect transition="in" filter="dissolve">
                                      <p:cBhvr>
                                        <p:cTn id="252" dur="500"/>
                                        <p:tgtEl>
                                          <p:spTgt spid="920610"/>
                                        </p:tgtEl>
                                      </p:cBhvr>
                                    </p:animEffect>
                                  </p:childTnLst>
                                </p:cTn>
                              </p:par>
                              <p:par>
                                <p:cTn id="253" presetID="9" presetClass="entr" presetSubtype="0" fill="hold" grpId="0" nodeType="withEffect">
                                  <p:stCondLst>
                                    <p:cond delay="0"/>
                                  </p:stCondLst>
                                  <p:childTnLst>
                                    <p:set>
                                      <p:cBhvr>
                                        <p:cTn id="254" dur="1" fill="hold">
                                          <p:stCondLst>
                                            <p:cond delay="0"/>
                                          </p:stCondLst>
                                        </p:cTn>
                                        <p:tgtEl>
                                          <p:spTgt spid="920647"/>
                                        </p:tgtEl>
                                        <p:attrNameLst>
                                          <p:attrName>style.visibility</p:attrName>
                                        </p:attrNameLst>
                                      </p:cBhvr>
                                      <p:to>
                                        <p:strVal val="visible"/>
                                      </p:to>
                                    </p:set>
                                    <p:animEffect transition="in" filter="dissolve">
                                      <p:cBhvr>
                                        <p:cTn id="255" dur="500"/>
                                        <p:tgtEl>
                                          <p:spTgt spid="920647"/>
                                        </p:tgtEl>
                                      </p:cBhvr>
                                    </p:animEffect>
                                  </p:childTnLst>
                                </p:cTn>
                              </p:par>
                            </p:childTnLst>
                          </p:cTn>
                        </p:par>
                      </p:childTnLst>
                    </p:cTn>
                  </p:par>
                  <p:par>
                    <p:cTn id="256" fill="hold" nodeType="clickPar">
                      <p:stCondLst>
                        <p:cond delay="indefinite"/>
                      </p:stCondLst>
                      <p:childTnLst>
                        <p:par>
                          <p:cTn id="257" fill="hold" nodeType="withGroup">
                            <p:stCondLst>
                              <p:cond delay="0"/>
                            </p:stCondLst>
                            <p:childTnLst>
                              <p:par>
                                <p:cTn id="258" presetID="9" presetClass="entr" presetSubtype="0" fill="hold" grpId="0" nodeType="clickEffect">
                                  <p:stCondLst>
                                    <p:cond delay="0"/>
                                  </p:stCondLst>
                                  <p:childTnLst>
                                    <p:set>
                                      <p:cBhvr>
                                        <p:cTn id="259" dur="1" fill="hold">
                                          <p:stCondLst>
                                            <p:cond delay="0"/>
                                          </p:stCondLst>
                                        </p:cTn>
                                        <p:tgtEl>
                                          <p:spTgt spid="920648"/>
                                        </p:tgtEl>
                                        <p:attrNameLst>
                                          <p:attrName>style.visibility</p:attrName>
                                        </p:attrNameLst>
                                      </p:cBhvr>
                                      <p:to>
                                        <p:strVal val="visible"/>
                                      </p:to>
                                    </p:set>
                                    <p:animEffect transition="in" filter="dissolve">
                                      <p:cBhvr>
                                        <p:cTn id="260" dur="500"/>
                                        <p:tgtEl>
                                          <p:spTgt spid="920648"/>
                                        </p:tgtEl>
                                      </p:cBhvr>
                                    </p:animEffect>
                                  </p:childTnLst>
                                </p:cTn>
                              </p:par>
                            </p:childTnLst>
                          </p:cTn>
                        </p:par>
                      </p:childTnLst>
                    </p:cTn>
                  </p:par>
                  <p:par>
                    <p:cTn id="261" fill="hold" nodeType="clickPar">
                      <p:stCondLst>
                        <p:cond delay="indefinite"/>
                      </p:stCondLst>
                      <p:childTnLst>
                        <p:par>
                          <p:cTn id="262" fill="hold" nodeType="withGroup">
                            <p:stCondLst>
                              <p:cond delay="0"/>
                            </p:stCondLst>
                            <p:childTnLst>
                              <p:par>
                                <p:cTn id="263" presetID="9" presetClass="entr" presetSubtype="0" fill="hold" grpId="0" nodeType="clickEffect">
                                  <p:stCondLst>
                                    <p:cond delay="0"/>
                                  </p:stCondLst>
                                  <p:childTnLst>
                                    <p:set>
                                      <p:cBhvr>
                                        <p:cTn id="264" dur="1" fill="hold">
                                          <p:stCondLst>
                                            <p:cond delay="0"/>
                                          </p:stCondLst>
                                        </p:cTn>
                                        <p:tgtEl>
                                          <p:spTgt spid="920649"/>
                                        </p:tgtEl>
                                        <p:attrNameLst>
                                          <p:attrName>style.visibility</p:attrName>
                                        </p:attrNameLst>
                                      </p:cBhvr>
                                      <p:to>
                                        <p:strVal val="visible"/>
                                      </p:to>
                                    </p:set>
                                    <p:animEffect transition="in" filter="dissolve">
                                      <p:cBhvr>
                                        <p:cTn id="265" dur="500"/>
                                        <p:tgtEl>
                                          <p:spTgt spid="920649"/>
                                        </p:tgtEl>
                                      </p:cBhvr>
                                    </p:animEffect>
                                  </p:childTnLst>
                                </p:cTn>
                              </p:par>
                            </p:childTnLst>
                          </p:cTn>
                        </p:par>
                      </p:childTnLst>
                    </p:cTn>
                  </p:par>
                  <p:par>
                    <p:cTn id="266" fill="hold" nodeType="clickPar">
                      <p:stCondLst>
                        <p:cond delay="indefinite"/>
                      </p:stCondLst>
                      <p:childTnLst>
                        <p:par>
                          <p:cTn id="267" fill="hold" nodeType="withGroup">
                            <p:stCondLst>
                              <p:cond delay="0"/>
                            </p:stCondLst>
                            <p:childTnLst>
                              <p:par>
                                <p:cTn id="268" presetID="9" presetClass="entr" presetSubtype="0" fill="hold" grpId="0" nodeType="clickEffect">
                                  <p:stCondLst>
                                    <p:cond delay="0"/>
                                  </p:stCondLst>
                                  <p:childTnLst>
                                    <p:set>
                                      <p:cBhvr>
                                        <p:cTn id="269" dur="1" fill="hold">
                                          <p:stCondLst>
                                            <p:cond delay="0"/>
                                          </p:stCondLst>
                                        </p:cTn>
                                        <p:tgtEl>
                                          <p:spTgt spid="920653"/>
                                        </p:tgtEl>
                                        <p:attrNameLst>
                                          <p:attrName>style.visibility</p:attrName>
                                        </p:attrNameLst>
                                      </p:cBhvr>
                                      <p:to>
                                        <p:strVal val="visible"/>
                                      </p:to>
                                    </p:set>
                                    <p:animEffect transition="in" filter="dissolve">
                                      <p:cBhvr>
                                        <p:cTn id="270" dur="500"/>
                                        <p:tgtEl>
                                          <p:spTgt spid="920653"/>
                                        </p:tgtEl>
                                      </p:cBhvr>
                                    </p:animEffect>
                                  </p:childTnLst>
                                </p:cTn>
                              </p:par>
                              <p:par>
                                <p:cTn id="271" presetID="9" presetClass="entr" presetSubtype="0" fill="hold" grpId="0" nodeType="withEffect">
                                  <p:stCondLst>
                                    <p:cond delay="0"/>
                                  </p:stCondLst>
                                  <p:childTnLst>
                                    <p:set>
                                      <p:cBhvr>
                                        <p:cTn id="272" dur="1" fill="hold">
                                          <p:stCondLst>
                                            <p:cond delay="0"/>
                                          </p:stCondLst>
                                        </p:cTn>
                                        <p:tgtEl>
                                          <p:spTgt spid="920652"/>
                                        </p:tgtEl>
                                        <p:attrNameLst>
                                          <p:attrName>style.visibility</p:attrName>
                                        </p:attrNameLst>
                                      </p:cBhvr>
                                      <p:to>
                                        <p:strVal val="visible"/>
                                      </p:to>
                                    </p:set>
                                    <p:animEffect transition="in" filter="dissolve">
                                      <p:cBhvr>
                                        <p:cTn id="273" dur="500"/>
                                        <p:tgtEl>
                                          <p:spTgt spid="920652"/>
                                        </p:tgtEl>
                                      </p:cBhvr>
                                    </p:animEffect>
                                  </p:childTnLst>
                                </p:cTn>
                              </p:par>
                            </p:childTnLst>
                          </p:cTn>
                        </p:par>
                      </p:childTnLst>
                    </p:cTn>
                  </p:par>
                  <p:par>
                    <p:cTn id="274" fill="hold" nodeType="clickPar">
                      <p:stCondLst>
                        <p:cond delay="indefinite"/>
                      </p:stCondLst>
                      <p:childTnLst>
                        <p:par>
                          <p:cTn id="275" fill="hold" nodeType="withGroup">
                            <p:stCondLst>
                              <p:cond delay="0"/>
                            </p:stCondLst>
                            <p:childTnLst>
                              <p:par>
                                <p:cTn id="276" presetID="9" presetClass="exit" presetSubtype="0" fill="hold" grpId="1" nodeType="clickEffect">
                                  <p:stCondLst>
                                    <p:cond delay="0"/>
                                  </p:stCondLst>
                                  <p:childTnLst>
                                    <p:animEffect transition="out" filter="dissolve">
                                      <p:cBhvr>
                                        <p:cTn id="277" dur="500"/>
                                        <p:tgtEl>
                                          <p:spTgt spid="920649"/>
                                        </p:tgtEl>
                                      </p:cBhvr>
                                    </p:animEffect>
                                    <p:set>
                                      <p:cBhvr>
                                        <p:cTn id="278" dur="1" fill="hold">
                                          <p:stCondLst>
                                            <p:cond delay="499"/>
                                          </p:stCondLst>
                                        </p:cTn>
                                        <p:tgtEl>
                                          <p:spTgt spid="920649"/>
                                        </p:tgtEl>
                                        <p:attrNameLst>
                                          <p:attrName>style.visibility</p:attrName>
                                        </p:attrNameLst>
                                      </p:cBhvr>
                                      <p:to>
                                        <p:strVal val="hidden"/>
                                      </p:to>
                                    </p:set>
                                  </p:childTnLst>
                                </p:cTn>
                              </p:par>
                              <p:par>
                                <p:cTn id="279" presetID="9" presetClass="exit" presetSubtype="0" fill="hold" grpId="1" nodeType="withEffect">
                                  <p:stCondLst>
                                    <p:cond delay="0"/>
                                  </p:stCondLst>
                                  <p:childTnLst>
                                    <p:animEffect transition="out" filter="dissolve">
                                      <p:cBhvr>
                                        <p:cTn id="280" dur="500"/>
                                        <p:tgtEl>
                                          <p:spTgt spid="920648"/>
                                        </p:tgtEl>
                                      </p:cBhvr>
                                    </p:animEffect>
                                    <p:set>
                                      <p:cBhvr>
                                        <p:cTn id="281" dur="1" fill="hold">
                                          <p:stCondLst>
                                            <p:cond delay="499"/>
                                          </p:stCondLst>
                                        </p:cTn>
                                        <p:tgtEl>
                                          <p:spTgt spid="920648"/>
                                        </p:tgtEl>
                                        <p:attrNameLst>
                                          <p:attrName>style.visibility</p:attrName>
                                        </p:attrNameLst>
                                      </p:cBhvr>
                                      <p:to>
                                        <p:strVal val="hidden"/>
                                      </p:to>
                                    </p:set>
                                  </p:childTnLst>
                                </p:cTn>
                              </p:par>
                              <p:par>
                                <p:cTn id="282" presetID="9" presetClass="exit" presetSubtype="0" fill="hold" grpId="1" nodeType="withEffect">
                                  <p:stCondLst>
                                    <p:cond delay="0"/>
                                  </p:stCondLst>
                                  <p:childTnLst>
                                    <p:animEffect transition="out" filter="dissolve">
                                      <p:cBhvr>
                                        <p:cTn id="283" dur="500"/>
                                        <p:tgtEl>
                                          <p:spTgt spid="920647"/>
                                        </p:tgtEl>
                                      </p:cBhvr>
                                    </p:animEffect>
                                    <p:set>
                                      <p:cBhvr>
                                        <p:cTn id="284" dur="1" fill="hold">
                                          <p:stCondLst>
                                            <p:cond delay="499"/>
                                          </p:stCondLst>
                                        </p:cTn>
                                        <p:tgtEl>
                                          <p:spTgt spid="920647"/>
                                        </p:tgtEl>
                                        <p:attrNameLst>
                                          <p:attrName>style.visibility</p:attrName>
                                        </p:attrNameLst>
                                      </p:cBhvr>
                                      <p:to>
                                        <p:strVal val="hidden"/>
                                      </p:to>
                                    </p:set>
                                  </p:childTnLst>
                                </p:cTn>
                              </p:par>
                            </p:childTnLst>
                          </p:cTn>
                        </p:par>
                      </p:childTnLst>
                    </p:cTn>
                  </p:par>
                  <p:par>
                    <p:cTn id="285" fill="hold" nodeType="clickPar">
                      <p:stCondLst>
                        <p:cond delay="indefinite"/>
                      </p:stCondLst>
                      <p:childTnLst>
                        <p:par>
                          <p:cTn id="286" fill="hold" nodeType="withGroup">
                            <p:stCondLst>
                              <p:cond delay="0"/>
                            </p:stCondLst>
                            <p:childTnLst>
                              <p:par>
                                <p:cTn id="287" presetID="9" presetClass="entr" presetSubtype="0" fill="hold" nodeType="clickEffect">
                                  <p:stCondLst>
                                    <p:cond delay="0"/>
                                  </p:stCondLst>
                                  <p:childTnLst>
                                    <p:set>
                                      <p:cBhvr>
                                        <p:cTn id="288" dur="1" fill="hold">
                                          <p:stCondLst>
                                            <p:cond delay="0"/>
                                          </p:stCondLst>
                                        </p:cTn>
                                        <p:tgtEl>
                                          <p:spTgt spid="920655"/>
                                        </p:tgtEl>
                                        <p:attrNameLst>
                                          <p:attrName>style.visibility</p:attrName>
                                        </p:attrNameLst>
                                      </p:cBhvr>
                                      <p:to>
                                        <p:strVal val="visible"/>
                                      </p:to>
                                    </p:set>
                                    <p:animEffect transition="in" filter="dissolve">
                                      <p:cBhvr>
                                        <p:cTn id="289" dur="500"/>
                                        <p:tgtEl>
                                          <p:spTgt spid="9206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0585" grpId="0"/>
      <p:bldP spid="920588" grpId="0" animBg="1"/>
      <p:bldP spid="920589" grpId="0" animBg="1"/>
      <p:bldP spid="920590" grpId="0" animBg="1"/>
      <p:bldP spid="920591" grpId="0" animBg="1"/>
      <p:bldP spid="920592" grpId="0" animBg="1"/>
      <p:bldP spid="920593" grpId="0"/>
      <p:bldP spid="920594" grpId="0" animBg="1"/>
      <p:bldP spid="920595" grpId="0" animBg="1"/>
      <p:bldP spid="920596" grpId="0" animBg="1"/>
      <p:bldP spid="920597" grpId="0" animBg="1"/>
      <p:bldP spid="920598" grpId="0" animBg="1"/>
      <p:bldP spid="920599" grpId="0"/>
      <p:bldP spid="920600" grpId="0" animBg="1"/>
      <p:bldP spid="920601" grpId="0" animBg="1"/>
      <p:bldP spid="920602" grpId="0" animBg="1"/>
      <p:bldP spid="920603" grpId="0" animBg="1"/>
      <p:bldP spid="920604" grpId="0" animBg="1"/>
      <p:bldP spid="920605" grpId="0"/>
      <p:bldP spid="920606" grpId="0" animBg="1"/>
      <p:bldP spid="920607" grpId="0" animBg="1"/>
      <p:bldP spid="920608" grpId="0" animBg="1"/>
      <p:bldP spid="920609" grpId="0" animBg="1"/>
      <p:bldP spid="920610" grpId="0" animBg="1"/>
      <p:bldP spid="920618" grpId="0" animBg="1"/>
      <p:bldP spid="920618" grpId="1" animBg="1"/>
      <p:bldP spid="920619" grpId="0" animBg="1"/>
      <p:bldP spid="920619" grpId="1" animBg="1"/>
      <p:bldP spid="920620" grpId="0" animBg="1"/>
      <p:bldP spid="920620" grpId="1" animBg="1"/>
      <p:bldP spid="920621" grpId="0" animBg="1"/>
      <p:bldP spid="920621" grpId="1" animBg="1"/>
      <p:bldP spid="920622" grpId="0" animBg="1"/>
      <p:bldP spid="920622" grpId="1" animBg="1"/>
      <p:bldP spid="920625" grpId="0" animBg="1"/>
      <p:bldP spid="920625" grpId="1" animBg="1"/>
      <p:bldP spid="920626" grpId="0" animBg="1"/>
      <p:bldP spid="920627" grpId="0" animBg="1"/>
      <p:bldP spid="920628" grpId="0" animBg="1"/>
      <p:bldP spid="920628" grpId="1" animBg="1"/>
      <p:bldP spid="920629" grpId="0" animBg="1"/>
      <p:bldP spid="920630" grpId="0" animBg="1"/>
      <p:bldP spid="920631" grpId="0" animBg="1"/>
      <p:bldP spid="920631" grpId="1" animBg="1"/>
      <p:bldP spid="920632" grpId="0" animBg="1"/>
      <p:bldP spid="920632" grpId="1" animBg="1"/>
      <p:bldP spid="920633" grpId="0" animBg="1"/>
      <p:bldP spid="920633" grpId="1" animBg="1"/>
      <p:bldP spid="920634" grpId="0" animBg="1"/>
      <p:bldP spid="920635" grpId="0" animBg="1"/>
      <p:bldP spid="920636" grpId="0" animBg="1"/>
      <p:bldP spid="920636" grpId="1" animBg="1"/>
      <p:bldP spid="920637" grpId="0" animBg="1"/>
      <p:bldP spid="920637" grpId="1" animBg="1"/>
      <p:bldP spid="920638" grpId="0" animBg="1"/>
      <p:bldP spid="920638" grpId="1" animBg="1"/>
      <p:bldP spid="920639" grpId="0" animBg="1"/>
      <p:bldP spid="920640" grpId="0" animBg="1"/>
      <p:bldP spid="920641" grpId="0" animBg="1"/>
      <p:bldP spid="920641" grpId="1" animBg="1"/>
      <p:bldP spid="920642" grpId="0" animBg="1"/>
      <p:bldP spid="920642" grpId="1" animBg="1"/>
      <p:bldP spid="920643" grpId="0" animBg="1"/>
      <p:bldP spid="920643" grpId="1" animBg="1"/>
      <p:bldP spid="920644" grpId="0" animBg="1"/>
      <p:bldP spid="920644" grpId="1" animBg="1"/>
      <p:bldP spid="920645" grpId="0" animBg="1"/>
      <p:bldP spid="920646" grpId="0" animBg="1"/>
      <p:bldP spid="920647" grpId="0" animBg="1"/>
      <p:bldP spid="920647" grpId="1" animBg="1"/>
      <p:bldP spid="920648" grpId="0" animBg="1"/>
      <p:bldP spid="920648" grpId="1" animBg="1"/>
      <p:bldP spid="920649" grpId="0" animBg="1"/>
      <p:bldP spid="920649" grpId="1" animBg="1"/>
      <p:bldP spid="920652" grpId="0" animBg="1"/>
      <p:bldP spid="92065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947F08D-0A24-471A-AE16-CCA23EDB675B}"/>
              </a:ext>
            </a:extLst>
          </p:cNvPr>
          <p:cNvSpPr>
            <a:spLocks noGrp="1"/>
          </p:cNvSpPr>
          <p:nvPr>
            <p:ph type="title"/>
          </p:nvPr>
        </p:nvSpPr>
        <p:spPr/>
        <p:txBody>
          <a:bodyPr>
            <a:normAutofit fontScale="90000"/>
          </a:bodyPr>
          <a:lstStyle/>
          <a:p>
            <a:r>
              <a:rPr lang="vi-VN" dirty="0"/>
              <a:t>Chương 5: </a:t>
            </a:r>
            <a:r>
              <a:rPr lang="vi-VN" dirty="0" err="1"/>
              <a:t>Mảng</a:t>
            </a:r>
            <a:r>
              <a:rPr lang="vi-VN" dirty="0"/>
              <a:t>, con </a:t>
            </a:r>
            <a:r>
              <a:rPr lang="vi-VN" dirty="0" err="1"/>
              <a:t>trỏ</a:t>
            </a:r>
            <a:r>
              <a:rPr lang="vi-VN" dirty="0"/>
              <a:t> </a:t>
            </a:r>
            <a:r>
              <a:rPr lang="vi-VN" dirty="0" err="1"/>
              <a:t>và</a:t>
            </a:r>
            <a:r>
              <a:rPr lang="vi-VN" dirty="0"/>
              <a:t> xâu </a:t>
            </a:r>
            <a:r>
              <a:rPr lang="vi-VN" dirty="0" err="1"/>
              <a:t>ký</a:t>
            </a:r>
            <a:r>
              <a:rPr lang="vi-VN" dirty="0"/>
              <a:t> </a:t>
            </a:r>
            <a:r>
              <a:rPr lang="vi-VN" dirty="0" err="1"/>
              <a:t>tự</a:t>
            </a:r>
            <a:endParaRPr lang="en-US" dirty="0"/>
          </a:p>
        </p:txBody>
      </p:sp>
      <p:sp>
        <p:nvSpPr>
          <p:cNvPr id="446468" name="Rectangle 3"/>
          <p:cNvSpPr>
            <a:spLocks noGrp="1" noChangeArrowheads="1"/>
          </p:cNvSpPr>
          <p:nvPr>
            <p:ph idx="1"/>
          </p:nvPr>
        </p:nvSpPr>
        <p:spPr>
          <a:xfrm>
            <a:off x="228600" y="1143000"/>
            <a:ext cx="8534400" cy="5033963"/>
          </a:xfrm>
          <a:extLst>
            <a:ext uri="{91240B29-F687-4F45-9708-019B960494DF}">
              <a14:hiddenLine xmlns:a14="http://schemas.microsoft.com/office/drawing/2010/main" w="9525">
                <a:solidFill>
                  <a:srgbClr val="1F006C"/>
                </a:solidFill>
                <a:miter lim="800000"/>
                <a:headEnd/>
                <a:tailEnd/>
              </a14:hiddenLine>
            </a:ext>
          </a:extLst>
        </p:spPr>
        <p:txBody>
          <a:bodyPr>
            <a:normAutofit fontScale="92500" lnSpcReduction="10000"/>
          </a:bodyPr>
          <a:lstStyle/>
          <a:p>
            <a:pPr marL="0" indent="0">
              <a:buNone/>
            </a:pPr>
            <a:r>
              <a:rPr lang="vi-VN" altLang="en-US" dirty="0"/>
              <a:t>5.1. </a:t>
            </a:r>
            <a:r>
              <a:rPr lang="fr-FR" altLang="en-US" dirty="0" err="1"/>
              <a:t>Mảng</a:t>
            </a:r>
            <a:endParaRPr lang="fr-FR" altLang="en-US" dirty="0"/>
          </a:p>
          <a:p>
            <a:pPr lvl="1"/>
            <a:r>
              <a:rPr lang="en-US" altLang="en-US" dirty="0" err="1"/>
              <a:t>Khái</a:t>
            </a:r>
            <a:r>
              <a:rPr lang="en-US" altLang="en-US" dirty="0"/>
              <a:t> </a:t>
            </a:r>
            <a:r>
              <a:rPr lang="en-US" altLang="en-US" dirty="0" err="1"/>
              <a:t>niệm</a:t>
            </a:r>
            <a:endParaRPr lang="en-US" altLang="en-US" dirty="0"/>
          </a:p>
          <a:p>
            <a:pPr lvl="1"/>
            <a:r>
              <a:rPr lang="en-US" altLang="en-US" dirty="0" err="1"/>
              <a:t>Khai</a:t>
            </a:r>
            <a:r>
              <a:rPr lang="en-US" altLang="en-US" dirty="0"/>
              <a:t> </a:t>
            </a:r>
            <a:r>
              <a:rPr lang="en-US" altLang="en-US" dirty="0" err="1"/>
              <a:t>báo</a:t>
            </a:r>
            <a:r>
              <a:rPr lang="en-US" altLang="en-US" dirty="0"/>
              <a:t> </a:t>
            </a:r>
            <a:r>
              <a:rPr lang="en-US" altLang="en-US" dirty="0" err="1"/>
              <a:t>và</a:t>
            </a:r>
            <a:r>
              <a:rPr lang="en-US" altLang="en-US" dirty="0"/>
              <a:t> </a:t>
            </a:r>
            <a:r>
              <a:rPr lang="en-US" altLang="en-US" dirty="0" err="1"/>
              <a:t>sử</a:t>
            </a:r>
            <a:r>
              <a:rPr lang="en-US" altLang="en-US" dirty="0"/>
              <a:t> </a:t>
            </a:r>
            <a:r>
              <a:rPr lang="en-US" altLang="en-US" dirty="0" err="1"/>
              <a:t>dụng</a:t>
            </a:r>
            <a:endParaRPr lang="en-US" altLang="en-US" dirty="0"/>
          </a:p>
          <a:p>
            <a:pPr lvl="1"/>
            <a:r>
              <a:rPr lang="en-US" altLang="en-US" dirty="0" err="1"/>
              <a:t>Các</a:t>
            </a:r>
            <a:r>
              <a:rPr lang="en-US" altLang="en-US" dirty="0"/>
              <a:t> </a:t>
            </a:r>
            <a:r>
              <a:rPr lang="en-US" altLang="en-US" dirty="0" err="1"/>
              <a:t>thao</a:t>
            </a:r>
            <a:r>
              <a:rPr lang="en-US" altLang="en-US" dirty="0"/>
              <a:t> </a:t>
            </a:r>
            <a:r>
              <a:rPr lang="en-US" altLang="en-US" dirty="0" err="1"/>
              <a:t>tác</a:t>
            </a:r>
            <a:r>
              <a:rPr lang="en-US" altLang="en-US" dirty="0"/>
              <a:t> </a:t>
            </a:r>
            <a:r>
              <a:rPr lang="en-US" altLang="en-US" dirty="0" err="1"/>
              <a:t>thường</a:t>
            </a:r>
            <a:r>
              <a:rPr lang="en-US" altLang="en-US" dirty="0"/>
              <a:t> </a:t>
            </a:r>
            <a:r>
              <a:rPr lang="en-US" altLang="en-US" dirty="0" err="1"/>
              <a:t>gặp</a:t>
            </a:r>
            <a:endParaRPr lang="en-US" altLang="en-US" dirty="0"/>
          </a:p>
          <a:p>
            <a:pPr marL="0" indent="0">
              <a:buNone/>
            </a:pPr>
            <a:r>
              <a:rPr lang="vi-VN" altLang="en-US" dirty="0">
                <a:solidFill>
                  <a:schemeClr val="bg1">
                    <a:lumMod val="75000"/>
                  </a:schemeClr>
                </a:solidFill>
              </a:rPr>
              <a:t>5.2. </a:t>
            </a:r>
            <a:r>
              <a:rPr lang="en-US" altLang="en-US" dirty="0">
                <a:solidFill>
                  <a:schemeClr val="bg1">
                    <a:lumMod val="75000"/>
                  </a:schemeClr>
                </a:solidFill>
              </a:rPr>
              <a:t>Con </a:t>
            </a:r>
            <a:r>
              <a:rPr lang="en-US" altLang="en-US" dirty="0" err="1">
                <a:solidFill>
                  <a:schemeClr val="bg1">
                    <a:lumMod val="75000"/>
                  </a:schemeClr>
                </a:solidFill>
              </a:rPr>
              <a:t>trỏ</a:t>
            </a:r>
            <a:endParaRPr lang="en-US" altLang="en-US" dirty="0">
              <a:solidFill>
                <a:schemeClr val="bg1">
                  <a:lumMod val="75000"/>
                </a:schemeClr>
              </a:solidFill>
            </a:endParaRPr>
          </a:p>
          <a:p>
            <a:pPr lvl="1"/>
            <a:r>
              <a:rPr lang="en-US" altLang="en-US" dirty="0" err="1">
                <a:solidFill>
                  <a:schemeClr val="bg1">
                    <a:lumMod val="75000"/>
                  </a:schemeClr>
                </a:solidFill>
              </a:rPr>
              <a:t>Khái</a:t>
            </a:r>
            <a:r>
              <a:rPr lang="en-US" altLang="en-US" dirty="0">
                <a:solidFill>
                  <a:schemeClr val="bg1">
                    <a:lumMod val="75000"/>
                  </a:schemeClr>
                </a:solidFill>
              </a:rPr>
              <a:t> </a:t>
            </a:r>
            <a:r>
              <a:rPr lang="en-US" altLang="en-US" dirty="0" err="1">
                <a:solidFill>
                  <a:schemeClr val="bg1">
                    <a:lumMod val="75000"/>
                  </a:schemeClr>
                </a:solidFill>
              </a:rPr>
              <a:t>niệm</a:t>
            </a:r>
            <a:r>
              <a:rPr lang="en-US" altLang="en-US" dirty="0">
                <a:solidFill>
                  <a:schemeClr val="bg1">
                    <a:lumMod val="75000"/>
                  </a:schemeClr>
                </a:solidFill>
              </a:rPr>
              <a:t> </a:t>
            </a:r>
            <a:r>
              <a:rPr lang="en-US" altLang="en-US" dirty="0" err="1">
                <a:solidFill>
                  <a:schemeClr val="bg1">
                    <a:lumMod val="75000"/>
                  </a:schemeClr>
                </a:solidFill>
              </a:rPr>
              <a:t>và</a:t>
            </a:r>
            <a:r>
              <a:rPr lang="en-US" altLang="en-US" dirty="0">
                <a:solidFill>
                  <a:schemeClr val="bg1">
                    <a:lumMod val="75000"/>
                  </a:schemeClr>
                </a:solidFill>
              </a:rPr>
              <a:t> </a:t>
            </a:r>
            <a:r>
              <a:rPr lang="en-US" altLang="en-US" dirty="0" err="1">
                <a:solidFill>
                  <a:schemeClr val="bg1">
                    <a:lumMod val="75000"/>
                  </a:schemeClr>
                </a:solidFill>
              </a:rPr>
              <a:t>cách</a:t>
            </a:r>
            <a:r>
              <a:rPr lang="en-US" altLang="en-US" dirty="0">
                <a:solidFill>
                  <a:schemeClr val="bg1">
                    <a:lumMod val="75000"/>
                  </a:schemeClr>
                </a:solidFill>
              </a:rPr>
              <a:t> </a:t>
            </a:r>
            <a:r>
              <a:rPr lang="en-US" altLang="en-US" dirty="0" err="1">
                <a:solidFill>
                  <a:schemeClr val="bg1">
                    <a:lumMod val="75000"/>
                  </a:schemeClr>
                </a:solidFill>
              </a:rPr>
              <a:t>khai</a:t>
            </a:r>
            <a:r>
              <a:rPr lang="en-US" altLang="en-US" dirty="0">
                <a:solidFill>
                  <a:schemeClr val="bg1">
                    <a:lumMod val="75000"/>
                  </a:schemeClr>
                </a:solidFill>
              </a:rPr>
              <a:t> </a:t>
            </a:r>
            <a:r>
              <a:rPr lang="en-US" altLang="en-US" dirty="0" err="1">
                <a:solidFill>
                  <a:schemeClr val="bg1">
                    <a:lumMod val="75000"/>
                  </a:schemeClr>
                </a:solidFill>
              </a:rPr>
              <a:t>báo</a:t>
            </a:r>
            <a:endParaRPr lang="en-US" altLang="en-US" dirty="0">
              <a:solidFill>
                <a:schemeClr val="bg1">
                  <a:lumMod val="75000"/>
                </a:schemeClr>
              </a:solidFill>
            </a:endParaRPr>
          </a:p>
          <a:p>
            <a:pPr lvl="1"/>
            <a:r>
              <a:rPr lang="en-US" altLang="en-US" dirty="0" err="1">
                <a:solidFill>
                  <a:schemeClr val="bg1">
                    <a:lumMod val="75000"/>
                  </a:schemeClr>
                </a:solidFill>
              </a:rPr>
              <a:t>Toán</a:t>
            </a:r>
            <a:r>
              <a:rPr lang="en-US" altLang="en-US" dirty="0">
                <a:solidFill>
                  <a:schemeClr val="bg1">
                    <a:lumMod val="75000"/>
                  </a:schemeClr>
                </a:solidFill>
              </a:rPr>
              <a:t> </a:t>
            </a:r>
            <a:r>
              <a:rPr lang="en-US" altLang="en-US" dirty="0" err="1">
                <a:solidFill>
                  <a:schemeClr val="bg1">
                    <a:lumMod val="75000"/>
                  </a:schemeClr>
                </a:solidFill>
              </a:rPr>
              <a:t>tử</a:t>
            </a:r>
            <a:r>
              <a:rPr lang="en-US" altLang="en-US" dirty="0">
                <a:solidFill>
                  <a:schemeClr val="bg1">
                    <a:lumMod val="75000"/>
                  </a:schemeClr>
                </a:solidFill>
              </a:rPr>
              <a:t> </a:t>
            </a:r>
            <a:r>
              <a:rPr lang="en-US" altLang="en-US" dirty="0" err="1">
                <a:solidFill>
                  <a:schemeClr val="bg1">
                    <a:lumMod val="75000"/>
                  </a:schemeClr>
                </a:solidFill>
              </a:rPr>
              <a:t>địa</a:t>
            </a:r>
            <a:r>
              <a:rPr lang="en-US" altLang="en-US" dirty="0">
                <a:solidFill>
                  <a:schemeClr val="bg1">
                    <a:lumMod val="75000"/>
                  </a:schemeClr>
                </a:solidFill>
              </a:rPr>
              <a:t> </a:t>
            </a:r>
            <a:r>
              <a:rPr lang="en-US" altLang="en-US" dirty="0" err="1">
                <a:solidFill>
                  <a:schemeClr val="bg1">
                    <a:lumMod val="75000"/>
                  </a:schemeClr>
                </a:solidFill>
              </a:rPr>
              <a:t>chỉ</a:t>
            </a:r>
            <a:r>
              <a:rPr lang="en-US" altLang="en-US" dirty="0">
                <a:solidFill>
                  <a:schemeClr val="bg1">
                    <a:lumMod val="75000"/>
                  </a:schemeClr>
                </a:solidFill>
              </a:rPr>
              <a:t> (&amp;), </a:t>
            </a:r>
            <a:r>
              <a:rPr lang="en-US" altLang="en-US" dirty="0" err="1">
                <a:solidFill>
                  <a:schemeClr val="bg1">
                    <a:lumMod val="75000"/>
                  </a:schemeClr>
                </a:solidFill>
              </a:rPr>
              <a:t>toán</a:t>
            </a:r>
            <a:r>
              <a:rPr lang="en-US" altLang="en-US" dirty="0">
                <a:solidFill>
                  <a:schemeClr val="bg1">
                    <a:lumMod val="75000"/>
                  </a:schemeClr>
                </a:solidFill>
              </a:rPr>
              <a:t> </a:t>
            </a:r>
            <a:r>
              <a:rPr lang="en-US" altLang="en-US" dirty="0" err="1">
                <a:solidFill>
                  <a:schemeClr val="bg1">
                    <a:lumMod val="75000"/>
                  </a:schemeClr>
                </a:solidFill>
              </a:rPr>
              <a:t>tử</a:t>
            </a:r>
            <a:r>
              <a:rPr lang="en-US" altLang="en-US" dirty="0">
                <a:solidFill>
                  <a:schemeClr val="bg1">
                    <a:lumMod val="75000"/>
                  </a:schemeClr>
                </a:solidFill>
              </a:rPr>
              <a:t> </a:t>
            </a:r>
            <a:r>
              <a:rPr lang="en-US" altLang="en-US" dirty="0" err="1">
                <a:solidFill>
                  <a:schemeClr val="bg1">
                    <a:lumMod val="75000"/>
                  </a:schemeClr>
                </a:solidFill>
              </a:rPr>
              <a:t>nội</a:t>
            </a:r>
            <a:r>
              <a:rPr lang="en-US" altLang="en-US" dirty="0">
                <a:solidFill>
                  <a:schemeClr val="bg1">
                    <a:lumMod val="75000"/>
                  </a:schemeClr>
                </a:solidFill>
              </a:rPr>
              <a:t> dung (*)</a:t>
            </a:r>
          </a:p>
          <a:p>
            <a:pPr lvl="1"/>
            <a:r>
              <a:rPr lang="en-US" altLang="en-US" dirty="0" err="1">
                <a:solidFill>
                  <a:schemeClr val="bg1">
                    <a:lumMod val="75000"/>
                  </a:schemeClr>
                </a:solidFill>
              </a:rPr>
              <a:t>Phép</a:t>
            </a:r>
            <a:r>
              <a:rPr lang="en-US" altLang="en-US" dirty="0">
                <a:solidFill>
                  <a:schemeClr val="bg1">
                    <a:lumMod val="75000"/>
                  </a:schemeClr>
                </a:solidFill>
              </a:rPr>
              <a:t> </a:t>
            </a:r>
            <a:r>
              <a:rPr lang="en-US" altLang="en-US" dirty="0" err="1">
                <a:solidFill>
                  <a:schemeClr val="bg1">
                    <a:lumMod val="75000"/>
                  </a:schemeClr>
                </a:solidFill>
              </a:rPr>
              <a:t>toán</a:t>
            </a:r>
            <a:r>
              <a:rPr lang="en-US" altLang="en-US" dirty="0">
                <a:solidFill>
                  <a:schemeClr val="bg1">
                    <a:lumMod val="75000"/>
                  </a:schemeClr>
                </a:solidFill>
              </a:rPr>
              <a:t> </a:t>
            </a:r>
            <a:r>
              <a:rPr lang="en-US" altLang="en-US" dirty="0" err="1">
                <a:solidFill>
                  <a:schemeClr val="bg1">
                    <a:lumMod val="75000"/>
                  </a:schemeClr>
                </a:solidFill>
              </a:rPr>
              <a:t>trên</a:t>
            </a:r>
            <a:r>
              <a:rPr lang="en-US" altLang="en-US" dirty="0">
                <a:solidFill>
                  <a:schemeClr val="bg1">
                    <a:lumMod val="75000"/>
                  </a:schemeClr>
                </a:solidFill>
              </a:rPr>
              <a:t> con </a:t>
            </a:r>
            <a:r>
              <a:rPr lang="en-US" altLang="en-US" dirty="0" err="1">
                <a:solidFill>
                  <a:schemeClr val="bg1">
                    <a:lumMod val="75000"/>
                  </a:schemeClr>
                </a:solidFill>
              </a:rPr>
              <a:t>trỏ</a:t>
            </a:r>
            <a:endParaRPr lang="en-US" altLang="en-US" dirty="0">
              <a:solidFill>
                <a:schemeClr val="bg1">
                  <a:lumMod val="75000"/>
                </a:schemeClr>
              </a:solidFill>
            </a:endParaRPr>
          </a:p>
          <a:p>
            <a:pPr lvl="1"/>
            <a:r>
              <a:rPr lang="en-US" altLang="en-US" dirty="0">
                <a:solidFill>
                  <a:schemeClr val="bg1">
                    <a:lumMod val="75000"/>
                  </a:schemeClr>
                </a:solidFill>
              </a:rPr>
              <a:t>Con </a:t>
            </a:r>
            <a:r>
              <a:rPr lang="en-US" altLang="en-US" dirty="0" err="1">
                <a:solidFill>
                  <a:schemeClr val="bg1">
                    <a:lumMod val="75000"/>
                  </a:schemeClr>
                </a:solidFill>
              </a:rPr>
              <a:t>trỏ</a:t>
            </a:r>
            <a:r>
              <a:rPr lang="en-US" altLang="en-US" dirty="0">
                <a:solidFill>
                  <a:schemeClr val="bg1">
                    <a:lumMod val="75000"/>
                  </a:schemeClr>
                </a:solidFill>
              </a:rPr>
              <a:t> </a:t>
            </a:r>
            <a:r>
              <a:rPr lang="en-US" altLang="en-US" dirty="0" err="1">
                <a:solidFill>
                  <a:schemeClr val="bg1">
                    <a:lumMod val="75000"/>
                  </a:schemeClr>
                </a:solidFill>
              </a:rPr>
              <a:t>và</a:t>
            </a:r>
            <a:r>
              <a:rPr lang="en-US" altLang="en-US" dirty="0">
                <a:solidFill>
                  <a:schemeClr val="bg1">
                    <a:lumMod val="75000"/>
                  </a:schemeClr>
                </a:solidFill>
              </a:rPr>
              <a:t> </a:t>
            </a:r>
            <a:r>
              <a:rPr lang="en-US" altLang="en-US" dirty="0" err="1">
                <a:solidFill>
                  <a:schemeClr val="bg1">
                    <a:lumMod val="75000"/>
                  </a:schemeClr>
                </a:solidFill>
              </a:rPr>
              <a:t>mảng</a:t>
            </a:r>
            <a:endParaRPr lang="en-US" altLang="en-US" dirty="0">
              <a:solidFill>
                <a:schemeClr val="bg1">
                  <a:lumMod val="75000"/>
                </a:schemeClr>
              </a:solidFill>
            </a:endParaRPr>
          </a:p>
          <a:p>
            <a:pPr marL="0" indent="0">
              <a:buNone/>
            </a:pPr>
            <a:r>
              <a:rPr lang="vi-VN" altLang="en-US" dirty="0">
                <a:solidFill>
                  <a:schemeClr val="bg1">
                    <a:lumMod val="75000"/>
                  </a:schemeClr>
                </a:solidFill>
              </a:rPr>
              <a:t>5.3. </a:t>
            </a:r>
            <a:r>
              <a:rPr lang="en-US" altLang="en-US" dirty="0" err="1">
                <a:solidFill>
                  <a:schemeClr val="bg1">
                    <a:lumMod val="75000"/>
                  </a:schemeClr>
                </a:solidFill>
              </a:rPr>
              <a:t>Xâu</a:t>
            </a:r>
            <a:r>
              <a:rPr lang="en-US" altLang="en-US" dirty="0">
                <a:solidFill>
                  <a:schemeClr val="bg1">
                    <a:lumMod val="75000"/>
                  </a:schemeClr>
                </a:solidFill>
              </a:rPr>
              <a:t> </a:t>
            </a:r>
            <a:r>
              <a:rPr lang="en-US" altLang="en-US" dirty="0" err="1">
                <a:solidFill>
                  <a:schemeClr val="bg1">
                    <a:lumMod val="75000"/>
                  </a:schemeClr>
                </a:solidFill>
              </a:rPr>
              <a:t>ký</a:t>
            </a:r>
            <a:r>
              <a:rPr lang="en-US" altLang="en-US" dirty="0">
                <a:solidFill>
                  <a:schemeClr val="bg1">
                    <a:lumMod val="75000"/>
                  </a:schemeClr>
                </a:solidFill>
              </a:rPr>
              <a:t> </a:t>
            </a:r>
            <a:r>
              <a:rPr lang="en-US" altLang="en-US" dirty="0" err="1">
                <a:solidFill>
                  <a:schemeClr val="bg1">
                    <a:lumMod val="75000"/>
                  </a:schemeClr>
                </a:solidFill>
              </a:rPr>
              <a:t>tự</a:t>
            </a:r>
            <a:endParaRPr lang="en-US" altLang="en-US" dirty="0">
              <a:solidFill>
                <a:schemeClr val="bg1">
                  <a:lumMod val="75000"/>
                </a:schemeClr>
              </a:solidFill>
            </a:endParaRPr>
          </a:p>
          <a:p>
            <a:pPr lvl="1"/>
            <a:r>
              <a:rPr lang="en-US" altLang="en-US" dirty="0" err="1">
                <a:solidFill>
                  <a:schemeClr val="bg1">
                    <a:lumMod val="75000"/>
                  </a:schemeClr>
                </a:solidFill>
              </a:rPr>
              <a:t>Khái</a:t>
            </a:r>
            <a:r>
              <a:rPr lang="en-US" altLang="en-US" dirty="0">
                <a:solidFill>
                  <a:schemeClr val="bg1">
                    <a:lumMod val="75000"/>
                  </a:schemeClr>
                </a:solidFill>
              </a:rPr>
              <a:t> </a:t>
            </a:r>
            <a:r>
              <a:rPr lang="en-US" altLang="en-US" dirty="0" err="1">
                <a:solidFill>
                  <a:schemeClr val="bg1">
                    <a:lumMod val="75000"/>
                  </a:schemeClr>
                </a:solidFill>
              </a:rPr>
              <a:t>niệm</a:t>
            </a:r>
            <a:r>
              <a:rPr lang="en-US" altLang="en-US" dirty="0">
                <a:solidFill>
                  <a:schemeClr val="bg1">
                    <a:lumMod val="75000"/>
                  </a:schemeClr>
                </a:solidFill>
              </a:rPr>
              <a:t>, </a:t>
            </a:r>
            <a:r>
              <a:rPr lang="en-US" altLang="en-US" dirty="0" err="1">
                <a:solidFill>
                  <a:schemeClr val="bg1">
                    <a:lumMod val="75000"/>
                  </a:schemeClr>
                </a:solidFill>
              </a:rPr>
              <a:t>khai</a:t>
            </a:r>
            <a:r>
              <a:rPr lang="en-US" altLang="en-US" dirty="0">
                <a:solidFill>
                  <a:schemeClr val="bg1">
                    <a:lumMod val="75000"/>
                  </a:schemeClr>
                </a:solidFill>
              </a:rPr>
              <a:t> </a:t>
            </a:r>
            <a:r>
              <a:rPr lang="en-US" altLang="en-US" dirty="0" err="1">
                <a:solidFill>
                  <a:schemeClr val="bg1">
                    <a:lumMod val="75000"/>
                  </a:schemeClr>
                </a:solidFill>
              </a:rPr>
              <a:t>báo</a:t>
            </a:r>
            <a:r>
              <a:rPr lang="en-US" altLang="en-US" dirty="0">
                <a:solidFill>
                  <a:schemeClr val="bg1">
                    <a:lumMod val="75000"/>
                  </a:schemeClr>
                </a:solidFill>
              </a:rPr>
              <a:t> </a:t>
            </a:r>
            <a:r>
              <a:rPr lang="en-US" altLang="en-US" dirty="0" err="1">
                <a:solidFill>
                  <a:schemeClr val="bg1">
                    <a:lumMod val="75000"/>
                  </a:schemeClr>
                </a:solidFill>
              </a:rPr>
              <a:t>và</a:t>
            </a:r>
            <a:r>
              <a:rPr lang="en-US" altLang="en-US" dirty="0">
                <a:solidFill>
                  <a:schemeClr val="bg1">
                    <a:lumMod val="75000"/>
                  </a:schemeClr>
                </a:solidFill>
              </a:rPr>
              <a:t> </a:t>
            </a:r>
            <a:r>
              <a:rPr lang="en-US" altLang="en-US" dirty="0" err="1">
                <a:solidFill>
                  <a:schemeClr val="bg1">
                    <a:lumMod val="75000"/>
                  </a:schemeClr>
                </a:solidFill>
              </a:rPr>
              <a:t>sử</a:t>
            </a:r>
            <a:r>
              <a:rPr lang="en-US" altLang="en-US" dirty="0">
                <a:solidFill>
                  <a:schemeClr val="bg1">
                    <a:lumMod val="75000"/>
                  </a:schemeClr>
                </a:solidFill>
              </a:rPr>
              <a:t> </a:t>
            </a:r>
            <a:r>
              <a:rPr lang="en-US" altLang="en-US" dirty="0" err="1">
                <a:solidFill>
                  <a:schemeClr val="bg1">
                    <a:lumMod val="75000"/>
                  </a:schemeClr>
                </a:solidFill>
              </a:rPr>
              <a:t>dụng</a:t>
            </a:r>
            <a:endParaRPr lang="en-US" altLang="en-US" dirty="0">
              <a:solidFill>
                <a:schemeClr val="bg1">
                  <a:lumMod val="75000"/>
                </a:schemeClr>
              </a:solidFill>
            </a:endParaRPr>
          </a:p>
          <a:p>
            <a:pPr lvl="1"/>
            <a:r>
              <a:rPr lang="en-US" altLang="en-US" dirty="0" err="1">
                <a:solidFill>
                  <a:schemeClr val="bg1">
                    <a:lumMod val="75000"/>
                  </a:schemeClr>
                </a:solidFill>
              </a:rPr>
              <a:t>Các</a:t>
            </a:r>
            <a:r>
              <a:rPr lang="en-US" altLang="en-US" dirty="0">
                <a:solidFill>
                  <a:schemeClr val="bg1">
                    <a:lumMod val="75000"/>
                  </a:schemeClr>
                </a:solidFill>
              </a:rPr>
              <a:t> </a:t>
            </a:r>
            <a:r>
              <a:rPr lang="en-US" altLang="en-US" dirty="0" err="1">
                <a:solidFill>
                  <a:schemeClr val="bg1">
                    <a:lumMod val="75000"/>
                  </a:schemeClr>
                </a:solidFill>
              </a:rPr>
              <a:t>hàm</a:t>
            </a:r>
            <a:r>
              <a:rPr lang="en-US" altLang="en-US" dirty="0">
                <a:solidFill>
                  <a:schemeClr val="bg1">
                    <a:lumMod val="75000"/>
                  </a:schemeClr>
                </a:solidFill>
              </a:rPr>
              <a:t> </a:t>
            </a:r>
            <a:r>
              <a:rPr lang="en-US" altLang="en-US" dirty="0" err="1">
                <a:solidFill>
                  <a:schemeClr val="bg1">
                    <a:lumMod val="75000"/>
                  </a:schemeClr>
                </a:solidFill>
              </a:rPr>
              <a:t>xử</a:t>
            </a:r>
            <a:r>
              <a:rPr lang="en-US" altLang="en-US" dirty="0">
                <a:solidFill>
                  <a:schemeClr val="bg1">
                    <a:lumMod val="75000"/>
                  </a:schemeClr>
                </a:solidFill>
              </a:rPr>
              <a:t> </a:t>
            </a:r>
            <a:r>
              <a:rPr lang="en-US" altLang="en-US" dirty="0" err="1">
                <a:solidFill>
                  <a:schemeClr val="bg1">
                    <a:lumMod val="75000"/>
                  </a:schemeClr>
                </a:solidFill>
              </a:rPr>
              <a:t>lý</a:t>
            </a:r>
            <a:r>
              <a:rPr lang="en-US" altLang="en-US" dirty="0">
                <a:solidFill>
                  <a:schemeClr val="bg1">
                    <a:lumMod val="75000"/>
                  </a:schemeClr>
                </a:solidFill>
              </a:rPr>
              <a:t> </a:t>
            </a:r>
            <a:r>
              <a:rPr lang="en-US" altLang="en-US" dirty="0" err="1">
                <a:solidFill>
                  <a:schemeClr val="bg1">
                    <a:lumMod val="75000"/>
                  </a:schemeClr>
                </a:solidFill>
              </a:rPr>
              <a:t>ký</a:t>
            </a:r>
            <a:r>
              <a:rPr lang="en-US" altLang="en-US" dirty="0">
                <a:solidFill>
                  <a:schemeClr val="bg1">
                    <a:lumMod val="75000"/>
                  </a:schemeClr>
                </a:solidFill>
              </a:rPr>
              <a:t> </a:t>
            </a:r>
            <a:r>
              <a:rPr lang="en-US" altLang="en-US" dirty="0" err="1">
                <a:solidFill>
                  <a:schemeClr val="bg1">
                    <a:lumMod val="75000"/>
                  </a:schemeClr>
                </a:solidFill>
              </a:rPr>
              <a:t>tự</a:t>
            </a:r>
            <a:r>
              <a:rPr lang="en-US" altLang="en-US" dirty="0">
                <a:solidFill>
                  <a:schemeClr val="bg1">
                    <a:lumMod val="75000"/>
                  </a:schemeClr>
                </a:solidFill>
              </a:rPr>
              <a:t> </a:t>
            </a:r>
            <a:r>
              <a:rPr lang="en-US" altLang="en-US" dirty="0" err="1">
                <a:solidFill>
                  <a:schemeClr val="bg1">
                    <a:lumMod val="75000"/>
                  </a:schemeClr>
                </a:solidFill>
              </a:rPr>
              <a:t>và</a:t>
            </a:r>
            <a:r>
              <a:rPr lang="en-US" altLang="en-US" dirty="0">
                <a:solidFill>
                  <a:schemeClr val="bg1">
                    <a:lumMod val="75000"/>
                  </a:schemeClr>
                </a:solidFill>
              </a:rPr>
              <a:t> </a:t>
            </a:r>
            <a:r>
              <a:rPr lang="en-US" altLang="en-US" dirty="0" err="1">
                <a:solidFill>
                  <a:schemeClr val="bg1">
                    <a:lumMod val="75000"/>
                  </a:schemeClr>
                </a:solidFill>
              </a:rPr>
              <a:t>xâu</a:t>
            </a:r>
            <a:r>
              <a:rPr lang="en-US" altLang="en-US" dirty="0">
                <a:solidFill>
                  <a:schemeClr val="bg1">
                    <a:lumMod val="75000"/>
                  </a:schemeClr>
                </a:solidFill>
              </a:rPr>
              <a:t> </a:t>
            </a:r>
            <a:r>
              <a:rPr lang="en-US" altLang="en-US" dirty="0" err="1">
                <a:solidFill>
                  <a:schemeClr val="bg1">
                    <a:lumMod val="75000"/>
                  </a:schemeClr>
                </a:solidFill>
              </a:rPr>
              <a:t>ký</a:t>
            </a:r>
            <a:r>
              <a:rPr lang="en-US" altLang="en-US" dirty="0">
                <a:solidFill>
                  <a:schemeClr val="bg1">
                    <a:lumMod val="75000"/>
                  </a:schemeClr>
                </a:solidFill>
              </a:rPr>
              <a:t> </a:t>
            </a:r>
            <a:r>
              <a:rPr lang="en-US" altLang="en-US" dirty="0" err="1">
                <a:solidFill>
                  <a:schemeClr val="bg1">
                    <a:lumMod val="75000"/>
                  </a:schemeClr>
                </a:solidFill>
              </a:rPr>
              <a:t>tự</a:t>
            </a:r>
            <a:endParaRPr lang="en-US" altLang="en-US" dirty="0">
              <a:solidFill>
                <a:schemeClr val="bg1">
                  <a:lumMod val="75000"/>
                </a:schemeClr>
              </a:solidFill>
            </a:endParaRPr>
          </a:p>
          <a:p>
            <a:pPr lvl="1"/>
            <a:r>
              <a:rPr lang="en-US" altLang="en-US" dirty="0" err="1">
                <a:solidFill>
                  <a:schemeClr val="bg1">
                    <a:lumMod val="75000"/>
                  </a:schemeClr>
                </a:solidFill>
              </a:rPr>
              <a:t>Mảng</a:t>
            </a:r>
            <a:r>
              <a:rPr lang="en-US" altLang="en-US" dirty="0">
                <a:solidFill>
                  <a:schemeClr val="bg1">
                    <a:lumMod val="75000"/>
                  </a:schemeClr>
                </a:solidFill>
              </a:rPr>
              <a:t> </a:t>
            </a:r>
            <a:r>
              <a:rPr lang="en-US" altLang="en-US" dirty="0" err="1">
                <a:solidFill>
                  <a:schemeClr val="bg1">
                    <a:lumMod val="75000"/>
                  </a:schemeClr>
                </a:solidFill>
              </a:rPr>
              <a:t>xâu</a:t>
            </a:r>
            <a:r>
              <a:rPr lang="en-US" altLang="en-US" dirty="0">
                <a:solidFill>
                  <a:schemeClr val="bg1">
                    <a:lumMod val="75000"/>
                  </a:schemeClr>
                </a:solidFill>
              </a:rPr>
              <a:t> </a:t>
            </a:r>
            <a:r>
              <a:rPr lang="en-US" altLang="en-US" dirty="0" err="1">
                <a:solidFill>
                  <a:schemeClr val="bg1">
                    <a:lumMod val="75000"/>
                  </a:schemeClr>
                </a:solidFill>
              </a:rPr>
              <a:t>ký</a:t>
            </a:r>
            <a:r>
              <a:rPr lang="en-US" altLang="en-US" dirty="0">
                <a:solidFill>
                  <a:schemeClr val="bg1">
                    <a:lumMod val="75000"/>
                  </a:schemeClr>
                </a:solidFill>
              </a:rPr>
              <a:t> </a:t>
            </a:r>
            <a:r>
              <a:rPr lang="en-US" altLang="en-US" dirty="0" err="1">
                <a:solidFill>
                  <a:schemeClr val="bg1">
                    <a:lumMod val="75000"/>
                  </a:schemeClr>
                </a:solidFill>
              </a:rPr>
              <a:t>tự</a:t>
            </a:r>
            <a:endParaRPr lang="en-US" altLang="en-US" dirty="0">
              <a:solidFill>
                <a:schemeClr val="bg1">
                  <a:lumMod val="75000"/>
                </a:schemeClr>
              </a:solidFill>
            </a:endParaRPr>
          </a:p>
        </p:txBody>
      </p:sp>
      <p:sp>
        <p:nvSpPr>
          <p:cNvPr id="2" name="Slide Number Placeholder 1">
            <a:extLst>
              <a:ext uri="{FF2B5EF4-FFF2-40B4-BE49-F238E27FC236}">
                <a16:creationId xmlns:a16="http://schemas.microsoft.com/office/drawing/2014/main" id="{518A0358-BADA-49ED-AAEC-933C1EF2A235}"/>
              </a:ext>
            </a:extLst>
          </p:cNvPr>
          <p:cNvSpPr>
            <a:spLocks noGrp="1"/>
          </p:cNvSpPr>
          <p:nvPr>
            <p:ph type="sldNum" sz="quarter" idx="12"/>
          </p:nvPr>
        </p:nvSpPr>
        <p:spPr/>
        <p:txBody>
          <a:bodyPr/>
          <a:lstStyle/>
          <a:p>
            <a:pPr>
              <a:defRPr/>
            </a:pPr>
            <a:fld id="{433BCE07-93B6-431C-B811-61266185107F}" type="slidenum">
              <a:rPr lang="en-US" altLang="en-US" smtClean="0"/>
              <a:pPr>
                <a:defRPr/>
              </a:pPr>
              <a:t>4</a:t>
            </a:fld>
            <a:endParaRPr lang="en-US" altLang="en-US"/>
          </a:p>
        </p:txBody>
      </p:sp>
    </p:spTree>
    <p:extLst>
      <p:ext uri="{BB962C8B-B14F-4D97-AF65-F5344CB8AC3E}">
        <p14:creationId xmlns:p14="http://schemas.microsoft.com/office/powerpoint/2010/main" val="309067729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147" name="Rectangle 2"/>
          <p:cNvSpPr>
            <a:spLocks noGrp="1" noChangeArrowheads="1"/>
          </p:cNvSpPr>
          <p:nvPr>
            <p:ph type="title"/>
          </p:nvPr>
        </p:nvSpPr>
        <p:spPr>
          <a:xfrm>
            <a:off x="228600" y="122237"/>
            <a:ext cx="8534400" cy="944563"/>
          </a:xfrm>
        </p:spPr>
        <p:txBody>
          <a:bodyPr>
            <a:normAutofit fontScale="90000"/>
          </a:bodyPr>
          <a:lstStyle/>
          <a:p>
            <a:r>
              <a:rPr lang="en-US" altLang="en-US"/>
              <a:t>Bài toán sắp xếp tăng </a:t>
            </a:r>
            <a:r>
              <a:rPr lang="en-US" altLang="en-US">
                <a:sym typeface="Symbol" panose="05050102010706020507" pitchFamily="18" charset="2"/>
              </a:rPr>
              <a:t></a:t>
            </a:r>
            <a:r>
              <a:rPr lang="en-US" altLang="en-US"/>
              <a:t>Thuật toán lựa chọn</a:t>
            </a:r>
          </a:p>
        </p:txBody>
      </p:sp>
      <p:sp>
        <p:nvSpPr>
          <p:cNvPr id="518149" name="Rectangle 3"/>
          <p:cNvSpPr>
            <a:spLocks noChangeArrowheads="1"/>
          </p:cNvSpPr>
          <p:nvPr/>
        </p:nvSpPr>
        <p:spPr bwMode="auto">
          <a:xfrm>
            <a:off x="304800" y="990600"/>
            <a:ext cx="8534400" cy="569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eaLnBrk="1" hangingPunct="1">
              <a:buFontTx/>
              <a:buNone/>
            </a:pPr>
            <a:r>
              <a:rPr lang="en-US" altLang="en-US" sz="2800" b="0"/>
              <a:t>//</a:t>
            </a:r>
            <a:r>
              <a:rPr lang="en-US" altLang="en-US" sz="2800" b="0">
                <a:solidFill>
                  <a:schemeClr val="folHlink"/>
                </a:solidFill>
              </a:rPr>
              <a:t>Khai báo các biến</a:t>
            </a:r>
          </a:p>
          <a:p>
            <a:pPr eaLnBrk="1" hangingPunct="1">
              <a:buFontTx/>
              <a:buNone/>
            </a:pPr>
            <a:r>
              <a:rPr lang="en-US" altLang="en-US" sz="2800" b="0"/>
              <a:t>	</a:t>
            </a:r>
            <a:r>
              <a:rPr lang="en-US" altLang="en-US" sz="2800" b="0">
                <a:solidFill>
                  <a:schemeClr val="accent2"/>
                </a:solidFill>
              </a:rPr>
              <a:t>int A[100];	//</a:t>
            </a:r>
            <a:r>
              <a:rPr lang="en-US" altLang="en-US" sz="2800" b="0">
                <a:solidFill>
                  <a:schemeClr val="folHlink"/>
                </a:solidFill>
              </a:rPr>
              <a:t>Mảng chứa dữ liệu</a:t>
            </a:r>
          </a:p>
          <a:p>
            <a:pPr eaLnBrk="1" hangingPunct="1">
              <a:buFontTx/>
              <a:buNone/>
            </a:pPr>
            <a:r>
              <a:rPr lang="en-US" altLang="en-US" sz="2800" b="0">
                <a:solidFill>
                  <a:schemeClr val="accent2"/>
                </a:solidFill>
              </a:rPr>
              <a:t>	int N, i, j, tmp;</a:t>
            </a:r>
          </a:p>
          <a:p>
            <a:pPr eaLnBrk="1" hangingPunct="1">
              <a:buFontTx/>
              <a:buNone/>
            </a:pPr>
            <a:r>
              <a:rPr lang="en-US" altLang="en-US" sz="2800" b="0"/>
              <a:t>//</a:t>
            </a:r>
            <a:r>
              <a:rPr lang="en-US" altLang="en-US" sz="2800" b="0">
                <a:solidFill>
                  <a:schemeClr val="folHlink"/>
                </a:solidFill>
              </a:rPr>
              <a:t>Sắp xếp</a:t>
            </a:r>
          </a:p>
          <a:p>
            <a:pPr eaLnBrk="1" hangingPunct="1">
              <a:buFontTx/>
              <a:buNone/>
            </a:pPr>
            <a:r>
              <a:rPr lang="en-US" altLang="en-US" sz="2800" b="0"/>
              <a:t>	</a:t>
            </a:r>
            <a:r>
              <a:rPr lang="en-US" altLang="en-US" sz="2800" b="0">
                <a:solidFill>
                  <a:schemeClr val="accent2"/>
                </a:solidFill>
              </a:rPr>
              <a:t>for(i = 0; i &lt; N – 1; i++)</a:t>
            </a:r>
          </a:p>
          <a:p>
            <a:pPr eaLnBrk="1" hangingPunct="1">
              <a:buFontTx/>
              <a:buNone/>
            </a:pPr>
            <a:r>
              <a:rPr lang="en-US" altLang="en-US" sz="2800" b="0">
                <a:solidFill>
                  <a:schemeClr val="accent2"/>
                </a:solidFill>
              </a:rPr>
              <a:t>		for(j = i + 1; j &lt; N; j++)</a:t>
            </a:r>
          </a:p>
          <a:p>
            <a:pPr eaLnBrk="1" hangingPunct="1">
              <a:buFontTx/>
              <a:buNone/>
            </a:pPr>
            <a:r>
              <a:rPr lang="en-US" altLang="en-US" sz="2800" b="0">
                <a:solidFill>
                  <a:schemeClr val="accent2"/>
                </a:solidFill>
              </a:rPr>
              <a:t>			if(A[i] &gt; A[j]) {</a:t>
            </a:r>
          </a:p>
          <a:p>
            <a:pPr eaLnBrk="1" hangingPunct="1">
              <a:buFontTx/>
              <a:buNone/>
            </a:pPr>
            <a:r>
              <a:rPr lang="en-US" altLang="en-US" sz="2800" b="0">
                <a:solidFill>
                  <a:schemeClr val="accent2"/>
                </a:solidFill>
              </a:rPr>
              <a:t>				tmp = A[i];</a:t>
            </a:r>
          </a:p>
          <a:p>
            <a:pPr lvl="4" eaLnBrk="1" hangingPunct="1">
              <a:buFontTx/>
              <a:buNone/>
            </a:pPr>
            <a:r>
              <a:rPr lang="en-US" altLang="en-US" sz="2800" b="0">
                <a:solidFill>
                  <a:schemeClr val="accent2"/>
                </a:solidFill>
              </a:rPr>
              <a:t>		A[i] = A[j];</a:t>
            </a:r>
          </a:p>
          <a:p>
            <a:pPr lvl="4" eaLnBrk="1" hangingPunct="1">
              <a:buFontTx/>
              <a:buNone/>
            </a:pPr>
            <a:r>
              <a:rPr lang="en-US" altLang="en-US" sz="2800" b="0">
                <a:solidFill>
                  <a:schemeClr val="accent2"/>
                </a:solidFill>
              </a:rPr>
              <a:t>		A[j] = tmp;</a:t>
            </a:r>
          </a:p>
          <a:p>
            <a:pPr eaLnBrk="1" hangingPunct="1">
              <a:buFontTx/>
              <a:buNone/>
            </a:pPr>
            <a:r>
              <a:rPr lang="en-US" altLang="en-US" sz="2800" b="0">
                <a:solidFill>
                  <a:schemeClr val="accent2"/>
                </a:solidFill>
              </a:rPr>
              <a:t>			}</a:t>
            </a:r>
          </a:p>
        </p:txBody>
      </p:sp>
      <p:sp>
        <p:nvSpPr>
          <p:cNvPr id="2" name="Slide Number Placeholder 1">
            <a:extLst>
              <a:ext uri="{FF2B5EF4-FFF2-40B4-BE49-F238E27FC236}">
                <a16:creationId xmlns:a16="http://schemas.microsoft.com/office/drawing/2014/main" id="{12F6E564-EEF8-42A6-9D78-1AC39D7C002B}"/>
              </a:ext>
            </a:extLst>
          </p:cNvPr>
          <p:cNvSpPr>
            <a:spLocks noGrp="1"/>
          </p:cNvSpPr>
          <p:nvPr>
            <p:ph type="sldNum" sz="quarter" idx="12"/>
          </p:nvPr>
        </p:nvSpPr>
        <p:spPr/>
        <p:txBody>
          <a:bodyPr/>
          <a:lstStyle/>
          <a:p>
            <a:pPr>
              <a:defRPr/>
            </a:pPr>
            <a:fld id="{433BCE07-93B6-431C-B811-61266185107F}" type="slidenum">
              <a:rPr lang="en-US" altLang="en-US" smtClean="0"/>
              <a:pPr>
                <a:defRPr/>
              </a:pPr>
              <a:t>40</a:t>
            </a:fld>
            <a:endParaRPr lang="en-US"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0195" name="Rectangle 2"/>
          <p:cNvSpPr>
            <a:spLocks noGrp="1" noChangeArrowheads="1"/>
          </p:cNvSpPr>
          <p:nvPr>
            <p:ph type="title"/>
          </p:nvPr>
        </p:nvSpPr>
        <p:spPr>
          <a:xfrm>
            <a:off x="228600" y="122237"/>
            <a:ext cx="8534400" cy="944563"/>
          </a:xfrm>
        </p:spPr>
        <p:txBody>
          <a:bodyPr/>
          <a:lstStyle/>
          <a:p>
            <a:r>
              <a:rPr lang="en-US" altLang="en-US"/>
              <a:t>Ví dụ</a:t>
            </a:r>
          </a:p>
        </p:txBody>
      </p:sp>
      <p:sp>
        <p:nvSpPr>
          <p:cNvPr id="520197" name="Rectangle 3"/>
          <p:cNvSpPr>
            <a:spLocks noChangeArrowheads="1"/>
          </p:cNvSpPr>
          <p:nvPr/>
        </p:nvSpPr>
        <p:spPr bwMode="auto">
          <a:xfrm>
            <a:off x="304800" y="1447800"/>
            <a:ext cx="85344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a:lnSpc>
                <a:spcPct val="110000"/>
              </a:lnSpc>
              <a:spcBef>
                <a:spcPct val="40000"/>
              </a:spcBef>
            </a:pPr>
            <a:r>
              <a:rPr lang="en-US" altLang="en-US" b="0" dirty="0" err="1">
                <a:solidFill>
                  <a:srgbClr val="220076"/>
                </a:solidFill>
              </a:rPr>
              <a:t>Nhập</a:t>
            </a:r>
            <a:r>
              <a:rPr lang="en-US" altLang="en-US" b="0" dirty="0">
                <a:solidFill>
                  <a:srgbClr val="220076"/>
                </a:solidFill>
              </a:rPr>
              <a:t> </a:t>
            </a:r>
            <a:r>
              <a:rPr lang="en-US" altLang="en-US" b="0" dirty="0" err="1">
                <a:solidFill>
                  <a:srgbClr val="220076"/>
                </a:solidFill>
              </a:rPr>
              <a:t>vào</a:t>
            </a:r>
            <a:r>
              <a:rPr lang="en-US" altLang="en-US" b="0" dirty="0">
                <a:solidFill>
                  <a:srgbClr val="220076"/>
                </a:solidFill>
              </a:rPr>
              <a:t> </a:t>
            </a:r>
            <a:r>
              <a:rPr lang="en-US" altLang="en-US" b="0" dirty="0" err="1">
                <a:solidFill>
                  <a:srgbClr val="220076"/>
                </a:solidFill>
              </a:rPr>
              <a:t>từ</a:t>
            </a:r>
            <a:r>
              <a:rPr lang="en-US" altLang="en-US" b="0" dirty="0">
                <a:solidFill>
                  <a:srgbClr val="220076"/>
                </a:solidFill>
              </a:rPr>
              <a:t> </a:t>
            </a:r>
            <a:r>
              <a:rPr lang="en-US" altLang="en-US" b="0" dirty="0" err="1">
                <a:solidFill>
                  <a:srgbClr val="220076"/>
                </a:solidFill>
              </a:rPr>
              <a:t>bàn</a:t>
            </a:r>
            <a:r>
              <a:rPr lang="en-US" altLang="en-US" b="0" dirty="0">
                <a:solidFill>
                  <a:srgbClr val="220076"/>
                </a:solidFill>
              </a:rPr>
              <a:t> </a:t>
            </a:r>
            <a:r>
              <a:rPr lang="en-US" altLang="en-US" b="0" dirty="0" err="1">
                <a:solidFill>
                  <a:srgbClr val="220076"/>
                </a:solidFill>
              </a:rPr>
              <a:t>phím</a:t>
            </a:r>
            <a:r>
              <a:rPr lang="en-US" altLang="en-US" b="0" dirty="0">
                <a:solidFill>
                  <a:srgbClr val="220076"/>
                </a:solidFill>
              </a:rPr>
              <a:t> </a:t>
            </a:r>
            <a:r>
              <a:rPr lang="en-US" altLang="en-US" b="0" dirty="0" err="1">
                <a:solidFill>
                  <a:srgbClr val="220076"/>
                </a:solidFill>
              </a:rPr>
              <a:t>một</a:t>
            </a:r>
            <a:r>
              <a:rPr lang="en-US" altLang="en-US" b="0" dirty="0">
                <a:solidFill>
                  <a:srgbClr val="220076"/>
                </a:solidFill>
              </a:rPr>
              <a:t> </a:t>
            </a:r>
            <a:r>
              <a:rPr lang="en-US" altLang="en-US" b="0" dirty="0" err="1">
                <a:solidFill>
                  <a:srgbClr val="220076"/>
                </a:solidFill>
              </a:rPr>
              <a:t>mảng</a:t>
            </a:r>
            <a:r>
              <a:rPr lang="en-US" altLang="en-US" b="0" dirty="0">
                <a:solidFill>
                  <a:srgbClr val="220076"/>
                </a:solidFill>
              </a:rPr>
              <a:t> </a:t>
            </a:r>
            <a:r>
              <a:rPr lang="en-US" altLang="en-US" b="0" dirty="0" err="1">
                <a:solidFill>
                  <a:srgbClr val="220076"/>
                </a:solidFill>
              </a:rPr>
              <a:t>các</a:t>
            </a:r>
            <a:r>
              <a:rPr lang="en-US" altLang="en-US" b="0" dirty="0">
                <a:solidFill>
                  <a:srgbClr val="220076"/>
                </a:solidFill>
              </a:rPr>
              <a:t> </a:t>
            </a:r>
            <a:r>
              <a:rPr lang="en-US" altLang="en-US" b="0" dirty="0" err="1">
                <a:solidFill>
                  <a:srgbClr val="220076"/>
                </a:solidFill>
              </a:rPr>
              <a:t>số</a:t>
            </a:r>
            <a:r>
              <a:rPr lang="en-US" altLang="en-US" b="0" dirty="0">
                <a:solidFill>
                  <a:srgbClr val="220076"/>
                </a:solidFill>
              </a:rPr>
              <a:t> </a:t>
            </a:r>
            <a:r>
              <a:rPr lang="en-US" altLang="en-US" b="0" dirty="0" err="1">
                <a:solidFill>
                  <a:srgbClr val="220076"/>
                </a:solidFill>
              </a:rPr>
              <a:t>nguyên</a:t>
            </a:r>
            <a:r>
              <a:rPr lang="en-US" altLang="en-US" b="0" dirty="0">
                <a:solidFill>
                  <a:srgbClr val="220076"/>
                </a:solidFill>
              </a:rPr>
              <a:t> </a:t>
            </a:r>
            <a:r>
              <a:rPr lang="en-US" altLang="en-US" b="0" dirty="0" err="1">
                <a:solidFill>
                  <a:srgbClr val="220076"/>
                </a:solidFill>
              </a:rPr>
              <a:t>không</a:t>
            </a:r>
            <a:r>
              <a:rPr lang="en-US" altLang="en-US" b="0" dirty="0">
                <a:solidFill>
                  <a:srgbClr val="220076"/>
                </a:solidFill>
              </a:rPr>
              <a:t> </a:t>
            </a:r>
            <a:r>
              <a:rPr lang="en-US" altLang="en-US" b="0" dirty="0" err="1">
                <a:solidFill>
                  <a:srgbClr val="220076"/>
                </a:solidFill>
              </a:rPr>
              <a:t>quá</a:t>
            </a:r>
            <a:r>
              <a:rPr lang="en-US" altLang="en-US" b="0" dirty="0">
                <a:solidFill>
                  <a:srgbClr val="220076"/>
                </a:solidFill>
              </a:rPr>
              <a:t> 100 </a:t>
            </a:r>
            <a:r>
              <a:rPr lang="en-US" altLang="en-US" b="0" dirty="0" err="1">
                <a:solidFill>
                  <a:srgbClr val="220076"/>
                </a:solidFill>
              </a:rPr>
              <a:t>phần</a:t>
            </a:r>
            <a:r>
              <a:rPr lang="en-US" altLang="en-US" b="0" dirty="0">
                <a:solidFill>
                  <a:srgbClr val="220076"/>
                </a:solidFill>
              </a:rPr>
              <a:t> </a:t>
            </a:r>
            <a:r>
              <a:rPr lang="en-US" altLang="en-US" b="0" dirty="0" err="1">
                <a:solidFill>
                  <a:srgbClr val="220076"/>
                </a:solidFill>
              </a:rPr>
              <a:t>tử</a:t>
            </a:r>
            <a:endParaRPr lang="en-US" altLang="en-US" b="0" dirty="0">
              <a:solidFill>
                <a:srgbClr val="220076"/>
              </a:solidFill>
            </a:endParaRPr>
          </a:p>
          <a:p>
            <a:pPr>
              <a:lnSpc>
                <a:spcPct val="110000"/>
              </a:lnSpc>
              <a:spcBef>
                <a:spcPct val="40000"/>
              </a:spcBef>
            </a:pPr>
            <a:r>
              <a:rPr lang="en-US" altLang="en-US" b="0" dirty="0" err="1">
                <a:solidFill>
                  <a:srgbClr val="220076"/>
                </a:solidFill>
              </a:rPr>
              <a:t>Hiển</a:t>
            </a:r>
            <a:r>
              <a:rPr lang="en-US" altLang="en-US" b="0" dirty="0">
                <a:solidFill>
                  <a:srgbClr val="220076"/>
                </a:solidFill>
              </a:rPr>
              <a:t> </a:t>
            </a:r>
            <a:r>
              <a:rPr lang="en-US" altLang="en-US" b="0" dirty="0" err="1">
                <a:solidFill>
                  <a:srgbClr val="220076"/>
                </a:solidFill>
              </a:rPr>
              <a:t>thị</a:t>
            </a:r>
            <a:r>
              <a:rPr lang="en-US" altLang="en-US" b="0" dirty="0">
                <a:solidFill>
                  <a:srgbClr val="220076"/>
                </a:solidFill>
              </a:rPr>
              <a:t> </a:t>
            </a:r>
            <a:r>
              <a:rPr lang="en-US" altLang="en-US" b="0" dirty="0" err="1">
                <a:solidFill>
                  <a:srgbClr val="220076"/>
                </a:solidFill>
              </a:rPr>
              <a:t>dãy</a:t>
            </a:r>
            <a:r>
              <a:rPr lang="en-US" altLang="en-US" b="0" dirty="0">
                <a:solidFill>
                  <a:srgbClr val="220076"/>
                </a:solidFill>
              </a:rPr>
              <a:t> </a:t>
            </a:r>
            <a:r>
              <a:rPr lang="en-US" altLang="en-US" b="0" dirty="0" err="1">
                <a:solidFill>
                  <a:srgbClr val="220076"/>
                </a:solidFill>
              </a:rPr>
              <a:t>số</a:t>
            </a:r>
            <a:r>
              <a:rPr lang="en-US" altLang="en-US" b="0" dirty="0">
                <a:solidFill>
                  <a:srgbClr val="220076"/>
                </a:solidFill>
              </a:rPr>
              <a:t> </a:t>
            </a:r>
            <a:r>
              <a:rPr lang="en-US" altLang="en-US" b="0" dirty="0" err="1">
                <a:solidFill>
                  <a:srgbClr val="220076"/>
                </a:solidFill>
              </a:rPr>
              <a:t>vừa</a:t>
            </a:r>
            <a:r>
              <a:rPr lang="en-US" altLang="en-US" b="0" dirty="0">
                <a:solidFill>
                  <a:srgbClr val="220076"/>
                </a:solidFill>
              </a:rPr>
              <a:t> </a:t>
            </a:r>
            <a:r>
              <a:rPr lang="en-US" altLang="en-US" b="0" dirty="0" err="1">
                <a:solidFill>
                  <a:srgbClr val="220076"/>
                </a:solidFill>
              </a:rPr>
              <a:t>nhập</a:t>
            </a:r>
            <a:endParaRPr lang="en-US" altLang="en-US" b="0" dirty="0">
              <a:solidFill>
                <a:srgbClr val="220076"/>
              </a:solidFill>
            </a:endParaRPr>
          </a:p>
          <a:p>
            <a:pPr>
              <a:lnSpc>
                <a:spcPct val="110000"/>
              </a:lnSpc>
              <a:spcBef>
                <a:spcPct val="40000"/>
              </a:spcBef>
            </a:pPr>
            <a:r>
              <a:rPr lang="en-US" altLang="en-US" b="0" dirty="0" err="1">
                <a:solidFill>
                  <a:srgbClr val="220076"/>
                </a:solidFill>
              </a:rPr>
              <a:t>Sắp</a:t>
            </a:r>
            <a:r>
              <a:rPr lang="en-US" altLang="en-US" b="0" dirty="0">
                <a:solidFill>
                  <a:srgbClr val="220076"/>
                </a:solidFill>
              </a:rPr>
              <a:t> </a:t>
            </a:r>
            <a:r>
              <a:rPr lang="en-US" altLang="en-US" b="0" dirty="0" err="1">
                <a:solidFill>
                  <a:srgbClr val="220076"/>
                </a:solidFill>
              </a:rPr>
              <a:t>xếp</a:t>
            </a:r>
            <a:r>
              <a:rPr lang="en-US" altLang="en-US" b="0" dirty="0">
                <a:solidFill>
                  <a:srgbClr val="220076"/>
                </a:solidFill>
              </a:rPr>
              <a:t> </a:t>
            </a:r>
            <a:r>
              <a:rPr lang="en-US" altLang="en-US" b="0" dirty="0" err="1">
                <a:solidFill>
                  <a:srgbClr val="220076"/>
                </a:solidFill>
              </a:rPr>
              <a:t>dãy</a:t>
            </a:r>
            <a:r>
              <a:rPr lang="en-US" altLang="en-US" b="0" dirty="0">
                <a:solidFill>
                  <a:srgbClr val="220076"/>
                </a:solidFill>
              </a:rPr>
              <a:t> </a:t>
            </a:r>
            <a:r>
              <a:rPr lang="en-US" altLang="en-US" b="0" dirty="0" err="1">
                <a:solidFill>
                  <a:srgbClr val="220076"/>
                </a:solidFill>
              </a:rPr>
              <a:t>theo</a:t>
            </a:r>
            <a:r>
              <a:rPr lang="en-US" altLang="en-US" b="0" dirty="0">
                <a:solidFill>
                  <a:srgbClr val="220076"/>
                </a:solidFill>
              </a:rPr>
              <a:t> </a:t>
            </a:r>
            <a:r>
              <a:rPr lang="en-US" altLang="en-US" b="0" dirty="0" err="1">
                <a:solidFill>
                  <a:srgbClr val="220076"/>
                </a:solidFill>
              </a:rPr>
              <a:t>thứ</a:t>
            </a:r>
            <a:r>
              <a:rPr lang="en-US" altLang="en-US" b="0" dirty="0">
                <a:solidFill>
                  <a:srgbClr val="220076"/>
                </a:solidFill>
              </a:rPr>
              <a:t> </a:t>
            </a:r>
            <a:r>
              <a:rPr lang="en-US" altLang="en-US" b="0" dirty="0" err="1">
                <a:solidFill>
                  <a:srgbClr val="220076"/>
                </a:solidFill>
              </a:rPr>
              <a:t>tự</a:t>
            </a:r>
            <a:r>
              <a:rPr lang="en-US" altLang="en-US" b="0" dirty="0">
                <a:solidFill>
                  <a:srgbClr val="220076"/>
                </a:solidFill>
              </a:rPr>
              <a:t> </a:t>
            </a:r>
            <a:r>
              <a:rPr lang="en-US" altLang="en-US" dirty="0" err="1">
                <a:solidFill>
                  <a:srgbClr val="220076"/>
                </a:solidFill>
              </a:rPr>
              <a:t>giảm</a:t>
            </a:r>
            <a:r>
              <a:rPr lang="en-US" altLang="en-US" b="0" dirty="0">
                <a:solidFill>
                  <a:srgbClr val="220076"/>
                </a:solidFill>
              </a:rPr>
              <a:t> </a:t>
            </a:r>
            <a:r>
              <a:rPr lang="en-US" altLang="en-US" b="0" dirty="0" err="1">
                <a:solidFill>
                  <a:srgbClr val="220076"/>
                </a:solidFill>
              </a:rPr>
              <a:t>dần</a:t>
            </a:r>
            <a:endParaRPr lang="en-US" altLang="en-US" b="0" dirty="0">
              <a:solidFill>
                <a:srgbClr val="220076"/>
              </a:solidFill>
            </a:endParaRPr>
          </a:p>
          <a:p>
            <a:pPr>
              <a:lnSpc>
                <a:spcPct val="110000"/>
              </a:lnSpc>
              <a:spcBef>
                <a:spcPct val="40000"/>
              </a:spcBef>
            </a:pPr>
            <a:r>
              <a:rPr lang="vi-VN" altLang="en-US" b="0" dirty="0" err="1">
                <a:solidFill>
                  <a:srgbClr val="220076"/>
                </a:solidFill>
              </a:rPr>
              <a:t>Hiể</a:t>
            </a:r>
            <a:r>
              <a:rPr lang="en-US" altLang="en-US" b="0" dirty="0">
                <a:solidFill>
                  <a:srgbClr val="220076"/>
                </a:solidFill>
              </a:rPr>
              <a:t>n </a:t>
            </a:r>
            <a:r>
              <a:rPr lang="en-US" altLang="en-US" b="0" dirty="0" err="1">
                <a:solidFill>
                  <a:srgbClr val="220076"/>
                </a:solidFill>
              </a:rPr>
              <a:t>thị</a:t>
            </a:r>
            <a:r>
              <a:rPr lang="en-US" altLang="en-US" b="0" dirty="0">
                <a:solidFill>
                  <a:srgbClr val="220076"/>
                </a:solidFill>
              </a:rPr>
              <a:t> </a:t>
            </a:r>
            <a:r>
              <a:rPr lang="en-US" altLang="en-US" b="0" dirty="0" err="1">
                <a:solidFill>
                  <a:srgbClr val="220076"/>
                </a:solidFill>
              </a:rPr>
              <a:t>dãy</a:t>
            </a:r>
            <a:r>
              <a:rPr lang="en-US" altLang="en-US" b="0" dirty="0">
                <a:solidFill>
                  <a:srgbClr val="220076"/>
                </a:solidFill>
              </a:rPr>
              <a:t> </a:t>
            </a:r>
            <a:r>
              <a:rPr lang="en-US" altLang="en-US" b="0" dirty="0" err="1">
                <a:solidFill>
                  <a:srgbClr val="220076"/>
                </a:solidFill>
              </a:rPr>
              <a:t>tại</a:t>
            </a:r>
            <a:r>
              <a:rPr lang="en-US" altLang="en-US" b="0" dirty="0">
                <a:solidFill>
                  <a:srgbClr val="220076"/>
                </a:solidFill>
              </a:rPr>
              <a:t> </a:t>
            </a:r>
            <a:r>
              <a:rPr lang="en-US" altLang="en-US" b="0" dirty="0" err="1">
                <a:solidFill>
                  <a:srgbClr val="220076"/>
                </a:solidFill>
              </a:rPr>
              <a:t>mỗi</a:t>
            </a:r>
            <a:r>
              <a:rPr lang="en-US" altLang="en-US" b="0" dirty="0">
                <a:solidFill>
                  <a:srgbClr val="220076"/>
                </a:solidFill>
              </a:rPr>
              <a:t> </a:t>
            </a:r>
            <a:r>
              <a:rPr lang="en-US" altLang="en-US" b="0" dirty="0" err="1">
                <a:solidFill>
                  <a:srgbClr val="220076"/>
                </a:solidFill>
              </a:rPr>
              <a:t>lượt</a:t>
            </a:r>
            <a:r>
              <a:rPr lang="en-US" altLang="en-US" b="0" dirty="0">
                <a:solidFill>
                  <a:srgbClr val="220076"/>
                </a:solidFill>
              </a:rPr>
              <a:t> </a:t>
            </a:r>
            <a:r>
              <a:rPr lang="en-US" altLang="en-US" b="0" dirty="0" err="1">
                <a:solidFill>
                  <a:srgbClr val="220076"/>
                </a:solidFill>
              </a:rPr>
              <a:t>sắp</a:t>
            </a:r>
            <a:r>
              <a:rPr lang="en-US" altLang="en-US" b="0" dirty="0">
                <a:solidFill>
                  <a:srgbClr val="220076"/>
                </a:solidFill>
              </a:rPr>
              <a:t> </a:t>
            </a:r>
            <a:r>
              <a:rPr lang="en-US" altLang="en-US" b="0" dirty="0" err="1">
                <a:solidFill>
                  <a:srgbClr val="220076"/>
                </a:solidFill>
              </a:rPr>
              <a:t>xếp</a:t>
            </a:r>
            <a:endParaRPr lang="en-US" altLang="en-US" b="0" dirty="0">
              <a:solidFill>
                <a:srgbClr val="220076"/>
              </a:solidFill>
            </a:endParaRPr>
          </a:p>
        </p:txBody>
      </p:sp>
      <p:sp>
        <p:nvSpPr>
          <p:cNvPr id="2" name="Slide Number Placeholder 1">
            <a:extLst>
              <a:ext uri="{FF2B5EF4-FFF2-40B4-BE49-F238E27FC236}">
                <a16:creationId xmlns:a16="http://schemas.microsoft.com/office/drawing/2014/main" id="{62635723-20B5-4011-A1F2-867095DA501D}"/>
              </a:ext>
            </a:extLst>
          </p:cNvPr>
          <p:cNvSpPr>
            <a:spLocks noGrp="1"/>
          </p:cNvSpPr>
          <p:nvPr>
            <p:ph type="sldNum" sz="quarter" idx="12"/>
          </p:nvPr>
        </p:nvSpPr>
        <p:spPr/>
        <p:txBody>
          <a:bodyPr/>
          <a:lstStyle/>
          <a:p>
            <a:pPr>
              <a:defRPr/>
            </a:pPr>
            <a:fld id="{433BCE07-93B6-431C-B811-61266185107F}" type="slidenum">
              <a:rPr lang="en-US" altLang="en-US" smtClean="0"/>
              <a:pPr>
                <a:defRPr/>
              </a:pPr>
              <a:t>41</a:t>
            </a:fld>
            <a:endParaRPr lang="en-US"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43" name="Rectangle 2"/>
          <p:cNvSpPr>
            <a:spLocks noGrp="1" noChangeArrowheads="1"/>
          </p:cNvSpPr>
          <p:nvPr>
            <p:ph type="title"/>
          </p:nvPr>
        </p:nvSpPr>
        <p:spPr>
          <a:xfrm>
            <a:off x="228600" y="122237"/>
            <a:ext cx="8534400" cy="944563"/>
          </a:xfrm>
        </p:spPr>
        <p:txBody>
          <a:bodyPr/>
          <a:lstStyle/>
          <a:p>
            <a:r>
              <a:rPr lang="en-US" altLang="en-US"/>
              <a:t>Ví dụ</a:t>
            </a:r>
          </a:p>
        </p:txBody>
      </p:sp>
      <p:sp>
        <p:nvSpPr>
          <p:cNvPr id="522245" name="Rectangle 3"/>
          <p:cNvSpPr>
            <a:spLocks noChangeArrowheads="1"/>
          </p:cNvSpPr>
          <p:nvPr/>
        </p:nvSpPr>
        <p:spPr bwMode="auto">
          <a:xfrm>
            <a:off x="304800" y="990601"/>
            <a:ext cx="8534400" cy="4876800"/>
          </a:xfrm>
          <a:prstGeom prst="rect">
            <a:avLst/>
          </a:prstGeom>
          <a:noFill/>
          <a:ln w="952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609600" indent="-609600">
              <a:spcBef>
                <a:spcPct val="20000"/>
              </a:spcBef>
              <a:buChar char="•"/>
              <a:defRPr sz="3200">
                <a:solidFill>
                  <a:srgbClr val="0033CC"/>
                </a:solidFill>
                <a:latin typeface="Arial" panose="020B0604020202020204" pitchFamily="34" charset="0"/>
              </a:defRPr>
            </a:lvl1pPr>
            <a:lvl2pPr marL="990600" indent="-533400">
              <a:spcBef>
                <a:spcPct val="20000"/>
              </a:spcBef>
              <a:buChar char="–"/>
              <a:defRPr sz="2800">
                <a:solidFill>
                  <a:srgbClr val="0033CC"/>
                </a:solidFill>
                <a:latin typeface="Arial" panose="020B0604020202020204" pitchFamily="34" charset="0"/>
              </a:defRPr>
            </a:lvl2pPr>
            <a:lvl3pPr marL="1371600" indent="-457200">
              <a:spcBef>
                <a:spcPct val="20000"/>
              </a:spcBef>
              <a:buChar char="•"/>
              <a:defRPr sz="2400">
                <a:solidFill>
                  <a:srgbClr val="0033CC"/>
                </a:solidFill>
                <a:latin typeface="Arial" panose="020B0604020202020204" pitchFamily="34" charset="0"/>
              </a:defRPr>
            </a:lvl3pPr>
            <a:lvl4pPr marL="1752600" indent="-381000">
              <a:spcBef>
                <a:spcPct val="20000"/>
              </a:spcBef>
              <a:buChar char="–"/>
              <a:defRPr sz="2000">
                <a:solidFill>
                  <a:srgbClr val="0033CC"/>
                </a:solidFill>
                <a:latin typeface="Arial" panose="020B0604020202020204" pitchFamily="34" charset="0"/>
              </a:defRPr>
            </a:lvl4pPr>
            <a:lvl5pPr marL="2209800" indent="-381000">
              <a:spcBef>
                <a:spcPct val="20000"/>
              </a:spcBef>
              <a:buChar char="»"/>
              <a:defRPr sz="2000">
                <a:solidFill>
                  <a:srgbClr val="0033CC"/>
                </a:solidFill>
                <a:latin typeface="Arial" panose="020B0604020202020204" pitchFamily="34" charset="0"/>
              </a:defRPr>
            </a:lvl5pPr>
            <a:lvl6pPr marL="2667000" indent="-381000" eaLnBrk="0" fontAlgn="base" hangingPunct="0">
              <a:spcBef>
                <a:spcPct val="20000"/>
              </a:spcBef>
              <a:spcAft>
                <a:spcPct val="0"/>
              </a:spcAft>
              <a:buChar char="»"/>
              <a:defRPr sz="2000">
                <a:solidFill>
                  <a:srgbClr val="0033CC"/>
                </a:solidFill>
                <a:latin typeface="Arial" panose="020B0604020202020204" pitchFamily="34" charset="0"/>
              </a:defRPr>
            </a:lvl6pPr>
            <a:lvl7pPr marL="3124200" indent="-381000" eaLnBrk="0" fontAlgn="base" hangingPunct="0">
              <a:spcBef>
                <a:spcPct val="20000"/>
              </a:spcBef>
              <a:spcAft>
                <a:spcPct val="0"/>
              </a:spcAft>
              <a:buChar char="»"/>
              <a:defRPr sz="2000">
                <a:solidFill>
                  <a:srgbClr val="0033CC"/>
                </a:solidFill>
                <a:latin typeface="Arial" panose="020B0604020202020204" pitchFamily="34" charset="0"/>
              </a:defRPr>
            </a:lvl7pPr>
            <a:lvl8pPr marL="3581400" indent="-381000" eaLnBrk="0" fontAlgn="base" hangingPunct="0">
              <a:spcBef>
                <a:spcPct val="20000"/>
              </a:spcBef>
              <a:spcAft>
                <a:spcPct val="0"/>
              </a:spcAft>
              <a:buChar char="»"/>
              <a:defRPr sz="2000">
                <a:solidFill>
                  <a:srgbClr val="0033CC"/>
                </a:solidFill>
                <a:latin typeface="Arial" panose="020B0604020202020204" pitchFamily="34" charset="0"/>
              </a:defRPr>
            </a:lvl8pPr>
            <a:lvl9pPr marL="4038600" indent="-381000" eaLnBrk="0" fontAlgn="base" hangingPunct="0">
              <a:spcBef>
                <a:spcPct val="20000"/>
              </a:spcBef>
              <a:spcAft>
                <a:spcPct val="0"/>
              </a:spcAft>
              <a:buChar char="»"/>
              <a:defRPr sz="2000">
                <a:solidFill>
                  <a:srgbClr val="0033CC"/>
                </a:solidFill>
                <a:latin typeface="Arial" panose="020B0604020202020204" pitchFamily="34" charset="0"/>
              </a:defRPr>
            </a:lvl9pPr>
          </a:lstStyle>
          <a:p>
            <a:pPr eaLnBrk="1" hangingPunct="1">
              <a:buFontTx/>
              <a:buAutoNum type="arabicPeriod"/>
            </a:pPr>
            <a:r>
              <a:rPr lang="en-US" altLang="en-US" sz="2000" b="0" dirty="0">
                <a:solidFill>
                  <a:srgbClr val="220076"/>
                </a:solidFill>
                <a:latin typeface="Consolas" panose="020B0609020204030204" pitchFamily="49" charset="0"/>
              </a:rPr>
              <a:t>#include&lt;stdio.h&gt;</a:t>
            </a:r>
          </a:p>
          <a:p>
            <a:pPr eaLnBrk="1" hangingPunct="1">
              <a:buFontTx/>
              <a:buAutoNum type="arabicPeriod"/>
            </a:pPr>
            <a:r>
              <a:rPr lang="vi-VN" altLang="en-US" sz="2000" b="0" dirty="0" err="1">
                <a:solidFill>
                  <a:srgbClr val="220076"/>
                </a:solidFill>
                <a:latin typeface="Consolas" panose="020B0609020204030204" pitchFamily="49" charset="0"/>
              </a:rPr>
              <a:t>int</a:t>
            </a:r>
            <a:r>
              <a:rPr lang="en-US" altLang="en-US" sz="2000" b="0" dirty="0">
                <a:solidFill>
                  <a:srgbClr val="220076"/>
                </a:solidFill>
                <a:latin typeface="Consolas" panose="020B0609020204030204" pitchFamily="49" charset="0"/>
              </a:rPr>
              <a:t> main(){</a:t>
            </a:r>
          </a:p>
          <a:p>
            <a:pPr eaLnBrk="1" hangingPunct="1">
              <a:buFontTx/>
              <a:buAutoNum type="arabicPeriod"/>
            </a:pPr>
            <a:r>
              <a:rPr lang="en-US" altLang="en-US" sz="2000" b="0" dirty="0">
                <a:solidFill>
                  <a:srgbClr val="220076"/>
                </a:solidFill>
                <a:latin typeface="Consolas" panose="020B0609020204030204" pitchFamily="49" charset="0"/>
              </a:rPr>
              <a:t>	int A[100] ;</a:t>
            </a:r>
          </a:p>
          <a:p>
            <a:pPr eaLnBrk="1" hangingPunct="1">
              <a:buFontTx/>
              <a:buAutoNum type="arabicPeriod"/>
            </a:pPr>
            <a:r>
              <a:rPr lang="en-US" altLang="en-US" sz="2000" b="0" dirty="0">
                <a:solidFill>
                  <a:srgbClr val="220076"/>
                </a:solidFill>
                <a:latin typeface="Consolas" panose="020B0609020204030204" pitchFamily="49" charset="0"/>
              </a:rPr>
              <a:t>	int N, </a:t>
            </a:r>
            <a:r>
              <a:rPr lang="en-US" altLang="en-US" sz="2000" b="0" dirty="0" err="1">
                <a:solidFill>
                  <a:srgbClr val="220076"/>
                </a:solidFill>
                <a:latin typeface="Consolas" panose="020B0609020204030204" pitchFamily="49" charset="0"/>
              </a:rPr>
              <a:t>i</a:t>
            </a:r>
            <a:r>
              <a:rPr lang="en-US" altLang="en-US" sz="2000" b="0" dirty="0">
                <a:solidFill>
                  <a:srgbClr val="220076"/>
                </a:solidFill>
                <a:latin typeface="Consolas" panose="020B0609020204030204" pitchFamily="49" charset="0"/>
              </a:rPr>
              <a:t>, j , t;</a:t>
            </a:r>
          </a:p>
          <a:p>
            <a:pPr eaLnBrk="1" hangingPunct="1">
              <a:buFontTx/>
              <a:buAutoNum type="arabicPeriod"/>
            </a:pPr>
            <a:r>
              <a:rPr lang="en-US" altLang="en-US" sz="2000" b="0" dirty="0">
                <a:solidFill>
                  <a:srgbClr val="220076"/>
                </a:solidFill>
                <a:latin typeface="Consolas" panose="020B0609020204030204" pitchFamily="49" charset="0"/>
              </a:rPr>
              <a:t>	</a:t>
            </a:r>
            <a:r>
              <a:rPr lang="en-US" altLang="en-US" sz="2000" b="0" dirty="0" err="1">
                <a:solidFill>
                  <a:srgbClr val="220076"/>
                </a:solidFill>
                <a:latin typeface="Consolas" panose="020B0609020204030204" pitchFamily="49" charset="0"/>
              </a:rPr>
              <a:t>printf</a:t>
            </a:r>
            <a:r>
              <a:rPr lang="en-US" altLang="en-US" sz="2000" b="0" dirty="0">
                <a:solidFill>
                  <a:srgbClr val="220076"/>
                </a:solidFill>
                <a:latin typeface="Consolas" panose="020B0609020204030204" pitchFamily="49" charset="0"/>
              </a:rPr>
              <a:t>("So phan </a:t>
            </a:r>
            <a:r>
              <a:rPr lang="en-US" altLang="en-US" sz="2000" b="0" dirty="0" err="1">
                <a:solidFill>
                  <a:srgbClr val="220076"/>
                </a:solidFill>
                <a:latin typeface="Consolas" panose="020B0609020204030204" pitchFamily="49" charset="0"/>
              </a:rPr>
              <a:t>tu</a:t>
            </a:r>
            <a:r>
              <a:rPr lang="en-US" altLang="en-US" sz="2000" b="0" dirty="0">
                <a:solidFill>
                  <a:srgbClr val="220076"/>
                </a:solidFill>
                <a:latin typeface="Consolas" panose="020B0609020204030204" pitchFamily="49" charset="0"/>
              </a:rPr>
              <a:t> [&lt; 100]: "); </a:t>
            </a:r>
            <a:r>
              <a:rPr lang="en-US" altLang="en-US" sz="2000" b="0" dirty="0" err="1">
                <a:solidFill>
                  <a:srgbClr val="220076"/>
                </a:solidFill>
                <a:latin typeface="Consolas" panose="020B0609020204030204" pitchFamily="49" charset="0"/>
              </a:rPr>
              <a:t>scanf</a:t>
            </a:r>
            <a:r>
              <a:rPr lang="en-US" altLang="en-US" sz="2000" b="0" dirty="0">
                <a:solidFill>
                  <a:srgbClr val="220076"/>
                </a:solidFill>
                <a:latin typeface="Consolas" panose="020B0609020204030204" pitchFamily="49" charset="0"/>
              </a:rPr>
              <a:t>("%</a:t>
            </a:r>
            <a:r>
              <a:rPr lang="en-US" altLang="en-US" sz="2000" b="0" dirty="0" err="1">
                <a:solidFill>
                  <a:srgbClr val="220076"/>
                </a:solidFill>
                <a:latin typeface="Consolas" panose="020B0609020204030204" pitchFamily="49" charset="0"/>
              </a:rPr>
              <a:t>d",&amp;N</a:t>
            </a:r>
            <a:r>
              <a:rPr lang="en-US" altLang="en-US" sz="2000" b="0" dirty="0">
                <a:solidFill>
                  <a:srgbClr val="220076"/>
                </a:solidFill>
                <a:latin typeface="Consolas" panose="020B0609020204030204" pitchFamily="49" charset="0"/>
              </a:rPr>
              <a:t>);</a:t>
            </a:r>
          </a:p>
          <a:p>
            <a:pPr eaLnBrk="1" hangingPunct="1">
              <a:buFontTx/>
              <a:buAutoNum type="arabicPeriod"/>
            </a:pPr>
            <a:r>
              <a:rPr lang="en-US" altLang="en-US" sz="2000" b="0" dirty="0">
                <a:solidFill>
                  <a:srgbClr val="220076"/>
                </a:solidFill>
                <a:latin typeface="Consolas" panose="020B0609020204030204" pitchFamily="49" charset="0"/>
              </a:rPr>
              <a:t>	</a:t>
            </a:r>
            <a:r>
              <a:rPr lang="en-US" altLang="en-US" sz="2000" b="0" dirty="0" err="1">
                <a:solidFill>
                  <a:srgbClr val="220076"/>
                </a:solidFill>
                <a:latin typeface="Consolas" panose="020B0609020204030204" pitchFamily="49" charset="0"/>
              </a:rPr>
              <a:t>printf</a:t>
            </a:r>
            <a:r>
              <a:rPr lang="en-US" altLang="en-US" sz="2000" b="0" dirty="0">
                <a:solidFill>
                  <a:srgbClr val="220076"/>
                </a:solidFill>
                <a:latin typeface="Consolas" panose="020B0609020204030204" pitchFamily="49" charset="0"/>
              </a:rPr>
              <a:t>("Hay </a:t>
            </a:r>
            <a:r>
              <a:rPr lang="en-US" altLang="en-US" sz="2000" b="0" dirty="0" err="1">
                <a:solidFill>
                  <a:srgbClr val="220076"/>
                </a:solidFill>
                <a:latin typeface="Consolas" panose="020B0609020204030204" pitchFamily="49" charset="0"/>
              </a:rPr>
              <a:t>nhap</a:t>
            </a:r>
            <a:r>
              <a:rPr lang="en-US" altLang="en-US" sz="2000" b="0" dirty="0">
                <a:solidFill>
                  <a:srgbClr val="220076"/>
                </a:solidFill>
                <a:latin typeface="Consolas" panose="020B0609020204030204" pitchFamily="49" charset="0"/>
              </a:rPr>
              <a:t> day so...\n");</a:t>
            </a:r>
          </a:p>
          <a:p>
            <a:pPr eaLnBrk="1" hangingPunct="1">
              <a:buFontTx/>
              <a:buAutoNum type="arabicPeriod"/>
            </a:pPr>
            <a:r>
              <a:rPr lang="en-US" altLang="en-US" sz="2000" b="0" dirty="0">
                <a:solidFill>
                  <a:srgbClr val="220076"/>
                </a:solidFill>
                <a:latin typeface="Consolas" panose="020B0609020204030204" pitchFamily="49" charset="0"/>
              </a:rPr>
              <a:t>	for(</a:t>
            </a:r>
            <a:r>
              <a:rPr lang="en-US" altLang="en-US" sz="2000" b="0" dirty="0" err="1">
                <a:solidFill>
                  <a:srgbClr val="220076"/>
                </a:solidFill>
                <a:latin typeface="Consolas" panose="020B0609020204030204" pitchFamily="49" charset="0"/>
              </a:rPr>
              <a:t>i</a:t>
            </a:r>
            <a:r>
              <a:rPr lang="en-US" altLang="en-US" sz="2000" b="0" dirty="0">
                <a:solidFill>
                  <a:srgbClr val="220076"/>
                </a:solidFill>
                <a:latin typeface="Consolas" panose="020B0609020204030204" pitchFamily="49" charset="0"/>
              </a:rPr>
              <a:t>=0; </a:t>
            </a:r>
            <a:r>
              <a:rPr lang="en-US" altLang="en-US" sz="2000" b="0" dirty="0" err="1">
                <a:solidFill>
                  <a:srgbClr val="220076"/>
                </a:solidFill>
                <a:latin typeface="Consolas" panose="020B0609020204030204" pitchFamily="49" charset="0"/>
              </a:rPr>
              <a:t>i</a:t>
            </a:r>
            <a:r>
              <a:rPr lang="en-US" altLang="en-US" sz="2000" b="0" dirty="0">
                <a:solidFill>
                  <a:srgbClr val="220076"/>
                </a:solidFill>
                <a:latin typeface="Consolas" panose="020B0609020204030204" pitchFamily="49" charset="0"/>
              </a:rPr>
              <a:t> &lt; N; </a:t>
            </a:r>
            <a:r>
              <a:rPr lang="en-US" altLang="en-US" sz="2000" b="0" dirty="0" err="1">
                <a:solidFill>
                  <a:srgbClr val="220076"/>
                </a:solidFill>
                <a:latin typeface="Consolas" panose="020B0609020204030204" pitchFamily="49" charset="0"/>
              </a:rPr>
              <a:t>i</a:t>
            </a:r>
            <a:r>
              <a:rPr lang="en-US" altLang="en-US" sz="2000" b="0" dirty="0">
                <a:solidFill>
                  <a:srgbClr val="220076"/>
                </a:solidFill>
                <a:latin typeface="Consolas" panose="020B0609020204030204" pitchFamily="49" charset="0"/>
              </a:rPr>
              <a:t>++){</a:t>
            </a:r>
          </a:p>
          <a:p>
            <a:pPr eaLnBrk="1" hangingPunct="1">
              <a:buFontTx/>
              <a:buAutoNum type="arabicPeriod"/>
            </a:pPr>
            <a:r>
              <a:rPr lang="en-US" altLang="en-US" sz="2000" b="0" dirty="0">
                <a:solidFill>
                  <a:srgbClr val="220076"/>
                </a:solidFill>
                <a:latin typeface="Consolas" panose="020B0609020204030204" pitchFamily="49" charset="0"/>
              </a:rPr>
              <a:t>		</a:t>
            </a:r>
            <a:r>
              <a:rPr lang="en-US" altLang="en-US" sz="2000" b="0" dirty="0" err="1">
                <a:solidFill>
                  <a:srgbClr val="220076"/>
                </a:solidFill>
                <a:latin typeface="Consolas" panose="020B0609020204030204" pitchFamily="49" charset="0"/>
              </a:rPr>
              <a:t>printf</a:t>
            </a:r>
            <a:r>
              <a:rPr lang="en-US" altLang="en-US" sz="2000" b="0" dirty="0">
                <a:solidFill>
                  <a:srgbClr val="220076"/>
                </a:solidFill>
                <a:latin typeface="Consolas" panose="020B0609020204030204" pitchFamily="49" charset="0"/>
              </a:rPr>
              <a:t>("A[%d] = ",i+1); </a:t>
            </a:r>
            <a:r>
              <a:rPr lang="en-US" altLang="en-US" sz="2000" b="0" dirty="0" err="1">
                <a:solidFill>
                  <a:srgbClr val="220076"/>
                </a:solidFill>
                <a:latin typeface="Consolas" panose="020B0609020204030204" pitchFamily="49" charset="0"/>
              </a:rPr>
              <a:t>scanf</a:t>
            </a:r>
            <a:r>
              <a:rPr lang="en-US" altLang="en-US" sz="2000" b="0" dirty="0">
                <a:solidFill>
                  <a:srgbClr val="220076"/>
                </a:solidFill>
                <a:latin typeface="Consolas" panose="020B0609020204030204" pitchFamily="49" charset="0"/>
              </a:rPr>
              <a:t>("%</a:t>
            </a:r>
            <a:r>
              <a:rPr lang="en-US" altLang="en-US" sz="2000" b="0" dirty="0" err="1">
                <a:solidFill>
                  <a:srgbClr val="220076"/>
                </a:solidFill>
                <a:latin typeface="Consolas" panose="020B0609020204030204" pitchFamily="49" charset="0"/>
              </a:rPr>
              <a:t>d",&amp;A</a:t>
            </a:r>
            <a:r>
              <a:rPr lang="en-US" altLang="en-US" sz="2000" b="0" dirty="0">
                <a:solidFill>
                  <a:srgbClr val="220076"/>
                </a:solidFill>
                <a:latin typeface="Consolas" panose="020B0609020204030204" pitchFamily="49" charset="0"/>
              </a:rPr>
              <a:t>[</a:t>
            </a:r>
            <a:r>
              <a:rPr lang="en-US" altLang="en-US" sz="2000" b="0" dirty="0" err="1">
                <a:solidFill>
                  <a:srgbClr val="220076"/>
                </a:solidFill>
                <a:latin typeface="Consolas" panose="020B0609020204030204" pitchFamily="49" charset="0"/>
              </a:rPr>
              <a:t>i</a:t>
            </a:r>
            <a:r>
              <a:rPr lang="en-US" altLang="en-US" sz="2000" b="0" dirty="0">
                <a:solidFill>
                  <a:srgbClr val="220076"/>
                </a:solidFill>
                <a:latin typeface="Consolas" panose="020B0609020204030204" pitchFamily="49" charset="0"/>
              </a:rPr>
              <a:t>]);</a:t>
            </a:r>
          </a:p>
          <a:p>
            <a:pPr eaLnBrk="1" hangingPunct="1">
              <a:buFontTx/>
              <a:buAutoNum type="arabicPeriod"/>
            </a:pPr>
            <a:r>
              <a:rPr lang="en-US" altLang="en-US" sz="2000" b="0" dirty="0">
                <a:solidFill>
                  <a:srgbClr val="220076"/>
                </a:solidFill>
                <a:latin typeface="Consolas" panose="020B0609020204030204" pitchFamily="49" charset="0"/>
              </a:rPr>
              <a:t>	}</a:t>
            </a:r>
          </a:p>
          <a:p>
            <a:pPr eaLnBrk="1" hangingPunct="1">
              <a:buFontTx/>
              <a:buAutoNum type="arabicPeriod"/>
            </a:pPr>
            <a:r>
              <a:rPr lang="en-US" altLang="en-US" sz="2000" b="0" dirty="0">
                <a:solidFill>
                  <a:srgbClr val="220076"/>
                </a:solidFill>
                <a:latin typeface="Consolas" panose="020B0609020204030204" pitchFamily="49" charset="0"/>
              </a:rPr>
              <a:t>	</a:t>
            </a:r>
            <a:r>
              <a:rPr lang="en-US" altLang="en-US" sz="2000" b="0" dirty="0" err="1">
                <a:solidFill>
                  <a:srgbClr val="220076"/>
                </a:solidFill>
                <a:latin typeface="Consolas" panose="020B0609020204030204" pitchFamily="49" charset="0"/>
              </a:rPr>
              <a:t>printf</a:t>
            </a:r>
            <a:r>
              <a:rPr lang="en-US" altLang="en-US" sz="2000" b="0" dirty="0">
                <a:solidFill>
                  <a:srgbClr val="220076"/>
                </a:solidFill>
                <a:latin typeface="Consolas" panose="020B0609020204030204" pitchFamily="49" charset="0"/>
              </a:rPr>
              <a:t>("\</a:t>
            </a:r>
            <a:r>
              <a:rPr lang="en-US" altLang="en-US" sz="2000" b="0" dirty="0" err="1">
                <a:solidFill>
                  <a:srgbClr val="220076"/>
                </a:solidFill>
                <a:latin typeface="Consolas" panose="020B0609020204030204" pitchFamily="49" charset="0"/>
              </a:rPr>
              <a:t>nDay</a:t>
            </a:r>
            <a:r>
              <a:rPr lang="en-US" altLang="en-US" sz="2000" b="0" dirty="0">
                <a:solidFill>
                  <a:srgbClr val="220076"/>
                </a:solidFill>
                <a:latin typeface="Consolas" panose="020B0609020204030204" pitchFamily="49" charset="0"/>
              </a:rPr>
              <a:t> </a:t>
            </a:r>
            <a:r>
              <a:rPr lang="en-US" altLang="en-US" sz="2000" b="0" dirty="0" err="1">
                <a:solidFill>
                  <a:srgbClr val="220076"/>
                </a:solidFill>
                <a:latin typeface="Consolas" panose="020B0609020204030204" pitchFamily="49" charset="0"/>
              </a:rPr>
              <a:t>vua</a:t>
            </a:r>
            <a:r>
              <a:rPr lang="en-US" altLang="en-US" sz="2000" b="0" dirty="0">
                <a:solidFill>
                  <a:srgbClr val="220076"/>
                </a:solidFill>
                <a:latin typeface="Consolas" panose="020B0609020204030204" pitchFamily="49" charset="0"/>
              </a:rPr>
              <a:t> </a:t>
            </a:r>
            <a:r>
              <a:rPr lang="en-US" altLang="en-US" sz="2000" b="0" dirty="0" err="1">
                <a:solidFill>
                  <a:srgbClr val="220076"/>
                </a:solidFill>
                <a:latin typeface="Consolas" panose="020B0609020204030204" pitchFamily="49" charset="0"/>
              </a:rPr>
              <a:t>nhap</a:t>
            </a:r>
            <a:r>
              <a:rPr lang="en-US" altLang="en-US" sz="2000" b="0" dirty="0">
                <a:solidFill>
                  <a:srgbClr val="220076"/>
                </a:solidFill>
                <a:latin typeface="Consolas" panose="020B0609020204030204" pitchFamily="49" charset="0"/>
              </a:rPr>
              <a:t>...\n");</a:t>
            </a:r>
          </a:p>
          <a:p>
            <a:pPr eaLnBrk="1" hangingPunct="1">
              <a:buFontTx/>
              <a:buAutoNum type="arabicPeriod"/>
            </a:pPr>
            <a:r>
              <a:rPr lang="en-US" altLang="en-US" sz="2000" b="0" dirty="0">
                <a:solidFill>
                  <a:srgbClr val="220076"/>
                </a:solidFill>
                <a:latin typeface="Consolas" panose="020B0609020204030204" pitchFamily="49" charset="0"/>
              </a:rPr>
              <a:t>	for(</a:t>
            </a:r>
            <a:r>
              <a:rPr lang="en-US" altLang="en-US" sz="2000" b="0" dirty="0" err="1">
                <a:solidFill>
                  <a:srgbClr val="220076"/>
                </a:solidFill>
                <a:latin typeface="Consolas" panose="020B0609020204030204" pitchFamily="49" charset="0"/>
              </a:rPr>
              <a:t>i</a:t>
            </a:r>
            <a:r>
              <a:rPr lang="en-US" altLang="en-US" sz="2000" b="0" dirty="0">
                <a:solidFill>
                  <a:srgbClr val="220076"/>
                </a:solidFill>
                <a:latin typeface="Consolas" panose="020B0609020204030204" pitchFamily="49" charset="0"/>
              </a:rPr>
              <a:t>=0; </a:t>
            </a:r>
            <a:r>
              <a:rPr lang="en-US" altLang="en-US" sz="2000" b="0" dirty="0" err="1">
                <a:solidFill>
                  <a:srgbClr val="220076"/>
                </a:solidFill>
                <a:latin typeface="Consolas" panose="020B0609020204030204" pitchFamily="49" charset="0"/>
              </a:rPr>
              <a:t>i</a:t>
            </a:r>
            <a:r>
              <a:rPr lang="en-US" altLang="en-US" sz="2000" b="0" dirty="0">
                <a:solidFill>
                  <a:srgbClr val="220076"/>
                </a:solidFill>
                <a:latin typeface="Consolas" panose="020B0609020204030204" pitchFamily="49" charset="0"/>
              </a:rPr>
              <a:t> &lt; N; </a:t>
            </a:r>
            <a:r>
              <a:rPr lang="en-US" altLang="en-US" sz="2000" b="0" dirty="0" err="1">
                <a:solidFill>
                  <a:srgbClr val="220076"/>
                </a:solidFill>
                <a:latin typeface="Consolas" panose="020B0609020204030204" pitchFamily="49" charset="0"/>
              </a:rPr>
              <a:t>i</a:t>
            </a:r>
            <a:r>
              <a:rPr lang="en-US" altLang="en-US" sz="2000" b="0" dirty="0">
                <a:solidFill>
                  <a:srgbClr val="220076"/>
                </a:solidFill>
                <a:latin typeface="Consolas" panose="020B0609020204030204" pitchFamily="49" charset="0"/>
              </a:rPr>
              <a:t>++)</a:t>
            </a:r>
          </a:p>
          <a:p>
            <a:pPr eaLnBrk="1" hangingPunct="1">
              <a:buFontTx/>
              <a:buAutoNum type="arabicPeriod"/>
            </a:pPr>
            <a:r>
              <a:rPr lang="en-US" altLang="en-US" sz="2000" b="0" dirty="0">
                <a:solidFill>
                  <a:srgbClr val="220076"/>
                </a:solidFill>
                <a:latin typeface="Consolas" panose="020B0609020204030204" pitchFamily="49" charset="0"/>
              </a:rPr>
              <a:t>		</a:t>
            </a:r>
            <a:r>
              <a:rPr lang="en-US" altLang="en-US" sz="2000" b="0" dirty="0" err="1">
                <a:solidFill>
                  <a:srgbClr val="220076"/>
                </a:solidFill>
                <a:latin typeface="Consolas" panose="020B0609020204030204" pitchFamily="49" charset="0"/>
              </a:rPr>
              <a:t>printf</a:t>
            </a:r>
            <a:r>
              <a:rPr lang="en-US" altLang="en-US" sz="2000" b="0" dirty="0">
                <a:solidFill>
                  <a:srgbClr val="220076"/>
                </a:solidFill>
                <a:latin typeface="Consolas" panose="020B0609020204030204" pitchFamily="49" charset="0"/>
              </a:rPr>
              <a:t>("%4d", A[</a:t>
            </a:r>
            <a:r>
              <a:rPr lang="en-US" altLang="en-US" sz="2000" b="0" dirty="0" err="1">
                <a:solidFill>
                  <a:srgbClr val="220076"/>
                </a:solidFill>
                <a:latin typeface="Consolas" panose="020B0609020204030204" pitchFamily="49" charset="0"/>
              </a:rPr>
              <a:t>i</a:t>
            </a:r>
            <a:r>
              <a:rPr lang="en-US" altLang="en-US" sz="2000" b="0" dirty="0">
                <a:solidFill>
                  <a:srgbClr val="220076"/>
                </a:solidFill>
                <a:latin typeface="Consolas" panose="020B0609020204030204" pitchFamily="49" charset="0"/>
              </a:rPr>
              <a:t>]);</a:t>
            </a:r>
          </a:p>
          <a:p>
            <a:pPr eaLnBrk="1" hangingPunct="1">
              <a:buFontTx/>
              <a:buAutoNum type="arabicPeriod"/>
            </a:pPr>
            <a:r>
              <a:rPr lang="en-US" altLang="en-US" sz="2000" b="0" dirty="0">
                <a:solidFill>
                  <a:srgbClr val="220076"/>
                </a:solidFill>
                <a:latin typeface="Consolas" panose="020B0609020204030204" pitchFamily="49" charset="0"/>
              </a:rPr>
              <a:t>	</a:t>
            </a:r>
            <a:r>
              <a:rPr lang="en-US" altLang="en-US" sz="2000" b="0" dirty="0" err="1">
                <a:solidFill>
                  <a:srgbClr val="220076"/>
                </a:solidFill>
                <a:latin typeface="Consolas" panose="020B0609020204030204" pitchFamily="49" charset="0"/>
              </a:rPr>
              <a:t>printf</a:t>
            </a:r>
            <a:r>
              <a:rPr lang="en-US" altLang="en-US" sz="2000" b="0" dirty="0">
                <a:solidFill>
                  <a:srgbClr val="220076"/>
                </a:solidFill>
                <a:latin typeface="Consolas" panose="020B0609020204030204" pitchFamily="49" charset="0"/>
              </a:rPr>
              <a:t>("\n\n");</a:t>
            </a:r>
          </a:p>
        </p:txBody>
      </p:sp>
      <p:sp>
        <p:nvSpPr>
          <p:cNvPr id="2" name="Slide Number Placeholder 1">
            <a:extLst>
              <a:ext uri="{FF2B5EF4-FFF2-40B4-BE49-F238E27FC236}">
                <a16:creationId xmlns:a16="http://schemas.microsoft.com/office/drawing/2014/main" id="{1579D437-EC46-414B-A6AC-6A98CF685B73}"/>
              </a:ext>
            </a:extLst>
          </p:cNvPr>
          <p:cNvSpPr>
            <a:spLocks noGrp="1"/>
          </p:cNvSpPr>
          <p:nvPr>
            <p:ph type="sldNum" sz="quarter" idx="12"/>
          </p:nvPr>
        </p:nvSpPr>
        <p:spPr/>
        <p:txBody>
          <a:bodyPr/>
          <a:lstStyle/>
          <a:p>
            <a:pPr>
              <a:defRPr/>
            </a:pPr>
            <a:fld id="{433BCE07-93B6-431C-B811-61266185107F}" type="slidenum">
              <a:rPr lang="en-US" altLang="en-US" smtClean="0"/>
              <a:pPr>
                <a:defRPr/>
              </a:pPr>
              <a:t>42</a:t>
            </a:fld>
            <a:endParaRPr lang="en-US" alt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291" name="Rectangle 2"/>
          <p:cNvSpPr>
            <a:spLocks noGrp="1" noChangeArrowheads="1"/>
          </p:cNvSpPr>
          <p:nvPr>
            <p:ph type="title"/>
          </p:nvPr>
        </p:nvSpPr>
        <p:spPr>
          <a:xfrm>
            <a:off x="228600" y="122237"/>
            <a:ext cx="8534400" cy="944563"/>
          </a:xfrm>
        </p:spPr>
        <p:txBody>
          <a:bodyPr/>
          <a:lstStyle/>
          <a:p>
            <a:r>
              <a:rPr lang="en-US" altLang="en-US"/>
              <a:t>Ví dụ</a:t>
            </a:r>
          </a:p>
        </p:txBody>
      </p:sp>
      <p:sp>
        <p:nvSpPr>
          <p:cNvPr id="524293" name="Rectangle 3"/>
          <p:cNvSpPr>
            <a:spLocks noChangeArrowheads="1"/>
          </p:cNvSpPr>
          <p:nvPr/>
        </p:nvSpPr>
        <p:spPr bwMode="auto">
          <a:xfrm>
            <a:off x="304800" y="990600"/>
            <a:ext cx="8534400" cy="4876800"/>
          </a:xfrm>
          <a:prstGeom prst="rect">
            <a:avLst/>
          </a:prstGeom>
          <a:noFill/>
          <a:ln w="952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609600" indent="-609600">
              <a:spcBef>
                <a:spcPct val="20000"/>
              </a:spcBef>
              <a:buChar char="•"/>
              <a:defRPr sz="3200">
                <a:solidFill>
                  <a:srgbClr val="0033CC"/>
                </a:solidFill>
                <a:latin typeface="Arial" panose="020B0604020202020204" pitchFamily="34" charset="0"/>
              </a:defRPr>
            </a:lvl1pPr>
            <a:lvl2pPr marL="990600" indent="-533400">
              <a:spcBef>
                <a:spcPct val="20000"/>
              </a:spcBef>
              <a:buChar char="–"/>
              <a:defRPr sz="2800">
                <a:solidFill>
                  <a:srgbClr val="0033CC"/>
                </a:solidFill>
                <a:latin typeface="Arial" panose="020B0604020202020204" pitchFamily="34" charset="0"/>
              </a:defRPr>
            </a:lvl2pPr>
            <a:lvl3pPr marL="1371600" indent="-457200">
              <a:spcBef>
                <a:spcPct val="20000"/>
              </a:spcBef>
              <a:buChar char="•"/>
              <a:defRPr sz="2400">
                <a:solidFill>
                  <a:srgbClr val="0033CC"/>
                </a:solidFill>
                <a:latin typeface="Arial" panose="020B0604020202020204" pitchFamily="34" charset="0"/>
              </a:defRPr>
            </a:lvl3pPr>
            <a:lvl4pPr marL="1752600" indent="-381000">
              <a:spcBef>
                <a:spcPct val="20000"/>
              </a:spcBef>
              <a:buChar char="–"/>
              <a:defRPr sz="2000">
                <a:solidFill>
                  <a:srgbClr val="0033CC"/>
                </a:solidFill>
                <a:latin typeface="Arial" panose="020B0604020202020204" pitchFamily="34" charset="0"/>
              </a:defRPr>
            </a:lvl4pPr>
            <a:lvl5pPr marL="2209800" indent="-381000">
              <a:spcBef>
                <a:spcPct val="20000"/>
              </a:spcBef>
              <a:buChar char="»"/>
              <a:defRPr sz="2000">
                <a:solidFill>
                  <a:srgbClr val="0033CC"/>
                </a:solidFill>
                <a:latin typeface="Arial" panose="020B0604020202020204" pitchFamily="34" charset="0"/>
              </a:defRPr>
            </a:lvl5pPr>
            <a:lvl6pPr marL="2667000" indent="-381000" eaLnBrk="0" fontAlgn="base" hangingPunct="0">
              <a:spcBef>
                <a:spcPct val="20000"/>
              </a:spcBef>
              <a:spcAft>
                <a:spcPct val="0"/>
              </a:spcAft>
              <a:buChar char="»"/>
              <a:defRPr sz="2000">
                <a:solidFill>
                  <a:srgbClr val="0033CC"/>
                </a:solidFill>
                <a:latin typeface="Arial" panose="020B0604020202020204" pitchFamily="34" charset="0"/>
              </a:defRPr>
            </a:lvl6pPr>
            <a:lvl7pPr marL="3124200" indent="-381000" eaLnBrk="0" fontAlgn="base" hangingPunct="0">
              <a:spcBef>
                <a:spcPct val="20000"/>
              </a:spcBef>
              <a:spcAft>
                <a:spcPct val="0"/>
              </a:spcAft>
              <a:buChar char="»"/>
              <a:defRPr sz="2000">
                <a:solidFill>
                  <a:srgbClr val="0033CC"/>
                </a:solidFill>
                <a:latin typeface="Arial" panose="020B0604020202020204" pitchFamily="34" charset="0"/>
              </a:defRPr>
            </a:lvl7pPr>
            <a:lvl8pPr marL="3581400" indent="-381000" eaLnBrk="0" fontAlgn="base" hangingPunct="0">
              <a:spcBef>
                <a:spcPct val="20000"/>
              </a:spcBef>
              <a:spcAft>
                <a:spcPct val="0"/>
              </a:spcAft>
              <a:buChar char="»"/>
              <a:defRPr sz="2000">
                <a:solidFill>
                  <a:srgbClr val="0033CC"/>
                </a:solidFill>
                <a:latin typeface="Arial" panose="020B0604020202020204" pitchFamily="34" charset="0"/>
              </a:defRPr>
            </a:lvl8pPr>
            <a:lvl9pPr marL="4038600" indent="-381000" eaLnBrk="0" fontAlgn="base" hangingPunct="0">
              <a:spcBef>
                <a:spcPct val="20000"/>
              </a:spcBef>
              <a:spcAft>
                <a:spcPct val="0"/>
              </a:spcAft>
              <a:buChar char="»"/>
              <a:defRPr sz="2000">
                <a:solidFill>
                  <a:srgbClr val="0033CC"/>
                </a:solidFill>
                <a:latin typeface="Arial" panose="020B0604020202020204" pitchFamily="34" charset="0"/>
              </a:defRPr>
            </a:lvl9pPr>
          </a:lstStyle>
          <a:p>
            <a:pPr eaLnBrk="1" hangingPunct="1">
              <a:buFontTx/>
              <a:buAutoNum type="arabicPeriod" startAt="14"/>
            </a:pPr>
            <a:r>
              <a:rPr lang="en-US" altLang="en-US" sz="2000" b="0" dirty="0">
                <a:solidFill>
                  <a:srgbClr val="220076"/>
                </a:solidFill>
                <a:latin typeface="Consolas" panose="020B0609020204030204" pitchFamily="49" charset="0"/>
              </a:rPr>
              <a:t>	</a:t>
            </a:r>
            <a:r>
              <a:rPr lang="en-US" altLang="en-US" sz="2000" b="0" dirty="0" err="1">
                <a:solidFill>
                  <a:srgbClr val="220076"/>
                </a:solidFill>
                <a:latin typeface="Consolas" panose="020B0609020204030204" pitchFamily="49" charset="0"/>
              </a:rPr>
              <a:t>printf</a:t>
            </a:r>
            <a:r>
              <a:rPr lang="en-US" altLang="en-US" sz="2000" b="0" dirty="0">
                <a:solidFill>
                  <a:srgbClr val="220076"/>
                </a:solidFill>
                <a:latin typeface="Consolas" panose="020B0609020204030204" pitchFamily="49" charset="0"/>
              </a:rPr>
              <a:t>("Sap </a:t>
            </a:r>
            <a:r>
              <a:rPr lang="en-US" altLang="en-US" sz="2000" b="0" dirty="0" err="1">
                <a:solidFill>
                  <a:srgbClr val="220076"/>
                </a:solidFill>
                <a:latin typeface="Consolas" panose="020B0609020204030204" pitchFamily="49" charset="0"/>
              </a:rPr>
              <a:t>xep</a:t>
            </a:r>
            <a:r>
              <a:rPr lang="en-US" altLang="en-US" sz="2000" b="0" dirty="0">
                <a:solidFill>
                  <a:srgbClr val="220076"/>
                </a:solidFill>
                <a:latin typeface="Consolas" panose="020B0609020204030204" pitchFamily="49" charset="0"/>
              </a:rPr>
              <a:t> day </a:t>
            </a:r>
            <a:r>
              <a:rPr lang="en-US" altLang="en-US" sz="2000" b="0" dirty="0" err="1">
                <a:solidFill>
                  <a:srgbClr val="220076"/>
                </a:solidFill>
                <a:latin typeface="Consolas" panose="020B0609020204030204" pitchFamily="49" charset="0"/>
              </a:rPr>
              <a:t>theo</a:t>
            </a:r>
            <a:r>
              <a:rPr lang="en-US" altLang="en-US" sz="2000" b="0" dirty="0">
                <a:solidFill>
                  <a:srgbClr val="220076"/>
                </a:solidFill>
                <a:latin typeface="Consolas" panose="020B0609020204030204" pitchFamily="49" charset="0"/>
              </a:rPr>
              <a:t> </a:t>
            </a:r>
            <a:r>
              <a:rPr lang="en-US" altLang="en-US" sz="2000" b="0" dirty="0" err="1">
                <a:solidFill>
                  <a:srgbClr val="220076"/>
                </a:solidFill>
                <a:latin typeface="Consolas" panose="020B0609020204030204" pitchFamily="49" charset="0"/>
              </a:rPr>
              <a:t>thuat</a:t>
            </a:r>
            <a:r>
              <a:rPr lang="en-US" altLang="en-US" sz="2000" b="0" dirty="0">
                <a:solidFill>
                  <a:srgbClr val="220076"/>
                </a:solidFill>
                <a:latin typeface="Consolas" panose="020B0609020204030204" pitchFamily="49" charset="0"/>
              </a:rPr>
              <a:t> </a:t>
            </a:r>
            <a:r>
              <a:rPr lang="en-US" altLang="en-US" sz="2000" b="0" dirty="0" err="1">
                <a:solidFill>
                  <a:srgbClr val="220076"/>
                </a:solidFill>
                <a:latin typeface="Consolas" panose="020B0609020204030204" pitchFamily="49" charset="0"/>
              </a:rPr>
              <a:t>toan</a:t>
            </a:r>
            <a:r>
              <a:rPr lang="en-US" altLang="en-US" sz="2000" b="0" dirty="0">
                <a:solidFill>
                  <a:srgbClr val="220076"/>
                </a:solidFill>
                <a:latin typeface="Consolas" panose="020B0609020204030204" pitchFamily="49" charset="0"/>
              </a:rPr>
              <a:t> </a:t>
            </a:r>
            <a:r>
              <a:rPr lang="en-US" altLang="en-US" sz="2000" b="0" dirty="0" err="1">
                <a:solidFill>
                  <a:srgbClr val="220076"/>
                </a:solidFill>
                <a:latin typeface="Consolas" panose="020B0609020204030204" pitchFamily="49" charset="0"/>
              </a:rPr>
              <a:t>lua</a:t>
            </a:r>
            <a:r>
              <a:rPr lang="en-US" altLang="en-US" sz="2000" b="0" dirty="0">
                <a:solidFill>
                  <a:srgbClr val="220076"/>
                </a:solidFill>
                <a:latin typeface="Consolas" panose="020B0609020204030204" pitchFamily="49" charset="0"/>
              </a:rPr>
              <a:t> chon");</a:t>
            </a:r>
          </a:p>
          <a:p>
            <a:pPr eaLnBrk="1" hangingPunct="1">
              <a:buFontTx/>
              <a:buAutoNum type="arabicPeriod" startAt="14"/>
            </a:pPr>
            <a:r>
              <a:rPr lang="en-US" altLang="en-US" sz="2000" b="0" dirty="0">
                <a:solidFill>
                  <a:srgbClr val="220076"/>
                </a:solidFill>
                <a:latin typeface="Consolas" panose="020B0609020204030204" pitchFamily="49" charset="0"/>
              </a:rPr>
              <a:t>	for(</a:t>
            </a:r>
            <a:r>
              <a:rPr lang="en-US" altLang="en-US" sz="2000" b="0" dirty="0" err="1">
                <a:solidFill>
                  <a:srgbClr val="220076"/>
                </a:solidFill>
                <a:latin typeface="Consolas" panose="020B0609020204030204" pitchFamily="49" charset="0"/>
              </a:rPr>
              <a:t>i</a:t>
            </a:r>
            <a:r>
              <a:rPr lang="en-US" altLang="en-US" sz="2000" b="0" dirty="0">
                <a:solidFill>
                  <a:srgbClr val="220076"/>
                </a:solidFill>
                <a:latin typeface="Consolas" panose="020B0609020204030204" pitchFamily="49" charset="0"/>
              </a:rPr>
              <a:t>=0; </a:t>
            </a:r>
            <a:r>
              <a:rPr lang="en-US" altLang="en-US" sz="2000" b="0" dirty="0" err="1">
                <a:solidFill>
                  <a:srgbClr val="220076"/>
                </a:solidFill>
                <a:latin typeface="Consolas" panose="020B0609020204030204" pitchFamily="49" charset="0"/>
              </a:rPr>
              <a:t>i</a:t>
            </a:r>
            <a:r>
              <a:rPr lang="en-US" altLang="en-US" sz="2000" b="0" dirty="0">
                <a:solidFill>
                  <a:srgbClr val="220076"/>
                </a:solidFill>
                <a:latin typeface="Consolas" panose="020B0609020204030204" pitchFamily="49" charset="0"/>
              </a:rPr>
              <a:t> &lt; N-1; </a:t>
            </a:r>
            <a:r>
              <a:rPr lang="en-US" altLang="en-US" sz="2000" b="0" dirty="0" err="1">
                <a:solidFill>
                  <a:srgbClr val="220076"/>
                </a:solidFill>
                <a:latin typeface="Consolas" panose="020B0609020204030204" pitchFamily="49" charset="0"/>
              </a:rPr>
              <a:t>i</a:t>
            </a:r>
            <a:r>
              <a:rPr lang="en-US" altLang="en-US" sz="2000" b="0" dirty="0">
                <a:solidFill>
                  <a:srgbClr val="220076"/>
                </a:solidFill>
                <a:latin typeface="Consolas" panose="020B0609020204030204" pitchFamily="49" charset="0"/>
              </a:rPr>
              <a:t>++){</a:t>
            </a:r>
          </a:p>
          <a:p>
            <a:pPr eaLnBrk="1" hangingPunct="1">
              <a:buFontTx/>
              <a:buAutoNum type="arabicPeriod" startAt="14"/>
            </a:pPr>
            <a:r>
              <a:rPr lang="en-US" altLang="en-US" sz="2000" b="0" dirty="0">
                <a:solidFill>
                  <a:srgbClr val="220076"/>
                </a:solidFill>
                <a:latin typeface="Consolas" panose="020B0609020204030204" pitchFamily="49" charset="0"/>
              </a:rPr>
              <a:t>		for(j=i+1; j &lt; N; </a:t>
            </a:r>
            <a:r>
              <a:rPr lang="en-US" altLang="en-US" sz="2000" b="0" dirty="0" err="1">
                <a:solidFill>
                  <a:srgbClr val="220076"/>
                </a:solidFill>
                <a:latin typeface="Consolas" panose="020B0609020204030204" pitchFamily="49" charset="0"/>
              </a:rPr>
              <a:t>j++</a:t>
            </a:r>
            <a:r>
              <a:rPr lang="en-US" altLang="en-US" sz="2000" b="0" dirty="0">
                <a:solidFill>
                  <a:srgbClr val="220076"/>
                </a:solidFill>
                <a:latin typeface="Consolas" panose="020B0609020204030204" pitchFamily="49" charset="0"/>
              </a:rPr>
              <a:t>)</a:t>
            </a:r>
          </a:p>
          <a:p>
            <a:pPr eaLnBrk="1" hangingPunct="1">
              <a:buFontTx/>
              <a:buAutoNum type="arabicPeriod" startAt="14"/>
            </a:pPr>
            <a:r>
              <a:rPr lang="en-US" altLang="en-US" sz="2000" b="0" dirty="0">
                <a:solidFill>
                  <a:srgbClr val="220076"/>
                </a:solidFill>
                <a:latin typeface="Consolas" panose="020B0609020204030204" pitchFamily="49" charset="0"/>
              </a:rPr>
              <a:t>			if(A[</a:t>
            </a:r>
            <a:r>
              <a:rPr lang="en-US" altLang="en-US" sz="2000" b="0" dirty="0" err="1">
                <a:solidFill>
                  <a:srgbClr val="220076"/>
                </a:solidFill>
                <a:latin typeface="Consolas" panose="020B0609020204030204" pitchFamily="49" charset="0"/>
              </a:rPr>
              <a:t>i</a:t>
            </a:r>
            <a:r>
              <a:rPr lang="en-US" altLang="en-US" sz="2000" b="0" dirty="0">
                <a:solidFill>
                  <a:srgbClr val="220076"/>
                </a:solidFill>
                <a:latin typeface="Consolas" panose="020B0609020204030204" pitchFamily="49" charset="0"/>
              </a:rPr>
              <a:t>] </a:t>
            </a:r>
            <a:r>
              <a:rPr lang="en-US" altLang="en-US" sz="2000" dirty="0">
                <a:solidFill>
                  <a:srgbClr val="220076"/>
                </a:solidFill>
                <a:latin typeface="Consolas" panose="020B0609020204030204" pitchFamily="49" charset="0"/>
              </a:rPr>
              <a:t>&lt;</a:t>
            </a:r>
            <a:r>
              <a:rPr lang="en-US" altLang="en-US" sz="2000" b="0" dirty="0">
                <a:solidFill>
                  <a:srgbClr val="220076"/>
                </a:solidFill>
                <a:latin typeface="Consolas" panose="020B0609020204030204" pitchFamily="49" charset="0"/>
              </a:rPr>
              <a:t> A[j]) {</a:t>
            </a:r>
          </a:p>
          <a:p>
            <a:pPr eaLnBrk="1" hangingPunct="1">
              <a:buFontTx/>
              <a:buAutoNum type="arabicPeriod" startAt="14"/>
            </a:pPr>
            <a:r>
              <a:rPr lang="en-US" altLang="en-US" sz="2000" b="0" dirty="0">
                <a:solidFill>
                  <a:srgbClr val="220076"/>
                </a:solidFill>
                <a:latin typeface="Consolas" panose="020B0609020204030204" pitchFamily="49" charset="0"/>
              </a:rPr>
              <a:t>				t = A[</a:t>
            </a:r>
            <a:r>
              <a:rPr lang="en-US" altLang="en-US" sz="2000" b="0" dirty="0" err="1">
                <a:solidFill>
                  <a:srgbClr val="220076"/>
                </a:solidFill>
                <a:latin typeface="Consolas" panose="020B0609020204030204" pitchFamily="49" charset="0"/>
              </a:rPr>
              <a:t>i</a:t>
            </a:r>
            <a:r>
              <a:rPr lang="en-US" altLang="en-US" sz="2000" b="0" dirty="0">
                <a:solidFill>
                  <a:srgbClr val="220076"/>
                </a:solidFill>
                <a:latin typeface="Consolas" panose="020B0609020204030204" pitchFamily="49" charset="0"/>
              </a:rPr>
              <a:t>];   </a:t>
            </a:r>
          </a:p>
          <a:p>
            <a:pPr eaLnBrk="1" hangingPunct="1">
              <a:buFontTx/>
              <a:buAutoNum type="arabicPeriod" startAt="14"/>
            </a:pPr>
            <a:r>
              <a:rPr lang="en-US" altLang="en-US" sz="2000" b="0" dirty="0">
                <a:solidFill>
                  <a:srgbClr val="220076"/>
                </a:solidFill>
                <a:latin typeface="Consolas" panose="020B0609020204030204" pitchFamily="49" charset="0"/>
              </a:rPr>
              <a:t>				A[</a:t>
            </a:r>
            <a:r>
              <a:rPr lang="en-US" altLang="en-US" sz="2000" b="0" dirty="0" err="1">
                <a:solidFill>
                  <a:srgbClr val="220076"/>
                </a:solidFill>
                <a:latin typeface="Consolas" panose="020B0609020204030204" pitchFamily="49" charset="0"/>
              </a:rPr>
              <a:t>i</a:t>
            </a:r>
            <a:r>
              <a:rPr lang="en-US" altLang="en-US" sz="2000" b="0" dirty="0">
                <a:solidFill>
                  <a:srgbClr val="220076"/>
                </a:solidFill>
                <a:latin typeface="Consolas" panose="020B0609020204030204" pitchFamily="49" charset="0"/>
              </a:rPr>
              <a:t>] = A[j];	</a:t>
            </a:r>
          </a:p>
          <a:p>
            <a:pPr eaLnBrk="1" hangingPunct="1">
              <a:buFontTx/>
              <a:buAutoNum type="arabicPeriod" startAt="14"/>
            </a:pPr>
            <a:r>
              <a:rPr lang="en-US" altLang="en-US" sz="2000" b="0" dirty="0">
                <a:solidFill>
                  <a:srgbClr val="220076"/>
                </a:solidFill>
                <a:latin typeface="Consolas" panose="020B0609020204030204" pitchFamily="49" charset="0"/>
              </a:rPr>
              <a:t>				A[j] = t;</a:t>
            </a:r>
          </a:p>
          <a:p>
            <a:pPr eaLnBrk="1" hangingPunct="1">
              <a:buFontTx/>
              <a:buAutoNum type="arabicPeriod" startAt="14"/>
            </a:pPr>
            <a:r>
              <a:rPr lang="en-US" altLang="en-US" sz="2000" b="0" dirty="0">
                <a:solidFill>
                  <a:srgbClr val="220076"/>
                </a:solidFill>
                <a:latin typeface="Consolas" panose="020B0609020204030204" pitchFamily="49" charset="0"/>
              </a:rPr>
              <a:t>			}//if &amp; </a:t>
            </a:r>
            <a:r>
              <a:rPr lang="en-US" altLang="en-US" sz="2000" b="0" dirty="0" err="1">
                <a:solidFill>
                  <a:srgbClr val="220076"/>
                </a:solidFill>
                <a:latin typeface="Consolas" panose="020B0609020204030204" pitchFamily="49" charset="0"/>
              </a:rPr>
              <a:t>for_j</a:t>
            </a:r>
            <a:endParaRPr lang="en-US" altLang="en-US" sz="2000" b="0" dirty="0">
              <a:solidFill>
                <a:srgbClr val="220076"/>
              </a:solidFill>
              <a:latin typeface="Consolas" panose="020B0609020204030204" pitchFamily="49" charset="0"/>
            </a:endParaRPr>
          </a:p>
          <a:p>
            <a:pPr eaLnBrk="1" hangingPunct="1">
              <a:buFontTx/>
              <a:buAutoNum type="arabicPeriod" startAt="14"/>
            </a:pPr>
            <a:r>
              <a:rPr lang="en-US" altLang="en-US" sz="2000" b="0" dirty="0">
                <a:solidFill>
                  <a:srgbClr val="220076"/>
                </a:solidFill>
                <a:latin typeface="Consolas" panose="020B0609020204030204" pitchFamily="49" charset="0"/>
              </a:rPr>
              <a:t>		</a:t>
            </a:r>
            <a:r>
              <a:rPr lang="en-US" altLang="en-US" sz="2000" b="0" dirty="0" err="1">
                <a:solidFill>
                  <a:srgbClr val="220076"/>
                </a:solidFill>
                <a:latin typeface="Consolas" panose="020B0609020204030204" pitchFamily="49" charset="0"/>
              </a:rPr>
              <a:t>printf</a:t>
            </a:r>
            <a:r>
              <a:rPr lang="en-US" altLang="en-US" sz="2000" b="0" dirty="0">
                <a:solidFill>
                  <a:srgbClr val="220076"/>
                </a:solidFill>
                <a:latin typeface="Consolas" panose="020B0609020204030204" pitchFamily="49" charset="0"/>
              </a:rPr>
              <a:t>("\</a:t>
            </a:r>
            <a:r>
              <a:rPr lang="en-US" altLang="en-US" sz="2000" b="0" dirty="0" err="1">
                <a:solidFill>
                  <a:srgbClr val="220076"/>
                </a:solidFill>
                <a:latin typeface="Consolas" panose="020B0609020204030204" pitchFamily="49" charset="0"/>
              </a:rPr>
              <a:t>nLuot</a:t>
            </a:r>
            <a:r>
              <a:rPr lang="en-US" altLang="en-US" sz="2000" b="0" dirty="0">
                <a:solidFill>
                  <a:srgbClr val="220076"/>
                </a:solidFill>
                <a:latin typeface="Consolas" panose="020B0609020204030204" pitchFamily="49" charset="0"/>
              </a:rPr>
              <a:t> %d : ",i+1);</a:t>
            </a:r>
          </a:p>
          <a:p>
            <a:pPr eaLnBrk="1" hangingPunct="1">
              <a:buFontTx/>
              <a:buAutoNum type="arabicPeriod" startAt="14"/>
            </a:pPr>
            <a:r>
              <a:rPr lang="en-US" altLang="en-US" sz="2000" b="0" dirty="0">
                <a:solidFill>
                  <a:srgbClr val="220076"/>
                </a:solidFill>
                <a:latin typeface="Consolas" panose="020B0609020204030204" pitchFamily="49" charset="0"/>
              </a:rPr>
              <a:t>		for(j=0; j &lt; N; </a:t>
            </a:r>
            <a:r>
              <a:rPr lang="en-US" altLang="en-US" sz="2000" b="0" dirty="0" err="1">
                <a:solidFill>
                  <a:srgbClr val="220076"/>
                </a:solidFill>
                <a:latin typeface="Consolas" panose="020B0609020204030204" pitchFamily="49" charset="0"/>
              </a:rPr>
              <a:t>j++</a:t>
            </a:r>
            <a:r>
              <a:rPr lang="en-US" altLang="en-US" sz="2000" b="0" dirty="0">
                <a:solidFill>
                  <a:srgbClr val="220076"/>
                </a:solidFill>
                <a:latin typeface="Consolas" panose="020B0609020204030204" pitchFamily="49" charset="0"/>
              </a:rPr>
              <a:t>)	</a:t>
            </a:r>
          </a:p>
          <a:p>
            <a:pPr eaLnBrk="1" hangingPunct="1">
              <a:buFontTx/>
              <a:buAutoNum type="arabicPeriod" startAt="14"/>
            </a:pPr>
            <a:r>
              <a:rPr lang="en-US" altLang="en-US" sz="2000" b="0" dirty="0">
                <a:solidFill>
                  <a:srgbClr val="220076"/>
                </a:solidFill>
                <a:latin typeface="Consolas" panose="020B0609020204030204" pitchFamily="49" charset="0"/>
              </a:rPr>
              <a:t>			</a:t>
            </a:r>
            <a:r>
              <a:rPr lang="en-US" altLang="en-US" sz="2000" b="0" dirty="0" err="1">
                <a:solidFill>
                  <a:srgbClr val="220076"/>
                </a:solidFill>
                <a:latin typeface="Consolas" panose="020B0609020204030204" pitchFamily="49" charset="0"/>
              </a:rPr>
              <a:t>printf</a:t>
            </a:r>
            <a:r>
              <a:rPr lang="en-US" altLang="en-US" sz="2000" b="0" dirty="0">
                <a:solidFill>
                  <a:srgbClr val="220076"/>
                </a:solidFill>
                <a:latin typeface="Consolas" panose="020B0609020204030204" pitchFamily="49" charset="0"/>
              </a:rPr>
              <a:t>("%4d", A[j]);</a:t>
            </a:r>
          </a:p>
          <a:p>
            <a:pPr eaLnBrk="1" hangingPunct="1">
              <a:buFontTx/>
              <a:buAutoNum type="arabicPeriod" startAt="14"/>
            </a:pPr>
            <a:r>
              <a:rPr lang="en-US" altLang="en-US" sz="2000" b="0" dirty="0">
                <a:solidFill>
                  <a:srgbClr val="220076"/>
                </a:solidFill>
                <a:latin typeface="Consolas" panose="020B0609020204030204" pitchFamily="49" charset="0"/>
              </a:rPr>
              <a:t>	}//</a:t>
            </a:r>
            <a:r>
              <a:rPr lang="en-US" altLang="en-US" sz="2000" b="0" dirty="0" err="1">
                <a:solidFill>
                  <a:srgbClr val="220076"/>
                </a:solidFill>
                <a:latin typeface="Consolas" panose="020B0609020204030204" pitchFamily="49" charset="0"/>
              </a:rPr>
              <a:t>for_i</a:t>
            </a:r>
            <a:endParaRPr lang="en-US" altLang="en-US" sz="2000" b="0" dirty="0">
              <a:solidFill>
                <a:srgbClr val="220076"/>
              </a:solidFill>
              <a:latin typeface="Consolas" panose="020B0609020204030204" pitchFamily="49" charset="0"/>
            </a:endParaRPr>
          </a:p>
          <a:p>
            <a:pPr eaLnBrk="1" hangingPunct="1">
              <a:buFontTx/>
              <a:buAutoNum type="arabicPeriod" startAt="14"/>
            </a:pPr>
            <a:r>
              <a:rPr lang="en-US" altLang="en-US" sz="2000" b="0" dirty="0">
                <a:solidFill>
                  <a:srgbClr val="220076"/>
                </a:solidFill>
                <a:latin typeface="Consolas" panose="020B0609020204030204" pitchFamily="49" charset="0"/>
              </a:rPr>
              <a:t>}//main</a:t>
            </a:r>
          </a:p>
        </p:txBody>
      </p:sp>
      <p:sp>
        <p:nvSpPr>
          <p:cNvPr id="2" name="Slide Number Placeholder 1">
            <a:extLst>
              <a:ext uri="{FF2B5EF4-FFF2-40B4-BE49-F238E27FC236}">
                <a16:creationId xmlns:a16="http://schemas.microsoft.com/office/drawing/2014/main" id="{6E3CC45E-E4A0-433B-92D6-4DBB00116AC1}"/>
              </a:ext>
            </a:extLst>
          </p:cNvPr>
          <p:cNvSpPr>
            <a:spLocks noGrp="1"/>
          </p:cNvSpPr>
          <p:nvPr>
            <p:ph type="sldNum" sz="quarter" idx="12"/>
          </p:nvPr>
        </p:nvSpPr>
        <p:spPr/>
        <p:txBody>
          <a:bodyPr/>
          <a:lstStyle/>
          <a:p>
            <a:pPr>
              <a:defRPr/>
            </a:pPr>
            <a:fld id="{433BCE07-93B6-431C-B811-61266185107F}" type="slidenum">
              <a:rPr lang="en-US" altLang="en-US" smtClean="0"/>
              <a:pPr>
                <a:defRPr/>
              </a:pPr>
              <a:t>43</a:t>
            </a:fld>
            <a:endParaRPr lang="en-US"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6339" name="Rectangle 2"/>
          <p:cNvSpPr>
            <a:spLocks noGrp="1" noChangeArrowheads="1"/>
          </p:cNvSpPr>
          <p:nvPr>
            <p:ph type="title"/>
          </p:nvPr>
        </p:nvSpPr>
        <p:spPr>
          <a:xfrm>
            <a:off x="228600" y="122237"/>
            <a:ext cx="8534400" cy="944563"/>
          </a:xfrm>
        </p:spPr>
        <p:txBody>
          <a:bodyPr/>
          <a:lstStyle/>
          <a:p>
            <a:r>
              <a:rPr lang="en-US" altLang="en-US"/>
              <a:t>Ví dụ</a:t>
            </a:r>
            <a:r>
              <a:rPr lang="en-US" altLang="en-US">
                <a:sym typeface="Symbol" panose="05050102010706020507" pitchFamily="18" charset="2"/>
              </a:rPr>
              <a:t>Kết quả</a:t>
            </a:r>
          </a:p>
        </p:txBody>
      </p:sp>
      <p:sp>
        <p:nvSpPr>
          <p:cNvPr id="8" name="Content Placeholder 7">
            <a:extLst>
              <a:ext uri="{FF2B5EF4-FFF2-40B4-BE49-F238E27FC236}">
                <a16:creationId xmlns:a16="http://schemas.microsoft.com/office/drawing/2014/main" id="{10627783-DDC7-4C02-B823-74183FA5AA43}"/>
              </a:ext>
            </a:extLst>
          </p:cNvPr>
          <p:cNvSpPr>
            <a:spLocks noGrp="1"/>
          </p:cNvSpPr>
          <p:nvPr>
            <p:ph idx="1"/>
          </p:nvPr>
        </p:nvSpPr>
        <p:spPr/>
        <p:txBody>
          <a:bodyPr/>
          <a:lstStyle/>
          <a:p>
            <a:endParaRPr lang="en-US"/>
          </a:p>
        </p:txBody>
      </p:sp>
      <p:pic>
        <p:nvPicPr>
          <p:cNvPr id="926728"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990600"/>
            <a:ext cx="3657600" cy="2971800"/>
          </a:xfrm>
          <a:prstGeom prst="rect">
            <a:avLst/>
          </a:prstGeom>
          <a:noFill/>
          <a:ln w="9525">
            <a:solidFill>
              <a:srgbClr val="F9F303"/>
            </a:solidFill>
            <a:miter lim="800000"/>
            <a:headEnd/>
            <a:tailEnd/>
          </a:ln>
          <a:extLst>
            <a:ext uri="{909E8E84-426E-40DD-AFC4-6F175D3DCCD1}">
              <a14:hiddenFill xmlns:a14="http://schemas.microsoft.com/office/drawing/2010/main">
                <a:solidFill>
                  <a:srgbClr val="FFFFFF"/>
                </a:solidFill>
              </a14:hiddenFill>
            </a:ext>
          </a:extLst>
        </p:spPr>
      </p:pic>
      <p:pic>
        <p:nvPicPr>
          <p:cNvPr id="926729"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3200" y="3200400"/>
            <a:ext cx="6200775" cy="3302000"/>
          </a:xfrm>
          <a:prstGeom prst="rect">
            <a:avLst/>
          </a:prstGeom>
          <a:noFill/>
          <a:ln w="9525">
            <a:solidFill>
              <a:srgbClr val="F9F303"/>
            </a:solidFill>
            <a:miter lim="800000"/>
            <a:headEnd/>
            <a:tailEnd/>
          </a:ln>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439AD6C7-27C7-42FA-82C3-F34D23A88738}"/>
              </a:ext>
            </a:extLst>
          </p:cNvPr>
          <p:cNvSpPr>
            <a:spLocks noGrp="1"/>
          </p:cNvSpPr>
          <p:nvPr>
            <p:ph type="sldNum" sz="quarter" idx="12"/>
          </p:nvPr>
        </p:nvSpPr>
        <p:spPr/>
        <p:txBody>
          <a:bodyPr/>
          <a:lstStyle/>
          <a:p>
            <a:pPr>
              <a:defRPr/>
            </a:pPr>
            <a:fld id="{433BCE07-93B6-431C-B811-61266185107F}" type="slidenum">
              <a:rPr lang="en-US" altLang="en-US" smtClean="0"/>
              <a:pPr>
                <a:defRPr/>
              </a:pPr>
              <a:t>44</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926728"/>
                                        </p:tgtEl>
                                        <p:attrNameLst>
                                          <p:attrName>style.visibility</p:attrName>
                                        </p:attrNameLst>
                                      </p:cBhvr>
                                      <p:to>
                                        <p:strVal val="visible"/>
                                      </p:to>
                                    </p:set>
                                    <p:animEffect transition="in" filter="checkerboard(across)">
                                      <p:cBhvr>
                                        <p:cTn id="7" dur="500"/>
                                        <p:tgtEl>
                                          <p:spTgt spid="92672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3" presetClass="entr" presetSubtype="0" fill="hold" nodeType="clickEffect">
                                  <p:stCondLst>
                                    <p:cond delay="0"/>
                                  </p:stCondLst>
                                  <p:childTnLst>
                                    <p:set>
                                      <p:cBhvr>
                                        <p:cTn id="11" dur="1" fill="hold">
                                          <p:stCondLst>
                                            <p:cond delay="0"/>
                                          </p:stCondLst>
                                        </p:cTn>
                                        <p:tgtEl>
                                          <p:spTgt spid="926729"/>
                                        </p:tgtEl>
                                        <p:attrNameLst>
                                          <p:attrName>style.visibility</p:attrName>
                                        </p:attrNameLst>
                                      </p:cBhvr>
                                      <p:to>
                                        <p:strVal val="visible"/>
                                      </p:to>
                                    </p:set>
                                    <p:anim calcmode="lin" valueType="num">
                                      <p:cBhvr>
                                        <p:cTn id="12" dur="500" fill="hold"/>
                                        <p:tgtEl>
                                          <p:spTgt spid="926729"/>
                                        </p:tgtEl>
                                        <p:attrNameLst>
                                          <p:attrName>ppt_w</p:attrName>
                                        </p:attrNameLst>
                                      </p:cBhvr>
                                      <p:tavLst>
                                        <p:tav tm="0">
                                          <p:val>
                                            <p:fltVal val="0"/>
                                          </p:val>
                                        </p:tav>
                                        <p:tav tm="100000">
                                          <p:val>
                                            <p:strVal val="#ppt_w"/>
                                          </p:val>
                                        </p:tav>
                                      </p:tavLst>
                                    </p:anim>
                                    <p:anim calcmode="lin" valueType="num">
                                      <p:cBhvr>
                                        <p:cTn id="13" dur="500" fill="hold"/>
                                        <p:tgtEl>
                                          <p:spTgt spid="926729"/>
                                        </p:tgtEl>
                                        <p:attrNameLst>
                                          <p:attrName>ppt_h</p:attrName>
                                        </p:attrNameLst>
                                      </p:cBhvr>
                                      <p:tavLst>
                                        <p:tav tm="0">
                                          <p:val>
                                            <p:fltVal val="0"/>
                                          </p:val>
                                        </p:tav>
                                        <p:tav tm="100000">
                                          <p:val>
                                            <p:strVal val="#ppt_h"/>
                                          </p:val>
                                        </p:tav>
                                      </p:tavLst>
                                    </p:anim>
                                    <p:animEffect transition="in" filter="fade">
                                      <p:cBhvr>
                                        <p:cTn id="14" dur="500"/>
                                        <p:tgtEl>
                                          <p:spTgt spid="9267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8387" name="Rectangle 2"/>
          <p:cNvSpPr>
            <a:spLocks noGrp="1" noChangeArrowheads="1"/>
          </p:cNvSpPr>
          <p:nvPr>
            <p:ph type="title"/>
          </p:nvPr>
        </p:nvSpPr>
        <p:spPr>
          <a:xfrm>
            <a:off x="228600" y="122237"/>
            <a:ext cx="8534400" cy="944563"/>
          </a:xfrm>
        </p:spPr>
        <p:txBody>
          <a:bodyPr>
            <a:normAutofit fontScale="90000"/>
          </a:bodyPr>
          <a:lstStyle/>
          <a:p>
            <a:r>
              <a:rPr lang="en-US" altLang="en-US"/>
              <a:t>Bài toán chèn phần tử a vào vị trí k</a:t>
            </a:r>
          </a:p>
        </p:txBody>
      </p:sp>
      <p:sp>
        <p:nvSpPr>
          <p:cNvPr id="528389" name="Text Box 9"/>
          <p:cNvSpPr txBox="1">
            <a:spLocks noChangeArrowheads="1"/>
          </p:cNvSpPr>
          <p:nvPr/>
        </p:nvSpPr>
        <p:spPr bwMode="auto">
          <a:xfrm>
            <a:off x="1600200" y="1371600"/>
            <a:ext cx="685800" cy="650875"/>
          </a:xfrm>
          <a:prstGeom prst="rect">
            <a:avLst/>
          </a:prstGeom>
          <a:solidFill>
            <a:srgbClr val="0000FF"/>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algn="ctr" eaLnBrk="1" hangingPunct="1">
              <a:spcBef>
                <a:spcPct val="50000"/>
              </a:spcBef>
              <a:buFontTx/>
              <a:buNone/>
            </a:pPr>
            <a:r>
              <a:rPr lang="en-US" altLang="en-US" sz="3600" b="0">
                <a:solidFill>
                  <a:srgbClr val="F9F303"/>
                </a:solidFill>
              </a:rPr>
              <a:t>2</a:t>
            </a:r>
          </a:p>
        </p:txBody>
      </p:sp>
      <p:sp>
        <p:nvSpPr>
          <p:cNvPr id="528390" name="Text Box 10"/>
          <p:cNvSpPr txBox="1">
            <a:spLocks noChangeArrowheads="1"/>
          </p:cNvSpPr>
          <p:nvPr/>
        </p:nvSpPr>
        <p:spPr bwMode="auto">
          <a:xfrm>
            <a:off x="1600200" y="2133600"/>
            <a:ext cx="685800" cy="650875"/>
          </a:xfrm>
          <a:prstGeom prst="rect">
            <a:avLst/>
          </a:prstGeom>
          <a:solidFill>
            <a:srgbClr val="0000FF"/>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algn="ctr" eaLnBrk="1" hangingPunct="1">
              <a:spcBef>
                <a:spcPct val="50000"/>
              </a:spcBef>
              <a:buFontTx/>
              <a:buNone/>
            </a:pPr>
            <a:r>
              <a:rPr lang="en-US" altLang="en-US" sz="3600" b="0">
                <a:solidFill>
                  <a:srgbClr val="F9F303"/>
                </a:solidFill>
              </a:rPr>
              <a:t>5</a:t>
            </a:r>
          </a:p>
        </p:txBody>
      </p:sp>
      <p:sp>
        <p:nvSpPr>
          <p:cNvPr id="528391" name="Text Box 11"/>
          <p:cNvSpPr txBox="1">
            <a:spLocks noChangeArrowheads="1"/>
          </p:cNvSpPr>
          <p:nvPr/>
        </p:nvSpPr>
        <p:spPr bwMode="auto">
          <a:xfrm>
            <a:off x="1600200" y="2971800"/>
            <a:ext cx="685800" cy="650875"/>
          </a:xfrm>
          <a:prstGeom prst="rect">
            <a:avLst/>
          </a:prstGeom>
          <a:solidFill>
            <a:srgbClr val="0000FF"/>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algn="ctr" eaLnBrk="1" hangingPunct="1">
              <a:spcBef>
                <a:spcPct val="50000"/>
              </a:spcBef>
              <a:buFontTx/>
              <a:buNone/>
            </a:pPr>
            <a:r>
              <a:rPr lang="en-US" altLang="en-US" sz="3600" b="0">
                <a:solidFill>
                  <a:srgbClr val="F9F303"/>
                </a:solidFill>
              </a:rPr>
              <a:t>8</a:t>
            </a:r>
          </a:p>
        </p:txBody>
      </p:sp>
      <p:sp>
        <p:nvSpPr>
          <p:cNvPr id="528392" name="Text Box 12"/>
          <p:cNvSpPr txBox="1">
            <a:spLocks noChangeArrowheads="1"/>
          </p:cNvSpPr>
          <p:nvPr/>
        </p:nvSpPr>
        <p:spPr bwMode="auto">
          <a:xfrm>
            <a:off x="1600200" y="3886200"/>
            <a:ext cx="685800" cy="650875"/>
          </a:xfrm>
          <a:prstGeom prst="rect">
            <a:avLst/>
          </a:prstGeom>
          <a:solidFill>
            <a:srgbClr val="0000FF"/>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algn="ctr" eaLnBrk="1" hangingPunct="1">
              <a:spcBef>
                <a:spcPct val="50000"/>
              </a:spcBef>
              <a:buFontTx/>
              <a:buNone/>
            </a:pPr>
            <a:r>
              <a:rPr lang="en-US" altLang="en-US" sz="3600" b="0">
                <a:solidFill>
                  <a:srgbClr val="F9F303"/>
                </a:solidFill>
              </a:rPr>
              <a:t>4</a:t>
            </a:r>
          </a:p>
        </p:txBody>
      </p:sp>
      <p:sp>
        <p:nvSpPr>
          <p:cNvPr id="528393" name="Text Box 13"/>
          <p:cNvSpPr txBox="1">
            <a:spLocks noChangeArrowheads="1"/>
          </p:cNvSpPr>
          <p:nvPr/>
        </p:nvSpPr>
        <p:spPr bwMode="auto">
          <a:xfrm>
            <a:off x="1600200" y="4800600"/>
            <a:ext cx="685800" cy="650875"/>
          </a:xfrm>
          <a:prstGeom prst="rect">
            <a:avLst/>
          </a:prstGeom>
          <a:solidFill>
            <a:srgbClr val="0000FF"/>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algn="ctr" eaLnBrk="1" hangingPunct="1">
              <a:spcBef>
                <a:spcPct val="50000"/>
              </a:spcBef>
              <a:buFontTx/>
              <a:buNone/>
            </a:pPr>
            <a:r>
              <a:rPr lang="en-US" altLang="en-US" sz="3600" b="0">
                <a:solidFill>
                  <a:srgbClr val="F9F303"/>
                </a:solidFill>
              </a:rPr>
              <a:t>9</a:t>
            </a:r>
          </a:p>
        </p:txBody>
      </p:sp>
      <p:sp>
        <p:nvSpPr>
          <p:cNvPr id="528394" name="Text Box 14"/>
          <p:cNvSpPr txBox="1">
            <a:spLocks noChangeArrowheads="1"/>
          </p:cNvSpPr>
          <p:nvPr/>
        </p:nvSpPr>
        <p:spPr bwMode="auto">
          <a:xfrm>
            <a:off x="1600200" y="5638800"/>
            <a:ext cx="685800" cy="650875"/>
          </a:xfrm>
          <a:prstGeom prst="rect">
            <a:avLst/>
          </a:prstGeom>
          <a:solidFill>
            <a:schemeClr val="bg1"/>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algn="ctr" eaLnBrk="1" hangingPunct="1">
              <a:spcBef>
                <a:spcPct val="50000"/>
              </a:spcBef>
              <a:buFontTx/>
              <a:buNone/>
            </a:pPr>
            <a:r>
              <a:rPr lang="en-US" altLang="en-US" sz="3600" b="0">
                <a:solidFill>
                  <a:srgbClr val="000066"/>
                </a:solidFill>
              </a:rPr>
              <a:t>?</a:t>
            </a:r>
          </a:p>
        </p:txBody>
      </p:sp>
      <p:grpSp>
        <p:nvGrpSpPr>
          <p:cNvPr id="914450" name="Group 18"/>
          <p:cNvGrpSpPr>
            <a:grpSpLocks/>
          </p:cNvGrpSpPr>
          <p:nvPr/>
        </p:nvGrpSpPr>
        <p:grpSpPr bwMode="auto">
          <a:xfrm>
            <a:off x="2362200" y="2590800"/>
            <a:ext cx="1600200" cy="1031875"/>
            <a:chOff x="2496" y="1776"/>
            <a:chExt cx="1008" cy="650"/>
          </a:xfrm>
        </p:grpSpPr>
        <p:sp>
          <p:nvSpPr>
            <p:cNvPr id="528408" name="Line 15"/>
            <p:cNvSpPr>
              <a:spLocks noChangeShapeType="1"/>
            </p:cNvSpPr>
            <p:nvPr/>
          </p:nvSpPr>
          <p:spPr bwMode="auto">
            <a:xfrm flipH="1">
              <a:off x="2496" y="2208"/>
              <a:ext cx="576" cy="0"/>
            </a:xfrm>
            <a:prstGeom prst="line">
              <a:avLst/>
            </a:prstGeom>
            <a:noFill/>
            <a:ln w="7620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8409" name="Text Box 16"/>
            <p:cNvSpPr txBox="1">
              <a:spLocks noChangeArrowheads="1"/>
            </p:cNvSpPr>
            <p:nvPr/>
          </p:nvSpPr>
          <p:spPr bwMode="auto">
            <a:xfrm>
              <a:off x="3072" y="2016"/>
              <a:ext cx="432" cy="410"/>
            </a:xfrm>
            <a:prstGeom prst="rect">
              <a:avLst/>
            </a:prstGeom>
            <a:solidFill>
              <a:srgbClr val="0000FF"/>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algn="ctr" eaLnBrk="1" hangingPunct="1">
                <a:spcBef>
                  <a:spcPct val="50000"/>
                </a:spcBef>
                <a:buFontTx/>
                <a:buNone/>
              </a:pPr>
              <a:r>
                <a:rPr lang="en-US" altLang="en-US" sz="3600" b="0">
                  <a:solidFill>
                    <a:srgbClr val="F9F303"/>
                  </a:solidFill>
                </a:rPr>
                <a:t>7</a:t>
              </a:r>
            </a:p>
          </p:txBody>
        </p:sp>
        <p:sp>
          <p:nvSpPr>
            <p:cNvPr id="528410" name="Text Box 17"/>
            <p:cNvSpPr txBox="1">
              <a:spLocks noChangeArrowheads="1"/>
            </p:cNvSpPr>
            <p:nvPr/>
          </p:nvSpPr>
          <p:spPr bwMode="auto">
            <a:xfrm>
              <a:off x="2688" y="1776"/>
              <a:ext cx="288" cy="40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eaLnBrk="1" hangingPunct="1">
                <a:spcBef>
                  <a:spcPct val="50000"/>
                </a:spcBef>
                <a:buFontTx/>
                <a:buNone/>
              </a:pPr>
              <a:r>
                <a:rPr lang="en-US" altLang="en-US" sz="3600" b="0">
                  <a:solidFill>
                    <a:srgbClr val="000066"/>
                  </a:solidFill>
                </a:rPr>
                <a:t>k</a:t>
              </a:r>
            </a:p>
          </p:txBody>
        </p:sp>
      </p:grpSp>
      <p:sp>
        <p:nvSpPr>
          <p:cNvPr id="914451" name="Line 19"/>
          <p:cNvSpPr>
            <a:spLocks noChangeShapeType="1"/>
          </p:cNvSpPr>
          <p:nvPr/>
        </p:nvSpPr>
        <p:spPr bwMode="auto">
          <a:xfrm>
            <a:off x="838200" y="5105400"/>
            <a:ext cx="762000" cy="0"/>
          </a:xfrm>
          <a:prstGeom prst="line">
            <a:avLst/>
          </a:prstGeom>
          <a:noFill/>
          <a:ln w="7620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14452" name="Text Box 20"/>
          <p:cNvSpPr txBox="1">
            <a:spLocks noChangeArrowheads="1"/>
          </p:cNvSpPr>
          <p:nvPr/>
        </p:nvSpPr>
        <p:spPr bwMode="auto">
          <a:xfrm>
            <a:off x="1600200" y="5638800"/>
            <a:ext cx="685800" cy="650875"/>
          </a:xfrm>
          <a:prstGeom prst="rect">
            <a:avLst/>
          </a:prstGeom>
          <a:solidFill>
            <a:srgbClr val="0000FF"/>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algn="ctr" eaLnBrk="1" hangingPunct="1">
              <a:spcBef>
                <a:spcPct val="50000"/>
              </a:spcBef>
              <a:buFontTx/>
              <a:buNone/>
            </a:pPr>
            <a:r>
              <a:rPr lang="en-US" altLang="en-US" sz="3600" b="0">
                <a:solidFill>
                  <a:srgbClr val="F9F303"/>
                </a:solidFill>
              </a:rPr>
              <a:t>9</a:t>
            </a:r>
          </a:p>
        </p:txBody>
      </p:sp>
      <p:sp>
        <p:nvSpPr>
          <p:cNvPr id="914453" name="Freeform 21"/>
          <p:cNvSpPr>
            <a:spLocks/>
          </p:cNvSpPr>
          <p:nvPr/>
        </p:nvSpPr>
        <p:spPr bwMode="auto">
          <a:xfrm>
            <a:off x="2286000" y="5105400"/>
            <a:ext cx="698500" cy="914400"/>
          </a:xfrm>
          <a:custGeom>
            <a:avLst/>
            <a:gdLst>
              <a:gd name="T0" fmla="*/ 0 w 440"/>
              <a:gd name="T1" fmla="*/ 0 h 576"/>
              <a:gd name="T2" fmla="*/ 2147483646 w 440"/>
              <a:gd name="T3" fmla="*/ 2147483646 h 576"/>
              <a:gd name="T4" fmla="*/ 2147483646 w 440"/>
              <a:gd name="T5" fmla="*/ 2147483646 h 576"/>
              <a:gd name="T6" fmla="*/ 0 60000 65536"/>
              <a:gd name="T7" fmla="*/ 0 60000 65536"/>
              <a:gd name="T8" fmla="*/ 0 60000 65536"/>
            </a:gdLst>
            <a:ahLst/>
            <a:cxnLst>
              <a:cxn ang="T6">
                <a:pos x="T0" y="T1"/>
              </a:cxn>
              <a:cxn ang="T7">
                <a:pos x="T2" y="T3"/>
              </a:cxn>
              <a:cxn ang="T8">
                <a:pos x="T4" y="T5"/>
              </a:cxn>
            </a:cxnLst>
            <a:rect l="0" t="0" r="r" b="b"/>
            <a:pathLst>
              <a:path w="440" h="576">
                <a:moveTo>
                  <a:pt x="0" y="0"/>
                </a:moveTo>
                <a:cubicBezTo>
                  <a:pt x="212" y="96"/>
                  <a:pt x="424" y="192"/>
                  <a:pt x="432" y="288"/>
                </a:cubicBezTo>
                <a:cubicBezTo>
                  <a:pt x="440" y="384"/>
                  <a:pt x="244" y="480"/>
                  <a:pt x="48" y="576"/>
                </a:cubicBezTo>
              </a:path>
            </a:pathLst>
          </a:custGeom>
          <a:noFill/>
          <a:ln w="76200" cap="rnd" cmpd="sng">
            <a:solidFill>
              <a:schemeClr val="bg2"/>
            </a:solidFill>
            <a:prstDash val="sysDot"/>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14454" name="Line 22"/>
          <p:cNvSpPr>
            <a:spLocks noChangeShapeType="1"/>
          </p:cNvSpPr>
          <p:nvPr/>
        </p:nvSpPr>
        <p:spPr bwMode="auto">
          <a:xfrm>
            <a:off x="838200" y="4191000"/>
            <a:ext cx="762000" cy="0"/>
          </a:xfrm>
          <a:prstGeom prst="line">
            <a:avLst/>
          </a:prstGeom>
          <a:noFill/>
          <a:ln w="7620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14455" name="Freeform 23"/>
          <p:cNvSpPr>
            <a:spLocks/>
          </p:cNvSpPr>
          <p:nvPr/>
        </p:nvSpPr>
        <p:spPr bwMode="auto">
          <a:xfrm>
            <a:off x="2286000" y="4191000"/>
            <a:ext cx="698500" cy="914400"/>
          </a:xfrm>
          <a:custGeom>
            <a:avLst/>
            <a:gdLst>
              <a:gd name="T0" fmla="*/ 0 w 440"/>
              <a:gd name="T1" fmla="*/ 0 h 576"/>
              <a:gd name="T2" fmla="*/ 2147483646 w 440"/>
              <a:gd name="T3" fmla="*/ 2147483646 h 576"/>
              <a:gd name="T4" fmla="*/ 2147483646 w 440"/>
              <a:gd name="T5" fmla="*/ 2147483646 h 576"/>
              <a:gd name="T6" fmla="*/ 0 60000 65536"/>
              <a:gd name="T7" fmla="*/ 0 60000 65536"/>
              <a:gd name="T8" fmla="*/ 0 60000 65536"/>
            </a:gdLst>
            <a:ahLst/>
            <a:cxnLst>
              <a:cxn ang="T6">
                <a:pos x="T0" y="T1"/>
              </a:cxn>
              <a:cxn ang="T7">
                <a:pos x="T2" y="T3"/>
              </a:cxn>
              <a:cxn ang="T8">
                <a:pos x="T4" y="T5"/>
              </a:cxn>
            </a:cxnLst>
            <a:rect l="0" t="0" r="r" b="b"/>
            <a:pathLst>
              <a:path w="440" h="576">
                <a:moveTo>
                  <a:pt x="0" y="0"/>
                </a:moveTo>
                <a:cubicBezTo>
                  <a:pt x="212" y="96"/>
                  <a:pt x="424" y="192"/>
                  <a:pt x="432" y="288"/>
                </a:cubicBezTo>
                <a:cubicBezTo>
                  <a:pt x="440" y="384"/>
                  <a:pt x="244" y="480"/>
                  <a:pt x="48" y="576"/>
                </a:cubicBezTo>
              </a:path>
            </a:pathLst>
          </a:custGeom>
          <a:noFill/>
          <a:ln w="76200" cap="rnd" cmpd="sng">
            <a:solidFill>
              <a:schemeClr val="bg2"/>
            </a:solidFill>
            <a:prstDash val="sysDot"/>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14456" name="Text Box 24"/>
          <p:cNvSpPr txBox="1">
            <a:spLocks noChangeArrowheads="1"/>
          </p:cNvSpPr>
          <p:nvPr/>
        </p:nvSpPr>
        <p:spPr bwMode="auto">
          <a:xfrm>
            <a:off x="1600200" y="4800600"/>
            <a:ext cx="685800" cy="650875"/>
          </a:xfrm>
          <a:prstGeom prst="rect">
            <a:avLst/>
          </a:prstGeom>
          <a:solidFill>
            <a:srgbClr val="0000FF"/>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algn="ctr" eaLnBrk="1" hangingPunct="1">
              <a:spcBef>
                <a:spcPct val="50000"/>
              </a:spcBef>
              <a:buFontTx/>
              <a:buNone/>
            </a:pPr>
            <a:r>
              <a:rPr lang="en-US" altLang="en-US" sz="3600" b="0">
                <a:solidFill>
                  <a:srgbClr val="F9F303"/>
                </a:solidFill>
              </a:rPr>
              <a:t>4</a:t>
            </a:r>
          </a:p>
        </p:txBody>
      </p:sp>
      <p:sp>
        <p:nvSpPr>
          <p:cNvPr id="914457" name="Line 25"/>
          <p:cNvSpPr>
            <a:spLocks noChangeShapeType="1"/>
          </p:cNvSpPr>
          <p:nvPr/>
        </p:nvSpPr>
        <p:spPr bwMode="auto">
          <a:xfrm>
            <a:off x="838200" y="3276600"/>
            <a:ext cx="762000" cy="0"/>
          </a:xfrm>
          <a:prstGeom prst="line">
            <a:avLst/>
          </a:prstGeom>
          <a:noFill/>
          <a:ln w="7620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14458" name="Freeform 26"/>
          <p:cNvSpPr>
            <a:spLocks/>
          </p:cNvSpPr>
          <p:nvPr/>
        </p:nvSpPr>
        <p:spPr bwMode="auto">
          <a:xfrm>
            <a:off x="2286000" y="3276600"/>
            <a:ext cx="698500" cy="914400"/>
          </a:xfrm>
          <a:custGeom>
            <a:avLst/>
            <a:gdLst>
              <a:gd name="T0" fmla="*/ 0 w 440"/>
              <a:gd name="T1" fmla="*/ 0 h 576"/>
              <a:gd name="T2" fmla="*/ 2147483646 w 440"/>
              <a:gd name="T3" fmla="*/ 2147483646 h 576"/>
              <a:gd name="T4" fmla="*/ 2147483646 w 440"/>
              <a:gd name="T5" fmla="*/ 2147483646 h 576"/>
              <a:gd name="T6" fmla="*/ 0 60000 65536"/>
              <a:gd name="T7" fmla="*/ 0 60000 65536"/>
              <a:gd name="T8" fmla="*/ 0 60000 65536"/>
            </a:gdLst>
            <a:ahLst/>
            <a:cxnLst>
              <a:cxn ang="T6">
                <a:pos x="T0" y="T1"/>
              </a:cxn>
              <a:cxn ang="T7">
                <a:pos x="T2" y="T3"/>
              </a:cxn>
              <a:cxn ang="T8">
                <a:pos x="T4" y="T5"/>
              </a:cxn>
            </a:cxnLst>
            <a:rect l="0" t="0" r="r" b="b"/>
            <a:pathLst>
              <a:path w="440" h="576">
                <a:moveTo>
                  <a:pt x="0" y="0"/>
                </a:moveTo>
                <a:cubicBezTo>
                  <a:pt x="212" y="96"/>
                  <a:pt x="424" y="192"/>
                  <a:pt x="432" y="288"/>
                </a:cubicBezTo>
                <a:cubicBezTo>
                  <a:pt x="440" y="384"/>
                  <a:pt x="244" y="480"/>
                  <a:pt x="48" y="576"/>
                </a:cubicBezTo>
              </a:path>
            </a:pathLst>
          </a:custGeom>
          <a:noFill/>
          <a:ln w="76200" cap="rnd" cmpd="sng">
            <a:solidFill>
              <a:schemeClr val="bg2"/>
            </a:solidFill>
            <a:prstDash val="sysDot"/>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14459" name="Text Box 27"/>
          <p:cNvSpPr txBox="1">
            <a:spLocks noChangeArrowheads="1"/>
          </p:cNvSpPr>
          <p:nvPr/>
        </p:nvSpPr>
        <p:spPr bwMode="auto">
          <a:xfrm>
            <a:off x="1600200" y="3886200"/>
            <a:ext cx="685800" cy="650875"/>
          </a:xfrm>
          <a:prstGeom prst="rect">
            <a:avLst/>
          </a:prstGeom>
          <a:solidFill>
            <a:srgbClr val="0000FF"/>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algn="ctr" eaLnBrk="1" hangingPunct="1">
              <a:spcBef>
                <a:spcPct val="50000"/>
              </a:spcBef>
              <a:buFontTx/>
              <a:buNone/>
            </a:pPr>
            <a:r>
              <a:rPr lang="en-US" altLang="en-US" sz="3600" b="0">
                <a:solidFill>
                  <a:srgbClr val="F9F303"/>
                </a:solidFill>
              </a:rPr>
              <a:t>8</a:t>
            </a:r>
          </a:p>
        </p:txBody>
      </p:sp>
      <p:sp>
        <p:nvSpPr>
          <p:cNvPr id="914460" name="Text Box 28"/>
          <p:cNvSpPr txBox="1">
            <a:spLocks noChangeArrowheads="1"/>
          </p:cNvSpPr>
          <p:nvPr/>
        </p:nvSpPr>
        <p:spPr bwMode="auto">
          <a:xfrm>
            <a:off x="1600200" y="2971800"/>
            <a:ext cx="685800" cy="650875"/>
          </a:xfrm>
          <a:prstGeom prst="rect">
            <a:avLst/>
          </a:prstGeom>
          <a:solidFill>
            <a:srgbClr val="0000FF"/>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algn="ctr" eaLnBrk="1" hangingPunct="1">
              <a:spcBef>
                <a:spcPct val="50000"/>
              </a:spcBef>
              <a:buFontTx/>
              <a:buNone/>
            </a:pPr>
            <a:r>
              <a:rPr lang="en-US" altLang="en-US" sz="3600" b="0">
                <a:solidFill>
                  <a:srgbClr val="F9F303"/>
                </a:solidFill>
              </a:rPr>
              <a:t>7</a:t>
            </a:r>
          </a:p>
        </p:txBody>
      </p:sp>
      <p:sp>
        <p:nvSpPr>
          <p:cNvPr id="914461" name="Rectangle 3"/>
          <p:cNvSpPr>
            <a:spLocks noChangeArrowheads="1"/>
          </p:cNvSpPr>
          <p:nvPr/>
        </p:nvSpPr>
        <p:spPr bwMode="auto">
          <a:xfrm>
            <a:off x="4305300" y="935037"/>
            <a:ext cx="4648200" cy="3048000"/>
          </a:xfrm>
          <a:prstGeom prst="rect">
            <a:avLst/>
          </a:prstGeom>
          <a:noFill/>
          <a:ln w="952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eaLnBrk="1" hangingPunct="1">
              <a:lnSpc>
                <a:spcPct val="110000"/>
              </a:lnSpc>
              <a:spcBef>
                <a:spcPct val="40000"/>
              </a:spcBef>
              <a:buFontTx/>
              <a:buNone/>
            </a:pPr>
            <a:r>
              <a:rPr lang="en-US" altLang="en-US" b="0">
                <a:solidFill>
                  <a:srgbClr val="000066"/>
                </a:solidFill>
              </a:rPr>
              <a:t>for(i = N; i &gt; k; i--)</a:t>
            </a:r>
          </a:p>
          <a:p>
            <a:pPr eaLnBrk="1" hangingPunct="1">
              <a:lnSpc>
                <a:spcPct val="110000"/>
              </a:lnSpc>
              <a:spcBef>
                <a:spcPct val="40000"/>
              </a:spcBef>
              <a:buFontTx/>
              <a:buNone/>
            </a:pPr>
            <a:r>
              <a:rPr lang="en-US" altLang="en-US" b="0">
                <a:solidFill>
                  <a:srgbClr val="000066"/>
                </a:solidFill>
              </a:rPr>
              <a:t>	A[i] = A[i-1];</a:t>
            </a:r>
          </a:p>
          <a:p>
            <a:pPr eaLnBrk="1" hangingPunct="1">
              <a:lnSpc>
                <a:spcPct val="110000"/>
              </a:lnSpc>
              <a:spcBef>
                <a:spcPct val="40000"/>
              </a:spcBef>
              <a:buFontTx/>
              <a:buNone/>
            </a:pPr>
            <a:r>
              <a:rPr lang="en-US" altLang="en-US" b="0">
                <a:solidFill>
                  <a:srgbClr val="000066"/>
                </a:solidFill>
              </a:rPr>
              <a:t>A[k] = a;</a:t>
            </a:r>
          </a:p>
          <a:p>
            <a:pPr eaLnBrk="1" hangingPunct="1">
              <a:lnSpc>
                <a:spcPct val="110000"/>
              </a:lnSpc>
              <a:spcBef>
                <a:spcPct val="40000"/>
              </a:spcBef>
              <a:buFontTx/>
              <a:buNone/>
            </a:pPr>
            <a:r>
              <a:rPr lang="en-US" altLang="en-US">
                <a:solidFill>
                  <a:srgbClr val="000066"/>
                </a:solidFill>
              </a:rPr>
              <a:t>N= N + 1;</a:t>
            </a:r>
          </a:p>
        </p:txBody>
      </p:sp>
      <p:sp>
        <p:nvSpPr>
          <p:cNvPr id="914462" name="Rectangle 3"/>
          <p:cNvSpPr>
            <a:spLocks noChangeArrowheads="1"/>
          </p:cNvSpPr>
          <p:nvPr/>
        </p:nvSpPr>
        <p:spPr bwMode="auto">
          <a:xfrm flipV="1">
            <a:off x="4305300" y="4109539"/>
            <a:ext cx="4648200" cy="2209800"/>
          </a:xfrm>
          <a:prstGeom prst="rect">
            <a:avLst/>
          </a:prstGeom>
          <a:noFill/>
          <a:ln w="952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rot="10800000"/>
          <a:lstStyle>
            <a:lvl1pPr marL="342900" indent="-342900">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eaLnBrk="1" hangingPunct="1">
              <a:lnSpc>
                <a:spcPct val="110000"/>
              </a:lnSpc>
              <a:buFontTx/>
              <a:buNone/>
            </a:pPr>
            <a:r>
              <a:rPr lang="en-US" altLang="en-US" u="sng">
                <a:solidFill>
                  <a:schemeClr val="accent2"/>
                </a:solidFill>
              </a:rPr>
              <a:t>Chú ý:</a:t>
            </a:r>
          </a:p>
          <a:p>
            <a:pPr eaLnBrk="1" hangingPunct="1">
              <a:lnSpc>
                <a:spcPct val="110000"/>
              </a:lnSpc>
              <a:buFontTx/>
              <a:buNone/>
            </a:pPr>
            <a:r>
              <a:rPr lang="en-US" altLang="en-US" sz="2800" b="0">
                <a:solidFill>
                  <a:srgbClr val="990000"/>
                </a:solidFill>
              </a:rPr>
              <a:t>N = MAX: không chèn được</a:t>
            </a:r>
          </a:p>
          <a:p>
            <a:pPr eaLnBrk="1" hangingPunct="1">
              <a:lnSpc>
                <a:spcPct val="110000"/>
              </a:lnSpc>
              <a:buFontTx/>
              <a:buNone/>
            </a:pPr>
            <a:r>
              <a:rPr lang="en-US" altLang="en-US" sz="2800" b="0">
                <a:solidFill>
                  <a:srgbClr val="990000"/>
                </a:solidFill>
              </a:rPr>
              <a:t>k &gt; N </a:t>
            </a:r>
            <a:r>
              <a:rPr lang="en-US" altLang="en-US" sz="2800" b="0">
                <a:solidFill>
                  <a:srgbClr val="990000"/>
                </a:solidFill>
                <a:sym typeface="Symbol" panose="05050102010706020507" pitchFamily="18" charset="2"/>
              </a:rPr>
              <a:t></a:t>
            </a:r>
            <a:r>
              <a:rPr lang="en-US" altLang="en-US" sz="2800" b="0">
                <a:solidFill>
                  <a:srgbClr val="990000"/>
                </a:solidFill>
              </a:rPr>
              <a:t> Chèn vào vị trí N;</a:t>
            </a:r>
          </a:p>
          <a:p>
            <a:pPr eaLnBrk="1" hangingPunct="1">
              <a:lnSpc>
                <a:spcPct val="110000"/>
              </a:lnSpc>
              <a:buFontTx/>
              <a:buNone/>
            </a:pPr>
            <a:r>
              <a:rPr lang="en-US" altLang="en-US" sz="2800" b="0">
                <a:solidFill>
                  <a:srgbClr val="990000"/>
                </a:solidFill>
              </a:rPr>
              <a:t>k&lt; 0 </a:t>
            </a:r>
            <a:r>
              <a:rPr lang="en-US" altLang="en-US" sz="2800" b="0">
                <a:solidFill>
                  <a:srgbClr val="990000"/>
                </a:solidFill>
                <a:sym typeface="Symbol" panose="05050102010706020507" pitchFamily="18" charset="2"/>
              </a:rPr>
              <a:t></a:t>
            </a:r>
            <a:r>
              <a:rPr lang="en-US" altLang="en-US" sz="2800" b="0">
                <a:solidFill>
                  <a:srgbClr val="990000"/>
                </a:solidFill>
              </a:rPr>
              <a:t> Chèn vào vị trí 0</a:t>
            </a:r>
          </a:p>
        </p:txBody>
      </p:sp>
      <p:sp>
        <p:nvSpPr>
          <p:cNvPr id="2" name="Slide Number Placeholder 1">
            <a:extLst>
              <a:ext uri="{FF2B5EF4-FFF2-40B4-BE49-F238E27FC236}">
                <a16:creationId xmlns:a16="http://schemas.microsoft.com/office/drawing/2014/main" id="{F4194E5F-CC54-4F1B-BC49-EE89EC1730A6}"/>
              </a:ext>
            </a:extLst>
          </p:cNvPr>
          <p:cNvSpPr>
            <a:spLocks noGrp="1"/>
          </p:cNvSpPr>
          <p:nvPr>
            <p:ph type="sldNum" sz="quarter" idx="12"/>
          </p:nvPr>
        </p:nvSpPr>
        <p:spPr/>
        <p:txBody>
          <a:bodyPr/>
          <a:lstStyle/>
          <a:p>
            <a:pPr>
              <a:defRPr/>
            </a:pPr>
            <a:fld id="{433BCE07-93B6-431C-B811-61266185107F}" type="slidenum">
              <a:rPr lang="en-US" altLang="en-US" smtClean="0"/>
              <a:pPr>
                <a:defRPr/>
              </a:pPr>
              <a:t>45</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914450"/>
                                        </p:tgtEl>
                                        <p:attrNameLst>
                                          <p:attrName>style.visibility</p:attrName>
                                        </p:attrNameLst>
                                      </p:cBhvr>
                                      <p:to>
                                        <p:strVal val="visible"/>
                                      </p:to>
                                    </p:set>
                                    <p:animEffect transition="in" filter="dissolve">
                                      <p:cBhvr>
                                        <p:cTn id="7" dur="500"/>
                                        <p:tgtEl>
                                          <p:spTgt spid="91445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14451"/>
                                        </p:tgtEl>
                                        <p:attrNameLst>
                                          <p:attrName>style.visibility</p:attrName>
                                        </p:attrNameLst>
                                      </p:cBhvr>
                                      <p:to>
                                        <p:strVal val="visible"/>
                                      </p:to>
                                    </p:set>
                                    <p:animEffect transition="in" filter="dissolve">
                                      <p:cBhvr>
                                        <p:cTn id="12" dur="500"/>
                                        <p:tgtEl>
                                          <p:spTgt spid="91445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914453"/>
                                        </p:tgtEl>
                                        <p:attrNameLst>
                                          <p:attrName>style.visibility</p:attrName>
                                        </p:attrNameLst>
                                      </p:cBhvr>
                                      <p:to>
                                        <p:strVal val="visible"/>
                                      </p:to>
                                    </p:set>
                                    <p:animEffect transition="in" filter="dissolve">
                                      <p:cBhvr>
                                        <p:cTn id="17" dur="500"/>
                                        <p:tgtEl>
                                          <p:spTgt spid="91445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914452"/>
                                        </p:tgtEl>
                                        <p:attrNameLst>
                                          <p:attrName>style.visibility</p:attrName>
                                        </p:attrNameLst>
                                      </p:cBhvr>
                                      <p:to>
                                        <p:strVal val="visible"/>
                                      </p:to>
                                    </p:set>
                                    <p:animEffect transition="in" filter="dissolve">
                                      <p:cBhvr>
                                        <p:cTn id="22" dur="500"/>
                                        <p:tgtEl>
                                          <p:spTgt spid="91445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914454"/>
                                        </p:tgtEl>
                                        <p:attrNameLst>
                                          <p:attrName>style.visibility</p:attrName>
                                        </p:attrNameLst>
                                      </p:cBhvr>
                                      <p:to>
                                        <p:strVal val="visible"/>
                                      </p:to>
                                    </p:set>
                                    <p:animEffect transition="in" filter="dissolve">
                                      <p:cBhvr>
                                        <p:cTn id="27" dur="500"/>
                                        <p:tgtEl>
                                          <p:spTgt spid="914454"/>
                                        </p:tgtEl>
                                      </p:cBhvr>
                                    </p:animEffect>
                                  </p:childTnLst>
                                </p:cTn>
                              </p:par>
                              <p:par>
                                <p:cTn id="28" presetID="9" presetClass="exit" presetSubtype="0" fill="hold" grpId="1" nodeType="withEffect">
                                  <p:stCondLst>
                                    <p:cond delay="0"/>
                                  </p:stCondLst>
                                  <p:childTnLst>
                                    <p:animEffect transition="out" filter="dissolve">
                                      <p:cBhvr>
                                        <p:cTn id="29" dur="500"/>
                                        <p:tgtEl>
                                          <p:spTgt spid="914451"/>
                                        </p:tgtEl>
                                      </p:cBhvr>
                                    </p:animEffect>
                                    <p:set>
                                      <p:cBhvr>
                                        <p:cTn id="30" dur="1" fill="hold">
                                          <p:stCondLst>
                                            <p:cond delay="499"/>
                                          </p:stCondLst>
                                        </p:cTn>
                                        <p:tgtEl>
                                          <p:spTgt spid="914451"/>
                                        </p:tgtEl>
                                        <p:attrNameLst>
                                          <p:attrName>style.visibility</p:attrName>
                                        </p:attrNameLst>
                                      </p:cBhvr>
                                      <p:to>
                                        <p:strVal val="hidden"/>
                                      </p:to>
                                    </p:set>
                                  </p:childTnLst>
                                </p:cTn>
                              </p:par>
                              <p:par>
                                <p:cTn id="31" presetID="9" presetClass="exit" presetSubtype="0" fill="hold" grpId="1" nodeType="withEffect">
                                  <p:stCondLst>
                                    <p:cond delay="0"/>
                                  </p:stCondLst>
                                  <p:childTnLst>
                                    <p:animEffect transition="out" filter="dissolve">
                                      <p:cBhvr>
                                        <p:cTn id="32" dur="500"/>
                                        <p:tgtEl>
                                          <p:spTgt spid="914453"/>
                                        </p:tgtEl>
                                      </p:cBhvr>
                                    </p:animEffect>
                                    <p:set>
                                      <p:cBhvr>
                                        <p:cTn id="33" dur="1" fill="hold">
                                          <p:stCondLst>
                                            <p:cond delay="499"/>
                                          </p:stCondLst>
                                        </p:cTn>
                                        <p:tgtEl>
                                          <p:spTgt spid="914453"/>
                                        </p:tgtEl>
                                        <p:attrNameLst>
                                          <p:attrName>style.visibility</p:attrName>
                                        </p:attrNameLst>
                                      </p:cBhvr>
                                      <p:to>
                                        <p:strVal val="hidden"/>
                                      </p:to>
                                    </p:set>
                                  </p:childTnLst>
                                </p:cTn>
                              </p:par>
                            </p:childTnLst>
                          </p:cTn>
                        </p:par>
                      </p:childTnLst>
                    </p:cTn>
                  </p:par>
                  <p:par>
                    <p:cTn id="34" fill="hold" nodeType="clickPar">
                      <p:stCondLst>
                        <p:cond delay="indefinite"/>
                      </p:stCondLst>
                      <p:childTnLst>
                        <p:par>
                          <p:cTn id="35" fill="hold" nodeType="withGroup">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914455"/>
                                        </p:tgtEl>
                                        <p:attrNameLst>
                                          <p:attrName>style.visibility</p:attrName>
                                        </p:attrNameLst>
                                      </p:cBhvr>
                                      <p:to>
                                        <p:strVal val="visible"/>
                                      </p:to>
                                    </p:set>
                                    <p:animEffect transition="in" filter="dissolve">
                                      <p:cBhvr>
                                        <p:cTn id="38" dur="500"/>
                                        <p:tgtEl>
                                          <p:spTgt spid="914455"/>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9" presetClass="entr" presetSubtype="0" fill="hold" grpId="0" nodeType="clickEffect">
                                  <p:stCondLst>
                                    <p:cond delay="0"/>
                                  </p:stCondLst>
                                  <p:childTnLst>
                                    <p:set>
                                      <p:cBhvr>
                                        <p:cTn id="42" dur="1" fill="hold">
                                          <p:stCondLst>
                                            <p:cond delay="0"/>
                                          </p:stCondLst>
                                        </p:cTn>
                                        <p:tgtEl>
                                          <p:spTgt spid="914456"/>
                                        </p:tgtEl>
                                        <p:attrNameLst>
                                          <p:attrName>style.visibility</p:attrName>
                                        </p:attrNameLst>
                                      </p:cBhvr>
                                      <p:to>
                                        <p:strVal val="visible"/>
                                      </p:to>
                                    </p:set>
                                    <p:animEffect transition="in" filter="dissolve">
                                      <p:cBhvr>
                                        <p:cTn id="43" dur="500"/>
                                        <p:tgtEl>
                                          <p:spTgt spid="914456"/>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9" presetClass="entr" presetSubtype="0" fill="hold" grpId="0" nodeType="clickEffect">
                                  <p:stCondLst>
                                    <p:cond delay="0"/>
                                  </p:stCondLst>
                                  <p:childTnLst>
                                    <p:set>
                                      <p:cBhvr>
                                        <p:cTn id="47" dur="1" fill="hold">
                                          <p:stCondLst>
                                            <p:cond delay="0"/>
                                          </p:stCondLst>
                                        </p:cTn>
                                        <p:tgtEl>
                                          <p:spTgt spid="914457"/>
                                        </p:tgtEl>
                                        <p:attrNameLst>
                                          <p:attrName>style.visibility</p:attrName>
                                        </p:attrNameLst>
                                      </p:cBhvr>
                                      <p:to>
                                        <p:strVal val="visible"/>
                                      </p:to>
                                    </p:set>
                                    <p:animEffect transition="in" filter="dissolve">
                                      <p:cBhvr>
                                        <p:cTn id="48" dur="500"/>
                                        <p:tgtEl>
                                          <p:spTgt spid="914457"/>
                                        </p:tgtEl>
                                      </p:cBhvr>
                                    </p:animEffect>
                                  </p:childTnLst>
                                </p:cTn>
                              </p:par>
                              <p:par>
                                <p:cTn id="49" presetID="9" presetClass="exit" presetSubtype="0" fill="hold" grpId="1" nodeType="withEffect">
                                  <p:stCondLst>
                                    <p:cond delay="0"/>
                                  </p:stCondLst>
                                  <p:childTnLst>
                                    <p:animEffect transition="out" filter="dissolve">
                                      <p:cBhvr>
                                        <p:cTn id="50" dur="500"/>
                                        <p:tgtEl>
                                          <p:spTgt spid="914454"/>
                                        </p:tgtEl>
                                      </p:cBhvr>
                                    </p:animEffect>
                                    <p:set>
                                      <p:cBhvr>
                                        <p:cTn id="51" dur="1" fill="hold">
                                          <p:stCondLst>
                                            <p:cond delay="499"/>
                                          </p:stCondLst>
                                        </p:cTn>
                                        <p:tgtEl>
                                          <p:spTgt spid="914454"/>
                                        </p:tgtEl>
                                        <p:attrNameLst>
                                          <p:attrName>style.visibility</p:attrName>
                                        </p:attrNameLst>
                                      </p:cBhvr>
                                      <p:to>
                                        <p:strVal val="hidden"/>
                                      </p:to>
                                    </p:set>
                                  </p:childTnLst>
                                </p:cTn>
                              </p:par>
                              <p:par>
                                <p:cTn id="52" presetID="9" presetClass="exit" presetSubtype="0" fill="hold" grpId="1" nodeType="withEffect">
                                  <p:stCondLst>
                                    <p:cond delay="0"/>
                                  </p:stCondLst>
                                  <p:childTnLst>
                                    <p:animEffect transition="out" filter="dissolve">
                                      <p:cBhvr>
                                        <p:cTn id="53" dur="500"/>
                                        <p:tgtEl>
                                          <p:spTgt spid="914455"/>
                                        </p:tgtEl>
                                      </p:cBhvr>
                                    </p:animEffect>
                                    <p:set>
                                      <p:cBhvr>
                                        <p:cTn id="54" dur="1" fill="hold">
                                          <p:stCondLst>
                                            <p:cond delay="499"/>
                                          </p:stCondLst>
                                        </p:cTn>
                                        <p:tgtEl>
                                          <p:spTgt spid="914455"/>
                                        </p:tgtEl>
                                        <p:attrNameLst>
                                          <p:attrName>style.visibility</p:attrName>
                                        </p:attrNameLst>
                                      </p:cBhvr>
                                      <p:to>
                                        <p:strVal val="hidden"/>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9" presetClass="entr" presetSubtype="0" fill="hold" grpId="0" nodeType="clickEffect">
                                  <p:stCondLst>
                                    <p:cond delay="0"/>
                                  </p:stCondLst>
                                  <p:childTnLst>
                                    <p:set>
                                      <p:cBhvr>
                                        <p:cTn id="58" dur="1" fill="hold">
                                          <p:stCondLst>
                                            <p:cond delay="0"/>
                                          </p:stCondLst>
                                        </p:cTn>
                                        <p:tgtEl>
                                          <p:spTgt spid="914458"/>
                                        </p:tgtEl>
                                        <p:attrNameLst>
                                          <p:attrName>style.visibility</p:attrName>
                                        </p:attrNameLst>
                                      </p:cBhvr>
                                      <p:to>
                                        <p:strVal val="visible"/>
                                      </p:to>
                                    </p:set>
                                    <p:animEffect transition="in" filter="dissolve">
                                      <p:cBhvr>
                                        <p:cTn id="59" dur="500"/>
                                        <p:tgtEl>
                                          <p:spTgt spid="914458"/>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9" presetClass="entr" presetSubtype="0" fill="hold" grpId="0" nodeType="clickEffect">
                                  <p:stCondLst>
                                    <p:cond delay="0"/>
                                  </p:stCondLst>
                                  <p:childTnLst>
                                    <p:set>
                                      <p:cBhvr>
                                        <p:cTn id="63" dur="1" fill="hold">
                                          <p:stCondLst>
                                            <p:cond delay="0"/>
                                          </p:stCondLst>
                                        </p:cTn>
                                        <p:tgtEl>
                                          <p:spTgt spid="914459"/>
                                        </p:tgtEl>
                                        <p:attrNameLst>
                                          <p:attrName>style.visibility</p:attrName>
                                        </p:attrNameLst>
                                      </p:cBhvr>
                                      <p:to>
                                        <p:strVal val="visible"/>
                                      </p:to>
                                    </p:set>
                                    <p:animEffect transition="in" filter="dissolve">
                                      <p:cBhvr>
                                        <p:cTn id="64" dur="500"/>
                                        <p:tgtEl>
                                          <p:spTgt spid="914459"/>
                                        </p:tgtEl>
                                      </p:cBhvr>
                                    </p:animEffect>
                                  </p:childTnLst>
                                </p:cTn>
                              </p:par>
                              <p:par>
                                <p:cTn id="65" presetID="9" presetClass="exit" presetSubtype="0" fill="hold" grpId="1" nodeType="withEffect">
                                  <p:stCondLst>
                                    <p:cond delay="0"/>
                                  </p:stCondLst>
                                  <p:childTnLst>
                                    <p:animEffect transition="out" filter="dissolve">
                                      <p:cBhvr>
                                        <p:cTn id="66" dur="500"/>
                                        <p:tgtEl>
                                          <p:spTgt spid="914458"/>
                                        </p:tgtEl>
                                      </p:cBhvr>
                                    </p:animEffect>
                                    <p:set>
                                      <p:cBhvr>
                                        <p:cTn id="67" dur="1" fill="hold">
                                          <p:stCondLst>
                                            <p:cond delay="499"/>
                                          </p:stCondLst>
                                        </p:cTn>
                                        <p:tgtEl>
                                          <p:spTgt spid="914458"/>
                                        </p:tgtEl>
                                        <p:attrNameLst>
                                          <p:attrName>style.visibility</p:attrName>
                                        </p:attrNameLst>
                                      </p:cBhvr>
                                      <p:to>
                                        <p:strVal val="hidden"/>
                                      </p:to>
                                    </p:set>
                                  </p:childTnLst>
                                </p:cTn>
                              </p:par>
                            </p:childTnLst>
                          </p:cTn>
                        </p:par>
                      </p:childTnLst>
                    </p:cTn>
                  </p:par>
                  <p:par>
                    <p:cTn id="68" fill="hold" nodeType="clickPar">
                      <p:stCondLst>
                        <p:cond delay="indefinite"/>
                      </p:stCondLst>
                      <p:childTnLst>
                        <p:par>
                          <p:cTn id="69" fill="hold" nodeType="withGroup">
                            <p:stCondLst>
                              <p:cond delay="0"/>
                            </p:stCondLst>
                            <p:childTnLst>
                              <p:par>
                                <p:cTn id="70" presetID="9" presetClass="entr" presetSubtype="0" fill="hold" grpId="0" nodeType="clickEffect">
                                  <p:stCondLst>
                                    <p:cond delay="0"/>
                                  </p:stCondLst>
                                  <p:childTnLst>
                                    <p:set>
                                      <p:cBhvr>
                                        <p:cTn id="71" dur="1" fill="hold">
                                          <p:stCondLst>
                                            <p:cond delay="0"/>
                                          </p:stCondLst>
                                        </p:cTn>
                                        <p:tgtEl>
                                          <p:spTgt spid="914460"/>
                                        </p:tgtEl>
                                        <p:attrNameLst>
                                          <p:attrName>style.visibility</p:attrName>
                                        </p:attrNameLst>
                                      </p:cBhvr>
                                      <p:to>
                                        <p:strVal val="visible"/>
                                      </p:to>
                                    </p:set>
                                    <p:animEffect transition="in" filter="dissolve">
                                      <p:cBhvr>
                                        <p:cTn id="72" dur="500"/>
                                        <p:tgtEl>
                                          <p:spTgt spid="914460"/>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53" presetClass="entr" presetSubtype="0" fill="hold" grpId="0" nodeType="clickEffect">
                                  <p:stCondLst>
                                    <p:cond delay="0"/>
                                  </p:stCondLst>
                                  <p:childTnLst>
                                    <p:set>
                                      <p:cBhvr>
                                        <p:cTn id="76" dur="1" fill="hold">
                                          <p:stCondLst>
                                            <p:cond delay="0"/>
                                          </p:stCondLst>
                                        </p:cTn>
                                        <p:tgtEl>
                                          <p:spTgt spid="914461"/>
                                        </p:tgtEl>
                                        <p:attrNameLst>
                                          <p:attrName>style.visibility</p:attrName>
                                        </p:attrNameLst>
                                      </p:cBhvr>
                                      <p:to>
                                        <p:strVal val="visible"/>
                                      </p:to>
                                    </p:set>
                                    <p:anim calcmode="lin" valueType="num">
                                      <p:cBhvr>
                                        <p:cTn id="77" dur="500" fill="hold"/>
                                        <p:tgtEl>
                                          <p:spTgt spid="914461"/>
                                        </p:tgtEl>
                                        <p:attrNameLst>
                                          <p:attrName>ppt_w</p:attrName>
                                        </p:attrNameLst>
                                      </p:cBhvr>
                                      <p:tavLst>
                                        <p:tav tm="0">
                                          <p:val>
                                            <p:fltVal val="0"/>
                                          </p:val>
                                        </p:tav>
                                        <p:tav tm="100000">
                                          <p:val>
                                            <p:strVal val="#ppt_w"/>
                                          </p:val>
                                        </p:tav>
                                      </p:tavLst>
                                    </p:anim>
                                    <p:anim calcmode="lin" valueType="num">
                                      <p:cBhvr>
                                        <p:cTn id="78" dur="500" fill="hold"/>
                                        <p:tgtEl>
                                          <p:spTgt spid="914461"/>
                                        </p:tgtEl>
                                        <p:attrNameLst>
                                          <p:attrName>ppt_h</p:attrName>
                                        </p:attrNameLst>
                                      </p:cBhvr>
                                      <p:tavLst>
                                        <p:tav tm="0">
                                          <p:val>
                                            <p:fltVal val="0"/>
                                          </p:val>
                                        </p:tav>
                                        <p:tav tm="100000">
                                          <p:val>
                                            <p:strVal val="#ppt_h"/>
                                          </p:val>
                                        </p:tav>
                                      </p:tavLst>
                                    </p:anim>
                                    <p:animEffect transition="in" filter="fade">
                                      <p:cBhvr>
                                        <p:cTn id="79" dur="500"/>
                                        <p:tgtEl>
                                          <p:spTgt spid="914461"/>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9" presetClass="entr" presetSubtype="0" fill="hold" grpId="0" nodeType="clickEffect">
                                  <p:stCondLst>
                                    <p:cond delay="0"/>
                                  </p:stCondLst>
                                  <p:childTnLst>
                                    <p:set>
                                      <p:cBhvr>
                                        <p:cTn id="83" dur="1" fill="hold">
                                          <p:stCondLst>
                                            <p:cond delay="0"/>
                                          </p:stCondLst>
                                        </p:cTn>
                                        <p:tgtEl>
                                          <p:spTgt spid="914462"/>
                                        </p:tgtEl>
                                        <p:attrNameLst>
                                          <p:attrName>style.visibility</p:attrName>
                                        </p:attrNameLst>
                                      </p:cBhvr>
                                      <p:to>
                                        <p:strVal val="visible"/>
                                      </p:to>
                                    </p:set>
                                    <p:animEffect transition="in" filter="dissolve">
                                      <p:cBhvr>
                                        <p:cTn id="84" dur="500"/>
                                        <p:tgtEl>
                                          <p:spTgt spid="9144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4451" grpId="0" animBg="1"/>
      <p:bldP spid="914451" grpId="1" animBg="1"/>
      <p:bldP spid="914452" grpId="0" animBg="1"/>
      <p:bldP spid="914453" grpId="0" animBg="1"/>
      <p:bldP spid="914453" grpId="1" animBg="1"/>
      <p:bldP spid="914454" grpId="0" animBg="1"/>
      <p:bldP spid="914454" grpId="1" animBg="1"/>
      <p:bldP spid="914455" grpId="0" animBg="1"/>
      <p:bldP spid="914455" grpId="1" animBg="1"/>
      <p:bldP spid="914456" grpId="0" animBg="1"/>
      <p:bldP spid="914457" grpId="0" animBg="1"/>
      <p:bldP spid="914458" grpId="0" animBg="1"/>
      <p:bldP spid="914458" grpId="1" animBg="1"/>
      <p:bldP spid="914459" grpId="0" animBg="1"/>
      <p:bldP spid="914460" grpId="0" animBg="1"/>
      <p:bldP spid="914461" grpId="0" animBg="1"/>
      <p:bldP spid="914462"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0435" name="Rectangle 2"/>
          <p:cNvSpPr>
            <a:spLocks noGrp="1" noChangeArrowheads="1"/>
          </p:cNvSpPr>
          <p:nvPr>
            <p:ph type="title"/>
          </p:nvPr>
        </p:nvSpPr>
        <p:spPr>
          <a:xfrm>
            <a:off x="228600" y="122237"/>
            <a:ext cx="8534400" cy="944563"/>
          </a:xfrm>
        </p:spPr>
        <p:txBody>
          <a:bodyPr>
            <a:normAutofit fontScale="90000"/>
          </a:bodyPr>
          <a:lstStyle/>
          <a:p>
            <a:r>
              <a:rPr lang="en-US" altLang="en-US"/>
              <a:t>Bài toán xóa phần tử ở vị trí k (0</a:t>
            </a:r>
            <a:r>
              <a:rPr lang="en-US" altLang="en-US">
                <a:sym typeface="Symbol" panose="05050102010706020507" pitchFamily="18" charset="2"/>
              </a:rPr>
              <a:t>k&lt;N)</a:t>
            </a:r>
          </a:p>
        </p:txBody>
      </p:sp>
      <p:sp>
        <p:nvSpPr>
          <p:cNvPr id="530437" name="Text Box 8"/>
          <p:cNvSpPr txBox="1">
            <a:spLocks noChangeArrowheads="1"/>
          </p:cNvSpPr>
          <p:nvPr/>
        </p:nvSpPr>
        <p:spPr bwMode="auto">
          <a:xfrm>
            <a:off x="1828800" y="2971800"/>
            <a:ext cx="685800" cy="650875"/>
          </a:xfrm>
          <a:prstGeom prst="rect">
            <a:avLst/>
          </a:prstGeom>
          <a:solidFill>
            <a:srgbClr val="0000FF"/>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algn="ctr" eaLnBrk="1" hangingPunct="1">
              <a:spcBef>
                <a:spcPct val="50000"/>
              </a:spcBef>
              <a:buFontTx/>
              <a:buNone/>
            </a:pPr>
            <a:r>
              <a:rPr lang="en-US" altLang="en-US" sz="3600" b="0">
                <a:solidFill>
                  <a:srgbClr val="F9F303"/>
                </a:solidFill>
              </a:rPr>
              <a:t>8</a:t>
            </a:r>
          </a:p>
        </p:txBody>
      </p:sp>
      <p:sp>
        <p:nvSpPr>
          <p:cNvPr id="530438" name="Text Box 9"/>
          <p:cNvSpPr txBox="1">
            <a:spLocks noChangeArrowheads="1"/>
          </p:cNvSpPr>
          <p:nvPr/>
        </p:nvSpPr>
        <p:spPr bwMode="auto">
          <a:xfrm>
            <a:off x="1828800" y="3733800"/>
            <a:ext cx="685800" cy="650875"/>
          </a:xfrm>
          <a:prstGeom prst="rect">
            <a:avLst/>
          </a:prstGeom>
          <a:solidFill>
            <a:srgbClr val="0000FF"/>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algn="ctr" eaLnBrk="1" hangingPunct="1">
              <a:spcBef>
                <a:spcPct val="50000"/>
              </a:spcBef>
              <a:buFontTx/>
              <a:buNone/>
            </a:pPr>
            <a:r>
              <a:rPr lang="en-US" altLang="en-US" sz="3600" b="0">
                <a:solidFill>
                  <a:srgbClr val="F9F303"/>
                </a:solidFill>
              </a:rPr>
              <a:t>3</a:t>
            </a:r>
          </a:p>
        </p:txBody>
      </p:sp>
      <p:sp>
        <p:nvSpPr>
          <p:cNvPr id="928796" name="Rectangle 3"/>
          <p:cNvSpPr>
            <a:spLocks noChangeArrowheads="1"/>
          </p:cNvSpPr>
          <p:nvPr/>
        </p:nvSpPr>
        <p:spPr bwMode="auto">
          <a:xfrm>
            <a:off x="3962400" y="2209800"/>
            <a:ext cx="4572000" cy="3048000"/>
          </a:xfrm>
          <a:prstGeom prst="rect">
            <a:avLst/>
          </a:prstGeom>
          <a:noFill/>
          <a:ln w="952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eaLnBrk="1" hangingPunct="1">
              <a:lnSpc>
                <a:spcPct val="110000"/>
              </a:lnSpc>
              <a:spcBef>
                <a:spcPct val="40000"/>
              </a:spcBef>
              <a:buFontTx/>
              <a:buNone/>
            </a:pPr>
            <a:r>
              <a:rPr lang="en-US" altLang="en-US" b="0">
                <a:solidFill>
                  <a:srgbClr val="000066"/>
                </a:solidFill>
              </a:rPr>
              <a:t>for(i = k+1; i &lt; N; i++)</a:t>
            </a:r>
          </a:p>
          <a:p>
            <a:pPr eaLnBrk="1" hangingPunct="1">
              <a:lnSpc>
                <a:spcPct val="110000"/>
              </a:lnSpc>
              <a:spcBef>
                <a:spcPct val="40000"/>
              </a:spcBef>
              <a:buFontTx/>
              <a:buNone/>
            </a:pPr>
            <a:r>
              <a:rPr lang="en-US" altLang="en-US" b="0">
                <a:solidFill>
                  <a:srgbClr val="000066"/>
                </a:solidFill>
              </a:rPr>
              <a:t>	A[i-1] = A[i];</a:t>
            </a:r>
          </a:p>
          <a:p>
            <a:pPr eaLnBrk="1" hangingPunct="1">
              <a:lnSpc>
                <a:spcPct val="110000"/>
              </a:lnSpc>
              <a:spcBef>
                <a:spcPct val="40000"/>
              </a:spcBef>
              <a:buFontTx/>
              <a:buNone/>
            </a:pPr>
            <a:r>
              <a:rPr lang="en-US" altLang="en-US">
                <a:solidFill>
                  <a:srgbClr val="000066"/>
                </a:solidFill>
              </a:rPr>
              <a:t>N= N - 1;</a:t>
            </a:r>
          </a:p>
        </p:txBody>
      </p:sp>
      <p:sp>
        <p:nvSpPr>
          <p:cNvPr id="530440" name="Text Box 30"/>
          <p:cNvSpPr txBox="1">
            <a:spLocks noChangeArrowheads="1"/>
          </p:cNvSpPr>
          <p:nvPr/>
        </p:nvSpPr>
        <p:spPr bwMode="auto">
          <a:xfrm>
            <a:off x="1828800" y="1371600"/>
            <a:ext cx="685800" cy="650875"/>
          </a:xfrm>
          <a:prstGeom prst="rect">
            <a:avLst/>
          </a:prstGeom>
          <a:solidFill>
            <a:srgbClr val="0000FF"/>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algn="ctr" eaLnBrk="1" hangingPunct="1">
              <a:spcBef>
                <a:spcPct val="50000"/>
              </a:spcBef>
              <a:buFontTx/>
              <a:buNone/>
            </a:pPr>
            <a:r>
              <a:rPr lang="en-US" altLang="en-US" sz="3600" b="0">
                <a:solidFill>
                  <a:srgbClr val="F9F303"/>
                </a:solidFill>
              </a:rPr>
              <a:t>2</a:t>
            </a:r>
          </a:p>
        </p:txBody>
      </p:sp>
      <p:sp>
        <p:nvSpPr>
          <p:cNvPr id="530441" name="Text Box 31"/>
          <p:cNvSpPr txBox="1">
            <a:spLocks noChangeArrowheads="1"/>
          </p:cNvSpPr>
          <p:nvPr/>
        </p:nvSpPr>
        <p:spPr bwMode="auto">
          <a:xfrm>
            <a:off x="1828800" y="2133600"/>
            <a:ext cx="685800" cy="650875"/>
          </a:xfrm>
          <a:prstGeom prst="rect">
            <a:avLst/>
          </a:prstGeom>
          <a:solidFill>
            <a:srgbClr val="0000FF"/>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algn="ctr" eaLnBrk="1" hangingPunct="1">
              <a:spcBef>
                <a:spcPct val="50000"/>
              </a:spcBef>
              <a:buFontTx/>
              <a:buNone/>
            </a:pPr>
            <a:r>
              <a:rPr lang="en-US" altLang="en-US" sz="3600" b="0">
                <a:solidFill>
                  <a:srgbClr val="F9F303"/>
                </a:solidFill>
              </a:rPr>
              <a:t>5</a:t>
            </a:r>
          </a:p>
        </p:txBody>
      </p:sp>
      <p:sp>
        <p:nvSpPr>
          <p:cNvPr id="530442" name="Text Box 32"/>
          <p:cNvSpPr txBox="1">
            <a:spLocks noChangeArrowheads="1"/>
          </p:cNvSpPr>
          <p:nvPr/>
        </p:nvSpPr>
        <p:spPr bwMode="auto">
          <a:xfrm>
            <a:off x="1828800" y="4495800"/>
            <a:ext cx="685800" cy="650875"/>
          </a:xfrm>
          <a:prstGeom prst="rect">
            <a:avLst/>
          </a:prstGeom>
          <a:solidFill>
            <a:srgbClr val="0000FF"/>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algn="ctr" eaLnBrk="1" hangingPunct="1">
              <a:spcBef>
                <a:spcPct val="50000"/>
              </a:spcBef>
              <a:buFontTx/>
              <a:buNone/>
            </a:pPr>
            <a:r>
              <a:rPr lang="en-US" altLang="en-US" sz="3600" b="0">
                <a:solidFill>
                  <a:srgbClr val="F9F303"/>
                </a:solidFill>
              </a:rPr>
              <a:t>9</a:t>
            </a:r>
          </a:p>
        </p:txBody>
      </p:sp>
      <p:sp>
        <p:nvSpPr>
          <p:cNvPr id="530443" name="Text Box 33"/>
          <p:cNvSpPr txBox="1">
            <a:spLocks noChangeArrowheads="1"/>
          </p:cNvSpPr>
          <p:nvPr/>
        </p:nvSpPr>
        <p:spPr bwMode="auto">
          <a:xfrm>
            <a:off x="1828800" y="5257800"/>
            <a:ext cx="685800" cy="650875"/>
          </a:xfrm>
          <a:prstGeom prst="rect">
            <a:avLst/>
          </a:prstGeom>
          <a:solidFill>
            <a:srgbClr val="0000FF"/>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algn="ctr" eaLnBrk="1" hangingPunct="1">
              <a:spcBef>
                <a:spcPct val="50000"/>
              </a:spcBef>
              <a:buFontTx/>
              <a:buNone/>
            </a:pPr>
            <a:r>
              <a:rPr lang="en-US" altLang="en-US" sz="3600" b="0">
                <a:solidFill>
                  <a:srgbClr val="F9F303"/>
                </a:solidFill>
              </a:rPr>
              <a:t>4</a:t>
            </a:r>
          </a:p>
        </p:txBody>
      </p:sp>
      <p:grpSp>
        <p:nvGrpSpPr>
          <p:cNvPr id="928813" name="Group 45"/>
          <p:cNvGrpSpPr>
            <a:grpSpLocks/>
          </p:cNvGrpSpPr>
          <p:nvPr/>
        </p:nvGrpSpPr>
        <p:grpSpPr bwMode="auto">
          <a:xfrm>
            <a:off x="609600" y="2714625"/>
            <a:ext cx="1143000" cy="579438"/>
            <a:chOff x="240" y="1854"/>
            <a:chExt cx="720" cy="365"/>
          </a:xfrm>
        </p:grpSpPr>
        <p:sp>
          <p:nvSpPr>
            <p:cNvPr id="530457" name="Line 34"/>
            <p:cNvSpPr>
              <a:spLocks noChangeShapeType="1"/>
            </p:cNvSpPr>
            <p:nvPr/>
          </p:nvSpPr>
          <p:spPr bwMode="auto">
            <a:xfrm>
              <a:off x="240" y="2208"/>
              <a:ext cx="720" cy="0"/>
            </a:xfrm>
            <a:prstGeom prst="line">
              <a:avLst/>
            </a:prstGeom>
            <a:noFill/>
            <a:ln w="7620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0458" name="Text Box 35"/>
            <p:cNvSpPr txBox="1">
              <a:spLocks noChangeArrowheads="1"/>
            </p:cNvSpPr>
            <p:nvPr/>
          </p:nvSpPr>
          <p:spPr bwMode="auto">
            <a:xfrm>
              <a:off x="384" y="1854"/>
              <a:ext cx="38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eaLnBrk="1" hangingPunct="1">
                <a:spcBef>
                  <a:spcPct val="50000"/>
                </a:spcBef>
                <a:buFontTx/>
                <a:buNone/>
              </a:pPr>
              <a:r>
                <a:rPr lang="en-US" altLang="en-US">
                  <a:solidFill>
                    <a:schemeClr val="accent2"/>
                  </a:solidFill>
                </a:rPr>
                <a:t>k</a:t>
              </a:r>
            </a:p>
          </p:txBody>
        </p:sp>
      </p:grpSp>
      <p:sp>
        <p:nvSpPr>
          <p:cNvPr id="928804" name="Freeform 36"/>
          <p:cNvSpPr>
            <a:spLocks/>
          </p:cNvSpPr>
          <p:nvPr/>
        </p:nvSpPr>
        <p:spPr bwMode="auto">
          <a:xfrm>
            <a:off x="2514600" y="3200400"/>
            <a:ext cx="381000" cy="914400"/>
          </a:xfrm>
          <a:custGeom>
            <a:avLst/>
            <a:gdLst>
              <a:gd name="T0" fmla="*/ 0 w 384"/>
              <a:gd name="T1" fmla="*/ 2147483646 h 672"/>
              <a:gd name="T2" fmla="*/ 2147483646 w 384"/>
              <a:gd name="T3" fmla="*/ 2147483646 h 672"/>
              <a:gd name="T4" fmla="*/ 0 w 384"/>
              <a:gd name="T5" fmla="*/ 0 h 672"/>
              <a:gd name="T6" fmla="*/ 0 60000 65536"/>
              <a:gd name="T7" fmla="*/ 0 60000 65536"/>
              <a:gd name="T8" fmla="*/ 0 60000 65536"/>
            </a:gdLst>
            <a:ahLst/>
            <a:cxnLst>
              <a:cxn ang="T6">
                <a:pos x="T0" y="T1"/>
              </a:cxn>
              <a:cxn ang="T7">
                <a:pos x="T2" y="T3"/>
              </a:cxn>
              <a:cxn ang="T8">
                <a:pos x="T4" y="T5"/>
              </a:cxn>
            </a:cxnLst>
            <a:rect l="0" t="0" r="r" b="b"/>
            <a:pathLst>
              <a:path w="384" h="672">
                <a:moveTo>
                  <a:pt x="0" y="672"/>
                </a:moveTo>
                <a:cubicBezTo>
                  <a:pt x="192" y="560"/>
                  <a:pt x="384" y="448"/>
                  <a:pt x="384" y="336"/>
                </a:cubicBezTo>
                <a:cubicBezTo>
                  <a:pt x="384" y="224"/>
                  <a:pt x="192" y="112"/>
                  <a:pt x="0" y="0"/>
                </a:cubicBezTo>
              </a:path>
            </a:pathLst>
          </a:custGeom>
          <a:noFill/>
          <a:ln w="76200" cap="rnd" cmpd="sng">
            <a:solidFill>
              <a:schemeClr val="bg2"/>
            </a:solidFill>
            <a:prstDash val="sysDot"/>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8805" name="Line 37"/>
          <p:cNvSpPr>
            <a:spLocks noChangeShapeType="1"/>
          </p:cNvSpPr>
          <p:nvPr/>
        </p:nvSpPr>
        <p:spPr bwMode="auto">
          <a:xfrm flipH="1">
            <a:off x="2514600" y="4114800"/>
            <a:ext cx="609600" cy="0"/>
          </a:xfrm>
          <a:prstGeom prst="line">
            <a:avLst/>
          </a:prstGeom>
          <a:noFill/>
          <a:ln w="7620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8806" name="Text Box 38"/>
          <p:cNvSpPr txBox="1">
            <a:spLocks noChangeArrowheads="1"/>
          </p:cNvSpPr>
          <p:nvPr/>
        </p:nvSpPr>
        <p:spPr bwMode="auto">
          <a:xfrm>
            <a:off x="1828800" y="2971800"/>
            <a:ext cx="685800" cy="650875"/>
          </a:xfrm>
          <a:prstGeom prst="rect">
            <a:avLst/>
          </a:prstGeom>
          <a:solidFill>
            <a:srgbClr val="0000FF"/>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algn="ctr" eaLnBrk="1" hangingPunct="1">
              <a:spcBef>
                <a:spcPct val="50000"/>
              </a:spcBef>
              <a:buFontTx/>
              <a:buNone/>
            </a:pPr>
            <a:r>
              <a:rPr lang="en-US" altLang="en-US" sz="3600" b="0">
                <a:solidFill>
                  <a:srgbClr val="F9F303"/>
                </a:solidFill>
              </a:rPr>
              <a:t>3</a:t>
            </a:r>
          </a:p>
        </p:txBody>
      </p:sp>
      <p:sp>
        <p:nvSpPr>
          <p:cNvPr id="928807" name="Freeform 39"/>
          <p:cNvSpPr>
            <a:spLocks/>
          </p:cNvSpPr>
          <p:nvPr/>
        </p:nvSpPr>
        <p:spPr bwMode="auto">
          <a:xfrm>
            <a:off x="2514600" y="3962400"/>
            <a:ext cx="381000" cy="914400"/>
          </a:xfrm>
          <a:custGeom>
            <a:avLst/>
            <a:gdLst>
              <a:gd name="T0" fmla="*/ 0 w 384"/>
              <a:gd name="T1" fmla="*/ 2147483646 h 672"/>
              <a:gd name="T2" fmla="*/ 2147483646 w 384"/>
              <a:gd name="T3" fmla="*/ 2147483646 h 672"/>
              <a:gd name="T4" fmla="*/ 0 w 384"/>
              <a:gd name="T5" fmla="*/ 0 h 672"/>
              <a:gd name="T6" fmla="*/ 0 60000 65536"/>
              <a:gd name="T7" fmla="*/ 0 60000 65536"/>
              <a:gd name="T8" fmla="*/ 0 60000 65536"/>
            </a:gdLst>
            <a:ahLst/>
            <a:cxnLst>
              <a:cxn ang="T6">
                <a:pos x="T0" y="T1"/>
              </a:cxn>
              <a:cxn ang="T7">
                <a:pos x="T2" y="T3"/>
              </a:cxn>
              <a:cxn ang="T8">
                <a:pos x="T4" y="T5"/>
              </a:cxn>
            </a:cxnLst>
            <a:rect l="0" t="0" r="r" b="b"/>
            <a:pathLst>
              <a:path w="384" h="672">
                <a:moveTo>
                  <a:pt x="0" y="672"/>
                </a:moveTo>
                <a:cubicBezTo>
                  <a:pt x="192" y="560"/>
                  <a:pt x="384" y="448"/>
                  <a:pt x="384" y="336"/>
                </a:cubicBezTo>
                <a:cubicBezTo>
                  <a:pt x="384" y="224"/>
                  <a:pt x="192" y="112"/>
                  <a:pt x="0" y="0"/>
                </a:cubicBezTo>
              </a:path>
            </a:pathLst>
          </a:custGeom>
          <a:noFill/>
          <a:ln w="76200" cap="rnd" cmpd="sng">
            <a:solidFill>
              <a:schemeClr val="bg2"/>
            </a:solidFill>
            <a:prstDash val="sysDot"/>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8808" name="Line 40"/>
          <p:cNvSpPr>
            <a:spLocks noChangeShapeType="1"/>
          </p:cNvSpPr>
          <p:nvPr/>
        </p:nvSpPr>
        <p:spPr bwMode="auto">
          <a:xfrm flipH="1">
            <a:off x="2514600" y="4876800"/>
            <a:ext cx="609600" cy="0"/>
          </a:xfrm>
          <a:prstGeom prst="line">
            <a:avLst/>
          </a:prstGeom>
          <a:noFill/>
          <a:ln w="7620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8809" name="Text Box 41"/>
          <p:cNvSpPr txBox="1">
            <a:spLocks noChangeArrowheads="1"/>
          </p:cNvSpPr>
          <p:nvPr/>
        </p:nvSpPr>
        <p:spPr bwMode="auto">
          <a:xfrm>
            <a:off x="1833563" y="3733800"/>
            <a:ext cx="685800" cy="650875"/>
          </a:xfrm>
          <a:prstGeom prst="rect">
            <a:avLst/>
          </a:prstGeom>
          <a:solidFill>
            <a:srgbClr val="0000FF"/>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algn="ctr" eaLnBrk="1" hangingPunct="1">
              <a:spcBef>
                <a:spcPct val="50000"/>
              </a:spcBef>
              <a:buFontTx/>
              <a:buNone/>
            </a:pPr>
            <a:r>
              <a:rPr lang="en-US" altLang="en-US" sz="3600" b="0">
                <a:solidFill>
                  <a:srgbClr val="F9F303"/>
                </a:solidFill>
              </a:rPr>
              <a:t>9</a:t>
            </a:r>
          </a:p>
        </p:txBody>
      </p:sp>
      <p:sp>
        <p:nvSpPr>
          <p:cNvPr id="928810" name="Freeform 42"/>
          <p:cNvSpPr>
            <a:spLocks/>
          </p:cNvSpPr>
          <p:nvPr/>
        </p:nvSpPr>
        <p:spPr bwMode="auto">
          <a:xfrm>
            <a:off x="2514600" y="4800600"/>
            <a:ext cx="381000" cy="914400"/>
          </a:xfrm>
          <a:custGeom>
            <a:avLst/>
            <a:gdLst>
              <a:gd name="T0" fmla="*/ 0 w 384"/>
              <a:gd name="T1" fmla="*/ 2147483646 h 672"/>
              <a:gd name="T2" fmla="*/ 2147483646 w 384"/>
              <a:gd name="T3" fmla="*/ 2147483646 h 672"/>
              <a:gd name="T4" fmla="*/ 0 w 384"/>
              <a:gd name="T5" fmla="*/ 0 h 672"/>
              <a:gd name="T6" fmla="*/ 0 60000 65536"/>
              <a:gd name="T7" fmla="*/ 0 60000 65536"/>
              <a:gd name="T8" fmla="*/ 0 60000 65536"/>
            </a:gdLst>
            <a:ahLst/>
            <a:cxnLst>
              <a:cxn ang="T6">
                <a:pos x="T0" y="T1"/>
              </a:cxn>
              <a:cxn ang="T7">
                <a:pos x="T2" y="T3"/>
              </a:cxn>
              <a:cxn ang="T8">
                <a:pos x="T4" y="T5"/>
              </a:cxn>
            </a:cxnLst>
            <a:rect l="0" t="0" r="r" b="b"/>
            <a:pathLst>
              <a:path w="384" h="672">
                <a:moveTo>
                  <a:pt x="0" y="672"/>
                </a:moveTo>
                <a:cubicBezTo>
                  <a:pt x="192" y="560"/>
                  <a:pt x="384" y="448"/>
                  <a:pt x="384" y="336"/>
                </a:cubicBezTo>
                <a:cubicBezTo>
                  <a:pt x="384" y="224"/>
                  <a:pt x="192" y="112"/>
                  <a:pt x="0" y="0"/>
                </a:cubicBezTo>
              </a:path>
            </a:pathLst>
          </a:custGeom>
          <a:noFill/>
          <a:ln w="76200" cap="rnd" cmpd="sng">
            <a:solidFill>
              <a:schemeClr val="bg2"/>
            </a:solidFill>
            <a:prstDash val="sysDot"/>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8811" name="Line 43"/>
          <p:cNvSpPr>
            <a:spLocks noChangeShapeType="1"/>
          </p:cNvSpPr>
          <p:nvPr/>
        </p:nvSpPr>
        <p:spPr bwMode="auto">
          <a:xfrm flipH="1">
            <a:off x="2514600" y="5715000"/>
            <a:ext cx="609600" cy="0"/>
          </a:xfrm>
          <a:prstGeom prst="line">
            <a:avLst/>
          </a:prstGeom>
          <a:noFill/>
          <a:ln w="7620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8812" name="Text Box 44"/>
          <p:cNvSpPr txBox="1">
            <a:spLocks noChangeArrowheads="1"/>
          </p:cNvSpPr>
          <p:nvPr/>
        </p:nvSpPr>
        <p:spPr bwMode="auto">
          <a:xfrm>
            <a:off x="1828800" y="4481513"/>
            <a:ext cx="685800" cy="650875"/>
          </a:xfrm>
          <a:prstGeom prst="rect">
            <a:avLst/>
          </a:prstGeom>
          <a:solidFill>
            <a:srgbClr val="0000FF"/>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algn="ctr" eaLnBrk="1" hangingPunct="1">
              <a:spcBef>
                <a:spcPct val="50000"/>
              </a:spcBef>
              <a:buFontTx/>
              <a:buNone/>
            </a:pPr>
            <a:r>
              <a:rPr lang="en-US" altLang="en-US" sz="3600" b="0">
                <a:solidFill>
                  <a:srgbClr val="F9F303"/>
                </a:solidFill>
              </a:rPr>
              <a:t>4</a:t>
            </a:r>
          </a:p>
        </p:txBody>
      </p:sp>
      <p:grpSp>
        <p:nvGrpSpPr>
          <p:cNvPr id="928814" name="Group 46"/>
          <p:cNvGrpSpPr>
            <a:grpSpLocks/>
          </p:cNvGrpSpPr>
          <p:nvPr/>
        </p:nvGrpSpPr>
        <p:grpSpPr bwMode="auto">
          <a:xfrm>
            <a:off x="609600" y="4343400"/>
            <a:ext cx="1143000" cy="579438"/>
            <a:chOff x="240" y="1854"/>
            <a:chExt cx="720" cy="365"/>
          </a:xfrm>
        </p:grpSpPr>
        <p:sp>
          <p:nvSpPr>
            <p:cNvPr id="530455" name="Line 47"/>
            <p:cNvSpPr>
              <a:spLocks noChangeShapeType="1"/>
            </p:cNvSpPr>
            <p:nvPr/>
          </p:nvSpPr>
          <p:spPr bwMode="auto">
            <a:xfrm>
              <a:off x="240" y="2208"/>
              <a:ext cx="720" cy="0"/>
            </a:xfrm>
            <a:prstGeom prst="line">
              <a:avLst/>
            </a:prstGeom>
            <a:noFill/>
            <a:ln w="7620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0456" name="Text Box 48"/>
            <p:cNvSpPr txBox="1">
              <a:spLocks noChangeArrowheads="1"/>
            </p:cNvSpPr>
            <p:nvPr/>
          </p:nvSpPr>
          <p:spPr bwMode="auto">
            <a:xfrm>
              <a:off x="384" y="1854"/>
              <a:ext cx="38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eaLnBrk="1" hangingPunct="1">
                <a:spcBef>
                  <a:spcPct val="50000"/>
                </a:spcBef>
                <a:buFontTx/>
                <a:buNone/>
              </a:pPr>
              <a:r>
                <a:rPr lang="en-US" altLang="en-US">
                  <a:solidFill>
                    <a:schemeClr val="accent2"/>
                  </a:solidFill>
                </a:rPr>
                <a:t>N</a:t>
              </a:r>
            </a:p>
          </p:txBody>
        </p:sp>
      </p:grpSp>
      <p:sp>
        <p:nvSpPr>
          <p:cNvPr id="2" name="Slide Number Placeholder 1">
            <a:extLst>
              <a:ext uri="{FF2B5EF4-FFF2-40B4-BE49-F238E27FC236}">
                <a16:creationId xmlns:a16="http://schemas.microsoft.com/office/drawing/2014/main" id="{1FF82B3E-800B-4396-8370-B31A191E5C0C}"/>
              </a:ext>
            </a:extLst>
          </p:cNvPr>
          <p:cNvSpPr>
            <a:spLocks noGrp="1"/>
          </p:cNvSpPr>
          <p:nvPr>
            <p:ph type="sldNum" sz="quarter" idx="12"/>
          </p:nvPr>
        </p:nvSpPr>
        <p:spPr/>
        <p:txBody>
          <a:bodyPr/>
          <a:lstStyle/>
          <a:p>
            <a:pPr>
              <a:defRPr/>
            </a:pPr>
            <a:fld id="{433BCE07-93B6-431C-B811-61266185107F}" type="slidenum">
              <a:rPr lang="en-US" altLang="en-US" smtClean="0"/>
              <a:pPr>
                <a:defRPr/>
              </a:pPr>
              <a:t>46</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928813"/>
                                        </p:tgtEl>
                                        <p:attrNameLst>
                                          <p:attrName>style.visibility</p:attrName>
                                        </p:attrNameLst>
                                      </p:cBhvr>
                                      <p:to>
                                        <p:strVal val="visible"/>
                                      </p:to>
                                    </p:set>
                                    <p:animEffect transition="in" filter="checkerboard(across)">
                                      <p:cBhvr>
                                        <p:cTn id="7" dur="500"/>
                                        <p:tgtEl>
                                          <p:spTgt spid="92881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928805"/>
                                        </p:tgtEl>
                                        <p:attrNameLst>
                                          <p:attrName>style.visibility</p:attrName>
                                        </p:attrNameLst>
                                      </p:cBhvr>
                                      <p:to>
                                        <p:strVal val="visible"/>
                                      </p:to>
                                    </p:set>
                                    <p:animEffect transition="in" filter="checkerboard(across)">
                                      <p:cBhvr>
                                        <p:cTn id="12" dur="500"/>
                                        <p:tgtEl>
                                          <p:spTgt spid="92880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928804"/>
                                        </p:tgtEl>
                                        <p:attrNameLst>
                                          <p:attrName>style.visibility</p:attrName>
                                        </p:attrNameLst>
                                      </p:cBhvr>
                                      <p:to>
                                        <p:strVal val="visible"/>
                                      </p:to>
                                    </p:set>
                                    <p:animEffect transition="in" filter="checkerboard(across)">
                                      <p:cBhvr>
                                        <p:cTn id="17" dur="500"/>
                                        <p:tgtEl>
                                          <p:spTgt spid="92880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928806"/>
                                        </p:tgtEl>
                                        <p:attrNameLst>
                                          <p:attrName>style.visibility</p:attrName>
                                        </p:attrNameLst>
                                      </p:cBhvr>
                                      <p:to>
                                        <p:strVal val="visible"/>
                                      </p:to>
                                    </p:set>
                                    <p:animEffect transition="in" filter="dissolve">
                                      <p:cBhvr>
                                        <p:cTn id="22" dur="500"/>
                                        <p:tgtEl>
                                          <p:spTgt spid="92880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xit" presetSubtype="0" fill="hold" grpId="1" nodeType="clickEffect">
                                  <p:stCondLst>
                                    <p:cond delay="0"/>
                                  </p:stCondLst>
                                  <p:childTnLst>
                                    <p:animEffect transition="out" filter="dissolve">
                                      <p:cBhvr>
                                        <p:cTn id="26" dur="500"/>
                                        <p:tgtEl>
                                          <p:spTgt spid="928804"/>
                                        </p:tgtEl>
                                      </p:cBhvr>
                                    </p:animEffect>
                                    <p:set>
                                      <p:cBhvr>
                                        <p:cTn id="27" dur="1" fill="hold">
                                          <p:stCondLst>
                                            <p:cond delay="499"/>
                                          </p:stCondLst>
                                        </p:cTn>
                                        <p:tgtEl>
                                          <p:spTgt spid="928804"/>
                                        </p:tgtEl>
                                        <p:attrNameLst>
                                          <p:attrName>style.visibility</p:attrName>
                                        </p:attrNameLst>
                                      </p:cBhvr>
                                      <p:to>
                                        <p:strVal val="hidden"/>
                                      </p:to>
                                    </p:set>
                                  </p:childTnLst>
                                </p:cTn>
                              </p:par>
                              <p:par>
                                <p:cTn id="28" presetID="9" presetClass="exit" presetSubtype="0" fill="hold" grpId="1" nodeType="withEffect">
                                  <p:stCondLst>
                                    <p:cond delay="0"/>
                                  </p:stCondLst>
                                  <p:childTnLst>
                                    <p:animEffect transition="out" filter="dissolve">
                                      <p:cBhvr>
                                        <p:cTn id="29" dur="500"/>
                                        <p:tgtEl>
                                          <p:spTgt spid="928805"/>
                                        </p:tgtEl>
                                      </p:cBhvr>
                                    </p:animEffect>
                                    <p:set>
                                      <p:cBhvr>
                                        <p:cTn id="30" dur="1" fill="hold">
                                          <p:stCondLst>
                                            <p:cond delay="499"/>
                                          </p:stCondLst>
                                        </p:cTn>
                                        <p:tgtEl>
                                          <p:spTgt spid="928805"/>
                                        </p:tgtEl>
                                        <p:attrNameLst>
                                          <p:attrName>style.visibility</p:attrName>
                                        </p:attrNameLst>
                                      </p:cBhvr>
                                      <p:to>
                                        <p:strVal val="hidden"/>
                                      </p:to>
                                    </p:set>
                                  </p:childTnLst>
                                </p:cTn>
                              </p:par>
                              <p:par>
                                <p:cTn id="31" presetID="9" presetClass="entr" presetSubtype="0" fill="hold" grpId="0" nodeType="withEffect">
                                  <p:stCondLst>
                                    <p:cond delay="0"/>
                                  </p:stCondLst>
                                  <p:childTnLst>
                                    <p:set>
                                      <p:cBhvr>
                                        <p:cTn id="32" dur="1" fill="hold">
                                          <p:stCondLst>
                                            <p:cond delay="0"/>
                                          </p:stCondLst>
                                        </p:cTn>
                                        <p:tgtEl>
                                          <p:spTgt spid="928808"/>
                                        </p:tgtEl>
                                        <p:attrNameLst>
                                          <p:attrName>style.visibility</p:attrName>
                                        </p:attrNameLst>
                                      </p:cBhvr>
                                      <p:to>
                                        <p:strVal val="visible"/>
                                      </p:to>
                                    </p:set>
                                    <p:animEffect transition="in" filter="dissolve">
                                      <p:cBhvr>
                                        <p:cTn id="33" dur="500"/>
                                        <p:tgtEl>
                                          <p:spTgt spid="928808"/>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928807"/>
                                        </p:tgtEl>
                                        <p:attrNameLst>
                                          <p:attrName>style.visibility</p:attrName>
                                        </p:attrNameLst>
                                      </p:cBhvr>
                                      <p:to>
                                        <p:strVal val="visible"/>
                                      </p:to>
                                    </p:set>
                                    <p:animEffect transition="in" filter="dissolve">
                                      <p:cBhvr>
                                        <p:cTn id="36" dur="500"/>
                                        <p:tgtEl>
                                          <p:spTgt spid="928807"/>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928809"/>
                                        </p:tgtEl>
                                        <p:attrNameLst>
                                          <p:attrName>style.visibility</p:attrName>
                                        </p:attrNameLst>
                                      </p:cBhvr>
                                      <p:to>
                                        <p:strVal val="visible"/>
                                      </p:to>
                                    </p:set>
                                    <p:animEffect transition="in" filter="dissolve">
                                      <p:cBhvr>
                                        <p:cTn id="41" dur="500"/>
                                        <p:tgtEl>
                                          <p:spTgt spid="928809"/>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9" presetClass="exit" presetSubtype="0" fill="hold" grpId="1" nodeType="clickEffect">
                                  <p:stCondLst>
                                    <p:cond delay="0"/>
                                  </p:stCondLst>
                                  <p:childTnLst>
                                    <p:animEffect transition="out" filter="dissolve">
                                      <p:cBhvr>
                                        <p:cTn id="45" dur="500"/>
                                        <p:tgtEl>
                                          <p:spTgt spid="928807"/>
                                        </p:tgtEl>
                                      </p:cBhvr>
                                    </p:animEffect>
                                    <p:set>
                                      <p:cBhvr>
                                        <p:cTn id="46" dur="1" fill="hold">
                                          <p:stCondLst>
                                            <p:cond delay="499"/>
                                          </p:stCondLst>
                                        </p:cTn>
                                        <p:tgtEl>
                                          <p:spTgt spid="928807"/>
                                        </p:tgtEl>
                                        <p:attrNameLst>
                                          <p:attrName>style.visibility</p:attrName>
                                        </p:attrNameLst>
                                      </p:cBhvr>
                                      <p:to>
                                        <p:strVal val="hidden"/>
                                      </p:to>
                                    </p:set>
                                  </p:childTnLst>
                                </p:cTn>
                              </p:par>
                              <p:par>
                                <p:cTn id="47" presetID="9" presetClass="exit" presetSubtype="0" fill="hold" grpId="1" nodeType="withEffect">
                                  <p:stCondLst>
                                    <p:cond delay="0"/>
                                  </p:stCondLst>
                                  <p:childTnLst>
                                    <p:animEffect transition="out" filter="dissolve">
                                      <p:cBhvr>
                                        <p:cTn id="48" dur="500"/>
                                        <p:tgtEl>
                                          <p:spTgt spid="928808"/>
                                        </p:tgtEl>
                                      </p:cBhvr>
                                    </p:animEffect>
                                    <p:set>
                                      <p:cBhvr>
                                        <p:cTn id="49" dur="1" fill="hold">
                                          <p:stCondLst>
                                            <p:cond delay="499"/>
                                          </p:stCondLst>
                                        </p:cTn>
                                        <p:tgtEl>
                                          <p:spTgt spid="928808"/>
                                        </p:tgtEl>
                                        <p:attrNameLst>
                                          <p:attrName>style.visibility</p:attrName>
                                        </p:attrNameLst>
                                      </p:cBhvr>
                                      <p:to>
                                        <p:strVal val="hidden"/>
                                      </p:to>
                                    </p:set>
                                  </p:childTnLst>
                                </p:cTn>
                              </p:par>
                              <p:par>
                                <p:cTn id="50" presetID="9" presetClass="entr" presetSubtype="0" fill="hold" grpId="0" nodeType="withEffect">
                                  <p:stCondLst>
                                    <p:cond delay="0"/>
                                  </p:stCondLst>
                                  <p:childTnLst>
                                    <p:set>
                                      <p:cBhvr>
                                        <p:cTn id="51" dur="1" fill="hold">
                                          <p:stCondLst>
                                            <p:cond delay="0"/>
                                          </p:stCondLst>
                                        </p:cTn>
                                        <p:tgtEl>
                                          <p:spTgt spid="928810"/>
                                        </p:tgtEl>
                                        <p:attrNameLst>
                                          <p:attrName>style.visibility</p:attrName>
                                        </p:attrNameLst>
                                      </p:cBhvr>
                                      <p:to>
                                        <p:strVal val="visible"/>
                                      </p:to>
                                    </p:set>
                                    <p:animEffect transition="in" filter="dissolve">
                                      <p:cBhvr>
                                        <p:cTn id="52" dur="500"/>
                                        <p:tgtEl>
                                          <p:spTgt spid="928810"/>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928811"/>
                                        </p:tgtEl>
                                        <p:attrNameLst>
                                          <p:attrName>style.visibility</p:attrName>
                                        </p:attrNameLst>
                                      </p:cBhvr>
                                      <p:to>
                                        <p:strVal val="visible"/>
                                      </p:to>
                                    </p:set>
                                    <p:animEffect transition="in" filter="dissolve">
                                      <p:cBhvr>
                                        <p:cTn id="55" dur="500"/>
                                        <p:tgtEl>
                                          <p:spTgt spid="928811"/>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9" presetClass="entr" presetSubtype="0" fill="hold" grpId="0" nodeType="clickEffect">
                                  <p:stCondLst>
                                    <p:cond delay="0"/>
                                  </p:stCondLst>
                                  <p:childTnLst>
                                    <p:set>
                                      <p:cBhvr>
                                        <p:cTn id="59" dur="1" fill="hold">
                                          <p:stCondLst>
                                            <p:cond delay="0"/>
                                          </p:stCondLst>
                                        </p:cTn>
                                        <p:tgtEl>
                                          <p:spTgt spid="928812"/>
                                        </p:tgtEl>
                                        <p:attrNameLst>
                                          <p:attrName>style.visibility</p:attrName>
                                        </p:attrNameLst>
                                      </p:cBhvr>
                                      <p:to>
                                        <p:strVal val="visible"/>
                                      </p:to>
                                    </p:set>
                                    <p:animEffect transition="in" filter="dissolve">
                                      <p:cBhvr>
                                        <p:cTn id="60" dur="500"/>
                                        <p:tgtEl>
                                          <p:spTgt spid="928812"/>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9" presetClass="exit" presetSubtype="0" fill="hold" grpId="1" nodeType="clickEffect">
                                  <p:stCondLst>
                                    <p:cond delay="0"/>
                                  </p:stCondLst>
                                  <p:childTnLst>
                                    <p:animEffect transition="out" filter="dissolve">
                                      <p:cBhvr>
                                        <p:cTn id="64" dur="500"/>
                                        <p:tgtEl>
                                          <p:spTgt spid="928811"/>
                                        </p:tgtEl>
                                      </p:cBhvr>
                                    </p:animEffect>
                                    <p:set>
                                      <p:cBhvr>
                                        <p:cTn id="65" dur="1" fill="hold">
                                          <p:stCondLst>
                                            <p:cond delay="499"/>
                                          </p:stCondLst>
                                        </p:cTn>
                                        <p:tgtEl>
                                          <p:spTgt spid="928811"/>
                                        </p:tgtEl>
                                        <p:attrNameLst>
                                          <p:attrName>style.visibility</p:attrName>
                                        </p:attrNameLst>
                                      </p:cBhvr>
                                      <p:to>
                                        <p:strVal val="hidden"/>
                                      </p:to>
                                    </p:set>
                                  </p:childTnLst>
                                </p:cTn>
                              </p:par>
                              <p:par>
                                <p:cTn id="66" presetID="9" presetClass="exit" presetSubtype="0" fill="hold" grpId="1" nodeType="withEffect">
                                  <p:stCondLst>
                                    <p:cond delay="0"/>
                                  </p:stCondLst>
                                  <p:childTnLst>
                                    <p:animEffect transition="out" filter="dissolve">
                                      <p:cBhvr>
                                        <p:cTn id="67" dur="500"/>
                                        <p:tgtEl>
                                          <p:spTgt spid="928810"/>
                                        </p:tgtEl>
                                      </p:cBhvr>
                                    </p:animEffect>
                                    <p:set>
                                      <p:cBhvr>
                                        <p:cTn id="68" dur="1" fill="hold">
                                          <p:stCondLst>
                                            <p:cond delay="499"/>
                                          </p:stCondLst>
                                        </p:cTn>
                                        <p:tgtEl>
                                          <p:spTgt spid="928810"/>
                                        </p:tgtEl>
                                        <p:attrNameLst>
                                          <p:attrName>style.visibility</p:attrName>
                                        </p:attrNameLst>
                                      </p:cBhvr>
                                      <p:to>
                                        <p:strVal val="hidden"/>
                                      </p:to>
                                    </p:set>
                                  </p:childTnLst>
                                </p:cTn>
                              </p:par>
                              <p:par>
                                <p:cTn id="69" presetID="5" presetClass="entr" presetSubtype="10" fill="hold" nodeType="withEffect">
                                  <p:stCondLst>
                                    <p:cond delay="0"/>
                                  </p:stCondLst>
                                  <p:childTnLst>
                                    <p:set>
                                      <p:cBhvr>
                                        <p:cTn id="70" dur="1" fill="hold">
                                          <p:stCondLst>
                                            <p:cond delay="0"/>
                                          </p:stCondLst>
                                        </p:cTn>
                                        <p:tgtEl>
                                          <p:spTgt spid="928814"/>
                                        </p:tgtEl>
                                        <p:attrNameLst>
                                          <p:attrName>style.visibility</p:attrName>
                                        </p:attrNameLst>
                                      </p:cBhvr>
                                      <p:to>
                                        <p:strVal val="visible"/>
                                      </p:to>
                                    </p:set>
                                    <p:animEffect transition="in" filter="checkerboard(across)">
                                      <p:cBhvr>
                                        <p:cTn id="71" dur="500"/>
                                        <p:tgtEl>
                                          <p:spTgt spid="928814"/>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53" presetClass="entr" presetSubtype="0" fill="hold" grpId="0" nodeType="clickEffect">
                                  <p:stCondLst>
                                    <p:cond delay="0"/>
                                  </p:stCondLst>
                                  <p:childTnLst>
                                    <p:set>
                                      <p:cBhvr>
                                        <p:cTn id="75" dur="1" fill="hold">
                                          <p:stCondLst>
                                            <p:cond delay="0"/>
                                          </p:stCondLst>
                                        </p:cTn>
                                        <p:tgtEl>
                                          <p:spTgt spid="928796"/>
                                        </p:tgtEl>
                                        <p:attrNameLst>
                                          <p:attrName>style.visibility</p:attrName>
                                        </p:attrNameLst>
                                      </p:cBhvr>
                                      <p:to>
                                        <p:strVal val="visible"/>
                                      </p:to>
                                    </p:set>
                                    <p:anim calcmode="lin" valueType="num">
                                      <p:cBhvr>
                                        <p:cTn id="76" dur="500" fill="hold"/>
                                        <p:tgtEl>
                                          <p:spTgt spid="928796"/>
                                        </p:tgtEl>
                                        <p:attrNameLst>
                                          <p:attrName>ppt_w</p:attrName>
                                        </p:attrNameLst>
                                      </p:cBhvr>
                                      <p:tavLst>
                                        <p:tav tm="0">
                                          <p:val>
                                            <p:fltVal val="0"/>
                                          </p:val>
                                        </p:tav>
                                        <p:tav tm="100000">
                                          <p:val>
                                            <p:strVal val="#ppt_w"/>
                                          </p:val>
                                        </p:tav>
                                      </p:tavLst>
                                    </p:anim>
                                    <p:anim calcmode="lin" valueType="num">
                                      <p:cBhvr>
                                        <p:cTn id="77" dur="500" fill="hold"/>
                                        <p:tgtEl>
                                          <p:spTgt spid="928796"/>
                                        </p:tgtEl>
                                        <p:attrNameLst>
                                          <p:attrName>ppt_h</p:attrName>
                                        </p:attrNameLst>
                                      </p:cBhvr>
                                      <p:tavLst>
                                        <p:tav tm="0">
                                          <p:val>
                                            <p:fltVal val="0"/>
                                          </p:val>
                                        </p:tav>
                                        <p:tav tm="100000">
                                          <p:val>
                                            <p:strVal val="#ppt_h"/>
                                          </p:val>
                                        </p:tav>
                                      </p:tavLst>
                                    </p:anim>
                                    <p:animEffect transition="in" filter="fade">
                                      <p:cBhvr>
                                        <p:cTn id="78" dur="500"/>
                                        <p:tgtEl>
                                          <p:spTgt spid="9287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8796" grpId="0" animBg="1"/>
      <p:bldP spid="928804" grpId="0" animBg="1"/>
      <p:bldP spid="928804" grpId="1" animBg="1"/>
      <p:bldP spid="928805" grpId="0" animBg="1"/>
      <p:bldP spid="928805" grpId="1" animBg="1"/>
      <p:bldP spid="928806" grpId="0" animBg="1"/>
      <p:bldP spid="928807" grpId="0" animBg="1"/>
      <p:bldP spid="928807" grpId="1" animBg="1"/>
      <p:bldP spid="928808" grpId="0" animBg="1"/>
      <p:bldP spid="928808" grpId="1" animBg="1"/>
      <p:bldP spid="928809" grpId="0" animBg="1"/>
      <p:bldP spid="928810" grpId="0" animBg="1"/>
      <p:bldP spid="928810" grpId="1" animBg="1"/>
      <p:bldP spid="928811" grpId="0" animBg="1"/>
      <p:bldP spid="928811" grpId="1" animBg="1"/>
      <p:bldP spid="928812"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83" name="Rectangle 2"/>
          <p:cNvSpPr>
            <a:spLocks noGrp="1" noChangeArrowheads="1"/>
          </p:cNvSpPr>
          <p:nvPr>
            <p:ph type="title"/>
          </p:nvPr>
        </p:nvSpPr>
        <p:spPr>
          <a:xfrm>
            <a:off x="228600" y="122237"/>
            <a:ext cx="8534400" cy="944563"/>
          </a:xfrm>
        </p:spPr>
        <p:txBody>
          <a:bodyPr/>
          <a:lstStyle/>
          <a:p>
            <a:r>
              <a:rPr lang="en-US" altLang="en-US"/>
              <a:t>Bài tập 2</a:t>
            </a:r>
          </a:p>
        </p:txBody>
      </p:sp>
      <p:sp>
        <p:nvSpPr>
          <p:cNvPr id="532485" name="Rectangle 3"/>
          <p:cNvSpPr>
            <a:spLocks noChangeArrowheads="1"/>
          </p:cNvSpPr>
          <p:nvPr/>
        </p:nvSpPr>
        <p:spPr bwMode="auto">
          <a:xfrm>
            <a:off x="304800" y="990600"/>
            <a:ext cx="85344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609600" indent="-609600">
              <a:spcBef>
                <a:spcPct val="20000"/>
              </a:spcBef>
              <a:buChar char="•"/>
              <a:defRPr sz="3200">
                <a:solidFill>
                  <a:srgbClr val="0033CC"/>
                </a:solidFill>
                <a:latin typeface="Arial" panose="020B0604020202020204" pitchFamily="34" charset="0"/>
              </a:defRPr>
            </a:lvl1pPr>
            <a:lvl2pPr marL="990600" indent="-533400">
              <a:spcBef>
                <a:spcPct val="20000"/>
              </a:spcBef>
              <a:buChar char="–"/>
              <a:defRPr sz="2800">
                <a:solidFill>
                  <a:srgbClr val="0033CC"/>
                </a:solidFill>
                <a:latin typeface="Arial" panose="020B0604020202020204" pitchFamily="34" charset="0"/>
              </a:defRPr>
            </a:lvl2pPr>
            <a:lvl3pPr marL="1371600" indent="-457200">
              <a:spcBef>
                <a:spcPct val="20000"/>
              </a:spcBef>
              <a:buChar char="•"/>
              <a:defRPr sz="2400">
                <a:solidFill>
                  <a:srgbClr val="0033CC"/>
                </a:solidFill>
                <a:latin typeface="Arial" panose="020B0604020202020204" pitchFamily="34" charset="0"/>
              </a:defRPr>
            </a:lvl3pPr>
            <a:lvl4pPr marL="1752600" indent="-381000">
              <a:spcBef>
                <a:spcPct val="20000"/>
              </a:spcBef>
              <a:buChar char="–"/>
              <a:defRPr sz="2000">
                <a:solidFill>
                  <a:srgbClr val="0033CC"/>
                </a:solidFill>
                <a:latin typeface="Arial" panose="020B0604020202020204" pitchFamily="34" charset="0"/>
              </a:defRPr>
            </a:lvl4pPr>
            <a:lvl5pPr marL="2209800" indent="-381000">
              <a:spcBef>
                <a:spcPct val="20000"/>
              </a:spcBef>
              <a:buChar char="»"/>
              <a:defRPr sz="2000">
                <a:solidFill>
                  <a:srgbClr val="0033CC"/>
                </a:solidFill>
                <a:latin typeface="Arial" panose="020B0604020202020204" pitchFamily="34" charset="0"/>
              </a:defRPr>
            </a:lvl5pPr>
            <a:lvl6pPr marL="2667000" indent="-381000" eaLnBrk="0" fontAlgn="base" hangingPunct="0">
              <a:spcBef>
                <a:spcPct val="20000"/>
              </a:spcBef>
              <a:spcAft>
                <a:spcPct val="0"/>
              </a:spcAft>
              <a:buChar char="»"/>
              <a:defRPr sz="2000">
                <a:solidFill>
                  <a:srgbClr val="0033CC"/>
                </a:solidFill>
                <a:latin typeface="Arial" panose="020B0604020202020204" pitchFamily="34" charset="0"/>
              </a:defRPr>
            </a:lvl6pPr>
            <a:lvl7pPr marL="3124200" indent="-381000" eaLnBrk="0" fontAlgn="base" hangingPunct="0">
              <a:spcBef>
                <a:spcPct val="20000"/>
              </a:spcBef>
              <a:spcAft>
                <a:spcPct val="0"/>
              </a:spcAft>
              <a:buChar char="»"/>
              <a:defRPr sz="2000">
                <a:solidFill>
                  <a:srgbClr val="0033CC"/>
                </a:solidFill>
                <a:latin typeface="Arial" panose="020B0604020202020204" pitchFamily="34" charset="0"/>
              </a:defRPr>
            </a:lvl7pPr>
            <a:lvl8pPr marL="3581400" indent="-381000" eaLnBrk="0" fontAlgn="base" hangingPunct="0">
              <a:spcBef>
                <a:spcPct val="20000"/>
              </a:spcBef>
              <a:spcAft>
                <a:spcPct val="0"/>
              </a:spcAft>
              <a:buChar char="»"/>
              <a:defRPr sz="2000">
                <a:solidFill>
                  <a:srgbClr val="0033CC"/>
                </a:solidFill>
                <a:latin typeface="Arial" panose="020B0604020202020204" pitchFamily="34" charset="0"/>
              </a:defRPr>
            </a:lvl8pPr>
            <a:lvl9pPr marL="4038600" indent="-381000" eaLnBrk="0" fontAlgn="base" hangingPunct="0">
              <a:spcBef>
                <a:spcPct val="20000"/>
              </a:spcBef>
              <a:spcAft>
                <a:spcPct val="0"/>
              </a:spcAft>
              <a:buChar char="»"/>
              <a:defRPr sz="2000">
                <a:solidFill>
                  <a:srgbClr val="0033CC"/>
                </a:solidFill>
                <a:latin typeface="Arial" panose="020B0604020202020204" pitchFamily="34" charset="0"/>
              </a:defRPr>
            </a:lvl9pPr>
          </a:lstStyle>
          <a:p>
            <a:pPr eaLnBrk="1" hangingPunct="1">
              <a:lnSpc>
                <a:spcPct val="110000"/>
              </a:lnSpc>
              <a:buFontTx/>
              <a:buAutoNum type="arabicPeriod"/>
            </a:pPr>
            <a:r>
              <a:rPr lang="fr-FR" altLang="en-US" sz="2400" b="0">
                <a:solidFill>
                  <a:srgbClr val="220076"/>
                </a:solidFill>
              </a:rPr>
              <a:t>Nhập vào từ bàn phím một dãy số nguyên (&lt;100 phần tử). Sắp xếp dãy theo nguyên tắc: Bên trên là số chẵn chia hết cho 3. Bên duới là số lẻ chia hết cho 3. Giữa là các số còn lại. Đưa cả 2 dãy ra màn hình.</a:t>
            </a:r>
          </a:p>
          <a:p>
            <a:pPr eaLnBrk="1" hangingPunct="1">
              <a:buFontTx/>
              <a:buAutoNum type="arabicPeriod"/>
            </a:pPr>
            <a:r>
              <a:rPr lang="fr-FR" altLang="en-US" sz="2400" b="0">
                <a:solidFill>
                  <a:srgbClr val="220076"/>
                </a:solidFill>
              </a:rPr>
              <a:t>Đọc vào dãy số có n phần từ (n&lt;100). Đọc số x và số k nguyên. Chèn x vào vị trí k của dãy. Nếu k&gt;n, chèn x vào vị trí n+1.</a:t>
            </a:r>
          </a:p>
          <a:p>
            <a:pPr eaLnBrk="1" hangingPunct="1">
              <a:lnSpc>
                <a:spcPct val="110000"/>
              </a:lnSpc>
              <a:buFontTx/>
              <a:buAutoNum type="arabicPeriod"/>
            </a:pPr>
            <a:r>
              <a:rPr lang="fr-FR" altLang="en-US" sz="2400" b="0">
                <a:solidFill>
                  <a:srgbClr val="220076"/>
                </a:solidFill>
              </a:rPr>
              <a:t>Nhập vào một dãy số (&lt;100 phần tử) và sắp xếp theo thứ tự tăng dần. Nhập thêm vào một số và chèn số mới nhập vào đúng vị trí</a:t>
            </a:r>
          </a:p>
          <a:p>
            <a:pPr eaLnBrk="1" hangingPunct="1">
              <a:lnSpc>
                <a:spcPct val="110000"/>
              </a:lnSpc>
              <a:buFontTx/>
              <a:buAutoNum type="arabicPeriod"/>
            </a:pPr>
            <a:r>
              <a:rPr lang="fr-FR" altLang="en-US" sz="2400" b="0">
                <a:solidFill>
                  <a:srgbClr val="220076"/>
                </a:solidFill>
              </a:rPr>
              <a:t>Nhập vào một dãy (&lt;100 phần tử); xóa đi các phần tử chia hết cho 5 và đưa kết quả ra màn hình</a:t>
            </a:r>
            <a:endParaRPr lang="en-US" altLang="en-US" sz="2400" b="0">
              <a:solidFill>
                <a:srgbClr val="220076"/>
              </a:solidFill>
            </a:endParaRPr>
          </a:p>
        </p:txBody>
      </p:sp>
      <p:sp>
        <p:nvSpPr>
          <p:cNvPr id="2" name="Slide Number Placeholder 1">
            <a:extLst>
              <a:ext uri="{FF2B5EF4-FFF2-40B4-BE49-F238E27FC236}">
                <a16:creationId xmlns:a16="http://schemas.microsoft.com/office/drawing/2014/main" id="{67B7ABCF-B0E2-4141-9493-C14047769A54}"/>
              </a:ext>
            </a:extLst>
          </p:cNvPr>
          <p:cNvSpPr>
            <a:spLocks noGrp="1"/>
          </p:cNvSpPr>
          <p:nvPr>
            <p:ph type="sldNum" sz="quarter" idx="12"/>
          </p:nvPr>
        </p:nvSpPr>
        <p:spPr/>
        <p:txBody>
          <a:bodyPr/>
          <a:lstStyle/>
          <a:p>
            <a:pPr>
              <a:defRPr/>
            </a:pPr>
            <a:fld id="{433BCE07-93B6-431C-B811-61266185107F}" type="slidenum">
              <a:rPr lang="en-US" altLang="en-US" smtClean="0"/>
              <a:pPr>
                <a:defRPr/>
              </a:pPr>
              <a:t>47</a:t>
            </a:fld>
            <a:endParaRPr lang="en-US" alt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531" name="Rectangle 2"/>
          <p:cNvSpPr>
            <a:spLocks noGrp="1" noChangeArrowheads="1"/>
          </p:cNvSpPr>
          <p:nvPr>
            <p:ph type="title"/>
          </p:nvPr>
        </p:nvSpPr>
        <p:spPr>
          <a:xfrm>
            <a:off x="228600" y="122237"/>
            <a:ext cx="8534400" cy="944563"/>
          </a:xfrm>
        </p:spPr>
        <p:txBody>
          <a:bodyPr/>
          <a:lstStyle/>
          <a:p>
            <a:r>
              <a:rPr lang="en-US" altLang="en-US"/>
              <a:t>Bài chữa</a:t>
            </a:r>
          </a:p>
        </p:txBody>
      </p:sp>
      <p:sp>
        <p:nvSpPr>
          <p:cNvPr id="534533" name="Rectangle 3"/>
          <p:cNvSpPr>
            <a:spLocks noChangeArrowheads="1"/>
          </p:cNvSpPr>
          <p:nvPr/>
        </p:nvSpPr>
        <p:spPr bwMode="auto">
          <a:xfrm>
            <a:off x="304800" y="914401"/>
            <a:ext cx="8534400" cy="4876800"/>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609600" indent="-609600">
              <a:spcBef>
                <a:spcPct val="20000"/>
              </a:spcBef>
              <a:buChar char="•"/>
              <a:defRPr sz="3200">
                <a:solidFill>
                  <a:srgbClr val="0033CC"/>
                </a:solidFill>
                <a:latin typeface="Arial" panose="020B0604020202020204" pitchFamily="34" charset="0"/>
              </a:defRPr>
            </a:lvl1pPr>
            <a:lvl2pPr marL="990600" indent="-533400">
              <a:spcBef>
                <a:spcPct val="20000"/>
              </a:spcBef>
              <a:buChar char="–"/>
              <a:defRPr sz="2800">
                <a:solidFill>
                  <a:srgbClr val="0033CC"/>
                </a:solidFill>
                <a:latin typeface="Arial" panose="020B0604020202020204" pitchFamily="34" charset="0"/>
              </a:defRPr>
            </a:lvl2pPr>
            <a:lvl3pPr marL="1371600" indent="-457200">
              <a:spcBef>
                <a:spcPct val="20000"/>
              </a:spcBef>
              <a:buChar char="•"/>
              <a:defRPr sz="2400">
                <a:solidFill>
                  <a:srgbClr val="0033CC"/>
                </a:solidFill>
                <a:latin typeface="Arial" panose="020B0604020202020204" pitchFamily="34" charset="0"/>
              </a:defRPr>
            </a:lvl3pPr>
            <a:lvl4pPr marL="1752600" indent="-381000">
              <a:spcBef>
                <a:spcPct val="20000"/>
              </a:spcBef>
              <a:buChar char="–"/>
              <a:defRPr sz="2000">
                <a:solidFill>
                  <a:srgbClr val="0033CC"/>
                </a:solidFill>
                <a:latin typeface="Arial" panose="020B0604020202020204" pitchFamily="34" charset="0"/>
              </a:defRPr>
            </a:lvl4pPr>
            <a:lvl5pPr marL="2209800" indent="-381000">
              <a:spcBef>
                <a:spcPct val="20000"/>
              </a:spcBef>
              <a:buChar char="»"/>
              <a:defRPr sz="2000">
                <a:solidFill>
                  <a:srgbClr val="0033CC"/>
                </a:solidFill>
                <a:latin typeface="Arial" panose="020B0604020202020204" pitchFamily="34" charset="0"/>
              </a:defRPr>
            </a:lvl5pPr>
            <a:lvl6pPr marL="2667000" indent="-381000" eaLnBrk="0" fontAlgn="base" hangingPunct="0">
              <a:spcBef>
                <a:spcPct val="20000"/>
              </a:spcBef>
              <a:spcAft>
                <a:spcPct val="0"/>
              </a:spcAft>
              <a:buChar char="»"/>
              <a:defRPr sz="2000">
                <a:solidFill>
                  <a:srgbClr val="0033CC"/>
                </a:solidFill>
                <a:latin typeface="Arial" panose="020B0604020202020204" pitchFamily="34" charset="0"/>
              </a:defRPr>
            </a:lvl6pPr>
            <a:lvl7pPr marL="3124200" indent="-381000" eaLnBrk="0" fontAlgn="base" hangingPunct="0">
              <a:spcBef>
                <a:spcPct val="20000"/>
              </a:spcBef>
              <a:spcAft>
                <a:spcPct val="0"/>
              </a:spcAft>
              <a:buChar char="»"/>
              <a:defRPr sz="2000">
                <a:solidFill>
                  <a:srgbClr val="0033CC"/>
                </a:solidFill>
                <a:latin typeface="Arial" panose="020B0604020202020204" pitchFamily="34" charset="0"/>
              </a:defRPr>
            </a:lvl7pPr>
            <a:lvl8pPr marL="3581400" indent="-381000" eaLnBrk="0" fontAlgn="base" hangingPunct="0">
              <a:spcBef>
                <a:spcPct val="20000"/>
              </a:spcBef>
              <a:spcAft>
                <a:spcPct val="0"/>
              </a:spcAft>
              <a:buChar char="»"/>
              <a:defRPr sz="2000">
                <a:solidFill>
                  <a:srgbClr val="0033CC"/>
                </a:solidFill>
                <a:latin typeface="Arial" panose="020B0604020202020204" pitchFamily="34" charset="0"/>
              </a:defRPr>
            </a:lvl8pPr>
            <a:lvl9pPr marL="4038600" indent="-381000" eaLnBrk="0" fontAlgn="base" hangingPunct="0">
              <a:spcBef>
                <a:spcPct val="20000"/>
              </a:spcBef>
              <a:spcAft>
                <a:spcPct val="0"/>
              </a:spcAft>
              <a:buChar char="»"/>
              <a:defRPr sz="2000">
                <a:solidFill>
                  <a:srgbClr val="0033CC"/>
                </a:solidFill>
                <a:latin typeface="Arial" panose="020B0604020202020204" pitchFamily="34" charset="0"/>
              </a:defRPr>
            </a:lvl9pPr>
          </a:lstStyle>
          <a:p>
            <a:pPr eaLnBrk="1" hangingPunct="1">
              <a:lnSpc>
                <a:spcPct val="110000"/>
              </a:lnSpc>
              <a:spcBef>
                <a:spcPct val="0"/>
              </a:spcBef>
              <a:buFontTx/>
              <a:buNone/>
            </a:pPr>
            <a:r>
              <a:rPr lang="fr-FR" altLang="en-US" sz="2000" b="0" dirty="0">
                <a:solidFill>
                  <a:srgbClr val="220076"/>
                </a:solidFill>
                <a:latin typeface="Consolas" panose="020B0609020204030204" pitchFamily="49" charset="0"/>
              </a:rPr>
              <a:t>#include&lt;stdio.h&gt;</a:t>
            </a:r>
          </a:p>
          <a:p>
            <a:pPr eaLnBrk="1" hangingPunct="1">
              <a:lnSpc>
                <a:spcPct val="110000"/>
              </a:lnSpc>
              <a:spcBef>
                <a:spcPct val="0"/>
              </a:spcBef>
              <a:buFontTx/>
              <a:buNone/>
            </a:pPr>
            <a:r>
              <a:rPr lang="vi-VN" altLang="en-US" sz="2000" b="0" dirty="0" err="1">
                <a:solidFill>
                  <a:srgbClr val="220076"/>
                </a:solidFill>
                <a:latin typeface="Consolas" panose="020B0609020204030204" pitchFamily="49" charset="0"/>
              </a:rPr>
              <a:t>int</a:t>
            </a:r>
            <a:r>
              <a:rPr lang="fr-FR" altLang="en-US" sz="2000" b="0" dirty="0">
                <a:solidFill>
                  <a:srgbClr val="220076"/>
                </a:solidFill>
                <a:latin typeface="Consolas" panose="020B0609020204030204" pitchFamily="49" charset="0"/>
              </a:rPr>
              <a:t> main(){</a:t>
            </a:r>
          </a:p>
          <a:p>
            <a:pPr eaLnBrk="1" hangingPunct="1">
              <a:lnSpc>
                <a:spcPct val="110000"/>
              </a:lnSpc>
              <a:spcBef>
                <a:spcPct val="0"/>
              </a:spcBef>
              <a:buFontTx/>
              <a:buNone/>
            </a:pPr>
            <a:r>
              <a:rPr lang="fr-FR" altLang="en-US" sz="2000" b="0" dirty="0">
                <a:solidFill>
                  <a:srgbClr val="220076"/>
                </a:solidFill>
                <a:latin typeface="Consolas" panose="020B0609020204030204" pitchFamily="49" charset="0"/>
              </a:rPr>
              <a:t>	</a:t>
            </a:r>
            <a:r>
              <a:rPr lang="fr-FR" altLang="en-US" sz="2000" b="0" dirty="0" err="1">
                <a:solidFill>
                  <a:srgbClr val="220076"/>
                </a:solidFill>
                <a:latin typeface="Consolas" panose="020B0609020204030204" pitchFamily="49" charset="0"/>
              </a:rPr>
              <a:t>int</a:t>
            </a:r>
            <a:r>
              <a:rPr lang="fr-FR" altLang="en-US" sz="2000" b="0" dirty="0">
                <a:solidFill>
                  <a:srgbClr val="220076"/>
                </a:solidFill>
                <a:latin typeface="Consolas" panose="020B0609020204030204" pitchFamily="49" charset="0"/>
              </a:rPr>
              <a:t> A[100];</a:t>
            </a:r>
          </a:p>
          <a:p>
            <a:pPr eaLnBrk="1" hangingPunct="1">
              <a:lnSpc>
                <a:spcPct val="110000"/>
              </a:lnSpc>
              <a:spcBef>
                <a:spcPct val="0"/>
              </a:spcBef>
              <a:buFontTx/>
              <a:buNone/>
            </a:pPr>
            <a:r>
              <a:rPr lang="fr-FR" altLang="en-US" sz="2000" b="0" dirty="0">
                <a:solidFill>
                  <a:srgbClr val="220076"/>
                </a:solidFill>
                <a:latin typeface="Consolas" panose="020B0609020204030204" pitchFamily="49" charset="0"/>
              </a:rPr>
              <a:t>	</a:t>
            </a:r>
            <a:r>
              <a:rPr lang="fr-FR" altLang="en-US" sz="2000" b="0" dirty="0" err="1">
                <a:solidFill>
                  <a:srgbClr val="220076"/>
                </a:solidFill>
                <a:latin typeface="Consolas" panose="020B0609020204030204" pitchFamily="49" charset="0"/>
              </a:rPr>
              <a:t>int</a:t>
            </a:r>
            <a:r>
              <a:rPr lang="fr-FR" altLang="en-US" sz="2000" b="0" dirty="0">
                <a:solidFill>
                  <a:srgbClr val="220076"/>
                </a:solidFill>
                <a:latin typeface="Consolas" panose="020B0609020204030204" pitchFamily="49" charset="0"/>
              </a:rPr>
              <a:t> N, i;</a:t>
            </a:r>
          </a:p>
          <a:p>
            <a:pPr eaLnBrk="1" hangingPunct="1">
              <a:lnSpc>
                <a:spcPct val="110000"/>
              </a:lnSpc>
              <a:spcBef>
                <a:spcPct val="0"/>
              </a:spcBef>
              <a:buFontTx/>
              <a:buNone/>
            </a:pPr>
            <a:r>
              <a:rPr lang="fr-FR" altLang="en-US" sz="2000" b="0" dirty="0">
                <a:solidFill>
                  <a:srgbClr val="220076"/>
                </a:solidFill>
                <a:latin typeface="Consolas" panose="020B0609020204030204" pitchFamily="49" charset="0"/>
              </a:rPr>
              <a:t>	//</a:t>
            </a:r>
            <a:r>
              <a:rPr lang="fr-FR" altLang="en-US" sz="2000" b="0" dirty="0" err="1">
                <a:solidFill>
                  <a:schemeClr val="bg2"/>
                </a:solidFill>
                <a:latin typeface="Consolas" panose="020B0609020204030204" pitchFamily="49" charset="0"/>
              </a:rPr>
              <a:t>Nhập</a:t>
            </a:r>
            <a:r>
              <a:rPr lang="fr-FR" altLang="en-US" sz="2000" b="0" dirty="0">
                <a:solidFill>
                  <a:schemeClr val="bg2"/>
                </a:solidFill>
                <a:latin typeface="Consolas" panose="020B0609020204030204" pitchFamily="49" charset="0"/>
              </a:rPr>
              <a:t> </a:t>
            </a:r>
            <a:r>
              <a:rPr lang="fr-FR" altLang="en-US" sz="2000" b="0" dirty="0" err="1">
                <a:solidFill>
                  <a:schemeClr val="bg2"/>
                </a:solidFill>
                <a:latin typeface="Consolas" panose="020B0609020204030204" pitchFamily="49" charset="0"/>
              </a:rPr>
              <a:t>dữ</a:t>
            </a:r>
            <a:r>
              <a:rPr lang="fr-FR" altLang="en-US" sz="2000" b="0" dirty="0">
                <a:solidFill>
                  <a:schemeClr val="bg2"/>
                </a:solidFill>
                <a:latin typeface="Consolas" panose="020B0609020204030204" pitchFamily="49" charset="0"/>
              </a:rPr>
              <a:t> </a:t>
            </a:r>
            <a:r>
              <a:rPr lang="fr-FR" altLang="en-US" sz="2000" b="0" dirty="0" err="1">
                <a:solidFill>
                  <a:schemeClr val="bg2"/>
                </a:solidFill>
                <a:latin typeface="Consolas" panose="020B0609020204030204" pitchFamily="49" charset="0"/>
              </a:rPr>
              <a:t>liệu</a:t>
            </a:r>
            <a:endParaRPr lang="fr-FR" altLang="en-US" sz="2000" b="0" dirty="0">
              <a:solidFill>
                <a:schemeClr val="bg2"/>
              </a:solidFill>
              <a:latin typeface="Consolas" panose="020B0609020204030204" pitchFamily="49" charset="0"/>
            </a:endParaRPr>
          </a:p>
          <a:p>
            <a:pPr eaLnBrk="1" hangingPunct="1">
              <a:lnSpc>
                <a:spcPct val="110000"/>
              </a:lnSpc>
              <a:spcBef>
                <a:spcPct val="0"/>
              </a:spcBef>
              <a:buFontTx/>
              <a:buNone/>
            </a:pPr>
            <a:r>
              <a:rPr lang="fr-FR" altLang="en-US" sz="2000" b="0" dirty="0">
                <a:solidFill>
                  <a:srgbClr val="220076"/>
                </a:solidFill>
                <a:latin typeface="Consolas" panose="020B0609020204030204" pitchFamily="49" charset="0"/>
              </a:rPr>
              <a:t>	printf("So </a:t>
            </a:r>
            <a:r>
              <a:rPr lang="fr-FR" altLang="en-US" sz="2000" b="0" dirty="0" err="1">
                <a:solidFill>
                  <a:srgbClr val="220076"/>
                </a:solidFill>
                <a:latin typeface="Consolas" panose="020B0609020204030204" pitchFamily="49" charset="0"/>
              </a:rPr>
              <a:t>phan</a:t>
            </a:r>
            <a:r>
              <a:rPr lang="fr-FR" altLang="en-US" sz="2000" b="0" dirty="0">
                <a:solidFill>
                  <a:srgbClr val="220076"/>
                </a:solidFill>
                <a:latin typeface="Consolas" panose="020B0609020204030204" pitchFamily="49" charset="0"/>
              </a:rPr>
              <a:t> tu : "); </a:t>
            </a:r>
            <a:r>
              <a:rPr lang="fr-FR" altLang="en-US" sz="2000" b="0" dirty="0" err="1">
                <a:solidFill>
                  <a:srgbClr val="220076"/>
                </a:solidFill>
                <a:latin typeface="Consolas" panose="020B0609020204030204" pitchFamily="49" charset="0"/>
              </a:rPr>
              <a:t>scanf</a:t>
            </a:r>
            <a:r>
              <a:rPr lang="fr-FR" altLang="en-US" sz="2000" b="0" dirty="0">
                <a:solidFill>
                  <a:srgbClr val="220076"/>
                </a:solidFill>
                <a:latin typeface="Consolas" panose="020B0609020204030204" pitchFamily="49" charset="0"/>
              </a:rPr>
              <a:t>("%</a:t>
            </a:r>
            <a:r>
              <a:rPr lang="fr-FR" altLang="en-US" sz="2000" b="0" dirty="0" err="1">
                <a:solidFill>
                  <a:srgbClr val="220076"/>
                </a:solidFill>
                <a:latin typeface="Consolas" panose="020B0609020204030204" pitchFamily="49" charset="0"/>
              </a:rPr>
              <a:t>d",&amp;N</a:t>
            </a:r>
            <a:r>
              <a:rPr lang="fr-FR" altLang="en-US" sz="2000" b="0" dirty="0">
                <a:solidFill>
                  <a:srgbClr val="220076"/>
                </a:solidFill>
                <a:latin typeface="Consolas" panose="020B0609020204030204" pitchFamily="49" charset="0"/>
              </a:rPr>
              <a:t>);</a:t>
            </a:r>
          </a:p>
          <a:p>
            <a:pPr eaLnBrk="1" hangingPunct="1">
              <a:lnSpc>
                <a:spcPct val="110000"/>
              </a:lnSpc>
              <a:spcBef>
                <a:spcPct val="0"/>
              </a:spcBef>
              <a:buFontTx/>
              <a:buNone/>
            </a:pPr>
            <a:r>
              <a:rPr lang="fr-FR" altLang="en-US" sz="2000" b="0" dirty="0">
                <a:solidFill>
                  <a:srgbClr val="220076"/>
                </a:solidFill>
                <a:latin typeface="Consolas" panose="020B0609020204030204" pitchFamily="49" charset="0"/>
              </a:rPr>
              <a:t>	for(i=0; i &lt; N; i ++){</a:t>
            </a:r>
          </a:p>
          <a:p>
            <a:pPr eaLnBrk="1" hangingPunct="1">
              <a:lnSpc>
                <a:spcPct val="110000"/>
              </a:lnSpc>
              <a:spcBef>
                <a:spcPct val="0"/>
              </a:spcBef>
              <a:buFontTx/>
              <a:buNone/>
            </a:pPr>
            <a:r>
              <a:rPr lang="fr-FR" altLang="en-US" sz="2000" b="0" dirty="0">
                <a:solidFill>
                  <a:srgbClr val="220076"/>
                </a:solidFill>
                <a:latin typeface="Consolas" panose="020B0609020204030204" pitchFamily="49" charset="0"/>
              </a:rPr>
              <a:t>		printf("A[%d] = ",i);</a:t>
            </a:r>
            <a:r>
              <a:rPr lang="fr-FR" altLang="en-US" sz="2000" b="0" dirty="0" err="1">
                <a:solidFill>
                  <a:srgbClr val="220076"/>
                </a:solidFill>
                <a:latin typeface="Consolas" panose="020B0609020204030204" pitchFamily="49" charset="0"/>
              </a:rPr>
              <a:t>scanf</a:t>
            </a:r>
            <a:r>
              <a:rPr lang="fr-FR" altLang="en-US" sz="2000" b="0" dirty="0">
                <a:solidFill>
                  <a:srgbClr val="220076"/>
                </a:solidFill>
                <a:latin typeface="Consolas" panose="020B0609020204030204" pitchFamily="49" charset="0"/>
              </a:rPr>
              <a:t>("%</a:t>
            </a:r>
            <a:r>
              <a:rPr lang="fr-FR" altLang="en-US" sz="2000" b="0" dirty="0" err="1">
                <a:solidFill>
                  <a:srgbClr val="220076"/>
                </a:solidFill>
                <a:latin typeface="Consolas" panose="020B0609020204030204" pitchFamily="49" charset="0"/>
              </a:rPr>
              <a:t>d",&amp;A</a:t>
            </a:r>
            <a:r>
              <a:rPr lang="fr-FR" altLang="en-US" sz="2000" b="0" dirty="0">
                <a:solidFill>
                  <a:srgbClr val="220076"/>
                </a:solidFill>
                <a:latin typeface="Consolas" panose="020B0609020204030204" pitchFamily="49" charset="0"/>
              </a:rPr>
              <a:t>[i]);</a:t>
            </a:r>
          </a:p>
          <a:p>
            <a:pPr eaLnBrk="1" hangingPunct="1">
              <a:lnSpc>
                <a:spcPct val="110000"/>
              </a:lnSpc>
              <a:spcBef>
                <a:spcPct val="0"/>
              </a:spcBef>
              <a:buFontTx/>
              <a:buNone/>
            </a:pPr>
            <a:r>
              <a:rPr lang="fr-FR" altLang="en-US" sz="2000" b="0" dirty="0">
                <a:solidFill>
                  <a:srgbClr val="220076"/>
                </a:solidFill>
                <a:latin typeface="Consolas" panose="020B0609020204030204" pitchFamily="49" charset="0"/>
              </a:rPr>
              <a:t>	}</a:t>
            </a:r>
          </a:p>
          <a:p>
            <a:pPr eaLnBrk="1" hangingPunct="1">
              <a:lnSpc>
                <a:spcPct val="110000"/>
              </a:lnSpc>
              <a:spcBef>
                <a:spcPct val="0"/>
              </a:spcBef>
              <a:buFontTx/>
              <a:buNone/>
            </a:pPr>
            <a:r>
              <a:rPr lang="fr-FR" altLang="en-US" sz="2000" b="0" dirty="0">
                <a:solidFill>
                  <a:srgbClr val="220076"/>
                </a:solidFill>
                <a:latin typeface="Consolas" panose="020B0609020204030204" pitchFamily="49" charset="0"/>
              </a:rPr>
              <a:t>	//</a:t>
            </a:r>
            <a:r>
              <a:rPr lang="fr-FR" altLang="en-US" sz="2000" b="0" dirty="0" err="1">
                <a:solidFill>
                  <a:schemeClr val="bg2"/>
                </a:solidFill>
                <a:latin typeface="Consolas" panose="020B0609020204030204" pitchFamily="49" charset="0"/>
              </a:rPr>
              <a:t>Các</a:t>
            </a:r>
            <a:r>
              <a:rPr lang="fr-FR" altLang="en-US" sz="2000" b="0" dirty="0">
                <a:solidFill>
                  <a:schemeClr val="bg2"/>
                </a:solidFill>
                <a:latin typeface="Consolas" panose="020B0609020204030204" pitchFamily="49" charset="0"/>
              </a:rPr>
              <a:t> </a:t>
            </a:r>
            <a:r>
              <a:rPr lang="fr-FR" altLang="en-US" sz="2000" b="0" dirty="0" err="1">
                <a:solidFill>
                  <a:schemeClr val="bg2"/>
                </a:solidFill>
                <a:latin typeface="Consolas" panose="020B0609020204030204" pitchFamily="49" charset="0"/>
              </a:rPr>
              <a:t>thao</a:t>
            </a:r>
            <a:r>
              <a:rPr lang="fr-FR" altLang="en-US" sz="2000" b="0" dirty="0">
                <a:solidFill>
                  <a:schemeClr val="bg2"/>
                </a:solidFill>
                <a:latin typeface="Consolas" panose="020B0609020204030204" pitchFamily="49" charset="0"/>
              </a:rPr>
              <a:t> </a:t>
            </a:r>
            <a:r>
              <a:rPr lang="fr-FR" altLang="en-US" sz="2000" b="0" dirty="0" err="1">
                <a:solidFill>
                  <a:schemeClr val="bg2"/>
                </a:solidFill>
                <a:latin typeface="Consolas" panose="020B0609020204030204" pitchFamily="49" charset="0"/>
              </a:rPr>
              <a:t>tác</a:t>
            </a:r>
            <a:r>
              <a:rPr lang="fr-FR" altLang="en-US" sz="2000" b="0" dirty="0">
                <a:solidFill>
                  <a:schemeClr val="bg2"/>
                </a:solidFill>
                <a:latin typeface="Consolas" panose="020B0609020204030204" pitchFamily="49" charset="0"/>
              </a:rPr>
              <a:t> </a:t>
            </a:r>
            <a:r>
              <a:rPr lang="fr-FR" altLang="en-US" sz="2000" b="0" dirty="0" err="1">
                <a:solidFill>
                  <a:schemeClr val="bg2"/>
                </a:solidFill>
                <a:latin typeface="Consolas" panose="020B0609020204030204" pitchFamily="49" charset="0"/>
              </a:rPr>
              <a:t>xử</a:t>
            </a:r>
            <a:r>
              <a:rPr lang="fr-FR" altLang="en-US" sz="2000" b="0" dirty="0">
                <a:solidFill>
                  <a:schemeClr val="bg2"/>
                </a:solidFill>
                <a:latin typeface="Consolas" panose="020B0609020204030204" pitchFamily="49" charset="0"/>
              </a:rPr>
              <a:t> </a:t>
            </a:r>
            <a:r>
              <a:rPr lang="fr-FR" altLang="en-US" sz="2000" b="0" dirty="0" err="1">
                <a:solidFill>
                  <a:schemeClr val="bg2"/>
                </a:solidFill>
                <a:latin typeface="Consolas" panose="020B0609020204030204" pitchFamily="49" charset="0"/>
              </a:rPr>
              <a:t>lý</a:t>
            </a:r>
            <a:r>
              <a:rPr lang="fr-FR" altLang="en-US" sz="2000" b="0" dirty="0">
                <a:solidFill>
                  <a:schemeClr val="bg2"/>
                </a:solidFill>
                <a:latin typeface="Consolas" panose="020B0609020204030204" pitchFamily="49" charset="0"/>
              </a:rPr>
              <a:t> </a:t>
            </a:r>
            <a:r>
              <a:rPr lang="fr-FR" altLang="en-US" sz="2000" b="0" dirty="0" err="1">
                <a:solidFill>
                  <a:schemeClr val="bg2"/>
                </a:solidFill>
                <a:latin typeface="Consolas" panose="020B0609020204030204" pitchFamily="49" charset="0"/>
              </a:rPr>
              <a:t>mảng</a:t>
            </a:r>
            <a:r>
              <a:rPr lang="fr-FR" altLang="en-US" sz="2000" b="0" dirty="0">
                <a:solidFill>
                  <a:schemeClr val="bg2"/>
                </a:solidFill>
                <a:latin typeface="Consolas" panose="020B0609020204030204" pitchFamily="49" charset="0"/>
              </a:rPr>
              <a:t>: </a:t>
            </a:r>
            <a:r>
              <a:rPr lang="fr-FR" altLang="en-US" sz="2000" b="0" dirty="0" err="1">
                <a:solidFill>
                  <a:schemeClr val="bg2"/>
                </a:solidFill>
                <a:latin typeface="Consolas" panose="020B0609020204030204" pitchFamily="49" charset="0"/>
              </a:rPr>
              <a:t>chèn</a:t>
            </a:r>
            <a:r>
              <a:rPr lang="fr-FR" altLang="en-US" sz="2000" b="0" dirty="0">
                <a:solidFill>
                  <a:schemeClr val="bg2"/>
                </a:solidFill>
                <a:latin typeface="Consolas" panose="020B0609020204030204" pitchFamily="49" charset="0"/>
              </a:rPr>
              <a:t>, </a:t>
            </a:r>
            <a:r>
              <a:rPr lang="fr-FR" altLang="en-US" sz="2000" b="0" dirty="0" err="1">
                <a:solidFill>
                  <a:schemeClr val="bg2"/>
                </a:solidFill>
                <a:latin typeface="Consolas" panose="020B0609020204030204" pitchFamily="49" charset="0"/>
              </a:rPr>
              <a:t>xóa</a:t>
            </a:r>
            <a:r>
              <a:rPr lang="fr-FR" altLang="en-US" sz="2000" b="0" dirty="0">
                <a:solidFill>
                  <a:schemeClr val="bg2"/>
                </a:solidFill>
                <a:latin typeface="Consolas" panose="020B0609020204030204" pitchFamily="49" charset="0"/>
              </a:rPr>
              <a:t>, </a:t>
            </a:r>
            <a:r>
              <a:rPr lang="fr-FR" altLang="en-US" sz="2000" b="0" dirty="0" err="1">
                <a:solidFill>
                  <a:schemeClr val="bg2"/>
                </a:solidFill>
                <a:latin typeface="Consolas" panose="020B0609020204030204" pitchFamily="49" charset="0"/>
              </a:rPr>
              <a:t>sắp</a:t>
            </a:r>
            <a:r>
              <a:rPr lang="fr-FR" altLang="en-US" sz="2000" b="0" dirty="0">
                <a:solidFill>
                  <a:schemeClr val="bg2"/>
                </a:solidFill>
                <a:latin typeface="Consolas" panose="020B0609020204030204" pitchFamily="49" charset="0"/>
              </a:rPr>
              <a:t> </a:t>
            </a:r>
            <a:r>
              <a:rPr lang="fr-FR" altLang="en-US" sz="2000" b="0" dirty="0" err="1">
                <a:solidFill>
                  <a:schemeClr val="bg2"/>
                </a:solidFill>
                <a:latin typeface="Consolas" panose="020B0609020204030204" pitchFamily="49" charset="0"/>
              </a:rPr>
              <a:t>xếp</a:t>
            </a:r>
            <a:r>
              <a:rPr lang="fr-FR" altLang="en-US" sz="2000" b="0" dirty="0">
                <a:solidFill>
                  <a:srgbClr val="220076"/>
                </a:solidFill>
                <a:latin typeface="Consolas" panose="020B0609020204030204" pitchFamily="49" charset="0"/>
              </a:rPr>
              <a:t>,…</a:t>
            </a:r>
          </a:p>
          <a:p>
            <a:pPr eaLnBrk="1" hangingPunct="1">
              <a:lnSpc>
                <a:spcPct val="110000"/>
              </a:lnSpc>
              <a:spcBef>
                <a:spcPct val="0"/>
              </a:spcBef>
              <a:buFontTx/>
              <a:buNone/>
            </a:pPr>
            <a:r>
              <a:rPr lang="fr-FR" altLang="en-US" sz="2000" b="0" dirty="0">
                <a:solidFill>
                  <a:srgbClr val="220076"/>
                </a:solidFill>
                <a:latin typeface="Consolas" panose="020B0609020204030204" pitchFamily="49" charset="0"/>
              </a:rPr>
              <a:t>	//</a:t>
            </a:r>
            <a:r>
              <a:rPr lang="fr-FR" altLang="en-US" sz="2000" b="0" dirty="0" err="1">
                <a:solidFill>
                  <a:schemeClr val="bg2"/>
                </a:solidFill>
                <a:latin typeface="Consolas" panose="020B0609020204030204" pitchFamily="49" charset="0"/>
              </a:rPr>
              <a:t>Đưa</a:t>
            </a:r>
            <a:r>
              <a:rPr lang="fr-FR" altLang="en-US" sz="2000" b="0" dirty="0">
                <a:solidFill>
                  <a:schemeClr val="bg2"/>
                </a:solidFill>
                <a:latin typeface="Consolas" panose="020B0609020204030204" pitchFamily="49" charset="0"/>
              </a:rPr>
              <a:t> </a:t>
            </a:r>
            <a:r>
              <a:rPr lang="fr-FR" altLang="en-US" sz="2000" b="0" dirty="0" err="1">
                <a:solidFill>
                  <a:schemeClr val="bg2"/>
                </a:solidFill>
                <a:latin typeface="Consolas" panose="020B0609020204030204" pitchFamily="49" charset="0"/>
              </a:rPr>
              <a:t>Dữ</a:t>
            </a:r>
            <a:r>
              <a:rPr lang="fr-FR" altLang="en-US" sz="2000" b="0" dirty="0">
                <a:solidFill>
                  <a:schemeClr val="bg2"/>
                </a:solidFill>
                <a:latin typeface="Consolas" panose="020B0609020204030204" pitchFamily="49" charset="0"/>
              </a:rPr>
              <a:t> </a:t>
            </a:r>
            <a:r>
              <a:rPr lang="fr-FR" altLang="en-US" sz="2000" b="0" dirty="0" err="1">
                <a:solidFill>
                  <a:schemeClr val="bg2"/>
                </a:solidFill>
                <a:latin typeface="Consolas" panose="020B0609020204030204" pitchFamily="49" charset="0"/>
              </a:rPr>
              <a:t>liệu</a:t>
            </a:r>
            <a:r>
              <a:rPr lang="fr-FR" altLang="en-US" sz="2000" b="0" dirty="0">
                <a:solidFill>
                  <a:schemeClr val="bg2"/>
                </a:solidFill>
                <a:latin typeface="Consolas" panose="020B0609020204030204" pitchFamily="49" charset="0"/>
              </a:rPr>
              <a:t> ra</a:t>
            </a:r>
          </a:p>
          <a:p>
            <a:pPr eaLnBrk="1" hangingPunct="1">
              <a:lnSpc>
                <a:spcPct val="110000"/>
              </a:lnSpc>
              <a:spcBef>
                <a:spcPct val="0"/>
              </a:spcBef>
              <a:buFontTx/>
              <a:buNone/>
            </a:pPr>
            <a:r>
              <a:rPr lang="fr-FR" altLang="en-US" sz="2000" b="0" dirty="0">
                <a:solidFill>
                  <a:srgbClr val="220076"/>
                </a:solidFill>
                <a:latin typeface="Consolas" panose="020B0609020204030204" pitchFamily="49" charset="0"/>
              </a:rPr>
              <a:t>	for(i=0; i &lt; N; i ++)	</a:t>
            </a:r>
          </a:p>
          <a:p>
            <a:pPr eaLnBrk="1" hangingPunct="1">
              <a:lnSpc>
                <a:spcPct val="110000"/>
              </a:lnSpc>
              <a:spcBef>
                <a:spcPct val="0"/>
              </a:spcBef>
              <a:buFontTx/>
              <a:buNone/>
            </a:pPr>
            <a:r>
              <a:rPr lang="fr-FR" altLang="en-US" sz="2000" b="0" dirty="0">
                <a:solidFill>
                  <a:srgbClr val="220076"/>
                </a:solidFill>
                <a:latin typeface="Consolas" panose="020B0609020204030204" pitchFamily="49" charset="0"/>
              </a:rPr>
              <a:t>		printf("%4d",A[i]);</a:t>
            </a:r>
          </a:p>
          <a:p>
            <a:pPr eaLnBrk="1" hangingPunct="1">
              <a:lnSpc>
                <a:spcPct val="110000"/>
              </a:lnSpc>
              <a:spcBef>
                <a:spcPct val="0"/>
              </a:spcBef>
              <a:buFontTx/>
              <a:buNone/>
            </a:pPr>
            <a:r>
              <a:rPr lang="fr-FR" altLang="en-US" sz="2000" b="0" dirty="0">
                <a:solidFill>
                  <a:srgbClr val="220076"/>
                </a:solidFill>
                <a:latin typeface="Consolas" panose="020B0609020204030204" pitchFamily="49" charset="0"/>
              </a:rPr>
              <a:t>}</a:t>
            </a:r>
            <a:endParaRPr lang="en-US" altLang="en-US" sz="1800" b="0" dirty="0">
              <a:solidFill>
                <a:srgbClr val="220076"/>
              </a:solidFill>
              <a:latin typeface="Consolas" panose="020B0609020204030204" pitchFamily="49" charset="0"/>
            </a:endParaRPr>
          </a:p>
        </p:txBody>
      </p:sp>
      <p:sp>
        <p:nvSpPr>
          <p:cNvPr id="2" name="Slide Number Placeholder 1">
            <a:extLst>
              <a:ext uri="{FF2B5EF4-FFF2-40B4-BE49-F238E27FC236}">
                <a16:creationId xmlns:a16="http://schemas.microsoft.com/office/drawing/2014/main" id="{780440D1-E94A-41FA-97EA-2E78B092A720}"/>
              </a:ext>
            </a:extLst>
          </p:cNvPr>
          <p:cNvSpPr>
            <a:spLocks noGrp="1"/>
          </p:cNvSpPr>
          <p:nvPr>
            <p:ph type="sldNum" sz="quarter" idx="12"/>
          </p:nvPr>
        </p:nvSpPr>
        <p:spPr/>
        <p:txBody>
          <a:bodyPr/>
          <a:lstStyle/>
          <a:p>
            <a:pPr>
              <a:defRPr/>
            </a:pPr>
            <a:fld id="{433BCE07-93B6-431C-B811-61266185107F}" type="slidenum">
              <a:rPr lang="en-US" altLang="en-US" smtClean="0"/>
              <a:pPr>
                <a:defRPr/>
              </a:pPr>
              <a:t>48</a:t>
            </a:fld>
            <a:endParaRPr lang="en-US" alt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579" name="Rectangle 2"/>
          <p:cNvSpPr>
            <a:spLocks noGrp="1" noChangeArrowheads="1"/>
          </p:cNvSpPr>
          <p:nvPr>
            <p:ph type="title"/>
          </p:nvPr>
        </p:nvSpPr>
        <p:spPr>
          <a:xfrm>
            <a:off x="228600" y="122237"/>
            <a:ext cx="8534400" cy="944563"/>
          </a:xfrm>
        </p:spPr>
        <p:txBody>
          <a:bodyPr>
            <a:normAutofit fontScale="90000"/>
          </a:bodyPr>
          <a:lstStyle/>
          <a:p>
            <a:r>
              <a:rPr lang="en-US" altLang="en-US"/>
              <a:t>Bài chữa </a:t>
            </a:r>
            <a:r>
              <a:rPr lang="en-US" altLang="en-US">
                <a:sym typeface="Symbol" panose="05050102010706020507" pitchFamily="18" charset="2"/>
              </a:rPr>
              <a:t></a:t>
            </a:r>
            <a:r>
              <a:rPr lang="en-US" altLang="en-US"/>
              <a:t> Sắp xếp số chẵn chia hết 3 lên đầu dãy..</a:t>
            </a:r>
          </a:p>
        </p:txBody>
      </p:sp>
      <p:sp>
        <p:nvSpPr>
          <p:cNvPr id="536581" name="Rectangle 3"/>
          <p:cNvSpPr>
            <a:spLocks noChangeArrowheads="1"/>
          </p:cNvSpPr>
          <p:nvPr/>
        </p:nvSpPr>
        <p:spPr bwMode="auto">
          <a:xfrm>
            <a:off x="304800" y="1062361"/>
            <a:ext cx="8534400" cy="4953000"/>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609600" indent="-609600">
              <a:spcBef>
                <a:spcPct val="20000"/>
              </a:spcBef>
              <a:buChar char="•"/>
              <a:defRPr sz="3200">
                <a:solidFill>
                  <a:srgbClr val="0033CC"/>
                </a:solidFill>
                <a:latin typeface="Arial" panose="020B0604020202020204" pitchFamily="34" charset="0"/>
              </a:defRPr>
            </a:lvl1pPr>
            <a:lvl2pPr marL="990600" indent="-533400">
              <a:spcBef>
                <a:spcPct val="20000"/>
              </a:spcBef>
              <a:buChar char="–"/>
              <a:defRPr sz="2800">
                <a:solidFill>
                  <a:srgbClr val="0033CC"/>
                </a:solidFill>
                <a:latin typeface="Arial" panose="020B0604020202020204" pitchFamily="34" charset="0"/>
              </a:defRPr>
            </a:lvl2pPr>
            <a:lvl3pPr marL="1371600" indent="-457200">
              <a:spcBef>
                <a:spcPct val="20000"/>
              </a:spcBef>
              <a:buChar char="•"/>
              <a:defRPr sz="2400">
                <a:solidFill>
                  <a:srgbClr val="0033CC"/>
                </a:solidFill>
                <a:latin typeface="Arial" panose="020B0604020202020204" pitchFamily="34" charset="0"/>
              </a:defRPr>
            </a:lvl3pPr>
            <a:lvl4pPr marL="1752600" indent="-381000">
              <a:spcBef>
                <a:spcPct val="20000"/>
              </a:spcBef>
              <a:buChar char="–"/>
              <a:defRPr sz="2000">
                <a:solidFill>
                  <a:srgbClr val="0033CC"/>
                </a:solidFill>
                <a:latin typeface="Arial" panose="020B0604020202020204" pitchFamily="34" charset="0"/>
              </a:defRPr>
            </a:lvl4pPr>
            <a:lvl5pPr marL="2209800" indent="-381000">
              <a:spcBef>
                <a:spcPct val="20000"/>
              </a:spcBef>
              <a:buChar char="»"/>
              <a:defRPr sz="2000">
                <a:solidFill>
                  <a:srgbClr val="0033CC"/>
                </a:solidFill>
                <a:latin typeface="Arial" panose="020B0604020202020204" pitchFamily="34" charset="0"/>
              </a:defRPr>
            </a:lvl5pPr>
            <a:lvl6pPr marL="2667000" indent="-381000" eaLnBrk="0" fontAlgn="base" hangingPunct="0">
              <a:spcBef>
                <a:spcPct val="20000"/>
              </a:spcBef>
              <a:spcAft>
                <a:spcPct val="0"/>
              </a:spcAft>
              <a:buChar char="»"/>
              <a:defRPr sz="2000">
                <a:solidFill>
                  <a:srgbClr val="0033CC"/>
                </a:solidFill>
                <a:latin typeface="Arial" panose="020B0604020202020204" pitchFamily="34" charset="0"/>
              </a:defRPr>
            </a:lvl6pPr>
            <a:lvl7pPr marL="3124200" indent="-381000" eaLnBrk="0" fontAlgn="base" hangingPunct="0">
              <a:spcBef>
                <a:spcPct val="20000"/>
              </a:spcBef>
              <a:spcAft>
                <a:spcPct val="0"/>
              </a:spcAft>
              <a:buChar char="»"/>
              <a:defRPr sz="2000">
                <a:solidFill>
                  <a:srgbClr val="0033CC"/>
                </a:solidFill>
                <a:latin typeface="Arial" panose="020B0604020202020204" pitchFamily="34" charset="0"/>
              </a:defRPr>
            </a:lvl7pPr>
            <a:lvl8pPr marL="3581400" indent="-381000" eaLnBrk="0" fontAlgn="base" hangingPunct="0">
              <a:spcBef>
                <a:spcPct val="20000"/>
              </a:spcBef>
              <a:spcAft>
                <a:spcPct val="0"/>
              </a:spcAft>
              <a:buChar char="»"/>
              <a:defRPr sz="2000">
                <a:solidFill>
                  <a:srgbClr val="0033CC"/>
                </a:solidFill>
                <a:latin typeface="Arial" panose="020B0604020202020204" pitchFamily="34" charset="0"/>
              </a:defRPr>
            </a:lvl8pPr>
            <a:lvl9pPr marL="4038600" indent="-381000" eaLnBrk="0" fontAlgn="base" hangingPunct="0">
              <a:spcBef>
                <a:spcPct val="20000"/>
              </a:spcBef>
              <a:spcAft>
                <a:spcPct val="0"/>
              </a:spcAft>
              <a:buChar char="»"/>
              <a:defRPr sz="2000">
                <a:solidFill>
                  <a:srgbClr val="0033CC"/>
                </a:solidFill>
                <a:latin typeface="Arial" panose="020B0604020202020204" pitchFamily="34" charset="0"/>
              </a:defRPr>
            </a:lvl9pPr>
          </a:lstStyle>
          <a:p>
            <a:pPr eaLnBrk="1" hangingPunct="1">
              <a:lnSpc>
                <a:spcPct val="110000"/>
              </a:lnSpc>
              <a:spcBef>
                <a:spcPct val="0"/>
              </a:spcBef>
              <a:buFontTx/>
              <a:buAutoNum type="arabicPeriod"/>
            </a:pPr>
            <a:r>
              <a:rPr lang="fr-FR" altLang="en-US" sz="2400" b="0" dirty="0">
                <a:solidFill>
                  <a:srgbClr val="220076"/>
                </a:solidFill>
                <a:latin typeface="Consolas" panose="020B0609020204030204" pitchFamily="49" charset="0"/>
              </a:rPr>
              <a:t>{	</a:t>
            </a:r>
            <a:r>
              <a:rPr lang="fr-FR" altLang="en-US" sz="2400" b="0" dirty="0" err="1">
                <a:solidFill>
                  <a:srgbClr val="220076"/>
                </a:solidFill>
                <a:latin typeface="Consolas" panose="020B0609020204030204" pitchFamily="49" charset="0"/>
              </a:rPr>
              <a:t>int</a:t>
            </a:r>
            <a:r>
              <a:rPr lang="fr-FR" altLang="en-US" sz="2400" b="0" dirty="0">
                <a:solidFill>
                  <a:srgbClr val="220076"/>
                </a:solidFill>
                <a:latin typeface="Consolas" panose="020B0609020204030204" pitchFamily="49" charset="0"/>
              </a:rPr>
              <a:t> d = 0, t;</a:t>
            </a:r>
          </a:p>
          <a:p>
            <a:pPr eaLnBrk="1" hangingPunct="1">
              <a:lnSpc>
                <a:spcPct val="110000"/>
              </a:lnSpc>
              <a:spcBef>
                <a:spcPct val="0"/>
              </a:spcBef>
              <a:buFontTx/>
              <a:buAutoNum type="arabicPeriod"/>
            </a:pPr>
            <a:r>
              <a:rPr lang="fr-FR" altLang="en-US" sz="2400" b="0" dirty="0">
                <a:solidFill>
                  <a:srgbClr val="220076"/>
                </a:solidFill>
                <a:latin typeface="Consolas" panose="020B0609020204030204" pitchFamily="49" charset="0"/>
              </a:rPr>
              <a:t> 	for(i=0;i &lt; N; i++)</a:t>
            </a:r>
          </a:p>
          <a:p>
            <a:pPr eaLnBrk="1" hangingPunct="1">
              <a:lnSpc>
                <a:spcPct val="110000"/>
              </a:lnSpc>
              <a:spcBef>
                <a:spcPct val="0"/>
              </a:spcBef>
              <a:buFontTx/>
              <a:buAutoNum type="arabicPeriod"/>
            </a:pPr>
            <a:r>
              <a:rPr lang="fr-FR" altLang="en-US" sz="2400" b="0" dirty="0">
                <a:solidFill>
                  <a:srgbClr val="220076"/>
                </a:solidFill>
                <a:latin typeface="Consolas" panose="020B0609020204030204" pitchFamily="49" charset="0"/>
              </a:rPr>
              <a:t>		if(A[i]%6==0){</a:t>
            </a:r>
          </a:p>
          <a:p>
            <a:pPr eaLnBrk="1" hangingPunct="1">
              <a:lnSpc>
                <a:spcPct val="110000"/>
              </a:lnSpc>
              <a:spcBef>
                <a:spcPct val="0"/>
              </a:spcBef>
              <a:buFontTx/>
              <a:buAutoNum type="arabicPeriod"/>
            </a:pPr>
            <a:r>
              <a:rPr lang="fr-FR" altLang="en-US" sz="2400" b="0" dirty="0">
                <a:solidFill>
                  <a:srgbClr val="220076"/>
                </a:solidFill>
                <a:latin typeface="Consolas" panose="020B0609020204030204" pitchFamily="49" charset="0"/>
              </a:rPr>
              <a:t>			t=A[i];  A[i]=A[d]; A[d] = t;</a:t>
            </a:r>
          </a:p>
          <a:p>
            <a:pPr eaLnBrk="1" hangingPunct="1">
              <a:lnSpc>
                <a:spcPct val="110000"/>
              </a:lnSpc>
              <a:spcBef>
                <a:spcPct val="0"/>
              </a:spcBef>
              <a:buFontTx/>
              <a:buAutoNum type="arabicPeriod"/>
            </a:pPr>
            <a:r>
              <a:rPr lang="fr-FR" altLang="en-US" sz="2400" b="0" dirty="0">
                <a:solidFill>
                  <a:srgbClr val="220076"/>
                </a:solidFill>
                <a:latin typeface="Consolas" panose="020B0609020204030204" pitchFamily="49" charset="0"/>
              </a:rPr>
              <a:t>			d++;</a:t>
            </a:r>
          </a:p>
          <a:p>
            <a:pPr eaLnBrk="1" hangingPunct="1">
              <a:lnSpc>
                <a:spcPct val="110000"/>
              </a:lnSpc>
              <a:spcBef>
                <a:spcPct val="0"/>
              </a:spcBef>
              <a:buFontTx/>
              <a:buAutoNum type="arabicPeriod"/>
            </a:pPr>
            <a:r>
              <a:rPr lang="fr-FR" altLang="en-US" sz="2400" b="0" dirty="0">
                <a:solidFill>
                  <a:srgbClr val="220076"/>
                </a:solidFill>
                <a:latin typeface="Consolas" panose="020B0609020204030204" pitchFamily="49" charset="0"/>
              </a:rPr>
              <a:t>		}</a:t>
            </a:r>
          </a:p>
          <a:p>
            <a:pPr eaLnBrk="1" hangingPunct="1">
              <a:lnSpc>
                <a:spcPct val="110000"/>
              </a:lnSpc>
              <a:spcBef>
                <a:spcPct val="0"/>
              </a:spcBef>
              <a:buFontTx/>
              <a:buAutoNum type="arabicPeriod"/>
            </a:pPr>
            <a:r>
              <a:rPr lang="fr-FR" altLang="en-US" sz="2400" b="0" dirty="0">
                <a:solidFill>
                  <a:srgbClr val="220076"/>
                </a:solidFill>
                <a:latin typeface="Consolas" panose="020B0609020204030204" pitchFamily="49" charset="0"/>
              </a:rPr>
              <a:t>	for(i=d; i &lt; N; i++)</a:t>
            </a:r>
          </a:p>
          <a:p>
            <a:pPr eaLnBrk="1" hangingPunct="1">
              <a:lnSpc>
                <a:spcPct val="110000"/>
              </a:lnSpc>
              <a:spcBef>
                <a:spcPct val="0"/>
              </a:spcBef>
              <a:buFontTx/>
              <a:buAutoNum type="arabicPeriod"/>
            </a:pPr>
            <a:r>
              <a:rPr lang="fr-FR" altLang="en-US" sz="2400" b="0" dirty="0">
                <a:solidFill>
                  <a:srgbClr val="220076"/>
                </a:solidFill>
                <a:latin typeface="Consolas" panose="020B0609020204030204" pitchFamily="49" charset="0"/>
              </a:rPr>
              <a:t>		if(A[i]%3 != 0){</a:t>
            </a:r>
          </a:p>
          <a:p>
            <a:pPr eaLnBrk="1" hangingPunct="1">
              <a:lnSpc>
                <a:spcPct val="110000"/>
              </a:lnSpc>
              <a:spcBef>
                <a:spcPct val="0"/>
              </a:spcBef>
              <a:buFontTx/>
              <a:buAutoNum type="arabicPeriod"/>
            </a:pPr>
            <a:r>
              <a:rPr lang="fr-FR" altLang="en-US" sz="2400" b="0" dirty="0">
                <a:solidFill>
                  <a:srgbClr val="220076"/>
                </a:solidFill>
                <a:latin typeface="Consolas" panose="020B0609020204030204" pitchFamily="49" charset="0"/>
              </a:rPr>
              <a:t>			t=A[i];   A[i]=A[d];  A[d] = t;</a:t>
            </a:r>
          </a:p>
          <a:p>
            <a:pPr eaLnBrk="1" hangingPunct="1">
              <a:lnSpc>
                <a:spcPct val="110000"/>
              </a:lnSpc>
              <a:spcBef>
                <a:spcPct val="0"/>
              </a:spcBef>
              <a:buFontTx/>
              <a:buAutoNum type="arabicPeriod"/>
            </a:pPr>
            <a:r>
              <a:rPr lang="fr-FR" altLang="en-US" sz="2400" b="0" dirty="0">
                <a:solidFill>
                  <a:srgbClr val="220076"/>
                </a:solidFill>
                <a:latin typeface="Consolas" panose="020B0609020204030204" pitchFamily="49" charset="0"/>
              </a:rPr>
              <a:t>			d++;</a:t>
            </a:r>
          </a:p>
          <a:p>
            <a:pPr eaLnBrk="1" hangingPunct="1">
              <a:lnSpc>
                <a:spcPct val="110000"/>
              </a:lnSpc>
              <a:spcBef>
                <a:spcPct val="0"/>
              </a:spcBef>
              <a:buFontTx/>
              <a:buAutoNum type="arabicPeriod"/>
            </a:pPr>
            <a:r>
              <a:rPr lang="fr-FR" altLang="en-US" sz="2400" b="0" dirty="0">
                <a:solidFill>
                  <a:srgbClr val="220076"/>
                </a:solidFill>
                <a:latin typeface="Consolas" panose="020B0609020204030204" pitchFamily="49" charset="0"/>
              </a:rPr>
              <a:t>		}</a:t>
            </a:r>
          </a:p>
          <a:p>
            <a:pPr eaLnBrk="1" hangingPunct="1">
              <a:lnSpc>
                <a:spcPct val="110000"/>
              </a:lnSpc>
              <a:spcBef>
                <a:spcPct val="0"/>
              </a:spcBef>
              <a:buFontTx/>
              <a:buAutoNum type="arabicPeriod"/>
            </a:pPr>
            <a:r>
              <a:rPr lang="fr-FR" altLang="en-US" sz="2400" b="0" dirty="0">
                <a:solidFill>
                  <a:srgbClr val="220076"/>
                </a:solidFill>
                <a:latin typeface="Consolas" panose="020B0609020204030204" pitchFamily="49" charset="0"/>
              </a:rPr>
              <a:t>}</a:t>
            </a:r>
            <a:endParaRPr lang="en-US" altLang="en-US" sz="2400" b="0" dirty="0">
              <a:solidFill>
                <a:srgbClr val="220076"/>
              </a:solidFill>
              <a:latin typeface="Consolas" panose="020B0609020204030204" pitchFamily="49" charset="0"/>
            </a:endParaRPr>
          </a:p>
        </p:txBody>
      </p:sp>
      <p:sp>
        <p:nvSpPr>
          <p:cNvPr id="2" name="Slide Number Placeholder 1">
            <a:extLst>
              <a:ext uri="{FF2B5EF4-FFF2-40B4-BE49-F238E27FC236}">
                <a16:creationId xmlns:a16="http://schemas.microsoft.com/office/drawing/2014/main" id="{FBB8C0CB-DE4E-4838-8596-7E5A121961CF}"/>
              </a:ext>
            </a:extLst>
          </p:cNvPr>
          <p:cNvSpPr>
            <a:spLocks noGrp="1"/>
          </p:cNvSpPr>
          <p:nvPr>
            <p:ph type="sldNum" sz="quarter" idx="12"/>
          </p:nvPr>
        </p:nvSpPr>
        <p:spPr/>
        <p:txBody>
          <a:bodyPr/>
          <a:lstStyle/>
          <a:p>
            <a:pPr>
              <a:defRPr/>
            </a:pPr>
            <a:fld id="{433BCE07-93B6-431C-B811-61266185107F}" type="slidenum">
              <a:rPr lang="en-US" altLang="en-US" smtClean="0"/>
              <a:pPr>
                <a:defRPr/>
              </a:pPr>
              <a:t>49</a:t>
            </a:fld>
            <a:endParaRPr lang="en-US"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8515" name="Rectangle 2"/>
          <p:cNvSpPr>
            <a:spLocks noGrp="1" noChangeArrowheads="1"/>
          </p:cNvSpPr>
          <p:nvPr>
            <p:ph type="title"/>
          </p:nvPr>
        </p:nvSpPr>
        <p:spPr>
          <a:xfrm>
            <a:off x="228600" y="122237"/>
            <a:ext cx="8534400" cy="944563"/>
          </a:xfrm>
        </p:spPr>
        <p:txBody>
          <a:bodyPr/>
          <a:lstStyle/>
          <a:p>
            <a:r>
              <a:rPr lang="en-US" altLang="en-US"/>
              <a:t>Giới thiệu</a:t>
            </a:r>
          </a:p>
        </p:txBody>
      </p:sp>
      <p:sp>
        <p:nvSpPr>
          <p:cNvPr id="837639" name="Rectangle 3"/>
          <p:cNvSpPr>
            <a:spLocks noChangeArrowheads="1"/>
          </p:cNvSpPr>
          <p:nvPr/>
        </p:nvSpPr>
        <p:spPr bwMode="auto">
          <a:xfrm>
            <a:off x="228600" y="2056660"/>
            <a:ext cx="8686800" cy="1971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406400" indent="-406400">
              <a:spcBef>
                <a:spcPct val="20000"/>
              </a:spcBef>
              <a:buChar char="•"/>
              <a:defRPr sz="3200">
                <a:solidFill>
                  <a:srgbClr val="0033CC"/>
                </a:solidFill>
                <a:latin typeface="Arial" panose="020B0604020202020204" pitchFamily="34" charset="0"/>
              </a:defRPr>
            </a:lvl1pPr>
            <a:lvl2pPr marL="1214438" indent="-533400">
              <a:spcBef>
                <a:spcPct val="20000"/>
              </a:spcBef>
              <a:buChar char="–"/>
              <a:defRPr sz="2800">
                <a:solidFill>
                  <a:srgbClr val="0033CC"/>
                </a:solidFill>
                <a:latin typeface="Arial" panose="020B0604020202020204" pitchFamily="34" charset="0"/>
              </a:defRPr>
            </a:lvl2pPr>
            <a:lvl3pPr marL="1785938" indent="-457200">
              <a:spcBef>
                <a:spcPct val="20000"/>
              </a:spcBef>
              <a:buChar char="•"/>
              <a:defRPr sz="2400">
                <a:solidFill>
                  <a:srgbClr val="0033CC"/>
                </a:solidFill>
                <a:latin typeface="Arial" panose="020B0604020202020204" pitchFamily="34" charset="0"/>
              </a:defRPr>
            </a:lvl3pPr>
            <a:lvl4pPr marL="2281238" indent="-381000">
              <a:spcBef>
                <a:spcPct val="20000"/>
              </a:spcBef>
              <a:buChar char="–"/>
              <a:defRPr sz="2000">
                <a:solidFill>
                  <a:srgbClr val="0033CC"/>
                </a:solidFill>
                <a:latin typeface="Arial" panose="020B0604020202020204" pitchFamily="34" charset="0"/>
              </a:defRPr>
            </a:lvl4pPr>
            <a:lvl5pPr marL="2776538" indent="-381000">
              <a:spcBef>
                <a:spcPct val="20000"/>
              </a:spcBef>
              <a:buChar char="»"/>
              <a:defRPr sz="2000">
                <a:solidFill>
                  <a:srgbClr val="0033CC"/>
                </a:solidFill>
                <a:latin typeface="Arial" panose="020B0604020202020204" pitchFamily="34" charset="0"/>
              </a:defRPr>
            </a:lvl5pPr>
            <a:lvl6pPr marL="3233738" indent="-381000" eaLnBrk="0" fontAlgn="base" hangingPunct="0">
              <a:spcBef>
                <a:spcPct val="20000"/>
              </a:spcBef>
              <a:spcAft>
                <a:spcPct val="0"/>
              </a:spcAft>
              <a:buChar char="»"/>
              <a:defRPr sz="2000">
                <a:solidFill>
                  <a:srgbClr val="0033CC"/>
                </a:solidFill>
                <a:latin typeface="Arial" panose="020B0604020202020204" pitchFamily="34" charset="0"/>
              </a:defRPr>
            </a:lvl6pPr>
            <a:lvl7pPr marL="3690938" indent="-381000" eaLnBrk="0" fontAlgn="base" hangingPunct="0">
              <a:spcBef>
                <a:spcPct val="20000"/>
              </a:spcBef>
              <a:spcAft>
                <a:spcPct val="0"/>
              </a:spcAft>
              <a:buChar char="»"/>
              <a:defRPr sz="2000">
                <a:solidFill>
                  <a:srgbClr val="0033CC"/>
                </a:solidFill>
                <a:latin typeface="Arial" panose="020B0604020202020204" pitchFamily="34" charset="0"/>
              </a:defRPr>
            </a:lvl7pPr>
            <a:lvl8pPr marL="4148138" indent="-381000" eaLnBrk="0" fontAlgn="base" hangingPunct="0">
              <a:spcBef>
                <a:spcPct val="20000"/>
              </a:spcBef>
              <a:spcAft>
                <a:spcPct val="0"/>
              </a:spcAft>
              <a:buChar char="»"/>
              <a:defRPr sz="2000">
                <a:solidFill>
                  <a:srgbClr val="0033CC"/>
                </a:solidFill>
                <a:latin typeface="Arial" panose="020B0604020202020204" pitchFamily="34" charset="0"/>
              </a:defRPr>
            </a:lvl8pPr>
            <a:lvl9pPr marL="4605338" indent="-381000" eaLnBrk="0" fontAlgn="base" hangingPunct="0">
              <a:spcBef>
                <a:spcPct val="20000"/>
              </a:spcBef>
              <a:spcAft>
                <a:spcPct val="0"/>
              </a:spcAft>
              <a:buChar char="»"/>
              <a:defRPr sz="2000">
                <a:solidFill>
                  <a:srgbClr val="0033CC"/>
                </a:solidFill>
                <a:latin typeface="Arial" panose="020B0604020202020204" pitchFamily="34" charset="0"/>
              </a:defRPr>
            </a:lvl9pPr>
          </a:lstStyle>
          <a:p>
            <a:pPr eaLnBrk="1" hangingPunct="1">
              <a:buFontTx/>
              <a:buNone/>
            </a:pPr>
            <a:r>
              <a:rPr lang="en-US" altLang="en-US" sz="2400" dirty="0" err="1">
                <a:solidFill>
                  <a:srgbClr val="220076"/>
                </a:solidFill>
              </a:rPr>
              <a:t>Phương</a:t>
            </a:r>
            <a:r>
              <a:rPr lang="en-US" altLang="en-US" sz="2400" dirty="0">
                <a:solidFill>
                  <a:srgbClr val="220076"/>
                </a:solidFill>
              </a:rPr>
              <a:t> </a:t>
            </a:r>
            <a:r>
              <a:rPr lang="en-US" altLang="en-US" sz="2400" dirty="0" err="1">
                <a:solidFill>
                  <a:srgbClr val="220076"/>
                </a:solidFill>
              </a:rPr>
              <a:t>pháp</a:t>
            </a:r>
            <a:r>
              <a:rPr lang="en-US" altLang="en-US" sz="2400" dirty="0">
                <a:solidFill>
                  <a:srgbClr val="220076"/>
                </a:solidFill>
              </a:rPr>
              <a:t>: </a:t>
            </a:r>
            <a:r>
              <a:rPr lang="en-US" altLang="en-US" sz="2400" b="0" dirty="0" err="1">
                <a:solidFill>
                  <a:srgbClr val="220076"/>
                </a:solidFill>
              </a:rPr>
              <a:t>Điểm</a:t>
            </a:r>
            <a:r>
              <a:rPr lang="en-US" altLang="en-US" sz="2400" b="0" dirty="0">
                <a:solidFill>
                  <a:srgbClr val="220076"/>
                </a:solidFill>
              </a:rPr>
              <a:t> </a:t>
            </a:r>
            <a:r>
              <a:rPr lang="en-US" altLang="en-US" sz="2400" b="0" dirty="0" err="1">
                <a:solidFill>
                  <a:srgbClr val="220076"/>
                </a:solidFill>
              </a:rPr>
              <a:t>của</a:t>
            </a:r>
            <a:r>
              <a:rPr lang="en-US" altLang="en-US" sz="2400" b="0" dirty="0">
                <a:solidFill>
                  <a:srgbClr val="220076"/>
                </a:solidFill>
              </a:rPr>
              <a:t> </a:t>
            </a:r>
            <a:r>
              <a:rPr lang="en-US" altLang="en-US" sz="2400" b="0" dirty="0" err="1">
                <a:solidFill>
                  <a:srgbClr val="220076"/>
                </a:solidFill>
              </a:rPr>
              <a:t>mỗi</a:t>
            </a:r>
            <a:r>
              <a:rPr lang="en-US" altLang="en-US" sz="2400" b="0" dirty="0">
                <a:solidFill>
                  <a:srgbClr val="220076"/>
                </a:solidFill>
              </a:rPr>
              <a:t> </a:t>
            </a:r>
            <a:r>
              <a:rPr lang="en-US" altLang="en-US" sz="2400" b="0" dirty="0" err="1">
                <a:solidFill>
                  <a:srgbClr val="220076"/>
                </a:solidFill>
              </a:rPr>
              <a:t>sinh</a:t>
            </a:r>
            <a:r>
              <a:rPr lang="en-US" altLang="en-US" sz="2400" b="0" dirty="0">
                <a:solidFill>
                  <a:srgbClr val="220076"/>
                </a:solidFill>
              </a:rPr>
              <a:t> </a:t>
            </a:r>
            <a:r>
              <a:rPr lang="en-US" altLang="en-US" sz="2400" b="0" dirty="0" err="1">
                <a:solidFill>
                  <a:srgbClr val="220076"/>
                </a:solidFill>
              </a:rPr>
              <a:t>viên</a:t>
            </a:r>
            <a:r>
              <a:rPr lang="en-US" altLang="en-US" sz="2400" b="0" dirty="0">
                <a:solidFill>
                  <a:srgbClr val="220076"/>
                </a:solidFill>
              </a:rPr>
              <a:t> </a:t>
            </a:r>
            <a:r>
              <a:rPr lang="en-US" altLang="en-US" sz="2400" b="0" dirty="0" err="1">
                <a:solidFill>
                  <a:srgbClr val="220076"/>
                </a:solidFill>
              </a:rPr>
              <a:t>là</a:t>
            </a:r>
            <a:r>
              <a:rPr lang="en-US" altLang="en-US" sz="2400" b="0" dirty="0">
                <a:solidFill>
                  <a:srgbClr val="220076"/>
                </a:solidFill>
              </a:rPr>
              <a:t> 1 </a:t>
            </a:r>
            <a:r>
              <a:rPr lang="en-US" altLang="en-US" sz="2400" b="0" dirty="0" err="1">
                <a:solidFill>
                  <a:srgbClr val="220076"/>
                </a:solidFill>
              </a:rPr>
              <a:t>biến</a:t>
            </a:r>
            <a:endParaRPr lang="en-US" altLang="en-US" sz="2400" b="0" dirty="0">
              <a:solidFill>
                <a:srgbClr val="220076"/>
              </a:solidFill>
            </a:endParaRPr>
          </a:p>
          <a:p>
            <a:pPr eaLnBrk="1" hangingPunct="1"/>
            <a:r>
              <a:rPr lang="en-US" altLang="en-US" sz="2000" b="0" dirty="0" err="1">
                <a:solidFill>
                  <a:srgbClr val="220076"/>
                </a:solidFill>
              </a:rPr>
              <a:t>Tên</a:t>
            </a:r>
            <a:r>
              <a:rPr lang="en-US" altLang="en-US" sz="2000" b="0" dirty="0">
                <a:solidFill>
                  <a:srgbClr val="220076"/>
                </a:solidFill>
              </a:rPr>
              <a:t> </a:t>
            </a:r>
            <a:r>
              <a:rPr lang="en-US" altLang="en-US" sz="2000" b="0" dirty="0" err="1">
                <a:solidFill>
                  <a:srgbClr val="220076"/>
                </a:solidFill>
              </a:rPr>
              <a:t>biến</a:t>
            </a:r>
            <a:r>
              <a:rPr lang="en-US" altLang="en-US" sz="2000" b="0" dirty="0">
                <a:solidFill>
                  <a:srgbClr val="220076"/>
                </a:solidFill>
              </a:rPr>
              <a:t> </a:t>
            </a:r>
            <a:r>
              <a:rPr lang="en-US" altLang="en-US" sz="2000" b="0" dirty="0" err="1">
                <a:solidFill>
                  <a:srgbClr val="220076"/>
                </a:solidFill>
              </a:rPr>
              <a:t>là</a:t>
            </a:r>
            <a:r>
              <a:rPr lang="en-US" altLang="en-US" sz="2000" b="0" dirty="0">
                <a:solidFill>
                  <a:srgbClr val="220076"/>
                </a:solidFill>
              </a:rPr>
              <a:t> </a:t>
            </a:r>
            <a:r>
              <a:rPr lang="en-US" altLang="en-US" sz="2000" b="0" dirty="0" err="1">
                <a:solidFill>
                  <a:srgbClr val="220076"/>
                </a:solidFill>
              </a:rPr>
              <a:t>tên</a:t>
            </a:r>
            <a:r>
              <a:rPr lang="en-US" altLang="en-US" sz="2000" b="0" dirty="0">
                <a:solidFill>
                  <a:srgbClr val="220076"/>
                </a:solidFill>
              </a:rPr>
              <a:t> </a:t>
            </a:r>
            <a:r>
              <a:rPr lang="en-US" altLang="en-US" sz="2000" b="0" dirty="0" err="1">
                <a:solidFill>
                  <a:srgbClr val="220076"/>
                </a:solidFill>
              </a:rPr>
              <a:t>sinh</a:t>
            </a:r>
            <a:r>
              <a:rPr lang="en-US" altLang="en-US" sz="2000" b="0" dirty="0">
                <a:solidFill>
                  <a:srgbClr val="220076"/>
                </a:solidFill>
              </a:rPr>
              <a:t> </a:t>
            </a:r>
            <a:r>
              <a:rPr lang="en-US" altLang="en-US" sz="2000" b="0" dirty="0" err="1">
                <a:solidFill>
                  <a:srgbClr val="220076"/>
                </a:solidFill>
              </a:rPr>
              <a:t>viên</a:t>
            </a:r>
            <a:endParaRPr lang="en-US" altLang="en-US" sz="2000" b="0" dirty="0">
              <a:solidFill>
                <a:srgbClr val="220076"/>
              </a:solidFill>
            </a:endParaRPr>
          </a:p>
          <a:p>
            <a:pPr eaLnBrk="1" hangingPunct="1">
              <a:buFontTx/>
              <a:buNone/>
            </a:pPr>
            <a:r>
              <a:rPr lang="en-US" altLang="en-US" sz="2000" b="0" dirty="0">
                <a:solidFill>
                  <a:srgbClr val="220076"/>
                </a:solidFill>
              </a:rPr>
              <a:t>		</a:t>
            </a:r>
            <a:r>
              <a:rPr lang="en-US" altLang="en-US" sz="2000" b="0" dirty="0" err="1">
                <a:solidFill>
                  <a:srgbClr val="220076"/>
                </a:solidFill>
              </a:rPr>
              <a:t>Ví</a:t>
            </a:r>
            <a:r>
              <a:rPr lang="en-US" altLang="en-US" sz="2000" b="0" dirty="0">
                <a:solidFill>
                  <a:srgbClr val="220076"/>
                </a:solidFill>
              </a:rPr>
              <a:t> </a:t>
            </a:r>
            <a:r>
              <a:rPr lang="en-US" altLang="en-US" sz="2000" b="0" dirty="0" err="1">
                <a:solidFill>
                  <a:srgbClr val="220076"/>
                </a:solidFill>
              </a:rPr>
              <a:t>dụ</a:t>
            </a:r>
            <a:r>
              <a:rPr lang="en-US" altLang="en-US" sz="2000" b="0" dirty="0">
                <a:solidFill>
                  <a:srgbClr val="220076"/>
                </a:solidFill>
              </a:rPr>
              <a:t>:  </a:t>
            </a:r>
            <a:r>
              <a:rPr lang="en-US" altLang="en-US" sz="2000" b="0" dirty="0">
                <a:solidFill>
                  <a:srgbClr val="0000CC"/>
                </a:solidFill>
              </a:rPr>
              <a:t>int An, Anh, Binh1, Binh2, Cuong,….. Van, Viet</a:t>
            </a:r>
            <a:r>
              <a:rPr lang="en-US" altLang="en-US" sz="2000" b="0" dirty="0">
                <a:solidFill>
                  <a:srgbClr val="220076"/>
                </a:solidFill>
              </a:rPr>
              <a:t>; </a:t>
            </a:r>
          </a:p>
          <a:p>
            <a:pPr eaLnBrk="1" hangingPunct="1"/>
            <a:r>
              <a:rPr lang="en-US" altLang="en-US" sz="2000" b="0" dirty="0" err="1">
                <a:solidFill>
                  <a:srgbClr val="220076"/>
                </a:solidFill>
              </a:rPr>
              <a:t>Tên</a:t>
            </a:r>
            <a:r>
              <a:rPr lang="en-US" altLang="en-US" sz="2000" b="0" dirty="0">
                <a:solidFill>
                  <a:srgbClr val="220076"/>
                </a:solidFill>
              </a:rPr>
              <a:t> </a:t>
            </a:r>
            <a:r>
              <a:rPr lang="en-US" altLang="en-US" sz="2000" b="0" dirty="0" err="1">
                <a:solidFill>
                  <a:srgbClr val="220076"/>
                </a:solidFill>
              </a:rPr>
              <a:t>biến</a:t>
            </a:r>
            <a:r>
              <a:rPr lang="en-US" altLang="en-US" sz="2000" b="0" dirty="0">
                <a:solidFill>
                  <a:srgbClr val="220076"/>
                </a:solidFill>
              </a:rPr>
              <a:t> </a:t>
            </a:r>
            <a:r>
              <a:rPr lang="en-US" altLang="en-US" sz="2000" b="0" dirty="0" err="1">
                <a:solidFill>
                  <a:srgbClr val="220076"/>
                </a:solidFill>
              </a:rPr>
              <a:t>dạng</a:t>
            </a:r>
            <a:r>
              <a:rPr lang="en-US" altLang="en-US" sz="2000" b="0" dirty="0">
                <a:solidFill>
                  <a:srgbClr val="220076"/>
                </a:solidFill>
              </a:rPr>
              <a:t> “</a:t>
            </a:r>
            <a:r>
              <a:rPr lang="en-US" altLang="en-US" sz="2000" i="1" dirty="0">
                <a:solidFill>
                  <a:srgbClr val="0000CC"/>
                </a:solidFill>
              </a:rPr>
              <a:t>dx</a:t>
            </a:r>
            <a:r>
              <a:rPr lang="en-US" altLang="en-US" sz="2000" b="0" dirty="0">
                <a:solidFill>
                  <a:srgbClr val="220076"/>
                </a:solidFill>
              </a:rPr>
              <a:t>” </a:t>
            </a:r>
            <a:r>
              <a:rPr lang="en-US" altLang="en-US" sz="2000" b="0" dirty="0" err="1">
                <a:solidFill>
                  <a:srgbClr val="220076"/>
                </a:solidFill>
              </a:rPr>
              <a:t>với</a:t>
            </a:r>
            <a:r>
              <a:rPr lang="en-US" altLang="en-US" sz="2000" b="0" dirty="0">
                <a:solidFill>
                  <a:srgbClr val="220076"/>
                </a:solidFill>
              </a:rPr>
              <a:t> </a:t>
            </a:r>
            <a:r>
              <a:rPr lang="en-US" altLang="en-US" sz="2000" i="1" dirty="0">
                <a:solidFill>
                  <a:srgbClr val="220076"/>
                </a:solidFill>
              </a:rPr>
              <a:t>x</a:t>
            </a:r>
            <a:r>
              <a:rPr lang="en-US" altLang="en-US" sz="2000" b="0" dirty="0">
                <a:solidFill>
                  <a:srgbClr val="220076"/>
                </a:solidFill>
              </a:rPr>
              <a:t> </a:t>
            </a:r>
            <a:r>
              <a:rPr lang="en-US" altLang="en-US" sz="2000" b="0" dirty="0" err="1">
                <a:solidFill>
                  <a:srgbClr val="220076"/>
                </a:solidFill>
              </a:rPr>
              <a:t>là</a:t>
            </a:r>
            <a:r>
              <a:rPr lang="en-US" altLang="en-US" sz="2000" b="0" dirty="0">
                <a:solidFill>
                  <a:srgbClr val="220076"/>
                </a:solidFill>
              </a:rPr>
              <a:t> </a:t>
            </a:r>
            <a:r>
              <a:rPr lang="en-US" altLang="en-US" sz="2000" b="0" dirty="0" err="1">
                <a:solidFill>
                  <a:srgbClr val="220076"/>
                </a:solidFill>
              </a:rPr>
              <a:t>chỉ</a:t>
            </a:r>
            <a:r>
              <a:rPr lang="en-US" altLang="en-US" sz="2000" b="0" dirty="0">
                <a:solidFill>
                  <a:srgbClr val="220076"/>
                </a:solidFill>
              </a:rPr>
              <a:t> </a:t>
            </a:r>
            <a:r>
              <a:rPr lang="en-US" altLang="en-US" sz="2000" b="0" dirty="0" err="1">
                <a:solidFill>
                  <a:srgbClr val="220076"/>
                </a:solidFill>
              </a:rPr>
              <a:t>số</a:t>
            </a:r>
            <a:r>
              <a:rPr lang="en-US" altLang="en-US" sz="2000" b="0" dirty="0">
                <a:solidFill>
                  <a:srgbClr val="220076"/>
                </a:solidFill>
              </a:rPr>
              <a:t> </a:t>
            </a:r>
            <a:r>
              <a:rPr lang="en-US" altLang="en-US" sz="2000" b="0" dirty="0" err="1">
                <a:solidFill>
                  <a:srgbClr val="220076"/>
                </a:solidFill>
              </a:rPr>
              <a:t>thứ</a:t>
            </a:r>
            <a:r>
              <a:rPr lang="en-US" altLang="en-US" sz="2000" b="0" dirty="0">
                <a:solidFill>
                  <a:srgbClr val="220076"/>
                </a:solidFill>
              </a:rPr>
              <a:t> </a:t>
            </a:r>
            <a:r>
              <a:rPr lang="en-US" altLang="en-US" sz="2000" b="0" dirty="0" err="1">
                <a:solidFill>
                  <a:srgbClr val="220076"/>
                </a:solidFill>
              </a:rPr>
              <a:t>tự</a:t>
            </a:r>
            <a:r>
              <a:rPr lang="en-US" altLang="en-US" sz="2000" b="0" dirty="0">
                <a:solidFill>
                  <a:srgbClr val="220076"/>
                </a:solidFill>
              </a:rPr>
              <a:t> </a:t>
            </a:r>
            <a:r>
              <a:rPr lang="en-US" altLang="en-US" sz="2000" b="0" dirty="0" err="1">
                <a:solidFill>
                  <a:srgbClr val="220076"/>
                </a:solidFill>
              </a:rPr>
              <a:t>của</a:t>
            </a:r>
            <a:r>
              <a:rPr lang="en-US" altLang="en-US" sz="2000" b="0" dirty="0">
                <a:solidFill>
                  <a:srgbClr val="220076"/>
                </a:solidFill>
              </a:rPr>
              <a:t> SV </a:t>
            </a:r>
            <a:r>
              <a:rPr lang="en-US" altLang="en-US" sz="2000" b="0" dirty="0" err="1">
                <a:solidFill>
                  <a:srgbClr val="220076"/>
                </a:solidFill>
              </a:rPr>
              <a:t>trong</a:t>
            </a:r>
            <a:r>
              <a:rPr lang="en-US" altLang="en-US" sz="2000" b="0" dirty="0">
                <a:solidFill>
                  <a:srgbClr val="220076"/>
                </a:solidFill>
              </a:rPr>
              <a:t> </a:t>
            </a:r>
            <a:r>
              <a:rPr lang="en-US" altLang="en-US" sz="2000" b="0" dirty="0" err="1">
                <a:solidFill>
                  <a:srgbClr val="220076"/>
                </a:solidFill>
              </a:rPr>
              <a:t>lớp</a:t>
            </a:r>
            <a:endParaRPr lang="en-US" altLang="en-US" sz="2000" b="0" dirty="0">
              <a:solidFill>
                <a:srgbClr val="220076"/>
              </a:solidFill>
            </a:endParaRPr>
          </a:p>
          <a:p>
            <a:pPr eaLnBrk="1" hangingPunct="1">
              <a:buFontTx/>
              <a:buNone/>
            </a:pPr>
            <a:r>
              <a:rPr lang="en-US" altLang="en-US" sz="2000" b="0" dirty="0">
                <a:solidFill>
                  <a:srgbClr val="220076"/>
                </a:solidFill>
              </a:rPr>
              <a:t>		</a:t>
            </a:r>
            <a:r>
              <a:rPr lang="en-US" altLang="en-US" sz="2000" b="0" dirty="0" err="1">
                <a:solidFill>
                  <a:srgbClr val="220076"/>
                </a:solidFill>
              </a:rPr>
              <a:t>Ví</a:t>
            </a:r>
            <a:r>
              <a:rPr lang="en-US" altLang="en-US" sz="2000" b="0" dirty="0">
                <a:solidFill>
                  <a:srgbClr val="220076"/>
                </a:solidFill>
              </a:rPr>
              <a:t> </a:t>
            </a:r>
            <a:r>
              <a:rPr lang="en-US" altLang="en-US" sz="2000" b="0" dirty="0" err="1">
                <a:solidFill>
                  <a:srgbClr val="220076"/>
                </a:solidFill>
              </a:rPr>
              <a:t>dụ</a:t>
            </a:r>
            <a:r>
              <a:rPr lang="en-US" altLang="en-US" sz="2000" b="0" dirty="0">
                <a:solidFill>
                  <a:srgbClr val="220076"/>
                </a:solidFill>
              </a:rPr>
              <a:t>:  </a:t>
            </a:r>
            <a:r>
              <a:rPr lang="en-US" altLang="en-US" sz="2000" b="0" dirty="0">
                <a:solidFill>
                  <a:srgbClr val="0000CC"/>
                </a:solidFill>
              </a:rPr>
              <a:t>int d1, d2, d3,……,d50;</a:t>
            </a:r>
          </a:p>
        </p:txBody>
      </p:sp>
      <p:sp>
        <p:nvSpPr>
          <p:cNvPr id="448518" name="Rectangle 3"/>
          <p:cNvSpPr>
            <a:spLocks noChangeArrowheads="1"/>
          </p:cNvSpPr>
          <p:nvPr/>
        </p:nvSpPr>
        <p:spPr bwMode="auto">
          <a:xfrm>
            <a:off x="228600" y="914400"/>
            <a:ext cx="868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406400" indent="-406400">
              <a:spcBef>
                <a:spcPct val="20000"/>
              </a:spcBef>
              <a:buChar char="•"/>
              <a:defRPr sz="3200">
                <a:solidFill>
                  <a:srgbClr val="0033CC"/>
                </a:solidFill>
                <a:latin typeface="Arial" panose="020B0604020202020204" pitchFamily="34" charset="0"/>
              </a:defRPr>
            </a:lvl1pPr>
            <a:lvl2pPr marL="806450" indent="-285750">
              <a:spcBef>
                <a:spcPct val="20000"/>
              </a:spcBef>
              <a:buChar char="–"/>
              <a:defRPr sz="2800">
                <a:solidFill>
                  <a:srgbClr val="0033CC"/>
                </a:solidFill>
                <a:latin typeface="Arial" panose="020B0604020202020204" pitchFamily="34" charset="0"/>
              </a:defRPr>
            </a:lvl2pPr>
            <a:lvl3pPr marL="114935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eaLnBrk="1" hangingPunct="1">
              <a:lnSpc>
                <a:spcPct val="105000"/>
              </a:lnSpc>
              <a:buFontTx/>
              <a:buNone/>
            </a:pPr>
            <a:r>
              <a:rPr lang="en-US" altLang="en-US" sz="2400" dirty="0" err="1">
                <a:solidFill>
                  <a:srgbClr val="220076"/>
                </a:solidFill>
              </a:rPr>
              <a:t>Bài</a:t>
            </a:r>
            <a:r>
              <a:rPr lang="en-US" altLang="en-US" sz="2400" dirty="0">
                <a:solidFill>
                  <a:srgbClr val="220076"/>
                </a:solidFill>
              </a:rPr>
              <a:t> </a:t>
            </a:r>
            <a:r>
              <a:rPr lang="en-US" altLang="en-US" sz="2400" dirty="0" err="1">
                <a:solidFill>
                  <a:srgbClr val="220076"/>
                </a:solidFill>
              </a:rPr>
              <a:t>toán</a:t>
            </a:r>
            <a:r>
              <a:rPr lang="en-US" altLang="en-US" sz="2000" dirty="0">
                <a:solidFill>
                  <a:srgbClr val="220076"/>
                </a:solidFill>
              </a:rPr>
              <a:t>:</a:t>
            </a:r>
            <a:r>
              <a:rPr lang="en-US" altLang="en-US" sz="2400" dirty="0">
                <a:solidFill>
                  <a:srgbClr val="220076"/>
                </a:solidFill>
              </a:rPr>
              <a:t> </a:t>
            </a:r>
          </a:p>
          <a:p>
            <a:pPr eaLnBrk="1" hangingPunct="1">
              <a:lnSpc>
                <a:spcPct val="105000"/>
              </a:lnSpc>
            </a:pPr>
            <a:r>
              <a:rPr lang="en-US" altLang="en-US" sz="2000" b="0" dirty="0" err="1">
                <a:solidFill>
                  <a:srgbClr val="220076"/>
                </a:solidFill>
              </a:rPr>
              <a:t>Nhập</a:t>
            </a:r>
            <a:r>
              <a:rPr lang="en-US" altLang="en-US" sz="2000" b="0" dirty="0">
                <a:solidFill>
                  <a:srgbClr val="220076"/>
                </a:solidFill>
              </a:rPr>
              <a:t> </a:t>
            </a:r>
            <a:r>
              <a:rPr lang="en-US" altLang="en-US" sz="2000" b="0" dirty="0" err="1">
                <a:solidFill>
                  <a:srgbClr val="220076"/>
                </a:solidFill>
              </a:rPr>
              <a:t>điểm</a:t>
            </a:r>
            <a:r>
              <a:rPr lang="en-US" altLang="en-US" sz="2000" b="0" dirty="0">
                <a:solidFill>
                  <a:srgbClr val="220076"/>
                </a:solidFill>
              </a:rPr>
              <a:t> </a:t>
            </a:r>
            <a:r>
              <a:rPr lang="en-US" altLang="en-US" sz="2000" b="0" dirty="0" err="1">
                <a:solidFill>
                  <a:srgbClr val="220076"/>
                </a:solidFill>
              </a:rPr>
              <a:t>thi</a:t>
            </a:r>
            <a:r>
              <a:rPr lang="en-US" altLang="en-US" sz="2000" b="0" dirty="0">
                <a:solidFill>
                  <a:srgbClr val="220076"/>
                </a:solidFill>
              </a:rPr>
              <a:t> (</a:t>
            </a:r>
            <a:r>
              <a:rPr lang="en-US" altLang="en-US" sz="2000" b="0" dirty="0" err="1">
                <a:solidFill>
                  <a:srgbClr val="220076"/>
                </a:solidFill>
              </a:rPr>
              <a:t>số</a:t>
            </a:r>
            <a:r>
              <a:rPr lang="en-US" altLang="en-US" sz="2000" b="0" dirty="0">
                <a:solidFill>
                  <a:srgbClr val="220076"/>
                </a:solidFill>
              </a:rPr>
              <a:t> </a:t>
            </a:r>
            <a:r>
              <a:rPr lang="en-US" altLang="en-US" sz="2000" b="0" dirty="0" err="1">
                <a:solidFill>
                  <a:srgbClr val="220076"/>
                </a:solidFill>
              </a:rPr>
              <a:t>nguyên</a:t>
            </a:r>
            <a:r>
              <a:rPr lang="en-US" altLang="en-US" sz="2000" b="0" dirty="0">
                <a:solidFill>
                  <a:srgbClr val="220076"/>
                </a:solidFill>
              </a:rPr>
              <a:t>) </a:t>
            </a:r>
            <a:r>
              <a:rPr lang="en-US" altLang="en-US" sz="2000" b="0" dirty="0" err="1">
                <a:solidFill>
                  <a:srgbClr val="220076"/>
                </a:solidFill>
              </a:rPr>
              <a:t>môn</a:t>
            </a:r>
            <a:r>
              <a:rPr lang="en-US" altLang="en-US" sz="2000" b="0" dirty="0">
                <a:solidFill>
                  <a:srgbClr val="220076"/>
                </a:solidFill>
              </a:rPr>
              <a:t> Tin </a:t>
            </a:r>
            <a:r>
              <a:rPr lang="en-US" altLang="en-US" sz="2000" b="0" dirty="0" err="1">
                <a:solidFill>
                  <a:srgbClr val="220076"/>
                </a:solidFill>
              </a:rPr>
              <a:t>đại</a:t>
            </a:r>
            <a:r>
              <a:rPr lang="en-US" altLang="en-US" sz="2000" b="0" dirty="0">
                <a:solidFill>
                  <a:srgbClr val="220076"/>
                </a:solidFill>
              </a:rPr>
              <a:t> </a:t>
            </a:r>
            <a:r>
              <a:rPr lang="en-US" altLang="en-US" sz="2000" b="0" dirty="0" err="1">
                <a:solidFill>
                  <a:srgbClr val="220076"/>
                </a:solidFill>
              </a:rPr>
              <a:t>cương</a:t>
            </a:r>
            <a:r>
              <a:rPr lang="en-US" altLang="en-US" sz="2000" b="0" dirty="0">
                <a:solidFill>
                  <a:srgbClr val="220076"/>
                </a:solidFill>
              </a:rPr>
              <a:t> </a:t>
            </a:r>
            <a:r>
              <a:rPr lang="en-US" altLang="en-US" sz="2000" b="0" dirty="0" err="1">
                <a:solidFill>
                  <a:srgbClr val="220076"/>
                </a:solidFill>
              </a:rPr>
              <a:t>cho</a:t>
            </a:r>
            <a:r>
              <a:rPr lang="en-US" altLang="en-US" sz="2000" b="0" dirty="0">
                <a:solidFill>
                  <a:srgbClr val="220076"/>
                </a:solidFill>
              </a:rPr>
              <a:t> </a:t>
            </a:r>
            <a:r>
              <a:rPr lang="en-US" altLang="en-US" sz="2000" b="0" dirty="0" err="1">
                <a:solidFill>
                  <a:srgbClr val="220076"/>
                </a:solidFill>
              </a:rPr>
              <a:t>lớp</a:t>
            </a:r>
            <a:r>
              <a:rPr lang="en-US" altLang="en-US" sz="2000" b="0" dirty="0">
                <a:solidFill>
                  <a:srgbClr val="220076"/>
                </a:solidFill>
              </a:rPr>
              <a:t> </a:t>
            </a:r>
            <a:r>
              <a:rPr lang="en-US" altLang="en-US" sz="2000" b="0" dirty="0" err="1">
                <a:solidFill>
                  <a:srgbClr val="220076"/>
                </a:solidFill>
              </a:rPr>
              <a:t>gồm</a:t>
            </a:r>
            <a:r>
              <a:rPr lang="en-US" altLang="en-US" sz="2000" b="0" dirty="0">
                <a:solidFill>
                  <a:srgbClr val="220076"/>
                </a:solidFill>
              </a:rPr>
              <a:t> 50 </a:t>
            </a:r>
            <a:r>
              <a:rPr lang="en-US" altLang="en-US" sz="2000" b="0" dirty="0" err="1">
                <a:solidFill>
                  <a:srgbClr val="220076"/>
                </a:solidFill>
              </a:rPr>
              <a:t>sinh</a:t>
            </a:r>
            <a:r>
              <a:rPr lang="en-US" altLang="en-US" sz="2000" b="0" dirty="0">
                <a:solidFill>
                  <a:srgbClr val="220076"/>
                </a:solidFill>
              </a:rPr>
              <a:t> </a:t>
            </a:r>
            <a:r>
              <a:rPr lang="en-US" altLang="en-US" sz="2000" b="0" dirty="0" err="1">
                <a:solidFill>
                  <a:srgbClr val="220076"/>
                </a:solidFill>
              </a:rPr>
              <a:t>viên</a:t>
            </a:r>
            <a:r>
              <a:rPr lang="en-US" altLang="en-US" sz="2000" b="0" dirty="0">
                <a:solidFill>
                  <a:srgbClr val="220076"/>
                </a:solidFill>
              </a:rPr>
              <a:t> </a:t>
            </a:r>
            <a:r>
              <a:rPr lang="en-US" altLang="en-US" sz="2000" b="0" dirty="0" err="1">
                <a:solidFill>
                  <a:srgbClr val="220076"/>
                </a:solidFill>
              </a:rPr>
              <a:t>rồi</a:t>
            </a:r>
            <a:r>
              <a:rPr lang="en-US" altLang="en-US" sz="2000" b="0" dirty="0">
                <a:solidFill>
                  <a:srgbClr val="220076"/>
                </a:solidFill>
              </a:rPr>
              <a:t> </a:t>
            </a:r>
            <a:r>
              <a:rPr lang="en-US" altLang="en-US" sz="2000" b="0" dirty="0" err="1">
                <a:solidFill>
                  <a:srgbClr val="220076"/>
                </a:solidFill>
              </a:rPr>
              <a:t>đưa</a:t>
            </a:r>
            <a:r>
              <a:rPr lang="en-US" altLang="en-US" sz="2000" b="0" dirty="0">
                <a:solidFill>
                  <a:srgbClr val="220076"/>
                </a:solidFill>
              </a:rPr>
              <a:t> ra </a:t>
            </a:r>
            <a:r>
              <a:rPr lang="en-US" altLang="en-US" sz="2000" b="0" dirty="0" err="1">
                <a:solidFill>
                  <a:srgbClr val="220076"/>
                </a:solidFill>
              </a:rPr>
              <a:t>số</a:t>
            </a:r>
            <a:r>
              <a:rPr lang="en-US" altLang="en-US" sz="2000" b="0" dirty="0">
                <a:solidFill>
                  <a:srgbClr val="220076"/>
                </a:solidFill>
              </a:rPr>
              <a:t> </a:t>
            </a:r>
            <a:r>
              <a:rPr lang="en-US" altLang="en-US" sz="2000" b="0" dirty="0" err="1">
                <a:solidFill>
                  <a:srgbClr val="220076"/>
                </a:solidFill>
              </a:rPr>
              <a:t>lượng</a:t>
            </a:r>
            <a:r>
              <a:rPr lang="en-US" altLang="en-US" sz="2000" b="0" dirty="0">
                <a:solidFill>
                  <a:srgbClr val="220076"/>
                </a:solidFill>
              </a:rPr>
              <a:t> </a:t>
            </a:r>
            <a:r>
              <a:rPr lang="en-US" altLang="en-US" sz="2000" b="0" dirty="0" err="1">
                <a:solidFill>
                  <a:srgbClr val="220076"/>
                </a:solidFill>
              </a:rPr>
              <a:t>sinh</a:t>
            </a:r>
            <a:r>
              <a:rPr lang="en-US" altLang="en-US" sz="2000" b="0" dirty="0">
                <a:solidFill>
                  <a:srgbClr val="220076"/>
                </a:solidFill>
              </a:rPr>
              <a:t> </a:t>
            </a:r>
            <a:r>
              <a:rPr lang="en-US" altLang="en-US" sz="2000" b="0" dirty="0" err="1">
                <a:solidFill>
                  <a:srgbClr val="220076"/>
                </a:solidFill>
              </a:rPr>
              <a:t>viên</a:t>
            </a:r>
            <a:r>
              <a:rPr lang="en-US" altLang="en-US" sz="2000" b="0" dirty="0">
                <a:solidFill>
                  <a:srgbClr val="220076"/>
                </a:solidFill>
              </a:rPr>
              <a:t> </a:t>
            </a:r>
            <a:r>
              <a:rPr lang="en-US" altLang="en-US" sz="2000" b="0" dirty="0" err="1">
                <a:solidFill>
                  <a:srgbClr val="220076"/>
                </a:solidFill>
              </a:rPr>
              <a:t>phải</a:t>
            </a:r>
            <a:r>
              <a:rPr lang="en-US" altLang="en-US" sz="2000" b="0" dirty="0">
                <a:solidFill>
                  <a:srgbClr val="220076"/>
                </a:solidFill>
              </a:rPr>
              <a:t> </a:t>
            </a:r>
            <a:r>
              <a:rPr lang="en-US" altLang="en-US" sz="2000" b="0" dirty="0" err="1">
                <a:solidFill>
                  <a:srgbClr val="220076"/>
                </a:solidFill>
              </a:rPr>
              <a:t>học</a:t>
            </a:r>
            <a:r>
              <a:rPr lang="en-US" altLang="en-US" sz="2000" b="0" dirty="0">
                <a:solidFill>
                  <a:srgbClr val="220076"/>
                </a:solidFill>
              </a:rPr>
              <a:t> </a:t>
            </a:r>
            <a:r>
              <a:rPr lang="en-US" altLang="en-US" sz="2000" b="0" dirty="0" err="1">
                <a:solidFill>
                  <a:srgbClr val="220076"/>
                </a:solidFill>
              </a:rPr>
              <a:t>lại</a:t>
            </a:r>
            <a:endParaRPr lang="en-US" altLang="en-US" sz="2000" b="0" dirty="0">
              <a:solidFill>
                <a:srgbClr val="220076"/>
              </a:solidFill>
            </a:endParaRPr>
          </a:p>
        </p:txBody>
      </p:sp>
      <p:sp>
        <p:nvSpPr>
          <p:cNvPr id="837641" name="Rectangle 3"/>
          <p:cNvSpPr>
            <a:spLocks noChangeArrowheads="1"/>
          </p:cNvSpPr>
          <p:nvPr/>
        </p:nvSpPr>
        <p:spPr bwMode="auto">
          <a:xfrm>
            <a:off x="228600" y="4028311"/>
            <a:ext cx="8686800" cy="16866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eaLnBrk="1" hangingPunct="1">
              <a:lnSpc>
                <a:spcPct val="105000"/>
              </a:lnSpc>
              <a:buFontTx/>
              <a:buNone/>
            </a:pPr>
            <a:r>
              <a:rPr lang="en-US" altLang="en-US" sz="2400" dirty="0" err="1">
                <a:solidFill>
                  <a:srgbClr val="220076"/>
                </a:solidFill>
              </a:rPr>
              <a:t>Nhận</a:t>
            </a:r>
            <a:r>
              <a:rPr lang="en-US" altLang="en-US" sz="2400" dirty="0">
                <a:solidFill>
                  <a:srgbClr val="220076"/>
                </a:solidFill>
              </a:rPr>
              <a:t> </a:t>
            </a:r>
            <a:r>
              <a:rPr lang="en-US" altLang="en-US" sz="2400" dirty="0" err="1">
                <a:solidFill>
                  <a:srgbClr val="220076"/>
                </a:solidFill>
              </a:rPr>
              <a:t>xét</a:t>
            </a:r>
            <a:r>
              <a:rPr lang="en-US" altLang="en-US" sz="2400" dirty="0">
                <a:solidFill>
                  <a:srgbClr val="220076"/>
                </a:solidFill>
              </a:rPr>
              <a:t> 1: Không </a:t>
            </a:r>
            <a:r>
              <a:rPr lang="en-US" altLang="en-US" sz="2400" dirty="0" err="1">
                <a:solidFill>
                  <a:srgbClr val="220076"/>
                </a:solidFill>
              </a:rPr>
              <a:t>hợp</a:t>
            </a:r>
            <a:r>
              <a:rPr lang="en-US" altLang="en-US" sz="2400" dirty="0">
                <a:solidFill>
                  <a:srgbClr val="220076"/>
                </a:solidFill>
              </a:rPr>
              <a:t> </a:t>
            </a:r>
            <a:r>
              <a:rPr lang="en-US" altLang="en-US" sz="2400" dirty="0" err="1">
                <a:solidFill>
                  <a:srgbClr val="220076"/>
                </a:solidFill>
              </a:rPr>
              <a:t>lý</a:t>
            </a:r>
            <a:endParaRPr lang="en-US" altLang="en-US" sz="2400" dirty="0">
              <a:solidFill>
                <a:srgbClr val="220076"/>
              </a:solidFill>
            </a:endParaRPr>
          </a:p>
          <a:p>
            <a:pPr eaLnBrk="1" hangingPunct="1">
              <a:lnSpc>
                <a:spcPct val="105000"/>
              </a:lnSpc>
            </a:pPr>
            <a:r>
              <a:rPr lang="en-US" altLang="en-US" sz="2000" b="0" dirty="0" err="1">
                <a:solidFill>
                  <a:srgbClr val="220076"/>
                </a:solidFill>
              </a:rPr>
              <a:t>Có</a:t>
            </a:r>
            <a:r>
              <a:rPr lang="en-US" altLang="en-US" sz="2000" b="0" dirty="0">
                <a:solidFill>
                  <a:srgbClr val="220076"/>
                </a:solidFill>
              </a:rPr>
              <a:t> </a:t>
            </a:r>
            <a:r>
              <a:rPr lang="en-US" altLang="en-US" sz="2000" b="0" dirty="0" err="1">
                <a:solidFill>
                  <a:srgbClr val="220076"/>
                </a:solidFill>
              </a:rPr>
              <a:t>quá</a:t>
            </a:r>
            <a:r>
              <a:rPr lang="en-US" altLang="en-US" sz="2000" b="0" dirty="0">
                <a:solidFill>
                  <a:srgbClr val="220076"/>
                </a:solidFill>
              </a:rPr>
              <a:t> </a:t>
            </a:r>
            <a:r>
              <a:rPr lang="en-US" altLang="en-US" sz="2000" b="0" dirty="0" err="1">
                <a:solidFill>
                  <a:srgbClr val="220076"/>
                </a:solidFill>
              </a:rPr>
              <a:t>nhiều</a:t>
            </a:r>
            <a:r>
              <a:rPr lang="en-US" altLang="en-US" sz="2000" b="0" dirty="0">
                <a:solidFill>
                  <a:srgbClr val="220076"/>
                </a:solidFill>
              </a:rPr>
              <a:t> </a:t>
            </a:r>
            <a:r>
              <a:rPr lang="en-US" altLang="en-US" sz="2000" b="0" dirty="0" err="1">
                <a:solidFill>
                  <a:srgbClr val="220076"/>
                </a:solidFill>
              </a:rPr>
              <a:t>biến</a:t>
            </a:r>
            <a:r>
              <a:rPr lang="en-US" altLang="en-US" sz="2000" b="0" dirty="0">
                <a:solidFill>
                  <a:srgbClr val="220076"/>
                </a:solidFill>
              </a:rPr>
              <a:t> (</a:t>
            </a:r>
            <a:r>
              <a:rPr lang="en-US" altLang="en-US" sz="2000" b="0" i="1" dirty="0" err="1">
                <a:solidFill>
                  <a:srgbClr val="DF3507"/>
                </a:solidFill>
              </a:rPr>
              <a:t>Điểm</a:t>
            </a:r>
            <a:r>
              <a:rPr lang="en-US" altLang="en-US" sz="2000" b="0" i="1" dirty="0">
                <a:solidFill>
                  <a:srgbClr val="DF3507"/>
                </a:solidFill>
              </a:rPr>
              <a:t> </a:t>
            </a:r>
            <a:r>
              <a:rPr lang="en-US" altLang="en-US" sz="2000" b="0" i="1" dirty="0" err="1">
                <a:solidFill>
                  <a:srgbClr val="DF3507"/>
                </a:solidFill>
              </a:rPr>
              <a:t>thi</a:t>
            </a:r>
            <a:r>
              <a:rPr lang="en-US" altLang="en-US" sz="2000" b="0" i="1" dirty="0">
                <a:solidFill>
                  <a:srgbClr val="DF3507"/>
                </a:solidFill>
              </a:rPr>
              <a:t> </a:t>
            </a:r>
            <a:r>
              <a:rPr lang="en-US" altLang="en-US" sz="2000" b="0" i="1" dirty="0" err="1">
                <a:solidFill>
                  <a:srgbClr val="DF3507"/>
                </a:solidFill>
              </a:rPr>
              <a:t>cho</a:t>
            </a:r>
            <a:r>
              <a:rPr lang="en-US" altLang="en-US" sz="2000" b="0" i="1" dirty="0">
                <a:solidFill>
                  <a:srgbClr val="DF3507"/>
                </a:solidFill>
              </a:rPr>
              <a:t> </a:t>
            </a:r>
            <a:r>
              <a:rPr lang="en-US" altLang="en-US" sz="2000" b="0" i="1" dirty="0" err="1">
                <a:solidFill>
                  <a:srgbClr val="DF3507"/>
                </a:solidFill>
              </a:rPr>
              <a:t>toàn</a:t>
            </a:r>
            <a:r>
              <a:rPr lang="en-US" altLang="en-US" sz="2000" b="0" i="1" dirty="0">
                <a:solidFill>
                  <a:srgbClr val="DF3507"/>
                </a:solidFill>
              </a:rPr>
              <a:t> </a:t>
            </a:r>
            <a:r>
              <a:rPr lang="en-US" altLang="en-US" sz="2000" b="0" i="1" dirty="0" err="1">
                <a:solidFill>
                  <a:srgbClr val="DF3507"/>
                </a:solidFill>
              </a:rPr>
              <a:t>trường</a:t>
            </a:r>
            <a:r>
              <a:rPr lang="en-US" altLang="en-US" sz="2000" b="0" i="1" dirty="0">
                <a:solidFill>
                  <a:srgbClr val="DF3507"/>
                </a:solidFill>
              </a:rPr>
              <a:t>.. !?</a:t>
            </a:r>
            <a:r>
              <a:rPr lang="en-US" altLang="en-US" sz="2000" b="0" dirty="0">
                <a:solidFill>
                  <a:srgbClr val="220076"/>
                </a:solidFill>
              </a:rPr>
              <a:t>)</a:t>
            </a:r>
          </a:p>
          <a:p>
            <a:pPr eaLnBrk="1" hangingPunct="1">
              <a:lnSpc>
                <a:spcPct val="105000"/>
              </a:lnSpc>
            </a:pPr>
            <a:r>
              <a:rPr lang="en-US" altLang="en-US" sz="2000" b="0" dirty="0" err="1">
                <a:solidFill>
                  <a:srgbClr val="220076"/>
                </a:solidFill>
              </a:rPr>
              <a:t>Khó</a:t>
            </a:r>
            <a:r>
              <a:rPr lang="en-US" altLang="en-US" sz="2000" b="0" dirty="0">
                <a:solidFill>
                  <a:srgbClr val="220076"/>
                </a:solidFill>
              </a:rPr>
              <a:t> </a:t>
            </a:r>
            <a:r>
              <a:rPr lang="en-US" altLang="en-US" sz="2000" b="0" dirty="0" err="1">
                <a:solidFill>
                  <a:srgbClr val="220076"/>
                </a:solidFill>
              </a:rPr>
              <a:t>khăn</a:t>
            </a:r>
            <a:r>
              <a:rPr lang="en-US" altLang="en-US" sz="2000" b="0" dirty="0">
                <a:solidFill>
                  <a:srgbClr val="220076"/>
                </a:solidFill>
              </a:rPr>
              <a:t> </a:t>
            </a:r>
            <a:r>
              <a:rPr lang="en-US" altLang="en-US" sz="2000" b="0" dirty="0" err="1">
                <a:solidFill>
                  <a:srgbClr val="220076"/>
                </a:solidFill>
              </a:rPr>
              <a:t>cho</a:t>
            </a:r>
            <a:r>
              <a:rPr lang="en-US" altLang="en-US" sz="2000" b="0" dirty="0">
                <a:solidFill>
                  <a:srgbClr val="220076"/>
                </a:solidFill>
              </a:rPr>
              <a:t> </a:t>
            </a:r>
            <a:r>
              <a:rPr lang="en-US" altLang="en-US" sz="2000" b="0" dirty="0" err="1">
                <a:solidFill>
                  <a:srgbClr val="220076"/>
                </a:solidFill>
              </a:rPr>
              <a:t>các</a:t>
            </a:r>
            <a:r>
              <a:rPr lang="en-US" altLang="en-US" sz="2000" b="0" dirty="0">
                <a:solidFill>
                  <a:srgbClr val="220076"/>
                </a:solidFill>
              </a:rPr>
              <a:t> </a:t>
            </a:r>
            <a:r>
              <a:rPr lang="en-US" altLang="en-US" sz="2000" b="0" dirty="0" err="1">
                <a:solidFill>
                  <a:srgbClr val="220076"/>
                </a:solidFill>
              </a:rPr>
              <a:t>thao</a:t>
            </a:r>
            <a:r>
              <a:rPr lang="en-US" altLang="en-US" sz="2000" b="0" dirty="0">
                <a:solidFill>
                  <a:srgbClr val="220076"/>
                </a:solidFill>
              </a:rPr>
              <a:t> </a:t>
            </a:r>
            <a:r>
              <a:rPr lang="en-US" altLang="en-US" sz="2000" b="0" dirty="0" err="1">
                <a:solidFill>
                  <a:srgbClr val="220076"/>
                </a:solidFill>
              </a:rPr>
              <a:t>tác</a:t>
            </a:r>
            <a:r>
              <a:rPr lang="en-US" altLang="en-US" sz="2000" b="0" dirty="0">
                <a:solidFill>
                  <a:srgbClr val="220076"/>
                </a:solidFill>
              </a:rPr>
              <a:t> </a:t>
            </a:r>
            <a:r>
              <a:rPr lang="en-US" altLang="en-US" sz="2000" b="0" dirty="0" err="1">
                <a:solidFill>
                  <a:srgbClr val="220076"/>
                </a:solidFill>
              </a:rPr>
              <a:t>duyệt</a:t>
            </a:r>
            <a:r>
              <a:rPr lang="en-US" altLang="en-US" sz="2000" b="0" dirty="0">
                <a:solidFill>
                  <a:srgbClr val="220076"/>
                </a:solidFill>
              </a:rPr>
              <a:t> </a:t>
            </a:r>
            <a:r>
              <a:rPr lang="en-US" altLang="en-US" sz="2000" b="0" dirty="0" err="1">
                <a:solidFill>
                  <a:srgbClr val="220076"/>
                </a:solidFill>
              </a:rPr>
              <a:t>toàn</a:t>
            </a:r>
            <a:r>
              <a:rPr lang="en-US" altLang="en-US" sz="2000" b="0" dirty="0">
                <a:solidFill>
                  <a:srgbClr val="220076"/>
                </a:solidFill>
              </a:rPr>
              <a:t> </a:t>
            </a:r>
            <a:r>
              <a:rPr lang="en-US" altLang="en-US" sz="2000" b="0" dirty="0" err="1">
                <a:solidFill>
                  <a:srgbClr val="220076"/>
                </a:solidFill>
              </a:rPr>
              <a:t>bộ</a:t>
            </a:r>
            <a:r>
              <a:rPr lang="en-US" altLang="en-US" sz="2000" b="0" dirty="0">
                <a:solidFill>
                  <a:srgbClr val="220076"/>
                </a:solidFill>
              </a:rPr>
              <a:t> </a:t>
            </a:r>
            <a:r>
              <a:rPr lang="en-US" altLang="en-US" sz="2000" b="0" dirty="0" err="1">
                <a:solidFill>
                  <a:srgbClr val="220076"/>
                </a:solidFill>
              </a:rPr>
              <a:t>danh</a:t>
            </a:r>
            <a:r>
              <a:rPr lang="en-US" altLang="en-US" sz="2000" b="0" dirty="0">
                <a:solidFill>
                  <a:srgbClr val="220076"/>
                </a:solidFill>
              </a:rPr>
              <a:t> </a:t>
            </a:r>
            <a:r>
              <a:rPr lang="en-US" altLang="en-US" sz="2000" b="0" dirty="0" err="1">
                <a:solidFill>
                  <a:srgbClr val="220076"/>
                </a:solidFill>
              </a:rPr>
              <a:t>sách</a:t>
            </a:r>
            <a:endParaRPr lang="en-US" altLang="en-US" sz="2000" b="0" dirty="0">
              <a:solidFill>
                <a:srgbClr val="220076"/>
              </a:solidFill>
            </a:endParaRPr>
          </a:p>
          <a:p>
            <a:pPr lvl="1" eaLnBrk="1" hangingPunct="1">
              <a:lnSpc>
                <a:spcPct val="105000"/>
              </a:lnSpc>
            </a:pPr>
            <a:r>
              <a:rPr lang="en-US" altLang="en-US" sz="1800" b="0" dirty="0">
                <a:solidFill>
                  <a:srgbClr val="220076"/>
                </a:solidFill>
              </a:rPr>
              <a:t> </a:t>
            </a:r>
            <a:r>
              <a:rPr lang="en-US" altLang="en-US" sz="1800" b="0" dirty="0" err="1">
                <a:solidFill>
                  <a:srgbClr val="220076"/>
                </a:solidFill>
              </a:rPr>
              <a:t>Số</a:t>
            </a:r>
            <a:r>
              <a:rPr lang="en-US" altLang="en-US" sz="1800" b="0" dirty="0">
                <a:solidFill>
                  <a:srgbClr val="220076"/>
                </a:solidFill>
              </a:rPr>
              <a:t> SV </a:t>
            </a:r>
            <a:r>
              <a:rPr lang="en-US" altLang="en-US" sz="1800" b="0" dirty="0" err="1">
                <a:solidFill>
                  <a:srgbClr val="220076"/>
                </a:solidFill>
              </a:rPr>
              <a:t>học</a:t>
            </a:r>
            <a:r>
              <a:rPr lang="en-US" altLang="en-US" sz="1800" b="0" dirty="0">
                <a:solidFill>
                  <a:srgbClr val="220076"/>
                </a:solidFill>
              </a:rPr>
              <a:t> </a:t>
            </a:r>
            <a:r>
              <a:rPr lang="en-US" altLang="en-US" sz="1800" b="0" dirty="0" err="1">
                <a:solidFill>
                  <a:srgbClr val="220076"/>
                </a:solidFill>
              </a:rPr>
              <a:t>lại</a:t>
            </a:r>
            <a:r>
              <a:rPr lang="en-US" altLang="en-US" sz="1800" b="0" dirty="0">
                <a:solidFill>
                  <a:srgbClr val="220076"/>
                </a:solidFill>
              </a:rPr>
              <a:t>: </a:t>
            </a:r>
            <a:r>
              <a:rPr lang="en-US" altLang="en-US" sz="1800" b="0" dirty="0">
                <a:solidFill>
                  <a:srgbClr val="0000CC"/>
                </a:solidFill>
              </a:rPr>
              <a:t>if(d1 &lt;5) d++; if(d2 &lt;5) d++; ……if(d50 &lt;5) d++; </a:t>
            </a:r>
            <a:endParaRPr lang="vi-VN" altLang="en-US" sz="1800" dirty="0">
              <a:solidFill>
                <a:srgbClr val="0000CC"/>
              </a:solidFill>
            </a:endParaRPr>
          </a:p>
          <a:p>
            <a:pPr marL="0" indent="0">
              <a:lnSpc>
                <a:spcPct val="105000"/>
              </a:lnSpc>
              <a:buNone/>
            </a:pPr>
            <a:r>
              <a:rPr lang="en-US" altLang="en-US" sz="2400" dirty="0" err="1">
                <a:solidFill>
                  <a:srgbClr val="220076"/>
                </a:solidFill>
              </a:rPr>
              <a:t>Nhận</a:t>
            </a:r>
            <a:r>
              <a:rPr lang="en-US" altLang="en-US" sz="2400" dirty="0">
                <a:solidFill>
                  <a:srgbClr val="220076"/>
                </a:solidFill>
              </a:rPr>
              <a:t> </a:t>
            </a:r>
            <a:r>
              <a:rPr lang="en-US" altLang="en-US" sz="2400" dirty="0" err="1">
                <a:solidFill>
                  <a:srgbClr val="220076"/>
                </a:solidFill>
              </a:rPr>
              <a:t>xét</a:t>
            </a:r>
            <a:r>
              <a:rPr lang="en-US" altLang="en-US" sz="2400" dirty="0">
                <a:solidFill>
                  <a:srgbClr val="220076"/>
                </a:solidFill>
              </a:rPr>
              <a:t> 2: </a:t>
            </a:r>
            <a:r>
              <a:rPr lang="en-US" altLang="en-US" sz="2400" dirty="0" err="1">
                <a:solidFill>
                  <a:srgbClr val="220076"/>
                </a:solidFill>
              </a:rPr>
              <a:t>Các</a:t>
            </a:r>
            <a:r>
              <a:rPr lang="en-US" altLang="en-US" sz="2400" dirty="0">
                <a:solidFill>
                  <a:srgbClr val="220076"/>
                </a:solidFill>
              </a:rPr>
              <a:t> </a:t>
            </a:r>
            <a:r>
              <a:rPr lang="en-US" altLang="en-US" sz="2400" dirty="0" err="1">
                <a:solidFill>
                  <a:srgbClr val="220076"/>
                </a:solidFill>
              </a:rPr>
              <a:t>biến</a:t>
            </a:r>
            <a:r>
              <a:rPr lang="en-US" altLang="en-US" sz="2400" dirty="0">
                <a:solidFill>
                  <a:srgbClr val="220076"/>
                </a:solidFill>
              </a:rPr>
              <a:t> </a:t>
            </a:r>
            <a:r>
              <a:rPr lang="en-US" altLang="en-US" sz="2400" dirty="0" err="1">
                <a:solidFill>
                  <a:srgbClr val="220076"/>
                </a:solidFill>
              </a:rPr>
              <a:t>có</a:t>
            </a:r>
            <a:r>
              <a:rPr lang="en-US" altLang="en-US" sz="2400" dirty="0">
                <a:solidFill>
                  <a:srgbClr val="220076"/>
                </a:solidFill>
              </a:rPr>
              <a:t> </a:t>
            </a:r>
            <a:r>
              <a:rPr lang="en-US" altLang="en-US" sz="2400" dirty="0" err="1">
                <a:solidFill>
                  <a:srgbClr val="220076"/>
                </a:solidFill>
              </a:rPr>
              <a:t>chung</a:t>
            </a:r>
            <a:r>
              <a:rPr lang="en-US" altLang="en-US" sz="2400" dirty="0">
                <a:solidFill>
                  <a:srgbClr val="220076"/>
                </a:solidFill>
              </a:rPr>
              <a:t> ý </a:t>
            </a:r>
            <a:r>
              <a:rPr lang="en-US" altLang="en-US" sz="2400" dirty="0" err="1">
                <a:solidFill>
                  <a:srgbClr val="220076"/>
                </a:solidFill>
              </a:rPr>
              <a:t>nghĩa</a:t>
            </a:r>
            <a:r>
              <a:rPr lang="en-US" altLang="en-US" sz="2400" dirty="0">
                <a:solidFill>
                  <a:srgbClr val="220076"/>
                </a:solidFill>
              </a:rPr>
              <a:t>, </a:t>
            </a:r>
            <a:r>
              <a:rPr lang="en-US" altLang="en-US" sz="2400" dirty="0" err="1">
                <a:solidFill>
                  <a:srgbClr val="220076"/>
                </a:solidFill>
              </a:rPr>
              <a:t>tính</a:t>
            </a:r>
            <a:r>
              <a:rPr lang="en-US" altLang="en-US" sz="2400" dirty="0">
                <a:solidFill>
                  <a:srgbClr val="220076"/>
                </a:solidFill>
              </a:rPr>
              <a:t> </a:t>
            </a:r>
            <a:r>
              <a:rPr lang="en-US" altLang="en-US" sz="2400" dirty="0" err="1">
                <a:solidFill>
                  <a:srgbClr val="220076"/>
                </a:solidFill>
              </a:rPr>
              <a:t>chất</a:t>
            </a:r>
            <a:endParaRPr lang="en-US" altLang="en-US" sz="2400" dirty="0">
              <a:solidFill>
                <a:srgbClr val="220076"/>
              </a:solidFill>
            </a:endParaRPr>
          </a:p>
          <a:p>
            <a:pPr marL="0" indent="0">
              <a:lnSpc>
                <a:spcPct val="105000"/>
              </a:lnSpc>
              <a:buNone/>
            </a:pPr>
            <a:endParaRPr lang="vi-VN" altLang="en-US" sz="2200" b="0" dirty="0">
              <a:solidFill>
                <a:srgbClr val="0000CC"/>
              </a:solidFill>
            </a:endParaRPr>
          </a:p>
        </p:txBody>
      </p:sp>
      <p:sp>
        <p:nvSpPr>
          <p:cNvPr id="2" name="Slide Number Placeholder 1">
            <a:extLst>
              <a:ext uri="{FF2B5EF4-FFF2-40B4-BE49-F238E27FC236}">
                <a16:creationId xmlns:a16="http://schemas.microsoft.com/office/drawing/2014/main" id="{009373BE-69C1-4A47-A129-500853BFBA36}"/>
              </a:ext>
            </a:extLst>
          </p:cNvPr>
          <p:cNvSpPr>
            <a:spLocks noGrp="1"/>
          </p:cNvSpPr>
          <p:nvPr>
            <p:ph type="sldNum" sz="quarter" idx="12"/>
          </p:nvPr>
        </p:nvSpPr>
        <p:spPr/>
        <p:txBody>
          <a:bodyPr/>
          <a:lstStyle/>
          <a:p>
            <a:pPr>
              <a:defRPr/>
            </a:pPr>
            <a:fld id="{433BCE07-93B6-431C-B811-61266185107F}" type="slidenum">
              <a:rPr lang="en-US" altLang="en-US" smtClean="0"/>
              <a:pPr>
                <a:defRPr/>
              </a:pPr>
              <a:t>5</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37639"/>
                                        </p:tgtEl>
                                        <p:attrNameLst>
                                          <p:attrName>style.visibility</p:attrName>
                                        </p:attrNameLst>
                                      </p:cBhvr>
                                      <p:to>
                                        <p:strVal val="visible"/>
                                      </p:to>
                                    </p:set>
                                    <p:animEffect transition="in" filter="dissolve">
                                      <p:cBhvr>
                                        <p:cTn id="7" dur="500"/>
                                        <p:tgtEl>
                                          <p:spTgt spid="83763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837641"/>
                                        </p:tgtEl>
                                        <p:attrNameLst>
                                          <p:attrName>style.visibility</p:attrName>
                                        </p:attrNameLst>
                                      </p:cBhvr>
                                      <p:to>
                                        <p:strVal val="visible"/>
                                      </p:to>
                                    </p:set>
                                    <p:animEffect transition="in" filter="box(out)">
                                      <p:cBhvr>
                                        <p:cTn id="12" dur="500"/>
                                        <p:tgtEl>
                                          <p:spTgt spid="8376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7639" grpId="0"/>
      <p:bldP spid="837641"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8627" name="Rectangle 2"/>
          <p:cNvSpPr>
            <a:spLocks noGrp="1" noChangeArrowheads="1"/>
          </p:cNvSpPr>
          <p:nvPr>
            <p:ph type="title"/>
          </p:nvPr>
        </p:nvSpPr>
        <p:spPr>
          <a:xfrm>
            <a:off x="228600" y="122237"/>
            <a:ext cx="8534400" cy="944563"/>
          </a:xfrm>
        </p:spPr>
        <p:txBody>
          <a:bodyPr>
            <a:normAutofit fontScale="90000"/>
          </a:bodyPr>
          <a:lstStyle/>
          <a:p>
            <a:r>
              <a:rPr lang="en-US" altLang="en-US"/>
              <a:t>Bài chữa </a:t>
            </a:r>
            <a:r>
              <a:rPr lang="en-US" altLang="en-US">
                <a:sym typeface="Symbol" panose="05050102010706020507" pitchFamily="18" charset="2"/>
              </a:rPr>
              <a:t></a:t>
            </a:r>
            <a:r>
              <a:rPr lang="en-US" altLang="en-US"/>
              <a:t> Sắp xếp tăng dần và chèn đúng vị trí</a:t>
            </a:r>
          </a:p>
        </p:txBody>
      </p:sp>
      <p:sp>
        <p:nvSpPr>
          <p:cNvPr id="538629" name="Rectangle 3"/>
          <p:cNvSpPr>
            <a:spLocks noChangeArrowheads="1"/>
          </p:cNvSpPr>
          <p:nvPr/>
        </p:nvSpPr>
        <p:spPr bwMode="auto">
          <a:xfrm>
            <a:off x="304800" y="1066800"/>
            <a:ext cx="8534400" cy="5029200"/>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609600" indent="-609600">
              <a:spcBef>
                <a:spcPct val="20000"/>
              </a:spcBef>
              <a:buChar char="•"/>
              <a:defRPr sz="3200">
                <a:solidFill>
                  <a:srgbClr val="0033CC"/>
                </a:solidFill>
                <a:latin typeface="Arial" panose="020B0604020202020204" pitchFamily="34" charset="0"/>
              </a:defRPr>
            </a:lvl1pPr>
            <a:lvl2pPr marL="990600" indent="-533400">
              <a:spcBef>
                <a:spcPct val="20000"/>
              </a:spcBef>
              <a:buChar char="–"/>
              <a:defRPr sz="2800">
                <a:solidFill>
                  <a:srgbClr val="0033CC"/>
                </a:solidFill>
                <a:latin typeface="Arial" panose="020B0604020202020204" pitchFamily="34" charset="0"/>
              </a:defRPr>
            </a:lvl2pPr>
            <a:lvl3pPr marL="1371600" indent="-457200">
              <a:spcBef>
                <a:spcPct val="20000"/>
              </a:spcBef>
              <a:buChar char="•"/>
              <a:defRPr sz="2400">
                <a:solidFill>
                  <a:srgbClr val="0033CC"/>
                </a:solidFill>
                <a:latin typeface="Arial" panose="020B0604020202020204" pitchFamily="34" charset="0"/>
              </a:defRPr>
            </a:lvl3pPr>
            <a:lvl4pPr marL="1752600" indent="-381000">
              <a:spcBef>
                <a:spcPct val="20000"/>
              </a:spcBef>
              <a:buChar char="–"/>
              <a:defRPr sz="2000">
                <a:solidFill>
                  <a:srgbClr val="0033CC"/>
                </a:solidFill>
                <a:latin typeface="Arial" panose="020B0604020202020204" pitchFamily="34" charset="0"/>
              </a:defRPr>
            </a:lvl4pPr>
            <a:lvl5pPr marL="2209800" indent="-381000">
              <a:spcBef>
                <a:spcPct val="20000"/>
              </a:spcBef>
              <a:buChar char="»"/>
              <a:defRPr sz="2000">
                <a:solidFill>
                  <a:srgbClr val="0033CC"/>
                </a:solidFill>
                <a:latin typeface="Arial" panose="020B0604020202020204" pitchFamily="34" charset="0"/>
              </a:defRPr>
            </a:lvl5pPr>
            <a:lvl6pPr marL="2667000" indent="-381000" eaLnBrk="0" fontAlgn="base" hangingPunct="0">
              <a:spcBef>
                <a:spcPct val="20000"/>
              </a:spcBef>
              <a:spcAft>
                <a:spcPct val="0"/>
              </a:spcAft>
              <a:buChar char="»"/>
              <a:defRPr sz="2000">
                <a:solidFill>
                  <a:srgbClr val="0033CC"/>
                </a:solidFill>
                <a:latin typeface="Arial" panose="020B0604020202020204" pitchFamily="34" charset="0"/>
              </a:defRPr>
            </a:lvl6pPr>
            <a:lvl7pPr marL="3124200" indent="-381000" eaLnBrk="0" fontAlgn="base" hangingPunct="0">
              <a:spcBef>
                <a:spcPct val="20000"/>
              </a:spcBef>
              <a:spcAft>
                <a:spcPct val="0"/>
              </a:spcAft>
              <a:buChar char="»"/>
              <a:defRPr sz="2000">
                <a:solidFill>
                  <a:srgbClr val="0033CC"/>
                </a:solidFill>
                <a:latin typeface="Arial" panose="020B0604020202020204" pitchFamily="34" charset="0"/>
              </a:defRPr>
            </a:lvl7pPr>
            <a:lvl8pPr marL="3581400" indent="-381000" eaLnBrk="0" fontAlgn="base" hangingPunct="0">
              <a:spcBef>
                <a:spcPct val="20000"/>
              </a:spcBef>
              <a:spcAft>
                <a:spcPct val="0"/>
              </a:spcAft>
              <a:buChar char="»"/>
              <a:defRPr sz="2000">
                <a:solidFill>
                  <a:srgbClr val="0033CC"/>
                </a:solidFill>
                <a:latin typeface="Arial" panose="020B0604020202020204" pitchFamily="34" charset="0"/>
              </a:defRPr>
            </a:lvl8pPr>
            <a:lvl9pPr marL="4038600" indent="-381000" eaLnBrk="0" fontAlgn="base" hangingPunct="0">
              <a:spcBef>
                <a:spcPct val="20000"/>
              </a:spcBef>
              <a:spcAft>
                <a:spcPct val="0"/>
              </a:spcAft>
              <a:buChar char="»"/>
              <a:defRPr sz="2000">
                <a:solidFill>
                  <a:srgbClr val="0033CC"/>
                </a:solidFill>
                <a:latin typeface="Arial" panose="020B0604020202020204" pitchFamily="34" charset="0"/>
              </a:defRPr>
            </a:lvl9pPr>
          </a:lstStyle>
          <a:p>
            <a:pPr eaLnBrk="1" hangingPunct="1">
              <a:spcBef>
                <a:spcPct val="0"/>
              </a:spcBef>
              <a:buFontTx/>
              <a:buAutoNum type="arabicPeriod"/>
            </a:pPr>
            <a:r>
              <a:rPr lang="fr-FR" altLang="en-US" sz="2000" b="0" dirty="0">
                <a:solidFill>
                  <a:srgbClr val="220076"/>
                </a:solidFill>
                <a:latin typeface="Consolas" panose="020B0609020204030204" pitchFamily="49" charset="0"/>
              </a:rPr>
              <a:t>{	</a:t>
            </a:r>
            <a:r>
              <a:rPr lang="fr-FR" altLang="en-US" sz="2000" b="0" dirty="0" err="1">
                <a:solidFill>
                  <a:srgbClr val="220076"/>
                </a:solidFill>
                <a:latin typeface="Consolas" panose="020B0609020204030204" pitchFamily="49" charset="0"/>
              </a:rPr>
              <a:t>int</a:t>
            </a:r>
            <a:r>
              <a:rPr lang="fr-FR" altLang="en-US" sz="2000" b="0" dirty="0">
                <a:solidFill>
                  <a:srgbClr val="220076"/>
                </a:solidFill>
                <a:latin typeface="Consolas" panose="020B0609020204030204" pitchFamily="49" charset="0"/>
              </a:rPr>
              <a:t> k = 0,i, j, t; </a:t>
            </a:r>
          </a:p>
          <a:p>
            <a:pPr eaLnBrk="1" hangingPunct="1">
              <a:spcBef>
                <a:spcPct val="0"/>
              </a:spcBef>
              <a:buFontTx/>
              <a:buAutoNum type="arabicPeriod"/>
            </a:pPr>
            <a:r>
              <a:rPr lang="fr-FR" altLang="en-US" sz="2000" b="0" dirty="0">
                <a:solidFill>
                  <a:srgbClr val="220076"/>
                </a:solidFill>
                <a:latin typeface="Consolas" panose="020B0609020204030204" pitchFamily="49" charset="0"/>
              </a:rPr>
              <a:t>	for(i=0;i &lt; N - 1; i++)	//</a:t>
            </a:r>
            <a:r>
              <a:rPr lang="fr-FR" altLang="en-US" sz="2000" b="0" dirty="0" err="1">
                <a:solidFill>
                  <a:schemeClr val="bg2"/>
                </a:solidFill>
                <a:latin typeface="Consolas" panose="020B0609020204030204" pitchFamily="49" charset="0"/>
              </a:rPr>
              <a:t>Sắp</a:t>
            </a:r>
            <a:r>
              <a:rPr lang="fr-FR" altLang="en-US" sz="2000" b="0" dirty="0">
                <a:solidFill>
                  <a:schemeClr val="bg2"/>
                </a:solidFill>
                <a:latin typeface="Consolas" panose="020B0609020204030204" pitchFamily="49" charset="0"/>
              </a:rPr>
              <a:t> </a:t>
            </a:r>
            <a:r>
              <a:rPr lang="fr-FR" altLang="en-US" sz="2000" b="0" dirty="0" err="1">
                <a:solidFill>
                  <a:schemeClr val="bg2"/>
                </a:solidFill>
                <a:latin typeface="Consolas" panose="020B0609020204030204" pitchFamily="49" charset="0"/>
              </a:rPr>
              <a:t>xếp</a:t>
            </a:r>
            <a:r>
              <a:rPr lang="fr-FR" altLang="en-US" sz="2000" b="0" dirty="0">
                <a:solidFill>
                  <a:schemeClr val="bg2"/>
                </a:solidFill>
                <a:latin typeface="Consolas" panose="020B0609020204030204" pitchFamily="49" charset="0"/>
              </a:rPr>
              <a:t> </a:t>
            </a:r>
            <a:r>
              <a:rPr lang="fr-FR" altLang="en-US" sz="2000" b="0" dirty="0" err="1">
                <a:solidFill>
                  <a:schemeClr val="bg2"/>
                </a:solidFill>
                <a:latin typeface="Consolas" panose="020B0609020204030204" pitchFamily="49" charset="0"/>
              </a:rPr>
              <a:t>lựa</a:t>
            </a:r>
            <a:r>
              <a:rPr lang="fr-FR" altLang="en-US" sz="2000" b="0" dirty="0">
                <a:solidFill>
                  <a:schemeClr val="bg2"/>
                </a:solidFill>
                <a:latin typeface="Consolas" panose="020B0609020204030204" pitchFamily="49" charset="0"/>
              </a:rPr>
              <a:t> </a:t>
            </a:r>
            <a:r>
              <a:rPr lang="fr-FR" altLang="en-US" sz="2000" b="0" dirty="0" err="1">
                <a:solidFill>
                  <a:schemeClr val="bg2"/>
                </a:solidFill>
                <a:latin typeface="Consolas" panose="020B0609020204030204" pitchFamily="49" charset="0"/>
              </a:rPr>
              <a:t>chọn</a:t>
            </a:r>
            <a:endParaRPr lang="fr-FR" altLang="en-US" sz="2000" b="0" dirty="0">
              <a:solidFill>
                <a:schemeClr val="bg2"/>
              </a:solidFill>
              <a:latin typeface="Consolas" panose="020B0609020204030204" pitchFamily="49" charset="0"/>
            </a:endParaRPr>
          </a:p>
          <a:p>
            <a:pPr eaLnBrk="1" hangingPunct="1">
              <a:spcBef>
                <a:spcPct val="0"/>
              </a:spcBef>
              <a:buFontTx/>
              <a:buAutoNum type="arabicPeriod"/>
            </a:pPr>
            <a:r>
              <a:rPr lang="fr-FR" altLang="en-US" sz="2000" b="0" dirty="0">
                <a:solidFill>
                  <a:srgbClr val="220076"/>
                </a:solidFill>
                <a:latin typeface="Consolas" panose="020B0609020204030204" pitchFamily="49" charset="0"/>
              </a:rPr>
              <a:t>		for(j=i+1;j &lt; N ; j++)</a:t>
            </a:r>
          </a:p>
          <a:p>
            <a:pPr eaLnBrk="1" hangingPunct="1">
              <a:spcBef>
                <a:spcPct val="0"/>
              </a:spcBef>
              <a:buFontTx/>
              <a:buAutoNum type="arabicPeriod"/>
            </a:pPr>
            <a:r>
              <a:rPr lang="fr-FR" altLang="en-US" sz="2000" b="0" dirty="0">
                <a:solidFill>
                  <a:srgbClr val="220076"/>
                </a:solidFill>
                <a:latin typeface="Consolas" panose="020B0609020204030204" pitchFamily="49" charset="0"/>
              </a:rPr>
              <a:t>		  if(A[i] &gt; A[j]){</a:t>
            </a:r>
          </a:p>
          <a:p>
            <a:pPr eaLnBrk="1" hangingPunct="1">
              <a:spcBef>
                <a:spcPct val="0"/>
              </a:spcBef>
              <a:buFontTx/>
              <a:buAutoNum type="arabicPeriod"/>
            </a:pPr>
            <a:r>
              <a:rPr lang="fr-FR" altLang="en-US" sz="2000" b="0" dirty="0">
                <a:solidFill>
                  <a:srgbClr val="220076"/>
                </a:solidFill>
                <a:latin typeface="Consolas" panose="020B0609020204030204" pitchFamily="49" charset="0"/>
              </a:rPr>
              <a:t>			t = A[j];  A[j] = A[i];  A[i]=t;</a:t>
            </a:r>
          </a:p>
          <a:p>
            <a:pPr eaLnBrk="1" hangingPunct="1">
              <a:spcBef>
                <a:spcPct val="0"/>
              </a:spcBef>
              <a:buFontTx/>
              <a:buAutoNum type="arabicPeriod"/>
            </a:pPr>
            <a:r>
              <a:rPr lang="fr-FR" altLang="en-US" sz="2000" b="0" dirty="0">
                <a:solidFill>
                  <a:srgbClr val="220076"/>
                </a:solidFill>
                <a:latin typeface="Consolas" panose="020B0609020204030204" pitchFamily="49" charset="0"/>
              </a:rPr>
              <a:t>		  }	</a:t>
            </a:r>
          </a:p>
          <a:p>
            <a:pPr eaLnBrk="1" hangingPunct="1">
              <a:spcBef>
                <a:spcPct val="10000"/>
              </a:spcBef>
              <a:buFontTx/>
              <a:buAutoNum type="arabicPeriod"/>
            </a:pPr>
            <a:r>
              <a:rPr lang="fr-FR" altLang="en-US" sz="2000" b="0" dirty="0">
                <a:solidFill>
                  <a:srgbClr val="220076"/>
                </a:solidFill>
                <a:latin typeface="Consolas" panose="020B0609020204030204" pitchFamily="49" charset="0"/>
              </a:rPr>
              <a:t>	printf("Phan tu moi:"); </a:t>
            </a:r>
            <a:r>
              <a:rPr lang="fr-FR" altLang="en-US" sz="2000" b="0" dirty="0" err="1">
                <a:solidFill>
                  <a:srgbClr val="220076"/>
                </a:solidFill>
                <a:latin typeface="Consolas" panose="020B0609020204030204" pitchFamily="49" charset="0"/>
              </a:rPr>
              <a:t>scanf</a:t>
            </a:r>
            <a:r>
              <a:rPr lang="fr-FR" altLang="en-US" sz="2000" b="0" dirty="0">
                <a:solidFill>
                  <a:srgbClr val="220076"/>
                </a:solidFill>
                <a:latin typeface="Consolas" panose="020B0609020204030204" pitchFamily="49" charset="0"/>
              </a:rPr>
              <a:t>("%</a:t>
            </a:r>
            <a:r>
              <a:rPr lang="fr-FR" altLang="en-US" sz="2000" b="0" dirty="0" err="1">
                <a:solidFill>
                  <a:srgbClr val="220076"/>
                </a:solidFill>
                <a:latin typeface="Consolas" panose="020B0609020204030204" pitchFamily="49" charset="0"/>
              </a:rPr>
              <a:t>d",&amp;k</a:t>
            </a:r>
            <a:r>
              <a:rPr lang="fr-FR" altLang="en-US" sz="2000" b="0" dirty="0">
                <a:solidFill>
                  <a:srgbClr val="220076"/>
                </a:solidFill>
                <a:latin typeface="Consolas" panose="020B0609020204030204" pitchFamily="49" charset="0"/>
              </a:rPr>
              <a:t>);//</a:t>
            </a:r>
            <a:r>
              <a:rPr lang="fr-FR" altLang="en-US" sz="2000" b="0" dirty="0" err="1">
                <a:solidFill>
                  <a:schemeClr val="bg2"/>
                </a:solidFill>
                <a:latin typeface="Consolas" panose="020B0609020204030204" pitchFamily="49" charset="0"/>
              </a:rPr>
              <a:t>Nhập</a:t>
            </a:r>
            <a:r>
              <a:rPr lang="fr-FR" altLang="en-US" sz="2000" b="0" dirty="0">
                <a:solidFill>
                  <a:schemeClr val="bg2"/>
                </a:solidFill>
                <a:latin typeface="Consolas" panose="020B0609020204030204" pitchFamily="49" charset="0"/>
              </a:rPr>
              <a:t> p/</a:t>
            </a:r>
            <a:r>
              <a:rPr lang="fr-FR" altLang="en-US" sz="2000" b="0" dirty="0" err="1">
                <a:solidFill>
                  <a:schemeClr val="bg2"/>
                </a:solidFill>
                <a:latin typeface="Consolas" panose="020B0609020204030204" pitchFamily="49" charset="0"/>
              </a:rPr>
              <a:t>tử</a:t>
            </a:r>
            <a:r>
              <a:rPr lang="fr-FR" altLang="en-US" sz="2000" b="0" dirty="0">
                <a:solidFill>
                  <a:schemeClr val="bg2"/>
                </a:solidFill>
                <a:latin typeface="Consolas" panose="020B0609020204030204" pitchFamily="49" charset="0"/>
              </a:rPr>
              <a:t> </a:t>
            </a:r>
            <a:r>
              <a:rPr lang="fr-FR" altLang="en-US" sz="2000" b="0" dirty="0" err="1">
                <a:solidFill>
                  <a:schemeClr val="bg2"/>
                </a:solidFill>
                <a:latin typeface="Consolas" panose="020B0609020204030204" pitchFamily="49" charset="0"/>
              </a:rPr>
              <a:t>mới</a:t>
            </a:r>
            <a:endParaRPr lang="fr-FR" altLang="en-US" sz="2000" b="0" dirty="0">
              <a:solidFill>
                <a:schemeClr val="bg2"/>
              </a:solidFill>
              <a:latin typeface="Consolas" panose="020B0609020204030204" pitchFamily="49" charset="0"/>
            </a:endParaRPr>
          </a:p>
          <a:p>
            <a:pPr eaLnBrk="1" hangingPunct="1">
              <a:spcBef>
                <a:spcPct val="10000"/>
              </a:spcBef>
              <a:buFontTx/>
              <a:buAutoNum type="arabicPeriod"/>
            </a:pPr>
            <a:r>
              <a:rPr lang="fr-FR" altLang="en-US" sz="2000" b="0" dirty="0">
                <a:solidFill>
                  <a:srgbClr val="220076"/>
                </a:solidFill>
                <a:latin typeface="Consolas" panose="020B0609020204030204" pitchFamily="49" charset="0"/>
              </a:rPr>
              <a:t>	i = N;  //</a:t>
            </a:r>
            <a:r>
              <a:rPr lang="fr-FR" altLang="en-US" sz="2000" b="0" dirty="0" err="1">
                <a:solidFill>
                  <a:schemeClr val="bg2"/>
                </a:solidFill>
                <a:latin typeface="Consolas" panose="020B0609020204030204" pitchFamily="49" charset="0"/>
              </a:rPr>
              <a:t>Chèn</a:t>
            </a:r>
            <a:r>
              <a:rPr lang="fr-FR" altLang="en-US" sz="2000" b="0" dirty="0">
                <a:solidFill>
                  <a:schemeClr val="bg2"/>
                </a:solidFill>
                <a:latin typeface="Consolas" panose="020B0609020204030204" pitchFamily="49" charset="0"/>
              </a:rPr>
              <a:t> </a:t>
            </a:r>
            <a:r>
              <a:rPr lang="fr-FR" altLang="en-US" sz="2000" b="0" dirty="0" err="1">
                <a:solidFill>
                  <a:schemeClr val="bg2"/>
                </a:solidFill>
                <a:latin typeface="Consolas" panose="020B0609020204030204" pitchFamily="49" charset="0"/>
              </a:rPr>
              <a:t>đúng</a:t>
            </a:r>
            <a:r>
              <a:rPr lang="fr-FR" altLang="en-US" sz="2000" b="0" dirty="0">
                <a:solidFill>
                  <a:schemeClr val="bg2"/>
                </a:solidFill>
                <a:latin typeface="Consolas" panose="020B0609020204030204" pitchFamily="49" charset="0"/>
              </a:rPr>
              <a:t> </a:t>
            </a:r>
            <a:r>
              <a:rPr lang="fr-FR" altLang="en-US" sz="2000" b="0" dirty="0" err="1">
                <a:solidFill>
                  <a:schemeClr val="bg2"/>
                </a:solidFill>
                <a:latin typeface="Consolas" panose="020B0609020204030204" pitchFamily="49" charset="0"/>
              </a:rPr>
              <a:t>vị</a:t>
            </a:r>
            <a:r>
              <a:rPr lang="fr-FR" altLang="en-US" sz="2000" b="0" dirty="0">
                <a:solidFill>
                  <a:schemeClr val="bg2"/>
                </a:solidFill>
                <a:latin typeface="Consolas" panose="020B0609020204030204" pitchFamily="49" charset="0"/>
              </a:rPr>
              <a:t> </a:t>
            </a:r>
            <a:r>
              <a:rPr lang="fr-FR" altLang="en-US" sz="2000" b="0" dirty="0" err="1">
                <a:solidFill>
                  <a:schemeClr val="bg2"/>
                </a:solidFill>
                <a:latin typeface="Consolas" panose="020B0609020204030204" pitchFamily="49" charset="0"/>
              </a:rPr>
              <a:t>trí</a:t>
            </a:r>
            <a:endParaRPr lang="fr-FR" altLang="en-US" sz="2000" b="0" dirty="0">
              <a:solidFill>
                <a:schemeClr val="bg2"/>
              </a:solidFill>
              <a:latin typeface="Consolas" panose="020B0609020204030204" pitchFamily="49" charset="0"/>
            </a:endParaRPr>
          </a:p>
          <a:p>
            <a:pPr eaLnBrk="1" hangingPunct="1">
              <a:spcBef>
                <a:spcPct val="0"/>
              </a:spcBef>
              <a:buFontTx/>
              <a:buAutoNum type="arabicPeriod"/>
            </a:pPr>
            <a:r>
              <a:rPr lang="fr-FR" altLang="en-US" sz="2000" b="0" dirty="0">
                <a:solidFill>
                  <a:srgbClr val="220076"/>
                </a:solidFill>
                <a:latin typeface="Consolas" panose="020B0609020204030204" pitchFamily="49" charset="0"/>
              </a:rPr>
              <a:t>	</a:t>
            </a:r>
            <a:r>
              <a:rPr lang="fr-FR" altLang="en-US" sz="2000" b="0" dirty="0" err="1">
                <a:solidFill>
                  <a:srgbClr val="220076"/>
                </a:solidFill>
                <a:latin typeface="Consolas" panose="020B0609020204030204" pitchFamily="49" charset="0"/>
              </a:rPr>
              <a:t>while</a:t>
            </a:r>
            <a:r>
              <a:rPr lang="fr-FR" altLang="en-US" sz="2000" b="0" dirty="0">
                <a:solidFill>
                  <a:srgbClr val="220076"/>
                </a:solidFill>
                <a:latin typeface="Consolas" panose="020B0609020204030204" pitchFamily="49" charset="0"/>
              </a:rPr>
              <a:t>( (i &gt; 0) &amp;&amp;(A[i-1] &gt; k) ){ </a:t>
            </a:r>
          </a:p>
          <a:p>
            <a:pPr eaLnBrk="1" hangingPunct="1">
              <a:spcBef>
                <a:spcPct val="0"/>
              </a:spcBef>
              <a:buFontTx/>
              <a:buAutoNum type="arabicPeriod"/>
            </a:pPr>
            <a:r>
              <a:rPr lang="fr-FR" altLang="en-US" sz="2000" b="0" dirty="0">
                <a:solidFill>
                  <a:srgbClr val="220076"/>
                </a:solidFill>
                <a:latin typeface="Consolas" panose="020B0609020204030204" pitchFamily="49" charset="0"/>
              </a:rPr>
              <a:t>		A[i] = A[i-1];</a:t>
            </a:r>
          </a:p>
          <a:p>
            <a:pPr eaLnBrk="1" hangingPunct="1">
              <a:spcBef>
                <a:spcPct val="0"/>
              </a:spcBef>
              <a:buFontTx/>
              <a:buAutoNum type="arabicPeriod"/>
            </a:pPr>
            <a:r>
              <a:rPr lang="fr-FR" altLang="en-US" sz="2000" b="0" dirty="0">
                <a:solidFill>
                  <a:srgbClr val="220076"/>
                </a:solidFill>
                <a:latin typeface="Consolas" panose="020B0609020204030204" pitchFamily="49" charset="0"/>
              </a:rPr>
              <a:t>		i--;</a:t>
            </a:r>
          </a:p>
          <a:p>
            <a:pPr eaLnBrk="1" hangingPunct="1">
              <a:spcBef>
                <a:spcPct val="0"/>
              </a:spcBef>
              <a:buFontTx/>
              <a:buAutoNum type="arabicPeriod"/>
            </a:pPr>
            <a:r>
              <a:rPr lang="fr-FR" altLang="en-US" sz="2000" b="0" dirty="0">
                <a:solidFill>
                  <a:srgbClr val="220076"/>
                </a:solidFill>
                <a:latin typeface="Consolas" panose="020B0609020204030204" pitchFamily="49" charset="0"/>
              </a:rPr>
              <a:t>	}</a:t>
            </a:r>
          </a:p>
          <a:p>
            <a:pPr eaLnBrk="1" hangingPunct="1">
              <a:spcBef>
                <a:spcPct val="0"/>
              </a:spcBef>
              <a:buFontTx/>
              <a:buAutoNum type="arabicPeriod"/>
            </a:pPr>
            <a:r>
              <a:rPr lang="fr-FR" altLang="en-US" sz="2000" b="0" dirty="0">
                <a:solidFill>
                  <a:srgbClr val="220076"/>
                </a:solidFill>
                <a:latin typeface="Consolas" panose="020B0609020204030204" pitchFamily="49" charset="0"/>
              </a:rPr>
              <a:t>	A[i] = k;</a:t>
            </a:r>
          </a:p>
          <a:p>
            <a:pPr eaLnBrk="1" hangingPunct="1">
              <a:spcBef>
                <a:spcPct val="0"/>
              </a:spcBef>
              <a:buFontTx/>
              <a:buAutoNum type="arabicPeriod"/>
            </a:pPr>
            <a:r>
              <a:rPr lang="fr-FR" altLang="en-US" sz="2000" b="0" dirty="0">
                <a:solidFill>
                  <a:srgbClr val="220076"/>
                </a:solidFill>
                <a:latin typeface="Consolas" panose="020B0609020204030204" pitchFamily="49" charset="0"/>
              </a:rPr>
              <a:t>	N++;</a:t>
            </a:r>
          </a:p>
          <a:p>
            <a:pPr eaLnBrk="1" hangingPunct="1">
              <a:spcBef>
                <a:spcPct val="0"/>
              </a:spcBef>
              <a:buFontTx/>
              <a:buAutoNum type="arabicPeriod"/>
            </a:pPr>
            <a:r>
              <a:rPr lang="fr-FR" altLang="en-US" sz="2000" b="0" dirty="0">
                <a:solidFill>
                  <a:srgbClr val="220076"/>
                </a:solidFill>
                <a:latin typeface="Consolas" panose="020B0609020204030204" pitchFamily="49" charset="0"/>
              </a:rPr>
              <a:t>}</a:t>
            </a:r>
            <a:endParaRPr lang="en-US" altLang="en-US" sz="2000" b="0" dirty="0">
              <a:solidFill>
                <a:srgbClr val="220076"/>
              </a:solidFill>
              <a:latin typeface="Consolas" panose="020B0609020204030204" pitchFamily="49" charset="0"/>
            </a:endParaRPr>
          </a:p>
        </p:txBody>
      </p:sp>
      <p:sp>
        <p:nvSpPr>
          <p:cNvPr id="2" name="Slide Number Placeholder 1">
            <a:extLst>
              <a:ext uri="{FF2B5EF4-FFF2-40B4-BE49-F238E27FC236}">
                <a16:creationId xmlns:a16="http://schemas.microsoft.com/office/drawing/2014/main" id="{2E2E58A7-347A-418C-AB86-00BE9233232B}"/>
              </a:ext>
            </a:extLst>
          </p:cNvPr>
          <p:cNvSpPr>
            <a:spLocks noGrp="1"/>
          </p:cNvSpPr>
          <p:nvPr>
            <p:ph type="sldNum" sz="quarter" idx="12"/>
          </p:nvPr>
        </p:nvSpPr>
        <p:spPr/>
        <p:txBody>
          <a:bodyPr/>
          <a:lstStyle/>
          <a:p>
            <a:pPr>
              <a:defRPr/>
            </a:pPr>
            <a:fld id="{433BCE07-93B6-431C-B811-61266185107F}" type="slidenum">
              <a:rPr lang="en-US" altLang="en-US" smtClean="0"/>
              <a:pPr>
                <a:defRPr/>
              </a:pPr>
              <a:t>50</a:t>
            </a:fld>
            <a:endParaRPr lang="en-US" alt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675" name="Rectangle 2"/>
          <p:cNvSpPr>
            <a:spLocks noGrp="1" noChangeArrowheads="1"/>
          </p:cNvSpPr>
          <p:nvPr>
            <p:ph type="title"/>
          </p:nvPr>
        </p:nvSpPr>
        <p:spPr>
          <a:xfrm>
            <a:off x="228600" y="122237"/>
            <a:ext cx="8534400" cy="944563"/>
          </a:xfrm>
        </p:spPr>
        <p:txBody>
          <a:bodyPr>
            <a:normAutofit fontScale="90000"/>
          </a:bodyPr>
          <a:lstStyle/>
          <a:p>
            <a:r>
              <a:rPr lang="en-US" altLang="en-US"/>
              <a:t>Bài chữa </a:t>
            </a:r>
            <a:r>
              <a:rPr lang="en-US" altLang="en-US">
                <a:sym typeface="Symbol" panose="05050102010706020507" pitchFamily="18" charset="2"/>
              </a:rPr>
              <a:t></a:t>
            </a:r>
            <a:r>
              <a:rPr lang="en-US" altLang="en-US"/>
              <a:t> Xóa các phần tử chia hết cho 5..</a:t>
            </a:r>
          </a:p>
        </p:txBody>
      </p:sp>
      <p:sp>
        <p:nvSpPr>
          <p:cNvPr id="540677" name="Rectangle 3"/>
          <p:cNvSpPr>
            <a:spLocks noChangeArrowheads="1"/>
          </p:cNvSpPr>
          <p:nvPr/>
        </p:nvSpPr>
        <p:spPr bwMode="auto">
          <a:xfrm>
            <a:off x="304800" y="1143000"/>
            <a:ext cx="8534400" cy="4495800"/>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609600" indent="-609600">
              <a:spcBef>
                <a:spcPct val="20000"/>
              </a:spcBef>
              <a:buChar char="•"/>
              <a:defRPr sz="3200">
                <a:solidFill>
                  <a:srgbClr val="0033CC"/>
                </a:solidFill>
                <a:latin typeface="Arial" panose="020B0604020202020204" pitchFamily="34" charset="0"/>
              </a:defRPr>
            </a:lvl1pPr>
            <a:lvl2pPr marL="990600" indent="-533400">
              <a:spcBef>
                <a:spcPct val="20000"/>
              </a:spcBef>
              <a:buChar char="–"/>
              <a:defRPr sz="2800">
                <a:solidFill>
                  <a:srgbClr val="0033CC"/>
                </a:solidFill>
                <a:latin typeface="Arial" panose="020B0604020202020204" pitchFamily="34" charset="0"/>
              </a:defRPr>
            </a:lvl2pPr>
            <a:lvl3pPr marL="1371600" indent="-457200">
              <a:spcBef>
                <a:spcPct val="20000"/>
              </a:spcBef>
              <a:buChar char="•"/>
              <a:defRPr sz="2400">
                <a:solidFill>
                  <a:srgbClr val="0033CC"/>
                </a:solidFill>
                <a:latin typeface="Arial" panose="020B0604020202020204" pitchFamily="34" charset="0"/>
              </a:defRPr>
            </a:lvl3pPr>
            <a:lvl4pPr marL="1752600" indent="-381000">
              <a:spcBef>
                <a:spcPct val="20000"/>
              </a:spcBef>
              <a:buChar char="–"/>
              <a:defRPr sz="2000">
                <a:solidFill>
                  <a:srgbClr val="0033CC"/>
                </a:solidFill>
                <a:latin typeface="Arial" panose="020B0604020202020204" pitchFamily="34" charset="0"/>
              </a:defRPr>
            </a:lvl4pPr>
            <a:lvl5pPr marL="2209800" indent="-381000">
              <a:spcBef>
                <a:spcPct val="20000"/>
              </a:spcBef>
              <a:buChar char="»"/>
              <a:defRPr sz="2000">
                <a:solidFill>
                  <a:srgbClr val="0033CC"/>
                </a:solidFill>
                <a:latin typeface="Arial" panose="020B0604020202020204" pitchFamily="34" charset="0"/>
              </a:defRPr>
            </a:lvl5pPr>
            <a:lvl6pPr marL="2667000" indent="-381000" eaLnBrk="0" fontAlgn="base" hangingPunct="0">
              <a:spcBef>
                <a:spcPct val="20000"/>
              </a:spcBef>
              <a:spcAft>
                <a:spcPct val="0"/>
              </a:spcAft>
              <a:buChar char="»"/>
              <a:defRPr sz="2000">
                <a:solidFill>
                  <a:srgbClr val="0033CC"/>
                </a:solidFill>
                <a:latin typeface="Arial" panose="020B0604020202020204" pitchFamily="34" charset="0"/>
              </a:defRPr>
            </a:lvl6pPr>
            <a:lvl7pPr marL="3124200" indent="-381000" eaLnBrk="0" fontAlgn="base" hangingPunct="0">
              <a:spcBef>
                <a:spcPct val="20000"/>
              </a:spcBef>
              <a:spcAft>
                <a:spcPct val="0"/>
              </a:spcAft>
              <a:buChar char="»"/>
              <a:defRPr sz="2000">
                <a:solidFill>
                  <a:srgbClr val="0033CC"/>
                </a:solidFill>
                <a:latin typeface="Arial" panose="020B0604020202020204" pitchFamily="34" charset="0"/>
              </a:defRPr>
            </a:lvl7pPr>
            <a:lvl8pPr marL="3581400" indent="-381000" eaLnBrk="0" fontAlgn="base" hangingPunct="0">
              <a:spcBef>
                <a:spcPct val="20000"/>
              </a:spcBef>
              <a:spcAft>
                <a:spcPct val="0"/>
              </a:spcAft>
              <a:buChar char="»"/>
              <a:defRPr sz="2000">
                <a:solidFill>
                  <a:srgbClr val="0033CC"/>
                </a:solidFill>
                <a:latin typeface="Arial" panose="020B0604020202020204" pitchFamily="34" charset="0"/>
              </a:defRPr>
            </a:lvl8pPr>
            <a:lvl9pPr marL="4038600" indent="-381000" eaLnBrk="0" fontAlgn="base" hangingPunct="0">
              <a:spcBef>
                <a:spcPct val="20000"/>
              </a:spcBef>
              <a:spcAft>
                <a:spcPct val="0"/>
              </a:spcAft>
              <a:buChar char="»"/>
              <a:defRPr sz="2000">
                <a:solidFill>
                  <a:srgbClr val="0033CC"/>
                </a:solidFill>
                <a:latin typeface="Arial" panose="020B0604020202020204" pitchFamily="34" charset="0"/>
              </a:defRPr>
            </a:lvl9pPr>
          </a:lstStyle>
          <a:p>
            <a:pPr eaLnBrk="1" hangingPunct="1">
              <a:buFontTx/>
              <a:buAutoNum type="arabicPeriod"/>
            </a:pPr>
            <a:r>
              <a:rPr lang="fr-FR" altLang="en-US" sz="2400" b="0" dirty="0">
                <a:solidFill>
                  <a:srgbClr val="220076"/>
                </a:solidFill>
                <a:latin typeface="Consolas" panose="020B0609020204030204" pitchFamily="49" charset="0"/>
              </a:rPr>
              <a:t>{ // </a:t>
            </a:r>
            <a:r>
              <a:rPr lang="fr-FR" altLang="en-US" sz="2400" u="sng" dirty="0">
                <a:solidFill>
                  <a:schemeClr val="bg2"/>
                </a:solidFill>
                <a:latin typeface="Consolas" panose="020B0609020204030204" pitchFamily="49" charset="0"/>
              </a:rPr>
              <a:t>PP:</a:t>
            </a:r>
            <a:r>
              <a:rPr lang="fr-FR" altLang="en-US" sz="2400" b="0" dirty="0">
                <a:solidFill>
                  <a:schemeClr val="bg2"/>
                </a:solidFill>
                <a:latin typeface="Consolas" panose="020B0609020204030204" pitchFamily="49" charset="0"/>
              </a:rPr>
              <a:t> </a:t>
            </a:r>
            <a:r>
              <a:rPr lang="fr-FR" altLang="en-US" sz="2400" b="0" dirty="0" err="1">
                <a:solidFill>
                  <a:schemeClr val="bg2"/>
                </a:solidFill>
                <a:latin typeface="Consolas" panose="020B0609020204030204" pitchFamily="49" charset="0"/>
              </a:rPr>
              <a:t>Giữ</a:t>
            </a:r>
            <a:r>
              <a:rPr lang="fr-FR" altLang="en-US" sz="2400" b="0" dirty="0">
                <a:solidFill>
                  <a:schemeClr val="bg2"/>
                </a:solidFill>
                <a:latin typeface="Consolas" panose="020B0609020204030204" pitchFamily="49" charset="0"/>
              </a:rPr>
              <a:t> </a:t>
            </a:r>
            <a:r>
              <a:rPr lang="fr-FR" altLang="en-US" sz="2400" b="0" dirty="0" err="1">
                <a:solidFill>
                  <a:schemeClr val="bg2"/>
                </a:solidFill>
                <a:latin typeface="Consolas" panose="020B0609020204030204" pitchFamily="49" charset="0"/>
              </a:rPr>
              <a:t>lại</a:t>
            </a:r>
            <a:r>
              <a:rPr lang="fr-FR" altLang="en-US" sz="2400" b="0" dirty="0">
                <a:solidFill>
                  <a:schemeClr val="bg2"/>
                </a:solidFill>
                <a:latin typeface="Consolas" panose="020B0609020204030204" pitchFamily="49" charset="0"/>
              </a:rPr>
              <a:t> </a:t>
            </a:r>
            <a:r>
              <a:rPr lang="fr-FR" altLang="en-US" sz="2400" b="0" dirty="0" err="1">
                <a:solidFill>
                  <a:schemeClr val="bg2"/>
                </a:solidFill>
                <a:latin typeface="Consolas" panose="020B0609020204030204" pitchFamily="49" charset="0"/>
              </a:rPr>
              <a:t>các</a:t>
            </a:r>
            <a:r>
              <a:rPr lang="fr-FR" altLang="en-US" sz="2400" b="0" dirty="0">
                <a:solidFill>
                  <a:schemeClr val="bg2"/>
                </a:solidFill>
                <a:latin typeface="Consolas" panose="020B0609020204030204" pitchFamily="49" charset="0"/>
              </a:rPr>
              <a:t> </a:t>
            </a:r>
            <a:r>
              <a:rPr lang="fr-FR" altLang="en-US" sz="2400" b="0" dirty="0" err="1">
                <a:solidFill>
                  <a:schemeClr val="bg2"/>
                </a:solidFill>
                <a:latin typeface="Consolas" panose="020B0609020204030204" pitchFamily="49" charset="0"/>
              </a:rPr>
              <a:t>phần</a:t>
            </a:r>
            <a:r>
              <a:rPr lang="fr-FR" altLang="en-US" sz="2400" b="0" dirty="0">
                <a:solidFill>
                  <a:schemeClr val="bg2"/>
                </a:solidFill>
                <a:latin typeface="Consolas" panose="020B0609020204030204" pitchFamily="49" charset="0"/>
              </a:rPr>
              <a:t> </a:t>
            </a:r>
            <a:r>
              <a:rPr lang="fr-FR" altLang="en-US" sz="2400" b="0" dirty="0" err="1">
                <a:solidFill>
                  <a:schemeClr val="bg2"/>
                </a:solidFill>
                <a:latin typeface="Consolas" panose="020B0609020204030204" pitchFamily="49" charset="0"/>
              </a:rPr>
              <a:t>tử</a:t>
            </a:r>
            <a:r>
              <a:rPr lang="fr-FR" altLang="en-US" sz="2400" b="0" dirty="0">
                <a:solidFill>
                  <a:schemeClr val="bg2"/>
                </a:solidFill>
                <a:latin typeface="Consolas" panose="020B0609020204030204" pitchFamily="49" charset="0"/>
              </a:rPr>
              <a:t> </a:t>
            </a:r>
            <a:r>
              <a:rPr lang="fr-FR" altLang="en-US" sz="2400" b="0" dirty="0" err="1">
                <a:solidFill>
                  <a:schemeClr val="bg2"/>
                </a:solidFill>
                <a:latin typeface="Consolas" panose="020B0609020204030204" pitchFamily="49" charset="0"/>
              </a:rPr>
              <a:t>không</a:t>
            </a:r>
            <a:r>
              <a:rPr lang="fr-FR" altLang="en-US" sz="2400" b="0" dirty="0">
                <a:solidFill>
                  <a:schemeClr val="bg2"/>
                </a:solidFill>
                <a:latin typeface="Consolas" panose="020B0609020204030204" pitchFamily="49" charset="0"/>
              </a:rPr>
              <a:t> chia </a:t>
            </a:r>
            <a:r>
              <a:rPr lang="fr-FR" altLang="en-US" sz="2400" b="0" dirty="0" err="1">
                <a:solidFill>
                  <a:schemeClr val="bg2"/>
                </a:solidFill>
                <a:latin typeface="Consolas" panose="020B0609020204030204" pitchFamily="49" charset="0"/>
              </a:rPr>
              <a:t>hết</a:t>
            </a:r>
            <a:r>
              <a:rPr lang="fr-FR" altLang="en-US" sz="2400" b="0" dirty="0">
                <a:solidFill>
                  <a:schemeClr val="bg2"/>
                </a:solidFill>
                <a:latin typeface="Consolas" panose="020B0609020204030204" pitchFamily="49" charset="0"/>
              </a:rPr>
              <a:t> </a:t>
            </a:r>
            <a:r>
              <a:rPr lang="fr-FR" altLang="en-US" sz="2400" b="0" dirty="0" err="1">
                <a:solidFill>
                  <a:schemeClr val="bg2"/>
                </a:solidFill>
                <a:latin typeface="Consolas" panose="020B0609020204030204" pitchFamily="49" charset="0"/>
              </a:rPr>
              <a:t>cho</a:t>
            </a:r>
            <a:r>
              <a:rPr lang="fr-FR" altLang="en-US" sz="2400" b="0" dirty="0">
                <a:solidFill>
                  <a:schemeClr val="bg2"/>
                </a:solidFill>
                <a:latin typeface="Consolas" panose="020B0609020204030204" pitchFamily="49" charset="0"/>
              </a:rPr>
              <a:t> 5</a:t>
            </a:r>
          </a:p>
          <a:p>
            <a:pPr eaLnBrk="1" hangingPunct="1">
              <a:buFontTx/>
              <a:buAutoNum type="arabicPeriod"/>
            </a:pPr>
            <a:r>
              <a:rPr lang="fr-FR" altLang="en-US" sz="2400" b="0" dirty="0">
                <a:solidFill>
                  <a:srgbClr val="220076"/>
                </a:solidFill>
                <a:latin typeface="Consolas" panose="020B0609020204030204" pitchFamily="49" charset="0"/>
              </a:rPr>
              <a:t>		</a:t>
            </a:r>
            <a:r>
              <a:rPr lang="fr-FR" altLang="en-US" sz="2400" b="0" dirty="0" err="1">
                <a:solidFill>
                  <a:srgbClr val="220076"/>
                </a:solidFill>
                <a:latin typeface="Consolas" panose="020B0609020204030204" pitchFamily="49" charset="0"/>
              </a:rPr>
              <a:t>int</a:t>
            </a:r>
            <a:r>
              <a:rPr lang="fr-FR" altLang="en-US" sz="2400" b="0" dirty="0">
                <a:solidFill>
                  <a:srgbClr val="220076"/>
                </a:solidFill>
                <a:latin typeface="Consolas" panose="020B0609020204030204" pitchFamily="49" charset="0"/>
              </a:rPr>
              <a:t> d = 0, i; </a:t>
            </a:r>
          </a:p>
          <a:p>
            <a:pPr eaLnBrk="1" hangingPunct="1">
              <a:buFontTx/>
              <a:buAutoNum type="arabicPeriod"/>
            </a:pPr>
            <a:r>
              <a:rPr lang="fr-FR" altLang="en-US" sz="2400" b="0" dirty="0">
                <a:solidFill>
                  <a:srgbClr val="220076"/>
                </a:solidFill>
                <a:latin typeface="Consolas" panose="020B0609020204030204" pitchFamily="49" charset="0"/>
              </a:rPr>
              <a:t>		for(i=0;i &lt; N; i++)</a:t>
            </a:r>
          </a:p>
          <a:p>
            <a:pPr eaLnBrk="1" hangingPunct="1">
              <a:buFontTx/>
              <a:buAutoNum type="arabicPeriod"/>
            </a:pPr>
            <a:r>
              <a:rPr lang="fr-FR" altLang="en-US" sz="2400" b="0" dirty="0">
                <a:solidFill>
                  <a:srgbClr val="220076"/>
                </a:solidFill>
                <a:latin typeface="Consolas" panose="020B0609020204030204" pitchFamily="49" charset="0"/>
              </a:rPr>
              <a:t>			if(A[i] % 5 != 0){</a:t>
            </a:r>
          </a:p>
          <a:p>
            <a:pPr eaLnBrk="1" hangingPunct="1">
              <a:buFontTx/>
              <a:buAutoNum type="arabicPeriod"/>
            </a:pPr>
            <a:r>
              <a:rPr lang="fr-FR" altLang="en-US" sz="2400" b="0" dirty="0">
                <a:solidFill>
                  <a:srgbClr val="220076"/>
                </a:solidFill>
                <a:latin typeface="Consolas" panose="020B0609020204030204" pitchFamily="49" charset="0"/>
              </a:rPr>
              <a:t>				A[d] = A[i];</a:t>
            </a:r>
          </a:p>
          <a:p>
            <a:pPr eaLnBrk="1" hangingPunct="1">
              <a:buFontTx/>
              <a:buAutoNum type="arabicPeriod"/>
            </a:pPr>
            <a:r>
              <a:rPr lang="fr-FR" altLang="en-US" sz="2400" b="0" dirty="0">
                <a:solidFill>
                  <a:srgbClr val="220076"/>
                </a:solidFill>
                <a:latin typeface="Consolas" panose="020B0609020204030204" pitchFamily="49" charset="0"/>
              </a:rPr>
              <a:t>				d++;</a:t>
            </a:r>
          </a:p>
          <a:p>
            <a:pPr eaLnBrk="1" hangingPunct="1">
              <a:buFontTx/>
              <a:buAutoNum type="arabicPeriod"/>
            </a:pPr>
            <a:r>
              <a:rPr lang="fr-FR" altLang="en-US" sz="2400" b="0" dirty="0">
                <a:solidFill>
                  <a:srgbClr val="220076"/>
                </a:solidFill>
                <a:latin typeface="Consolas" panose="020B0609020204030204" pitchFamily="49" charset="0"/>
              </a:rPr>
              <a:t>			}</a:t>
            </a:r>
          </a:p>
          <a:p>
            <a:pPr eaLnBrk="1" hangingPunct="1">
              <a:buFontTx/>
              <a:buAutoNum type="arabicPeriod"/>
            </a:pPr>
            <a:r>
              <a:rPr lang="fr-FR" altLang="en-US" sz="2400" b="0" dirty="0">
                <a:solidFill>
                  <a:srgbClr val="220076"/>
                </a:solidFill>
                <a:latin typeface="Consolas" panose="020B0609020204030204" pitchFamily="49" charset="0"/>
              </a:rPr>
              <a:t>		N = d;	</a:t>
            </a:r>
          </a:p>
          <a:p>
            <a:pPr eaLnBrk="1" hangingPunct="1">
              <a:buFontTx/>
              <a:buAutoNum type="arabicPeriod"/>
            </a:pPr>
            <a:r>
              <a:rPr lang="fr-FR" altLang="en-US" sz="2400" b="0" dirty="0">
                <a:solidFill>
                  <a:srgbClr val="220076"/>
                </a:solidFill>
                <a:latin typeface="Consolas" panose="020B0609020204030204" pitchFamily="49" charset="0"/>
              </a:rPr>
              <a:t>}</a:t>
            </a:r>
            <a:endParaRPr lang="en-US" altLang="en-US" sz="2400" b="0" dirty="0">
              <a:solidFill>
                <a:srgbClr val="220076"/>
              </a:solidFill>
              <a:latin typeface="Consolas" panose="020B0609020204030204" pitchFamily="49" charset="0"/>
            </a:endParaRPr>
          </a:p>
        </p:txBody>
      </p:sp>
      <p:sp>
        <p:nvSpPr>
          <p:cNvPr id="2" name="Slide Number Placeholder 1">
            <a:extLst>
              <a:ext uri="{FF2B5EF4-FFF2-40B4-BE49-F238E27FC236}">
                <a16:creationId xmlns:a16="http://schemas.microsoft.com/office/drawing/2014/main" id="{FA601429-E09B-41CD-BEB8-B76FFAC40678}"/>
              </a:ext>
            </a:extLst>
          </p:cNvPr>
          <p:cNvSpPr>
            <a:spLocks noGrp="1"/>
          </p:cNvSpPr>
          <p:nvPr>
            <p:ph type="sldNum" sz="quarter" idx="12"/>
          </p:nvPr>
        </p:nvSpPr>
        <p:spPr/>
        <p:txBody>
          <a:bodyPr/>
          <a:lstStyle/>
          <a:p>
            <a:pPr>
              <a:defRPr/>
            </a:pPr>
            <a:fld id="{433BCE07-93B6-431C-B811-61266185107F}" type="slidenum">
              <a:rPr lang="en-US" altLang="en-US" smtClean="0"/>
              <a:pPr>
                <a:defRPr/>
              </a:pPr>
              <a:t>51</a:t>
            </a:fld>
            <a:endParaRPr lang="en-US" alt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23" name="Rectangle 2"/>
          <p:cNvSpPr>
            <a:spLocks noGrp="1" noChangeArrowheads="1"/>
          </p:cNvSpPr>
          <p:nvPr>
            <p:ph type="title"/>
          </p:nvPr>
        </p:nvSpPr>
        <p:spPr>
          <a:xfrm>
            <a:off x="228600" y="122237"/>
            <a:ext cx="8534400" cy="944563"/>
          </a:xfrm>
        </p:spPr>
        <p:txBody>
          <a:bodyPr>
            <a:normAutofit fontScale="90000"/>
          </a:bodyPr>
          <a:lstStyle/>
          <a:p>
            <a:r>
              <a:rPr lang="en-US" altLang="en-US"/>
              <a:t>Xóa các phần tử chia hết cho 5 </a:t>
            </a:r>
            <a:r>
              <a:rPr lang="en-US" altLang="en-US">
                <a:sym typeface="Symbol" panose="05050102010706020507" pitchFamily="18" charset="2"/>
              </a:rPr>
              <a:t>Kết quả</a:t>
            </a:r>
          </a:p>
        </p:txBody>
      </p:sp>
      <p:pic>
        <p:nvPicPr>
          <p:cNvPr id="954376"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914400"/>
            <a:ext cx="3306763"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54377"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5105400"/>
            <a:ext cx="8534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54378"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 y="5867400"/>
            <a:ext cx="8537575" cy="75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A6EAB6FF-448C-4AF7-9C10-0D8553C10E66}"/>
              </a:ext>
            </a:extLst>
          </p:cNvPr>
          <p:cNvSpPr>
            <a:spLocks noGrp="1"/>
          </p:cNvSpPr>
          <p:nvPr>
            <p:ph type="sldNum" sz="quarter" idx="12"/>
          </p:nvPr>
        </p:nvSpPr>
        <p:spPr/>
        <p:txBody>
          <a:bodyPr/>
          <a:lstStyle/>
          <a:p>
            <a:pPr>
              <a:defRPr/>
            </a:pPr>
            <a:fld id="{433BCE07-93B6-431C-B811-61266185107F}" type="slidenum">
              <a:rPr lang="en-US" altLang="en-US" smtClean="0"/>
              <a:pPr>
                <a:defRPr/>
              </a:pPr>
              <a:t>52</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954376"/>
                                        </p:tgtEl>
                                        <p:attrNameLst>
                                          <p:attrName>style.visibility</p:attrName>
                                        </p:attrNameLst>
                                      </p:cBhvr>
                                      <p:to>
                                        <p:strVal val="visible"/>
                                      </p:to>
                                    </p:set>
                                    <p:animEffect transition="in" filter="box(out)">
                                      <p:cBhvr>
                                        <p:cTn id="7" dur="500"/>
                                        <p:tgtEl>
                                          <p:spTgt spid="95437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954377"/>
                                        </p:tgtEl>
                                        <p:attrNameLst>
                                          <p:attrName>style.visibility</p:attrName>
                                        </p:attrNameLst>
                                      </p:cBhvr>
                                      <p:to>
                                        <p:strVal val="visible"/>
                                      </p:to>
                                    </p:set>
                                    <p:animEffect transition="in" filter="checkerboard(across)">
                                      <p:cBhvr>
                                        <p:cTn id="12" dur="500"/>
                                        <p:tgtEl>
                                          <p:spTgt spid="95437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954378"/>
                                        </p:tgtEl>
                                        <p:attrNameLst>
                                          <p:attrName>style.visibility</p:attrName>
                                        </p:attrNameLst>
                                      </p:cBhvr>
                                      <p:to>
                                        <p:strVal val="visible"/>
                                      </p:to>
                                    </p:set>
                                    <p:animEffect transition="in" filter="dissolve">
                                      <p:cBhvr>
                                        <p:cTn id="17" dur="500"/>
                                        <p:tgtEl>
                                          <p:spTgt spid="9543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771" name="Rectangle 2"/>
          <p:cNvSpPr>
            <a:spLocks noGrp="1" noChangeArrowheads="1"/>
          </p:cNvSpPr>
          <p:nvPr>
            <p:ph type="title"/>
          </p:nvPr>
        </p:nvSpPr>
        <p:spPr>
          <a:xfrm>
            <a:off x="228600" y="122237"/>
            <a:ext cx="8534400" cy="944563"/>
          </a:xfrm>
        </p:spPr>
        <p:txBody>
          <a:bodyPr/>
          <a:lstStyle/>
          <a:p>
            <a:r>
              <a:rPr lang="en-US" altLang="en-US"/>
              <a:t>Bài tập 3 : Ma trận</a:t>
            </a:r>
          </a:p>
        </p:txBody>
      </p:sp>
      <mc:AlternateContent xmlns:mc="http://schemas.openxmlformats.org/markup-compatibility/2006" xmlns:a14="http://schemas.microsoft.com/office/drawing/2010/main">
        <mc:Choice Requires="a14">
          <p:sp>
            <p:nvSpPr>
              <p:cNvPr id="544774" name="Object 8"/>
              <p:cNvSpPr txBox="1">
                <a:spLocks noGrp="1"/>
              </p:cNvSpPr>
              <p:nvPr>
                <p:ph idx="1"/>
              </p:nvPr>
            </p:nvSpPr>
            <p:spPr bwMode="auto">
              <a:xfrm>
                <a:off x="2895600" y="5023349"/>
                <a:ext cx="2971800" cy="1085850"/>
              </a:xfrm>
              <a:prstGeom prst="rect">
                <a:avLst/>
              </a:prstGeom>
              <a:noFill/>
              <a:ln>
                <a:noFill/>
              </a:ln>
              <a:effectLst/>
            </p:spPr>
            <p:txBody>
              <a:bodyPr>
                <a:normAutofit fontScale="62500" lnSpcReduction="20000"/>
              </a:bodyPr>
              <a:lstStyle/>
              <a:p>
                <a:pPr>
                  <a:buNone/>
                </a:pPr>
                <a14:m>
                  <m:oMathPara xmlns:m="http://schemas.openxmlformats.org/officeDocument/2006/math">
                    <m:oMathParaPr>
                      <m:jc m:val="left"/>
                    </m:oMathParaPr>
                    <m:oMath xmlns:m="http://schemas.openxmlformats.org/officeDocument/2006/math">
                      <m:sSub>
                        <m:sSubPr>
                          <m:ctrlPr>
                            <a:rPr lang="en-AU" i="1">
                              <a:solidFill>
                                <a:srgbClr val="000000"/>
                              </a:solidFill>
                              <a:latin typeface="Cambria Math" panose="02040503050406030204" pitchFamily="18" charset="0"/>
                            </a:rPr>
                          </m:ctrlPr>
                        </m:sSubPr>
                        <m:e>
                          <m:r>
                            <a:rPr lang="en-AU" i="1">
                              <a:solidFill>
                                <a:srgbClr val="000000"/>
                              </a:solidFill>
                              <a:latin typeface="Cambria Math" panose="02040503050406030204" pitchFamily="18" charset="0"/>
                            </a:rPr>
                            <m:t>𝑠</m:t>
                          </m:r>
                        </m:e>
                        <m:sub>
                          <m:r>
                            <a:rPr lang="en-AU" i="1">
                              <a:solidFill>
                                <a:srgbClr val="000000"/>
                              </a:solidFill>
                              <a:latin typeface="Cambria Math" panose="02040503050406030204" pitchFamily="18" charset="0"/>
                            </a:rPr>
                            <m:t>𝑖</m:t>
                          </m:r>
                          <m:r>
                            <a:rPr lang="en-AU" i="1">
                              <a:solidFill>
                                <a:srgbClr val="000000"/>
                              </a:solidFill>
                              <a:latin typeface="Cambria Math" panose="02040503050406030204" pitchFamily="18" charset="0"/>
                            </a:rPr>
                            <m:t>,</m:t>
                          </m:r>
                          <m:r>
                            <a:rPr lang="en-AU" i="1">
                              <a:solidFill>
                                <a:srgbClr val="000000"/>
                              </a:solidFill>
                              <a:latin typeface="Cambria Math" panose="02040503050406030204" pitchFamily="18" charset="0"/>
                            </a:rPr>
                            <m:t>𝑗</m:t>
                          </m:r>
                        </m:sub>
                      </m:sSub>
                      <m:r>
                        <a:rPr lang="en-AU" i="1">
                          <a:solidFill>
                            <a:srgbClr val="000000"/>
                          </a:solidFill>
                          <a:latin typeface="Cambria Math" panose="02040503050406030204" pitchFamily="18" charset="0"/>
                        </a:rPr>
                        <m:t>=</m:t>
                      </m:r>
                      <m:d>
                        <m:dPr>
                          <m:begChr m:val="{"/>
                          <m:endChr m:val=""/>
                          <m:ctrlPr>
                            <a:rPr lang="en-AU" i="1">
                              <a:solidFill>
                                <a:srgbClr val="000000"/>
                              </a:solidFill>
                              <a:latin typeface="Cambria Math" panose="02040503050406030204" pitchFamily="18" charset="0"/>
                            </a:rPr>
                          </m:ctrlPr>
                        </m:dPr>
                        <m:e>
                          <m:eqArr>
                            <m:eqArrPr>
                              <m:ctrlPr>
                                <a:rPr lang="en-AU" i="1">
                                  <a:solidFill>
                                    <a:srgbClr val="000000"/>
                                  </a:solidFill>
                                  <a:latin typeface="Cambria Math" panose="02040503050406030204" pitchFamily="18" charset="0"/>
                                </a:rPr>
                              </m:ctrlPr>
                            </m:eqArrPr>
                            <m:e>
                              <m:r>
                                <a:rPr lang="en-AU" i="1">
                                  <a:solidFill>
                                    <a:srgbClr val="000000"/>
                                  </a:solidFill>
                                  <a:latin typeface="Cambria Math" panose="02040503050406030204" pitchFamily="18" charset="0"/>
                                </a:rPr>
                                <m:t>&amp;</m:t>
                              </m:r>
                              <m:r>
                                <m:rPr>
                                  <m:nor/>
                                </m:rPr>
                                <a:rPr lang="en-AU" i="0">
                                  <a:solidFill>
                                    <a:srgbClr val="000000"/>
                                  </a:solidFill>
                                  <a:latin typeface="Cambria Math" panose="02040503050406030204" pitchFamily="18" charset="0"/>
                                </a:rPr>
                                <m:t>   </m:t>
                              </m:r>
                              <m:r>
                                <a:rPr lang="en-AU" i="1">
                                  <a:solidFill>
                                    <a:srgbClr val="000000"/>
                                  </a:solidFill>
                                  <a:latin typeface="Cambria Math" panose="02040503050406030204" pitchFamily="18" charset="0"/>
                                </a:rPr>
                                <m:t>1</m:t>
                              </m:r>
                              <m:r>
                                <m:rPr>
                                  <m:nor/>
                                </m:rPr>
                                <a:rPr lang="en-AU" i="0">
                                  <a:solidFill>
                                    <a:srgbClr val="000000"/>
                                  </a:solidFill>
                                  <a:latin typeface="Cambria Math" panose="02040503050406030204" pitchFamily="18" charset="0"/>
                                </a:rPr>
                                <m:t>   </m:t>
                              </m:r>
                              <m:r>
                                <m:rPr>
                                  <m:nor/>
                                </m:rPr>
                                <a:rPr lang="en-AU" i="0">
                                  <a:solidFill>
                                    <a:srgbClr val="000000"/>
                                  </a:solidFill>
                                  <a:latin typeface="Cambria Math" panose="02040503050406030204" pitchFamily="18" charset="0"/>
                                </a:rPr>
                                <m:t>n</m:t>
                              </m:r>
                              <m:r>
                                <m:rPr>
                                  <m:nor/>
                                </m:rPr>
                                <a:rPr lang="en-AU" b="0" i="0" smtClean="0">
                                  <a:solidFill>
                                    <a:srgbClr val="000000"/>
                                  </a:solidFill>
                                  <a:latin typeface="Cambria Math" panose="02040503050406030204" pitchFamily="18" charset="0"/>
                                </a:rPr>
                                <m:t>ế</m:t>
                              </m:r>
                              <m:r>
                                <m:rPr>
                                  <m:nor/>
                                </m:rPr>
                                <a:rPr lang="en-AU" i="0">
                                  <a:solidFill>
                                    <a:srgbClr val="000000"/>
                                  </a:solidFill>
                                  <a:latin typeface="Cambria Math" panose="02040503050406030204" pitchFamily="18" charset="0"/>
                                </a:rPr>
                                <m:t>u</m:t>
                              </m:r>
                              <m:r>
                                <m:rPr>
                                  <m:nor/>
                                </m:rPr>
                                <a:rPr lang="en-AU" i="0">
                                  <a:solidFill>
                                    <a:srgbClr val="000000"/>
                                  </a:solidFill>
                                  <a:latin typeface="Cambria Math" panose="02040503050406030204" pitchFamily="18" charset="0"/>
                                </a:rPr>
                                <m:t>   </m:t>
                              </m:r>
                              <m:sSub>
                                <m:sSubPr>
                                  <m:ctrlPr>
                                    <a:rPr lang="en-AU" i="1">
                                      <a:solidFill>
                                        <a:srgbClr val="000000"/>
                                      </a:solidFill>
                                      <a:latin typeface="Cambria Math" panose="02040503050406030204" pitchFamily="18" charset="0"/>
                                    </a:rPr>
                                  </m:ctrlPr>
                                </m:sSubPr>
                                <m:e>
                                  <m:r>
                                    <a:rPr lang="en-AU" i="1">
                                      <a:solidFill>
                                        <a:srgbClr val="000000"/>
                                      </a:solidFill>
                                      <a:latin typeface="Cambria Math" panose="02040503050406030204" pitchFamily="18" charset="0"/>
                                    </a:rPr>
                                    <m:t>𝑢</m:t>
                                  </m:r>
                                </m:e>
                                <m:sub>
                                  <m:r>
                                    <a:rPr lang="en-AU" i="1">
                                      <a:solidFill>
                                        <a:srgbClr val="000000"/>
                                      </a:solidFill>
                                      <a:latin typeface="Cambria Math" panose="02040503050406030204" pitchFamily="18" charset="0"/>
                                    </a:rPr>
                                    <m:t>𝑖</m:t>
                                  </m:r>
                                  <m:r>
                                    <a:rPr lang="en-AU" i="1">
                                      <a:solidFill>
                                        <a:srgbClr val="000000"/>
                                      </a:solidFill>
                                      <a:latin typeface="Cambria Math" panose="02040503050406030204" pitchFamily="18" charset="0"/>
                                    </a:rPr>
                                    <m:t>,</m:t>
                                  </m:r>
                                  <m:r>
                                    <a:rPr lang="en-AU" i="1">
                                      <a:solidFill>
                                        <a:srgbClr val="000000"/>
                                      </a:solidFill>
                                      <a:latin typeface="Cambria Math" panose="02040503050406030204" pitchFamily="18" charset="0"/>
                                    </a:rPr>
                                    <m:t>𝑗</m:t>
                                  </m:r>
                                </m:sub>
                              </m:sSub>
                              <m:r>
                                <a:rPr lang="en-AU" i="1">
                                  <a:solidFill>
                                    <a:srgbClr val="000000"/>
                                  </a:solidFill>
                                  <a:latin typeface="Cambria Math" panose="02040503050406030204" pitchFamily="18" charset="0"/>
                                </a:rPr>
                                <m:t>&gt;0</m:t>
                              </m:r>
                            </m:e>
                            <m:e>
                              <m:r>
                                <a:rPr lang="en-AU" i="1">
                                  <a:solidFill>
                                    <a:srgbClr val="000000"/>
                                  </a:solidFill>
                                  <a:latin typeface="Cambria Math" panose="02040503050406030204" pitchFamily="18" charset="0"/>
                                </a:rPr>
                                <m:t>&amp;</m:t>
                              </m:r>
                              <m:r>
                                <m:rPr>
                                  <m:nor/>
                                </m:rPr>
                                <a:rPr lang="en-AU" i="0">
                                  <a:solidFill>
                                    <a:srgbClr val="000000"/>
                                  </a:solidFill>
                                  <a:latin typeface="Cambria Math" panose="02040503050406030204" pitchFamily="18" charset="0"/>
                                </a:rPr>
                                <m:t>   </m:t>
                              </m:r>
                              <m:r>
                                <a:rPr lang="en-AU" i="1">
                                  <a:solidFill>
                                    <a:srgbClr val="000000"/>
                                  </a:solidFill>
                                  <a:latin typeface="Cambria Math" panose="02040503050406030204" pitchFamily="18" charset="0"/>
                                </a:rPr>
                                <m:t>0</m:t>
                              </m:r>
                              <m:r>
                                <m:rPr>
                                  <m:nor/>
                                </m:rPr>
                                <a:rPr lang="en-AU" i="0">
                                  <a:solidFill>
                                    <a:srgbClr val="000000"/>
                                  </a:solidFill>
                                  <a:latin typeface="Cambria Math" panose="02040503050406030204" pitchFamily="18" charset="0"/>
                                </a:rPr>
                                <m:t>  </m:t>
                              </m:r>
                              <m:r>
                                <m:rPr>
                                  <m:nor/>
                                </m:rPr>
                                <a:rPr lang="en-AU" i="0">
                                  <a:solidFill>
                                    <a:srgbClr val="000000"/>
                                  </a:solidFill>
                                  <a:latin typeface="Cambria Math" panose="02040503050406030204" pitchFamily="18" charset="0"/>
                                </a:rPr>
                                <m:t>n</m:t>
                              </m:r>
                              <m:r>
                                <m:rPr>
                                  <m:nor/>
                                </m:rPr>
                                <a:rPr lang="en-AU" b="0" i="0" smtClean="0">
                                  <a:solidFill>
                                    <a:srgbClr val="000000"/>
                                  </a:solidFill>
                                  <a:latin typeface="Cambria Math" panose="02040503050406030204" pitchFamily="18" charset="0"/>
                                </a:rPr>
                                <m:t>ế</m:t>
                              </m:r>
                              <m:r>
                                <m:rPr>
                                  <m:nor/>
                                </m:rPr>
                                <a:rPr lang="en-AU" i="0">
                                  <a:solidFill>
                                    <a:srgbClr val="000000"/>
                                  </a:solidFill>
                                  <a:latin typeface="Cambria Math" panose="02040503050406030204" pitchFamily="18" charset="0"/>
                                </a:rPr>
                                <m:t>u</m:t>
                              </m:r>
                              <m:r>
                                <m:rPr>
                                  <m:nor/>
                                </m:rPr>
                                <a:rPr lang="en-AU" i="0">
                                  <a:solidFill>
                                    <a:srgbClr val="000000"/>
                                  </a:solidFill>
                                  <a:latin typeface="Cambria Math" panose="02040503050406030204" pitchFamily="18" charset="0"/>
                                </a:rPr>
                                <m:t>   </m:t>
                              </m:r>
                              <m:sSub>
                                <m:sSubPr>
                                  <m:ctrlPr>
                                    <a:rPr lang="en-AU" i="1">
                                      <a:solidFill>
                                        <a:srgbClr val="000000"/>
                                      </a:solidFill>
                                      <a:latin typeface="Cambria Math" panose="02040503050406030204" pitchFamily="18" charset="0"/>
                                    </a:rPr>
                                  </m:ctrlPr>
                                </m:sSubPr>
                                <m:e>
                                  <m:r>
                                    <a:rPr lang="en-AU" i="1">
                                      <a:solidFill>
                                        <a:srgbClr val="000000"/>
                                      </a:solidFill>
                                      <a:latin typeface="Cambria Math" panose="02040503050406030204" pitchFamily="18" charset="0"/>
                                    </a:rPr>
                                    <m:t>𝑢</m:t>
                                  </m:r>
                                </m:e>
                                <m:sub>
                                  <m:r>
                                    <a:rPr lang="en-AU" i="1">
                                      <a:solidFill>
                                        <a:srgbClr val="000000"/>
                                      </a:solidFill>
                                      <a:latin typeface="Cambria Math" panose="02040503050406030204" pitchFamily="18" charset="0"/>
                                    </a:rPr>
                                    <m:t>𝑖</m:t>
                                  </m:r>
                                  <m:r>
                                    <a:rPr lang="en-AU" i="1">
                                      <a:solidFill>
                                        <a:srgbClr val="000000"/>
                                      </a:solidFill>
                                      <a:latin typeface="Cambria Math" panose="02040503050406030204" pitchFamily="18" charset="0"/>
                                    </a:rPr>
                                    <m:t>,</m:t>
                                  </m:r>
                                  <m:r>
                                    <a:rPr lang="en-AU" i="1">
                                      <a:solidFill>
                                        <a:srgbClr val="000000"/>
                                      </a:solidFill>
                                      <a:latin typeface="Cambria Math" panose="02040503050406030204" pitchFamily="18" charset="0"/>
                                    </a:rPr>
                                    <m:t>𝑗</m:t>
                                  </m:r>
                                </m:sub>
                              </m:sSub>
                              <m:r>
                                <a:rPr lang="en-AU" i="1">
                                  <a:solidFill>
                                    <a:srgbClr val="000000"/>
                                  </a:solidFill>
                                  <a:latin typeface="Cambria Math" panose="02040503050406030204" pitchFamily="18" charset="0"/>
                                </a:rPr>
                                <m:t>=0</m:t>
                              </m:r>
                            </m:e>
                            <m:e>
                              <m:r>
                                <a:rPr lang="en-AU" i="1">
                                  <a:solidFill>
                                    <a:srgbClr val="000000"/>
                                  </a:solidFill>
                                  <a:latin typeface="Cambria Math" panose="02040503050406030204" pitchFamily="18" charset="0"/>
                                </a:rPr>
                                <m:t>&amp;−1</m:t>
                              </m:r>
                              <m:r>
                                <m:rPr>
                                  <m:nor/>
                                </m:rPr>
                                <a:rPr lang="en-AU" i="0">
                                  <a:solidFill>
                                    <a:srgbClr val="000000"/>
                                  </a:solidFill>
                                  <a:latin typeface="Cambria Math" panose="02040503050406030204" pitchFamily="18" charset="0"/>
                                </a:rPr>
                                <m:t>   </m:t>
                              </m:r>
                              <m:r>
                                <m:rPr>
                                  <m:nor/>
                                </m:rPr>
                                <a:rPr lang="en-AU" i="0">
                                  <a:solidFill>
                                    <a:srgbClr val="000000"/>
                                  </a:solidFill>
                                  <a:latin typeface="Cambria Math" panose="02040503050406030204" pitchFamily="18" charset="0"/>
                                </a:rPr>
                                <m:t>n</m:t>
                              </m:r>
                              <m:r>
                                <m:rPr>
                                  <m:nor/>
                                </m:rPr>
                                <a:rPr lang="en-AU" b="0" i="0" smtClean="0">
                                  <a:solidFill>
                                    <a:srgbClr val="000000"/>
                                  </a:solidFill>
                                  <a:latin typeface="Cambria Math" panose="02040503050406030204" pitchFamily="18" charset="0"/>
                                </a:rPr>
                                <m:t>ế</m:t>
                              </m:r>
                              <m:r>
                                <m:rPr>
                                  <m:nor/>
                                </m:rPr>
                                <a:rPr lang="en-AU" i="0">
                                  <a:solidFill>
                                    <a:srgbClr val="000000"/>
                                  </a:solidFill>
                                  <a:latin typeface="Cambria Math" panose="02040503050406030204" pitchFamily="18" charset="0"/>
                                </a:rPr>
                                <m:t>u</m:t>
                              </m:r>
                              <m:r>
                                <m:rPr>
                                  <m:nor/>
                                </m:rPr>
                                <a:rPr lang="en-AU" i="0">
                                  <a:solidFill>
                                    <a:srgbClr val="000000"/>
                                  </a:solidFill>
                                  <a:latin typeface="Cambria Math" panose="02040503050406030204" pitchFamily="18" charset="0"/>
                                </a:rPr>
                                <m:t>  </m:t>
                              </m:r>
                              <m:sSub>
                                <m:sSubPr>
                                  <m:ctrlPr>
                                    <a:rPr lang="en-AU" i="1">
                                      <a:solidFill>
                                        <a:srgbClr val="000000"/>
                                      </a:solidFill>
                                      <a:latin typeface="Cambria Math" panose="02040503050406030204" pitchFamily="18" charset="0"/>
                                    </a:rPr>
                                  </m:ctrlPr>
                                </m:sSubPr>
                                <m:e>
                                  <m:r>
                                    <a:rPr lang="en-AU" i="1">
                                      <a:solidFill>
                                        <a:srgbClr val="000000"/>
                                      </a:solidFill>
                                      <a:latin typeface="Cambria Math" panose="02040503050406030204" pitchFamily="18" charset="0"/>
                                    </a:rPr>
                                    <m:t>𝑢</m:t>
                                  </m:r>
                                </m:e>
                                <m:sub>
                                  <m:r>
                                    <a:rPr lang="en-AU" i="1">
                                      <a:solidFill>
                                        <a:srgbClr val="000000"/>
                                      </a:solidFill>
                                      <a:latin typeface="Cambria Math" panose="02040503050406030204" pitchFamily="18" charset="0"/>
                                    </a:rPr>
                                    <m:t>𝑖</m:t>
                                  </m:r>
                                  <m:r>
                                    <a:rPr lang="en-AU" i="1">
                                      <a:solidFill>
                                        <a:srgbClr val="000000"/>
                                      </a:solidFill>
                                      <a:latin typeface="Cambria Math" panose="02040503050406030204" pitchFamily="18" charset="0"/>
                                    </a:rPr>
                                    <m:t>,</m:t>
                                  </m:r>
                                  <m:r>
                                    <a:rPr lang="en-AU" i="1">
                                      <a:solidFill>
                                        <a:srgbClr val="000000"/>
                                      </a:solidFill>
                                      <a:latin typeface="Cambria Math" panose="02040503050406030204" pitchFamily="18" charset="0"/>
                                    </a:rPr>
                                    <m:t>𝑗</m:t>
                                  </m:r>
                                </m:sub>
                              </m:sSub>
                              <m:r>
                                <a:rPr lang="en-AU" i="1">
                                  <a:solidFill>
                                    <a:srgbClr val="000000"/>
                                  </a:solidFill>
                                  <a:latin typeface="Cambria Math" panose="02040503050406030204" pitchFamily="18" charset="0"/>
                                </a:rPr>
                                <m:t>&lt;0</m:t>
                              </m:r>
                            </m:e>
                          </m:eqArr>
                        </m:e>
                      </m:d>
                    </m:oMath>
                  </m:oMathPara>
                </a14:m>
                <a:endParaRPr lang="en-AU"/>
              </a:p>
            </p:txBody>
          </p:sp>
        </mc:Choice>
        <mc:Fallback xmlns="">
          <p:sp>
            <p:nvSpPr>
              <p:cNvPr id="544774" name="Object 8"/>
              <p:cNvSpPr txBox="1">
                <a:spLocks noRot="1" noChangeAspect="1" noMove="1" noResize="1" noEditPoints="1" noAdjustHandles="1" noChangeArrowheads="1" noChangeShapeType="1" noTextEdit="1"/>
              </p:cNvSpPr>
              <p:nvPr>
                <p:ph idx="1"/>
              </p:nvPr>
            </p:nvSpPr>
            <p:spPr bwMode="auto">
              <a:xfrm>
                <a:off x="2895600" y="5023349"/>
                <a:ext cx="2971800" cy="1085850"/>
              </a:xfrm>
              <a:prstGeom prst="rect">
                <a:avLst/>
              </a:prstGeom>
              <a:blipFill>
                <a:blip r:embed="rId3"/>
                <a:stretch>
                  <a:fillRect t="-562"/>
                </a:stretch>
              </a:blipFill>
              <a:ln>
                <a:noFill/>
              </a:ln>
              <a:effectLst/>
            </p:spPr>
            <p:txBody>
              <a:bodyPr/>
              <a:lstStyle/>
              <a:p>
                <a:r>
                  <a:rPr lang="en-AU">
                    <a:noFill/>
                  </a:rPr>
                  <a:t> </a:t>
                </a:r>
              </a:p>
            </p:txBody>
          </p:sp>
        </mc:Fallback>
      </mc:AlternateContent>
      <p:sp>
        <p:nvSpPr>
          <p:cNvPr id="544773" name="Rectangle 3"/>
          <p:cNvSpPr>
            <a:spLocks noChangeArrowheads="1"/>
          </p:cNvSpPr>
          <p:nvPr/>
        </p:nvSpPr>
        <p:spPr bwMode="auto">
          <a:xfrm>
            <a:off x="304800" y="947738"/>
            <a:ext cx="8534400"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609600" indent="-609600">
              <a:spcBef>
                <a:spcPct val="20000"/>
              </a:spcBef>
              <a:buChar char="•"/>
              <a:defRPr sz="3200">
                <a:solidFill>
                  <a:srgbClr val="0033CC"/>
                </a:solidFill>
                <a:latin typeface="Arial" panose="020B0604020202020204" pitchFamily="34" charset="0"/>
              </a:defRPr>
            </a:lvl1pPr>
            <a:lvl2pPr marL="990600" indent="-533400">
              <a:spcBef>
                <a:spcPct val="20000"/>
              </a:spcBef>
              <a:buChar char="–"/>
              <a:defRPr sz="2800">
                <a:solidFill>
                  <a:srgbClr val="0033CC"/>
                </a:solidFill>
                <a:latin typeface="Arial" panose="020B0604020202020204" pitchFamily="34" charset="0"/>
              </a:defRPr>
            </a:lvl2pPr>
            <a:lvl3pPr marL="1371600" indent="-457200">
              <a:spcBef>
                <a:spcPct val="20000"/>
              </a:spcBef>
              <a:buChar char="•"/>
              <a:defRPr sz="2400">
                <a:solidFill>
                  <a:srgbClr val="0033CC"/>
                </a:solidFill>
                <a:latin typeface="Arial" panose="020B0604020202020204" pitchFamily="34" charset="0"/>
              </a:defRPr>
            </a:lvl3pPr>
            <a:lvl4pPr marL="1752600" indent="-381000">
              <a:spcBef>
                <a:spcPct val="20000"/>
              </a:spcBef>
              <a:buChar char="–"/>
              <a:defRPr sz="2000">
                <a:solidFill>
                  <a:srgbClr val="0033CC"/>
                </a:solidFill>
                <a:latin typeface="Arial" panose="020B0604020202020204" pitchFamily="34" charset="0"/>
              </a:defRPr>
            </a:lvl4pPr>
            <a:lvl5pPr marL="2209800" indent="-381000">
              <a:spcBef>
                <a:spcPct val="20000"/>
              </a:spcBef>
              <a:buChar char="»"/>
              <a:defRPr sz="2000">
                <a:solidFill>
                  <a:srgbClr val="0033CC"/>
                </a:solidFill>
                <a:latin typeface="Arial" panose="020B0604020202020204" pitchFamily="34" charset="0"/>
              </a:defRPr>
            </a:lvl5pPr>
            <a:lvl6pPr marL="2667000" indent="-381000" eaLnBrk="0" fontAlgn="base" hangingPunct="0">
              <a:spcBef>
                <a:spcPct val="20000"/>
              </a:spcBef>
              <a:spcAft>
                <a:spcPct val="0"/>
              </a:spcAft>
              <a:buChar char="»"/>
              <a:defRPr sz="2000">
                <a:solidFill>
                  <a:srgbClr val="0033CC"/>
                </a:solidFill>
                <a:latin typeface="Arial" panose="020B0604020202020204" pitchFamily="34" charset="0"/>
              </a:defRPr>
            </a:lvl6pPr>
            <a:lvl7pPr marL="3124200" indent="-381000" eaLnBrk="0" fontAlgn="base" hangingPunct="0">
              <a:spcBef>
                <a:spcPct val="20000"/>
              </a:spcBef>
              <a:spcAft>
                <a:spcPct val="0"/>
              </a:spcAft>
              <a:buChar char="»"/>
              <a:defRPr sz="2000">
                <a:solidFill>
                  <a:srgbClr val="0033CC"/>
                </a:solidFill>
                <a:latin typeface="Arial" panose="020B0604020202020204" pitchFamily="34" charset="0"/>
              </a:defRPr>
            </a:lvl7pPr>
            <a:lvl8pPr marL="3581400" indent="-381000" eaLnBrk="0" fontAlgn="base" hangingPunct="0">
              <a:spcBef>
                <a:spcPct val="20000"/>
              </a:spcBef>
              <a:spcAft>
                <a:spcPct val="0"/>
              </a:spcAft>
              <a:buChar char="»"/>
              <a:defRPr sz="2000">
                <a:solidFill>
                  <a:srgbClr val="0033CC"/>
                </a:solidFill>
                <a:latin typeface="Arial" panose="020B0604020202020204" pitchFamily="34" charset="0"/>
              </a:defRPr>
            </a:lvl8pPr>
            <a:lvl9pPr marL="4038600" indent="-381000" eaLnBrk="0" fontAlgn="base" hangingPunct="0">
              <a:spcBef>
                <a:spcPct val="20000"/>
              </a:spcBef>
              <a:spcAft>
                <a:spcPct val="0"/>
              </a:spcAft>
              <a:buChar char="»"/>
              <a:defRPr sz="2000">
                <a:solidFill>
                  <a:srgbClr val="0033CC"/>
                </a:solidFill>
                <a:latin typeface="Arial" panose="020B0604020202020204" pitchFamily="34" charset="0"/>
              </a:defRPr>
            </a:lvl9pPr>
          </a:lstStyle>
          <a:p>
            <a:pPr eaLnBrk="1" hangingPunct="1">
              <a:buFontTx/>
              <a:buAutoNum type="arabicPeriod"/>
            </a:pPr>
            <a:r>
              <a:rPr lang="fr-FR" altLang="en-US" sz="2800" b="0">
                <a:solidFill>
                  <a:srgbClr val="220076"/>
                </a:solidFill>
              </a:rPr>
              <a:t>Viết chương trình nhập vào một ma trận vuông, các phần tử nguyên, sau đó</a:t>
            </a:r>
          </a:p>
          <a:p>
            <a:pPr lvl="1" eaLnBrk="1" hangingPunct="1">
              <a:buFont typeface="Arial" panose="020B0604020202020204" pitchFamily="34" charset="0"/>
              <a:buChar char="•"/>
            </a:pPr>
            <a:r>
              <a:rPr lang="fr-FR" altLang="en-US" sz="2400" b="0">
                <a:solidFill>
                  <a:srgbClr val="220076"/>
                </a:solidFill>
              </a:rPr>
              <a:t>Đưa ra ma trận tam giác duới</a:t>
            </a:r>
          </a:p>
          <a:p>
            <a:pPr lvl="1" eaLnBrk="1" hangingPunct="1">
              <a:buFont typeface="Arial" panose="020B0604020202020204" pitchFamily="34" charset="0"/>
              <a:buChar char="•"/>
            </a:pPr>
            <a:r>
              <a:rPr lang="fr-FR" altLang="en-US" sz="2400" b="0">
                <a:solidFill>
                  <a:srgbClr val="220076"/>
                </a:solidFill>
              </a:rPr>
              <a:t>Đưa ra ma trận tam giác trên</a:t>
            </a:r>
          </a:p>
          <a:p>
            <a:pPr eaLnBrk="1" hangingPunct="1">
              <a:buFontTx/>
              <a:buAutoNum type="arabicPeriod"/>
            </a:pPr>
            <a:r>
              <a:rPr lang="fr-FR" altLang="en-US" sz="2800" b="0">
                <a:solidFill>
                  <a:srgbClr val="220076"/>
                </a:solidFill>
              </a:rPr>
              <a:t>Nhập M, N (M, N &lt; 30) và một ma trận MxN. Đưa ma trận ra màn hình</a:t>
            </a:r>
          </a:p>
          <a:p>
            <a:pPr lvl="1" eaLnBrk="1" hangingPunct="1">
              <a:buFont typeface="Arial" panose="020B0604020202020204" pitchFamily="34" charset="0"/>
              <a:buChar char="•"/>
            </a:pPr>
            <a:r>
              <a:rPr lang="fr-FR" altLang="en-US" sz="2400" b="0">
                <a:solidFill>
                  <a:srgbClr val="220076"/>
                </a:solidFill>
              </a:rPr>
              <a:t>Tìm hàng/cột có tổng các phần tử lớn nhất</a:t>
            </a:r>
          </a:p>
          <a:p>
            <a:pPr lvl="1" eaLnBrk="1" hangingPunct="1">
              <a:buFont typeface="Arial" panose="020B0604020202020204" pitchFamily="34" charset="0"/>
              <a:buChar char="•"/>
            </a:pPr>
            <a:r>
              <a:rPr lang="fr-FR" altLang="en-US" sz="2400" b="0">
                <a:solidFill>
                  <a:srgbClr val="220076"/>
                </a:solidFill>
              </a:rPr>
              <a:t>Tìm số lớn nhất/nhỏ nhất và vị trí trong ma trận</a:t>
            </a:r>
          </a:p>
          <a:p>
            <a:pPr lvl="1" eaLnBrk="1" hangingPunct="1">
              <a:buFont typeface="Arial" panose="020B0604020202020204" pitchFamily="34" charset="0"/>
              <a:buChar char="•"/>
            </a:pPr>
            <a:r>
              <a:rPr lang="fr-FR" altLang="en-US" sz="2400" b="0">
                <a:solidFill>
                  <a:srgbClr val="220076"/>
                </a:solidFill>
              </a:rPr>
              <a:t>Đưa ra ma trận S cùng kích thước thỏa mãn</a:t>
            </a:r>
            <a:endParaRPr lang="en-US" altLang="en-US" sz="2000" b="0">
              <a:solidFill>
                <a:srgbClr val="220076"/>
              </a:solidFill>
            </a:endParaRPr>
          </a:p>
        </p:txBody>
      </p:sp>
      <p:sp>
        <p:nvSpPr>
          <p:cNvPr id="2" name="Slide Number Placeholder 1">
            <a:extLst>
              <a:ext uri="{FF2B5EF4-FFF2-40B4-BE49-F238E27FC236}">
                <a16:creationId xmlns:a16="http://schemas.microsoft.com/office/drawing/2014/main" id="{D5530ECE-D75F-450C-98EA-43CBB3B8DB1A}"/>
              </a:ext>
            </a:extLst>
          </p:cNvPr>
          <p:cNvSpPr>
            <a:spLocks noGrp="1"/>
          </p:cNvSpPr>
          <p:nvPr>
            <p:ph type="sldNum" sz="quarter" idx="12"/>
          </p:nvPr>
        </p:nvSpPr>
        <p:spPr/>
        <p:txBody>
          <a:bodyPr/>
          <a:lstStyle/>
          <a:p>
            <a:pPr>
              <a:defRPr/>
            </a:pPr>
            <a:fld id="{433BCE07-93B6-431C-B811-61266185107F}" type="slidenum">
              <a:rPr lang="en-US" altLang="en-US" smtClean="0"/>
              <a:pPr>
                <a:defRPr/>
              </a:pPr>
              <a:t>53</a:t>
            </a:fld>
            <a:endParaRPr lang="en-US" alt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6819" name="Rectangle 2"/>
          <p:cNvSpPr>
            <a:spLocks noGrp="1" noChangeArrowheads="1"/>
          </p:cNvSpPr>
          <p:nvPr>
            <p:ph type="title"/>
          </p:nvPr>
        </p:nvSpPr>
        <p:spPr>
          <a:xfrm>
            <a:off x="228600" y="122237"/>
            <a:ext cx="8534400" cy="944563"/>
          </a:xfrm>
        </p:spPr>
        <p:txBody>
          <a:bodyPr/>
          <a:lstStyle/>
          <a:p>
            <a:r>
              <a:rPr lang="fr-FR" altLang="en-US"/>
              <a:t>Nhập vào một ma trận vuông,..</a:t>
            </a:r>
            <a:endParaRPr lang="en-US" altLang="en-US"/>
          </a:p>
        </p:txBody>
      </p:sp>
      <p:sp>
        <p:nvSpPr>
          <p:cNvPr id="546821" name="Content Placeholder 2"/>
          <p:cNvSpPr>
            <a:spLocks/>
          </p:cNvSpPr>
          <p:nvPr/>
        </p:nvSpPr>
        <p:spPr bwMode="auto">
          <a:xfrm>
            <a:off x="304800" y="895350"/>
            <a:ext cx="8534400" cy="5048250"/>
          </a:xfrm>
          <a:prstGeom prst="rect">
            <a:avLst/>
          </a:prstGeom>
          <a:noFill/>
          <a:ln w="952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533400" indent="-533400">
              <a:spcBef>
                <a:spcPct val="20000"/>
              </a:spcBef>
              <a:buChar char="•"/>
              <a:defRPr sz="3200">
                <a:solidFill>
                  <a:srgbClr val="0033CC"/>
                </a:solidFill>
                <a:latin typeface="Arial" panose="020B0604020202020204" pitchFamily="34" charset="0"/>
              </a:defRPr>
            </a:lvl1pPr>
            <a:lvl2pPr marL="914400" indent="-514350">
              <a:spcBef>
                <a:spcPct val="20000"/>
              </a:spcBef>
              <a:buChar char="–"/>
              <a:defRPr sz="2800">
                <a:solidFill>
                  <a:srgbClr val="0033CC"/>
                </a:solidFill>
                <a:latin typeface="Arial" panose="020B0604020202020204" pitchFamily="34" charset="0"/>
              </a:defRPr>
            </a:lvl2pPr>
            <a:lvl3pPr marL="1333500" indent="-419100">
              <a:spcBef>
                <a:spcPct val="20000"/>
              </a:spcBef>
              <a:buChar char="•"/>
              <a:defRPr sz="2400">
                <a:solidFill>
                  <a:srgbClr val="0033CC"/>
                </a:solidFill>
                <a:latin typeface="Arial" panose="020B0604020202020204" pitchFamily="34" charset="0"/>
              </a:defRPr>
            </a:lvl3pPr>
            <a:lvl4pPr marL="1752600" indent="-381000">
              <a:spcBef>
                <a:spcPct val="20000"/>
              </a:spcBef>
              <a:buChar char="–"/>
              <a:defRPr sz="2000">
                <a:solidFill>
                  <a:srgbClr val="0033CC"/>
                </a:solidFill>
                <a:latin typeface="Arial" panose="020B0604020202020204" pitchFamily="34" charset="0"/>
              </a:defRPr>
            </a:lvl4pPr>
            <a:lvl5pPr marL="2171700" indent="-342900">
              <a:spcBef>
                <a:spcPct val="20000"/>
              </a:spcBef>
              <a:buChar char="»"/>
              <a:defRPr sz="2000">
                <a:solidFill>
                  <a:srgbClr val="0033CC"/>
                </a:solidFill>
                <a:latin typeface="Arial" panose="020B0604020202020204" pitchFamily="34" charset="0"/>
              </a:defRPr>
            </a:lvl5pPr>
            <a:lvl6pPr marL="2628900" indent="-342900" eaLnBrk="0" fontAlgn="base" hangingPunct="0">
              <a:spcBef>
                <a:spcPct val="20000"/>
              </a:spcBef>
              <a:spcAft>
                <a:spcPct val="0"/>
              </a:spcAft>
              <a:buChar char="»"/>
              <a:defRPr sz="2000">
                <a:solidFill>
                  <a:srgbClr val="0033CC"/>
                </a:solidFill>
                <a:latin typeface="Arial" panose="020B0604020202020204" pitchFamily="34" charset="0"/>
              </a:defRPr>
            </a:lvl6pPr>
            <a:lvl7pPr marL="3086100" indent="-342900" eaLnBrk="0" fontAlgn="base" hangingPunct="0">
              <a:spcBef>
                <a:spcPct val="20000"/>
              </a:spcBef>
              <a:spcAft>
                <a:spcPct val="0"/>
              </a:spcAft>
              <a:buChar char="»"/>
              <a:defRPr sz="2000">
                <a:solidFill>
                  <a:srgbClr val="0033CC"/>
                </a:solidFill>
                <a:latin typeface="Arial" panose="020B0604020202020204" pitchFamily="34" charset="0"/>
              </a:defRPr>
            </a:lvl7pPr>
            <a:lvl8pPr marL="3543300" indent="-342900" eaLnBrk="0" fontAlgn="base" hangingPunct="0">
              <a:spcBef>
                <a:spcPct val="20000"/>
              </a:spcBef>
              <a:spcAft>
                <a:spcPct val="0"/>
              </a:spcAft>
              <a:buChar char="»"/>
              <a:defRPr sz="2000">
                <a:solidFill>
                  <a:srgbClr val="0033CC"/>
                </a:solidFill>
                <a:latin typeface="Arial" panose="020B0604020202020204" pitchFamily="34" charset="0"/>
              </a:defRPr>
            </a:lvl8pPr>
            <a:lvl9pPr marL="4000500" indent="-342900" eaLnBrk="0" fontAlgn="base" hangingPunct="0">
              <a:spcBef>
                <a:spcPct val="20000"/>
              </a:spcBef>
              <a:spcAft>
                <a:spcPct val="0"/>
              </a:spcAft>
              <a:buChar char="»"/>
              <a:defRPr sz="2000">
                <a:solidFill>
                  <a:srgbClr val="0033CC"/>
                </a:solidFill>
                <a:latin typeface="Arial" panose="020B0604020202020204" pitchFamily="34" charset="0"/>
              </a:defRPr>
            </a:lvl9pPr>
          </a:lstStyle>
          <a:p>
            <a:pPr eaLnBrk="1" hangingPunct="1">
              <a:spcBef>
                <a:spcPct val="0"/>
              </a:spcBef>
              <a:buFontTx/>
              <a:buNone/>
            </a:pPr>
            <a:r>
              <a:rPr lang="fr-FR" altLang="en-US" sz="2000" b="0" dirty="0">
                <a:solidFill>
                  <a:srgbClr val="220076"/>
                </a:solidFill>
                <a:latin typeface="Consolas" panose="020B0609020204030204" pitchFamily="49" charset="0"/>
              </a:rPr>
              <a:t>#include &lt;</a:t>
            </a:r>
            <a:r>
              <a:rPr lang="fr-FR" altLang="en-US" sz="2000" b="0" dirty="0" err="1">
                <a:solidFill>
                  <a:srgbClr val="220076"/>
                </a:solidFill>
                <a:latin typeface="Consolas" panose="020B0609020204030204" pitchFamily="49" charset="0"/>
              </a:rPr>
              <a:t>stdio.h</a:t>
            </a:r>
            <a:r>
              <a:rPr lang="fr-FR" altLang="en-US" sz="2000" b="0" dirty="0">
                <a:solidFill>
                  <a:srgbClr val="220076"/>
                </a:solidFill>
                <a:latin typeface="Consolas" panose="020B0609020204030204" pitchFamily="49" charset="0"/>
              </a:rPr>
              <a:t>&gt;</a:t>
            </a:r>
          </a:p>
          <a:p>
            <a:pPr eaLnBrk="1" hangingPunct="1">
              <a:spcBef>
                <a:spcPct val="0"/>
              </a:spcBef>
              <a:buFontTx/>
              <a:buNone/>
            </a:pPr>
            <a:r>
              <a:rPr lang="vi-VN" altLang="en-US" sz="2000" b="0" dirty="0" err="1">
                <a:solidFill>
                  <a:srgbClr val="220076"/>
                </a:solidFill>
                <a:latin typeface="Consolas" panose="020B0609020204030204" pitchFamily="49" charset="0"/>
              </a:rPr>
              <a:t>int</a:t>
            </a:r>
            <a:r>
              <a:rPr lang="fr-FR" altLang="en-US" sz="2000" b="0" dirty="0">
                <a:solidFill>
                  <a:srgbClr val="220076"/>
                </a:solidFill>
                <a:latin typeface="Consolas" panose="020B0609020204030204" pitchFamily="49" charset="0"/>
              </a:rPr>
              <a:t> main(){</a:t>
            </a:r>
          </a:p>
          <a:p>
            <a:pPr eaLnBrk="1" hangingPunct="1">
              <a:spcBef>
                <a:spcPct val="0"/>
              </a:spcBef>
              <a:buFontTx/>
              <a:buNone/>
            </a:pPr>
            <a:r>
              <a:rPr lang="fr-FR" altLang="en-US" sz="2000" b="0" dirty="0">
                <a:solidFill>
                  <a:srgbClr val="220076"/>
                </a:solidFill>
                <a:latin typeface="Consolas" panose="020B0609020204030204" pitchFamily="49" charset="0"/>
              </a:rPr>
              <a:t>	</a:t>
            </a:r>
            <a:r>
              <a:rPr lang="fr-FR" altLang="en-US" sz="2000" b="0" dirty="0" err="1">
                <a:solidFill>
                  <a:srgbClr val="220076"/>
                </a:solidFill>
                <a:latin typeface="Consolas" panose="020B0609020204030204" pitchFamily="49" charset="0"/>
              </a:rPr>
              <a:t>int</a:t>
            </a:r>
            <a:r>
              <a:rPr lang="fr-FR" altLang="en-US" sz="2000" b="0" dirty="0">
                <a:solidFill>
                  <a:srgbClr val="220076"/>
                </a:solidFill>
                <a:latin typeface="Consolas" panose="020B0609020204030204" pitchFamily="49" charset="0"/>
              </a:rPr>
              <a:t> A[20][20], </a:t>
            </a:r>
            <a:r>
              <a:rPr lang="fr-FR" altLang="en-US" sz="2000" b="0" dirty="0" err="1">
                <a:solidFill>
                  <a:srgbClr val="220076"/>
                </a:solidFill>
                <a:latin typeface="Consolas" panose="020B0609020204030204" pitchFamily="49" charset="0"/>
              </a:rPr>
              <a:t>N,i,j</a:t>
            </a:r>
            <a:r>
              <a:rPr lang="fr-FR" altLang="en-US" sz="2000" b="0" dirty="0">
                <a:solidFill>
                  <a:srgbClr val="220076"/>
                </a:solidFill>
                <a:latin typeface="Consolas" panose="020B0609020204030204" pitchFamily="49" charset="0"/>
              </a:rPr>
              <a:t>;</a:t>
            </a:r>
          </a:p>
          <a:p>
            <a:pPr eaLnBrk="1" hangingPunct="1">
              <a:spcBef>
                <a:spcPct val="0"/>
              </a:spcBef>
              <a:buFontTx/>
              <a:buNone/>
            </a:pPr>
            <a:r>
              <a:rPr lang="fr-FR" altLang="en-US" sz="2000" b="0" dirty="0">
                <a:solidFill>
                  <a:srgbClr val="220076"/>
                </a:solidFill>
                <a:latin typeface="Consolas" panose="020B0609020204030204" pitchFamily="49" charset="0"/>
              </a:rPr>
              <a:t>	printf("</a:t>
            </a:r>
            <a:r>
              <a:rPr lang="fr-FR" altLang="en-US" sz="2000" b="0" dirty="0" err="1">
                <a:solidFill>
                  <a:srgbClr val="220076"/>
                </a:solidFill>
                <a:latin typeface="Consolas" panose="020B0609020204030204" pitchFamily="49" charset="0"/>
              </a:rPr>
              <a:t>Nhap</a:t>
            </a:r>
            <a:r>
              <a:rPr lang="fr-FR" altLang="en-US" sz="2000" b="0" dirty="0">
                <a:solidFill>
                  <a:srgbClr val="220076"/>
                </a:solidFill>
                <a:latin typeface="Consolas" panose="020B0609020204030204" pitchFamily="49" charset="0"/>
              </a:rPr>
              <a:t> </a:t>
            </a:r>
            <a:r>
              <a:rPr lang="fr-FR" altLang="en-US" sz="2000" b="0" dirty="0" err="1">
                <a:solidFill>
                  <a:srgbClr val="220076"/>
                </a:solidFill>
                <a:latin typeface="Consolas" panose="020B0609020204030204" pitchFamily="49" charset="0"/>
              </a:rPr>
              <a:t>kich</a:t>
            </a:r>
            <a:r>
              <a:rPr lang="fr-FR" altLang="en-US" sz="2000" b="0" dirty="0">
                <a:solidFill>
                  <a:srgbClr val="220076"/>
                </a:solidFill>
                <a:latin typeface="Consolas" panose="020B0609020204030204" pitchFamily="49" charset="0"/>
              </a:rPr>
              <a:t> </a:t>
            </a:r>
            <a:r>
              <a:rPr lang="fr-FR" altLang="en-US" sz="2000" b="0" dirty="0" err="1">
                <a:solidFill>
                  <a:srgbClr val="220076"/>
                </a:solidFill>
                <a:latin typeface="Consolas" panose="020B0609020204030204" pitchFamily="49" charset="0"/>
              </a:rPr>
              <a:t>thuoc</a:t>
            </a:r>
            <a:r>
              <a:rPr lang="fr-FR" altLang="en-US" sz="2000" b="0" dirty="0">
                <a:solidFill>
                  <a:srgbClr val="220076"/>
                </a:solidFill>
                <a:latin typeface="Consolas" panose="020B0609020204030204" pitchFamily="49" charset="0"/>
              </a:rPr>
              <a:t> : "); </a:t>
            </a:r>
            <a:r>
              <a:rPr lang="fr-FR" altLang="en-US" sz="2000" b="0" dirty="0" err="1">
                <a:solidFill>
                  <a:srgbClr val="220076"/>
                </a:solidFill>
                <a:latin typeface="Consolas" panose="020B0609020204030204" pitchFamily="49" charset="0"/>
              </a:rPr>
              <a:t>scanf</a:t>
            </a:r>
            <a:r>
              <a:rPr lang="fr-FR" altLang="en-US" sz="2000" b="0" dirty="0">
                <a:solidFill>
                  <a:srgbClr val="220076"/>
                </a:solidFill>
                <a:latin typeface="Consolas" panose="020B0609020204030204" pitchFamily="49" charset="0"/>
              </a:rPr>
              <a:t>("%</a:t>
            </a:r>
            <a:r>
              <a:rPr lang="fr-FR" altLang="en-US" sz="2000" b="0" dirty="0" err="1">
                <a:solidFill>
                  <a:srgbClr val="220076"/>
                </a:solidFill>
                <a:latin typeface="Consolas" panose="020B0609020204030204" pitchFamily="49" charset="0"/>
              </a:rPr>
              <a:t>d",&amp;N</a:t>
            </a:r>
            <a:r>
              <a:rPr lang="fr-FR" altLang="en-US" sz="2000" b="0" dirty="0">
                <a:solidFill>
                  <a:srgbClr val="220076"/>
                </a:solidFill>
                <a:latin typeface="Consolas" panose="020B0609020204030204" pitchFamily="49" charset="0"/>
              </a:rPr>
              <a:t>);</a:t>
            </a:r>
          </a:p>
          <a:p>
            <a:pPr eaLnBrk="1" hangingPunct="1">
              <a:spcBef>
                <a:spcPct val="0"/>
              </a:spcBef>
              <a:buFontTx/>
              <a:buNone/>
            </a:pPr>
            <a:r>
              <a:rPr lang="fr-FR" altLang="en-US" sz="2000" b="0" dirty="0">
                <a:solidFill>
                  <a:srgbClr val="220076"/>
                </a:solidFill>
                <a:latin typeface="Consolas" panose="020B0609020204030204" pitchFamily="49" charset="0"/>
              </a:rPr>
              <a:t>	printf("\n");</a:t>
            </a:r>
          </a:p>
          <a:p>
            <a:pPr eaLnBrk="1" hangingPunct="1">
              <a:spcBef>
                <a:spcPct val="0"/>
              </a:spcBef>
              <a:buFontTx/>
              <a:buNone/>
            </a:pPr>
            <a:r>
              <a:rPr lang="fr-FR" altLang="en-US" sz="2000" b="0" dirty="0">
                <a:solidFill>
                  <a:srgbClr val="220076"/>
                </a:solidFill>
                <a:latin typeface="Consolas" panose="020B0609020204030204" pitchFamily="49" charset="0"/>
              </a:rPr>
              <a:t>	for ( i=0; i &lt; N; i++ )</a:t>
            </a:r>
          </a:p>
          <a:p>
            <a:pPr eaLnBrk="1" hangingPunct="1">
              <a:spcBef>
                <a:spcPct val="0"/>
              </a:spcBef>
              <a:buFontTx/>
              <a:buNone/>
            </a:pPr>
            <a:r>
              <a:rPr lang="fr-FR" altLang="en-US" sz="2000" b="0" dirty="0">
                <a:solidFill>
                  <a:srgbClr val="220076"/>
                </a:solidFill>
                <a:latin typeface="Consolas" panose="020B0609020204030204" pitchFamily="49" charset="0"/>
              </a:rPr>
              <a:t>	   for(j=0; j &lt; N; j++)	{</a:t>
            </a:r>
          </a:p>
          <a:p>
            <a:pPr eaLnBrk="1" hangingPunct="1">
              <a:spcBef>
                <a:spcPct val="0"/>
              </a:spcBef>
              <a:buFontTx/>
              <a:buNone/>
            </a:pPr>
            <a:r>
              <a:rPr lang="fr-FR" altLang="en-US" sz="2000" b="0" dirty="0">
                <a:solidFill>
                  <a:srgbClr val="220076"/>
                </a:solidFill>
                <a:latin typeface="Consolas" panose="020B0609020204030204" pitchFamily="49" charset="0"/>
              </a:rPr>
              <a:t>	  	   printf("</a:t>
            </a:r>
            <a:r>
              <a:rPr lang="fr-FR" altLang="en-US" sz="2000" b="0" dirty="0" err="1">
                <a:solidFill>
                  <a:srgbClr val="220076"/>
                </a:solidFill>
                <a:latin typeface="Consolas" panose="020B0609020204030204" pitchFamily="49" charset="0"/>
              </a:rPr>
              <a:t>Nhap</a:t>
            </a:r>
            <a:r>
              <a:rPr lang="fr-FR" altLang="en-US" sz="2000" b="0" dirty="0">
                <a:solidFill>
                  <a:srgbClr val="220076"/>
                </a:solidFill>
                <a:latin typeface="Consolas" panose="020B0609020204030204" pitchFamily="49" charset="0"/>
              </a:rPr>
              <a:t> </a:t>
            </a:r>
            <a:r>
              <a:rPr lang="fr-FR" altLang="en-US" sz="2000" b="0" dirty="0" err="1">
                <a:solidFill>
                  <a:srgbClr val="220076"/>
                </a:solidFill>
                <a:latin typeface="Consolas" panose="020B0609020204030204" pitchFamily="49" charset="0"/>
              </a:rPr>
              <a:t>phan</a:t>
            </a:r>
            <a:r>
              <a:rPr lang="fr-FR" altLang="en-US" sz="2000" b="0" dirty="0">
                <a:solidFill>
                  <a:srgbClr val="220076"/>
                </a:solidFill>
                <a:latin typeface="Consolas" panose="020B0609020204030204" pitchFamily="49" charset="0"/>
              </a:rPr>
              <a:t> tu [%</a:t>
            </a:r>
            <a:r>
              <a:rPr lang="fr-FR" altLang="en-US" sz="2000" b="0" dirty="0" err="1">
                <a:solidFill>
                  <a:srgbClr val="220076"/>
                </a:solidFill>
                <a:latin typeface="Consolas" panose="020B0609020204030204" pitchFamily="49" charset="0"/>
              </a:rPr>
              <a:t>d,%d</a:t>
            </a:r>
            <a:r>
              <a:rPr lang="fr-FR" altLang="en-US" sz="2000" b="0" dirty="0">
                <a:solidFill>
                  <a:srgbClr val="220076"/>
                </a:solidFill>
                <a:latin typeface="Consolas" panose="020B0609020204030204" pitchFamily="49" charset="0"/>
              </a:rPr>
              <a:t>]:", i+1,j+1);</a:t>
            </a:r>
          </a:p>
          <a:p>
            <a:pPr eaLnBrk="1" hangingPunct="1">
              <a:spcBef>
                <a:spcPct val="0"/>
              </a:spcBef>
              <a:buFontTx/>
              <a:buNone/>
            </a:pPr>
            <a:r>
              <a:rPr lang="fr-FR" altLang="en-US" sz="2000" b="0" dirty="0">
                <a:solidFill>
                  <a:srgbClr val="220076"/>
                </a:solidFill>
                <a:latin typeface="Consolas" panose="020B0609020204030204" pitchFamily="49" charset="0"/>
              </a:rPr>
              <a:t>		   </a:t>
            </a:r>
            <a:r>
              <a:rPr lang="fr-FR" altLang="en-US" sz="2000" b="0" dirty="0" err="1">
                <a:solidFill>
                  <a:srgbClr val="220076"/>
                </a:solidFill>
                <a:latin typeface="Consolas" panose="020B0609020204030204" pitchFamily="49" charset="0"/>
              </a:rPr>
              <a:t>scanf</a:t>
            </a:r>
            <a:r>
              <a:rPr lang="fr-FR" altLang="en-US" sz="2000" b="0" dirty="0">
                <a:solidFill>
                  <a:srgbClr val="220076"/>
                </a:solidFill>
                <a:latin typeface="Consolas" panose="020B0609020204030204" pitchFamily="49" charset="0"/>
              </a:rPr>
              <a:t>("%d", &amp;A[i][j] );</a:t>
            </a:r>
          </a:p>
          <a:p>
            <a:pPr eaLnBrk="1" hangingPunct="1">
              <a:spcBef>
                <a:spcPct val="0"/>
              </a:spcBef>
              <a:buFontTx/>
              <a:buNone/>
            </a:pPr>
            <a:r>
              <a:rPr lang="fr-FR" altLang="en-US" sz="2000" b="0" dirty="0">
                <a:solidFill>
                  <a:srgbClr val="220076"/>
                </a:solidFill>
                <a:latin typeface="Consolas" panose="020B0609020204030204" pitchFamily="49" charset="0"/>
              </a:rPr>
              <a:t>	}</a:t>
            </a:r>
          </a:p>
          <a:p>
            <a:pPr eaLnBrk="1" hangingPunct="1">
              <a:spcBef>
                <a:spcPct val="0"/>
              </a:spcBef>
              <a:buFontTx/>
              <a:buNone/>
            </a:pPr>
            <a:r>
              <a:rPr lang="fr-FR" altLang="en-US" sz="2000" b="0" dirty="0">
                <a:solidFill>
                  <a:srgbClr val="220076"/>
                </a:solidFill>
                <a:latin typeface="Consolas" panose="020B0609020204030204" pitchFamily="49" charset="0"/>
              </a:rPr>
              <a:t>	printf("\n\n MA TRAN DA NHAP \n\n");</a:t>
            </a:r>
          </a:p>
          <a:p>
            <a:pPr eaLnBrk="1" hangingPunct="1">
              <a:spcBef>
                <a:spcPct val="0"/>
              </a:spcBef>
              <a:buFontTx/>
              <a:buNone/>
            </a:pPr>
            <a:r>
              <a:rPr lang="fr-FR" altLang="en-US" sz="2000" b="0" dirty="0">
                <a:solidFill>
                  <a:srgbClr val="220076"/>
                </a:solidFill>
                <a:latin typeface="Consolas" panose="020B0609020204030204" pitchFamily="49" charset="0"/>
              </a:rPr>
              <a:t>	for ( i=0; i &lt; N; i++ ){</a:t>
            </a:r>
          </a:p>
          <a:p>
            <a:pPr eaLnBrk="1" hangingPunct="1">
              <a:spcBef>
                <a:spcPct val="0"/>
              </a:spcBef>
              <a:buFontTx/>
              <a:buNone/>
            </a:pPr>
            <a:r>
              <a:rPr lang="fr-FR" altLang="en-US" sz="2000" b="0" dirty="0">
                <a:solidFill>
                  <a:srgbClr val="220076"/>
                </a:solidFill>
                <a:latin typeface="Consolas" panose="020B0609020204030204" pitchFamily="49" charset="0"/>
              </a:rPr>
              <a:t>	   for(j=0; j &lt; N; j++)</a:t>
            </a:r>
          </a:p>
          <a:p>
            <a:pPr eaLnBrk="1" hangingPunct="1">
              <a:spcBef>
                <a:spcPct val="0"/>
              </a:spcBef>
              <a:buFontTx/>
              <a:buNone/>
            </a:pPr>
            <a:r>
              <a:rPr lang="fr-FR" altLang="en-US" sz="2000" b="0" dirty="0">
                <a:solidFill>
                  <a:srgbClr val="220076"/>
                </a:solidFill>
                <a:latin typeface="Consolas" panose="020B0609020204030204" pitchFamily="49" charset="0"/>
              </a:rPr>
              <a:t>		    printf( "%4d" ,A[i][j]);</a:t>
            </a:r>
          </a:p>
          <a:p>
            <a:pPr eaLnBrk="1" hangingPunct="1">
              <a:spcBef>
                <a:spcPct val="0"/>
              </a:spcBef>
              <a:buFontTx/>
              <a:buNone/>
            </a:pPr>
            <a:r>
              <a:rPr lang="fr-FR" altLang="en-US" sz="2000" b="0" dirty="0">
                <a:solidFill>
                  <a:srgbClr val="220076"/>
                </a:solidFill>
                <a:latin typeface="Consolas" panose="020B0609020204030204" pitchFamily="49" charset="0"/>
              </a:rPr>
              <a:t>	   printf("\n");</a:t>
            </a:r>
          </a:p>
          <a:p>
            <a:pPr eaLnBrk="1" hangingPunct="1">
              <a:spcBef>
                <a:spcPct val="0"/>
              </a:spcBef>
              <a:buFontTx/>
              <a:buNone/>
            </a:pPr>
            <a:r>
              <a:rPr lang="fr-FR" altLang="en-US" sz="2000" b="0" dirty="0">
                <a:solidFill>
                  <a:srgbClr val="220076"/>
                </a:solidFill>
                <a:latin typeface="Consolas" panose="020B0609020204030204" pitchFamily="49" charset="0"/>
              </a:rPr>
              <a:t>	}</a:t>
            </a:r>
          </a:p>
        </p:txBody>
      </p:sp>
      <p:sp>
        <p:nvSpPr>
          <p:cNvPr id="2" name="Slide Number Placeholder 1">
            <a:extLst>
              <a:ext uri="{FF2B5EF4-FFF2-40B4-BE49-F238E27FC236}">
                <a16:creationId xmlns:a16="http://schemas.microsoft.com/office/drawing/2014/main" id="{E5A8083A-A25A-43E6-820F-6656754F9DF8}"/>
              </a:ext>
            </a:extLst>
          </p:cNvPr>
          <p:cNvSpPr>
            <a:spLocks noGrp="1"/>
          </p:cNvSpPr>
          <p:nvPr>
            <p:ph type="sldNum" sz="quarter" idx="12"/>
          </p:nvPr>
        </p:nvSpPr>
        <p:spPr/>
        <p:txBody>
          <a:bodyPr/>
          <a:lstStyle/>
          <a:p>
            <a:pPr>
              <a:defRPr/>
            </a:pPr>
            <a:fld id="{433BCE07-93B6-431C-B811-61266185107F}" type="slidenum">
              <a:rPr lang="en-US" altLang="en-US" smtClean="0"/>
              <a:pPr>
                <a:defRPr/>
              </a:pPr>
              <a:t>54</a:t>
            </a:fld>
            <a:endParaRPr lang="en-US" alt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867" name="Rectangle 2"/>
          <p:cNvSpPr>
            <a:spLocks noGrp="1" noChangeArrowheads="1"/>
          </p:cNvSpPr>
          <p:nvPr>
            <p:ph type="title"/>
          </p:nvPr>
        </p:nvSpPr>
        <p:spPr>
          <a:xfrm>
            <a:off x="228600" y="122237"/>
            <a:ext cx="8534400" cy="944563"/>
          </a:xfrm>
        </p:spPr>
        <p:txBody>
          <a:bodyPr>
            <a:normAutofit fontScale="90000"/>
          </a:bodyPr>
          <a:lstStyle/>
          <a:p>
            <a:r>
              <a:rPr lang="fr-FR" altLang="en-US"/>
              <a:t>Đưa ra ma trân tam giác trên, dưới</a:t>
            </a:r>
            <a:endParaRPr lang="en-US" altLang="en-US"/>
          </a:p>
        </p:txBody>
      </p:sp>
      <p:sp>
        <p:nvSpPr>
          <p:cNvPr id="548869" name="Content Placeholder 2"/>
          <p:cNvSpPr>
            <a:spLocks/>
          </p:cNvSpPr>
          <p:nvPr/>
        </p:nvSpPr>
        <p:spPr bwMode="auto">
          <a:xfrm>
            <a:off x="304800" y="895350"/>
            <a:ext cx="8534400" cy="5048250"/>
          </a:xfrm>
          <a:prstGeom prst="rect">
            <a:avLst/>
          </a:prstGeom>
          <a:noFill/>
          <a:ln w="952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533400" indent="-533400">
              <a:spcBef>
                <a:spcPct val="20000"/>
              </a:spcBef>
              <a:buChar char="•"/>
              <a:defRPr sz="3200">
                <a:solidFill>
                  <a:srgbClr val="0033CC"/>
                </a:solidFill>
                <a:latin typeface="Arial" panose="020B0604020202020204" pitchFamily="34" charset="0"/>
              </a:defRPr>
            </a:lvl1pPr>
            <a:lvl2pPr marL="914400" indent="-514350">
              <a:spcBef>
                <a:spcPct val="20000"/>
              </a:spcBef>
              <a:buChar char="–"/>
              <a:defRPr sz="2800">
                <a:solidFill>
                  <a:srgbClr val="0033CC"/>
                </a:solidFill>
                <a:latin typeface="Arial" panose="020B0604020202020204" pitchFamily="34" charset="0"/>
              </a:defRPr>
            </a:lvl2pPr>
            <a:lvl3pPr marL="1333500" indent="-419100">
              <a:spcBef>
                <a:spcPct val="20000"/>
              </a:spcBef>
              <a:buChar char="•"/>
              <a:defRPr sz="2400">
                <a:solidFill>
                  <a:srgbClr val="0033CC"/>
                </a:solidFill>
                <a:latin typeface="Arial" panose="020B0604020202020204" pitchFamily="34" charset="0"/>
              </a:defRPr>
            </a:lvl3pPr>
            <a:lvl4pPr marL="1752600" indent="-381000">
              <a:spcBef>
                <a:spcPct val="20000"/>
              </a:spcBef>
              <a:buChar char="–"/>
              <a:defRPr sz="2000">
                <a:solidFill>
                  <a:srgbClr val="0033CC"/>
                </a:solidFill>
                <a:latin typeface="Arial" panose="020B0604020202020204" pitchFamily="34" charset="0"/>
              </a:defRPr>
            </a:lvl4pPr>
            <a:lvl5pPr marL="2171700" indent="-342900">
              <a:spcBef>
                <a:spcPct val="20000"/>
              </a:spcBef>
              <a:buChar char="»"/>
              <a:defRPr sz="2000">
                <a:solidFill>
                  <a:srgbClr val="0033CC"/>
                </a:solidFill>
                <a:latin typeface="Arial" panose="020B0604020202020204" pitchFamily="34" charset="0"/>
              </a:defRPr>
            </a:lvl5pPr>
            <a:lvl6pPr marL="2628900" indent="-342900" eaLnBrk="0" fontAlgn="base" hangingPunct="0">
              <a:spcBef>
                <a:spcPct val="20000"/>
              </a:spcBef>
              <a:spcAft>
                <a:spcPct val="0"/>
              </a:spcAft>
              <a:buChar char="»"/>
              <a:defRPr sz="2000">
                <a:solidFill>
                  <a:srgbClr val="0033CC"/>
                </a:solidFill>
                <a:latin typeface="Arial" panose="020B0604020202020204" pitchFamily="34" charset="0"/>
              </a:defRPr>
            </a:lvl6pPr>
            <a:lvl7pPr marL="3086100" indent="-342900" eaLnBrk="0" fontAlgn="base" hangingPunct="0">
              <a:spcBef>
                <a:spcPct val="20000"/>
              </a:spcBef>
              <a:spcAft>
                <a:spcPct val="0"/>
              </a:spcAft>
              <a:buChar char="»"/>
              <a:defRPr sz="2000">
                <a:solidFill>
                  <a:srgbClr val="0033CC"/>
                </a:solidFill>
                <a:latin typeface="Arial" panose="020B0604020202020204" pitchFamily="34" charset="0"/>
              </a:defRPr>
            </a:lvl7pPr>
            <a:lvl8pPr marL="3543300" indent="-342900" eaLnBrk="0" fontAlgn="base" hangingPunct="0">
              <a:spcBef>
                <a:spcPct val="20000"/>
              </a:spcBef>
              <a:spcAft>
                <a:spcPct val="0"/>
              </a:spcAft>
              <a:buChar char="»"/>
              <a:defRPr sz="2000">
                <a:solidFill>
                  <a:srgbClr val="0033CC"/>
                </a:solidFill>
                <a:latin typeface="Arial" panose="020B0604020202020204" pitchFamily="34" charset="0"/>
              </a:defRPr>
            </a:lvl8pPr>
            <a:lvl9pPr marL="4000500" indent="-342900" eaLnBrk="0" fontAlgn="base" hangingPunct="0">
              <a:spcBef>
                <a:spcPct val="20000"/>
              </a:spcBef>
              <a:spcAft>
                <a:spcPct val="0"/>
              </a:spcAft>
              <a:buChar char="»"/>
              <a:defRPr sz="2000">
                <a:solidFill>
                  <a:srgbClr val="0033CC"/>
                </a:solidFill>
                <a:latin typeface="Arial" panose="020B0604020202020204" pitchFamily="34" charset="0"/>
              </a:defRPr>
            </a:lvl9pPr>
          </a:lstStyle>
          <a:p>
            <a:pPr eaLnBrk="1" hangingPunct="1">
              <a:spcBef>
                <a:spcPct val="0"/>
              </a:spcBef>
              <a:buFontTx/>
              <a:buNone/>
            </a:pPr>
            <a:r>
              <a:rPr lang="fr-FR" altLang="en-US" sz="2000" b="0" dirty="0">
                <a:solidFill>
                  <a:srgbClr val="220076"/>
                </a:solidFill>
                <a:latin typeface="Consolas" panose="020B0609020204030204" pitchFamily="49" charset="0"/>
              </a:rPr>
              <a:t>	printf("\n\n MA TRAN TAM GIAC TREN \n\n");</a:t>
            </a:r>
          </a:p>
          <a:p>
            <a:pPr eaLnBrk="1" hangingPunct="1">
              <a:spcBef>
                <a:spcPct val="0"/>
              </a:spcBef>
              <a:buFontTx/>
              <a:buNone/>
            </a:pPr>
            <a:r>
              <a:rPr lang="fr-FR" altLang="en-US" sz="2000" b="0" dirty="0">
                <a:solidFill>
                  <a:srgbClr val="220076"/>
                </a:solidFill>
                <a:latin typeface="Consolas" panose="020B0609020204030204" pitchFamily="49" charset="0"/>
              </a:rPr>
              <a:t>	for ( i=0; i &lt; N; i++ ){</a:t>
            </a:r>
          </a:p>
          <a:p>
            <a:pPr eaLnBrk="1" hangingPunct="1">
              <a:spcBef>
                <a:spcPct val="0"/>
              </a:spcBef>
              <a:buFontTx/>
              <a:buNone/>
            </a:pPr>
            <a:r>
              <a:rPr lang="fr-FR" altLang="en-US" sz="2000" b="0" dirty="0">
                <a:solidFill>
                  <a:srgbClr val="220076"/>
                </a:solidFill>
                <a:latin typeface="Consolas" panose="020B0609020204030204" pitchFamily="49" charset="0"/>
              </a:rPr>
              <a:t>	   for(j=0; j &lt; N; j++)</a:t>
            </a:r>
          </a:p>
          <a:p>
            <a:pPr eaLnBrk="1" hangingPunct="1">
              <a:spcBef>
                <a:spcPct val="0"/>
              </a:spcBef>
              <a:buFontTx/>
              <a:buNone/>
            </a:pPr>
            <a:r>
              <a:rPr lang="fr-FR" altLang="en-US" sz="2000" b="0" dirty="0">
                <a:solidFill>
                  <a:srgbClr val="220076"/>
                </a:solidFill>
                <a:latin typeface="Consolas" panose="020B0609020204030204" pitchFamily="49" charset="0"/>
              </a:rPr>
              <a:t>	    if(j &gt;= i)</a:t>
            </a:r>
          </a:p>
          <a:p>
            <a:pPr eaLnBrk="1" hangingPunct="1">
              <a:spcBef>
                <a:spcPct val="0"/>
              </a:spcBef>
              <a:buFontTx/>
              <a:buNone/>
            </a:pPr>
            <a:r>
              <a:rPr lang="fr-FR" altLang="en-US" sz="2000" b="0" dirty="0">
                <a:solidFill>
                  <a:srgbClr val="220076"/>
                </a:solidFill>
                <a:latin typeface="Consolas" panose="020B0609020204030204" pitchFamily="49" charset="0"/>
              </a:rPr>
              <a:t>			printf( "%4d" ,A[i][j]);</a:t>
            </a:r>
          </a:p>
          <a:p>
            <a:pPr eaLnBrk="1" hangingPunct="1">
              <a:spcBef>
                <a:spcPct val="0"/>
              </a:spcBef>
              <a:buFontTx/>
              <a:buNone/>
            </a:pPr>
            <a:r>
              <a:rPr lang="fr-FR" altLang="en-US" sz="2000" b="0" dirty="0">
                <a:solidFill>
                  <a:srgbClr val="220076"/>
                </a:solidFill>
                <a:latin typeface="Consolas" panose="020B0609020204030204" pitchFamily="49" charset="0"/>
              </a:rPr>
              <a:t>		  </a:t>
            </a:r>
            <a:r>
              <a:rPr lang="fr-FR" altLang="en-US" sz="2000" b="0" dirty="0" err="1">
                <a:solidFill>
                  <a:srgbClr val="220076"/>
                </a:solidFill>
                <a:latin typeface="Consolas" panose="020B0609020204030204" pitchFamily="49" charset="0"/>
              </a:rPr>
              <a:t>else</a:t>
            </a:r>
            <a:r>
              <a:rPr lang="fr-FR" altLang="en-US" sz="2000" b="0" dirty="0">
                <a:solidFill>
                  <a:srgbClr val="220076"/>
                </a:solidFill>
                <a:latin typeface="Consolas" panose="020B0609020204030204" pitchFamily="49" charset="0"/>
              </a:rPr>
              <a:t> </a:t>
            </a:r>
          </a:p>
          <a:p>
            <a:pPr eaLnBrk="1" hangingPunct="1">
              <a:spcBef>
                <a:spcPct val="0"/>
              </a:spcBef>
              <a:buFontTx/>
              <a:buNone/>
            </a:pPr>
            <a:r>
              <a:rPr lang="fr-FR" altLang="en-US" sz="2000" b="0" dirty="0">
                <a:solidFill>
                  <a:srgbClr val="220076"/>
                </a:solidFill>
                <a:latin typeface="Consolas" panose="020B0609020204030204" pitchFamily="49" charset="0"/>
              </a:rPr>
              <a:t>		    printf("%4c",32);	//32 là </a:t>
            </a:r>
            <a:r>
              <a:rPr lang="fr-FR" altLang="en-US" sz="2000" b="0" dirty="0" err="1">
                <a:solidFill>
                  <a:srgbClr val="220076"/>
                </a:solidFill>
                <a:latin typeface="Consolas" panose="020B0609020204030204" pitchFamily="49" charset="0"/>
              </a:rPr>
              <a:t>mã</a:t>
            </a:r>
            <a:r>
              <a:rPr lang="fr-FR" altLang="en-US" sz="2000" b="0" dirty="0">
                <a:solidFill>
                  <a:srgbClr val="220076"/>
                </a:solidFill>
                <a:latin typeface="Consolas" panose="020B0609020204030204" pitchFamily="49" charset="0"/>
              </a:rPr>
              <a:t> ASCII </a:t>
            </a:r>
            <a:r>
              <a:rPr lang="fr-FR" altLang="en-US" sz="2000" b="0" dirty="0" err="1">
                <a:solidFill>
                  <a:srgbClr val="220076"/>
                </a:solidFill>
                <a:latin typeface="Consolas" panose="020B0609020204030204" pitchFamily="49" charset="0"/>
              </a:rPr>
              <a:t>của</a:t>
            </a:r>
            <a:r>
              <a:rPr lang="fr-FR" altLang="en-US" sz="2000" b="0" dirty="0">
                <a:solidFill>
                  <a:srgbClr val="220076"/>
                </a:solidFill>
                <a:latin typeface="Consolas" panose="020B0609020204030204" pitchFamily="49" charset="0"/>
              </a:rPr>
              <a:t> </a:t>
            </a:r>
            <a:r>
              <a:rPr lang="fr-FR" altLang="en-US" sz="2000" b="0" dirty="0" err="1">
                <a:solidFill>
                  <a:srgbClr val="220076"/>
                </a:solidFill>
                <a:latin typeface="Consolas" panose="020B0609020204030204" pitchFamily="49" charset="0"/>
              </a:rPr>
              <a:t>dấu</a:t>
            </a:r>
            <a:r>
              <a:rPr lang="fr-FR" altLang="en-US" sz="2000" b="0" dirty="0">
                <a:solidFill>
                  <a:srgbClr val="220076"/>
                </a:solidFill>
                <a:latin typeface="Consolas" panose="020B0609020204030204" pitchFamily="49" charset="0"/>
              </a:rPr>
              <a:t> </a:t>
            </a:r>
            <a:r>
              <a:rPr lang="fr-FR" altLang="en-US" sz="2000" b="0" dirty="0" err="1">
                <a:solidFill>
                  <a:srgbClr val="220076"/>
                </a:solidFill>
                <a:latin typeface="Consolas" panose="020B0609020204030204" pitchFamily="49" charset="0"/>
              </a:rPr>
              <a:t>cách</a:t>
            </a:r>
            <a:endParaRPr lang="fr-FR" altLang="en-US" sz="2000" b="0" dirty="0">
              <a:solidFill>
                <a:srgbClr val="220076"/>
              </a:solidFill>
              <a:latin typeface="Consolas" panose="020B0609020204030204" pitchFamily="49" charset="0"/>
            </a:endParaRPr>
          </a:p>
          <a:p>
            <a:pPr eaLnBrk="1" hangingPunct="1">
              <a:spcBef>
                <a:spcPct val="0"/>
              </a:spcBef>
              <a:buFontTx/>
              <a:buNone/>
            </a:pPr>
            <a:r>
              <a:rPr lang="fr-FR" altLang="en-US" sz="2000" b="0" dirty="0">
                <a:solidFill>
                  <a:srgbClr val="220076"/>
                </a:solidFill>
                <a:latin typeface="Consolas" panose="020B0609020204030204" pitchFamily="49" charset="0"/>
              </a:rPr>
              <a:t>	   printf("\n");</a:t>
            </a:r>
          </a:p>
          <a:p>
            <a:pPr eaLnBrk="1" hangingPunct="1">
              <a:spcBef>
                <a:spcPct val="0"/>
              </a:spcBef>
              <a:buFontTx/>
              <a:buNone/>
            </a:pPr>
            <a:r>
              <a:rPr lang="fr-FR" altLang="en-US" sz="2000" b="0" dirty="0">
                <a:solidFill>
                  <a:srgbClr val="220076"/>
                </a:solidFill>
                <a:latin typeface="Consolas" panose="020B0609020204030204" pitchFamily="49" charset="0"/>
              </a:rPr>
              <a:t>	}</a:t>
            </a:r>
          </a:p>
          <a:p>
            <a:pPr eaLnBrk="1" hangingPunct="1">
              <a:spcBef>
                <a:spcPct val="0"/>
              </a:spcBef>
              <a:buFontTx/>
              <a:buNone/>
            </a:pPr>
            <a:r>
              <a:rPr lang="fr-FR" altLang="en-US" sz="2000" b="0" dirty="0">
                <a:solidFill>
                  <a:srgbClr val="220076"/>
                </a:solidFill>
                <a:latin typeface="Consolas" panose="020B0609020204030204" pitchFamily="49" charset="0"/>
              </a:rPr>
              <a:t>	printf("\n\n MA TRAN TAM GIAC DUOI \n\n");</a:t>
            </a:r>
          </a:p>
          <a:p>
            <a:pPr eaLnBrk="1" hangingPunct="1">
              <a:spcBef>
                <a:spcPct val="0"/>
              </a:spcBef>
              <a:buFontTx/>
              <a:buNone/>
            </a:pPr>
            <a:r>
              <a:rPr lang="fr-FR" altLang="en-US" sz="2000" b="0" dirty="0">
                <a:solidFill>
                  <a:srgbClr val="220076"/>
                </a:solidFill>
                <a:latin typeface="Consolas" panose="020B0609020204030204" pitchFamily="49" charset="0"/>
              </a:rPr>
              <a:t>	for ( i=0; i &lt; N; i++ ){</a:t>
            </a:r>
          </a:p>
          <a:p>
            <a:pPr eaLnBrk="1" hangingPunct="1">
              <a:spcBef>
                <a:spcPct val="0"/>
              </a:spcBef>
              <a:buFontTx/>
              <a:buNone/>
            </a:pPr>
            <a:r>
              <a:rPr lang="fr-FR" altLang="en-US" sz="2000" b="0" dirty="0">
                <a:solidFill>
                  <a:srgbClr val="220076"/>
                </a:solidFill>
                <a:latin typeface="Consolas" panose="020B0609020204030204" pitchFamily="49" charset="0"/>
              </a:rPr>
              <a:t>	   for(j=0; j &lt;= i; j++)</a:t>
            </a:r>
          </a:p>
          <a:p>
            <a:pPr eaLnBrk="1" hangingPunct="1">
              <a:spcBef>
                <a:spcPct val="0"/>
              </a:spcBef>
              <a:buFontTx/>
              <a:buNone/>
            </a:pPr>
            <a:r>
              <a:rPr lang="fr-FR" altLang="en-US" sz="2000" b="0" dirty="0">
                <a:solidFill>
                  <a:srgbClr val="220076"/>
                </a:solidFill>
                <a:latin typeface="Consolas" panose="020B0609020204030204" pitchFamily="49" charset="0"/>
              </a:rPr>
              <a:t>		    printf( "%4d" ,A[i][j]);</a:t>
            </a:r>
          </a:p>
          <a:p>
            <a:pPr eaLnBrk="1" hangingPunct="1">
              <a:spcBef>
                <a:spcPct val="0"/>
              </a:spcBef>
              <a:buFontTx/>
              <a:buNone/>
            </a:pPr>
            <a:r>
              <a:rPr lang="fr-FR" altLang="en-US" sz="2000" b="0" dirty="0">
                <a:solidFill>
                  <a:srgbClr val="220076"/>
                </a:solidFill>
                <a:latin typeface="Consolas" panose="020B0609020204030204" pitchFamily="49" charset="0"/>
              </a:rPr>
              <a:t>	   printf("\n");</a:t>
            </a:r>
          </a:p>
          <a:p>
            <a:pPr eaLnBrk="1" hangingPunct="1">
              <a:spcBef>
                <a:spcPct val="0"/>
              </a:spcBef>
              <a:buFontTx/>
              <a:buNone/>
            </a:pPr>
            <a:r>
              <a:rPr lang="fr-FR" altLang="en-US" sz="2000" b="0" dirty="0">
                <a:solidFill>
                  <a:srgbClr val="220076"/>
                </a:solidFill>
                <a:latin typeface="Consolas" panose="020B0609020204030204" pitchFamily="49" charset="0"/>
              </a:rPr>
              <a:t>	}</a:t>
            </a:r>
          </a:p>
          <a:p>
            <a:pPr eaLnBrk="1" hangingPunct="1">
              <a:spcBef>
                <a:spcPct val="0"/>
              </a:spcBef>
              <a:buFontTx/>
              <a:buNone/>
            </a:pPr>
            <a:r>
              <a:rPr lang="fr-FR" altLang="en-US" sz="2000" b="0" dirty="0">
                <a:solidFill>
                  <a:srgbClr val="220076"/>
                </a:solidFill>
                <a:latin typeface="Consolas" panose="020B0609020204030204" pitchFamily="49" charset="0"/>
              </a:rPr>
              <a:t>}//main</a:t>
            </a:r>
          </a:p>
        </p:txBody>
      </p:sp>
      <p:sp>
        <p:nvSpPr>
          <p:cNvPr id="2" name="Slide Number Placeholder 1">
            <a:extLst>
              <a:ext uri="{FF2B5EF4-FFF2-40B4-BE49-F238E27FC236}">
                <a16:creationId xmlns:a16="http://schemas.microsoft.com/office/drawing/2014/main" id="{ACE7C222-24F3-4692-BE95-EB9ADA0E9421}"/>
              </a:ext>
            </a:extLst>
          </p:cNvPr>
          <p:cNvSpPr>
            <a:spLocks noGrp="1"/>
          </p:cNvSpPr>
          <p:nvPr>
            <p:ph type="sldNum" sz="quarter" idx="12"/>
          </p:nvPr>
        </p:nvSpPr>
        <p:spPr/>
        <p:txBody>
          <a:bodyPr/>
          <a:lstStyle/>
          <a:p>
            <a:pPr>
              <a:defRPr/>
            </a:pPr>
            <a:fld id="{433BCE07-93B6-431C-B811-61266185107F}" type="slidenum">
              <a:rPr lang="en-US" altLang="en-US" smtClean="0"/>
              <a:pPr>
                <a:defRPr/>
              </a:pPr>
              <a:t>55</a:t>
            </a:fld>
            <a:endParaRPr lang="en-US" alt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915" name="Rectangle 2"/>
          <p:cNvSpPr>
            <a:spLocks noGrp="1" noChangeArrowheads="1"/>
          </p:cNvSpPr>
          <p:nvPr>
            <p:ph type="title"/>
          </p:nvPr>
        </p:nvSpPr>
        <p:spPr>
          <a:xfrm>
            <a:off x="228600" y="122237"/>
            <a:ext cx="8534400" cy="944563"/>
          </a:xfrm>
        </p:spPr>
        <p:txBody>
          <a:bodyPr/>
          <a:lstStyle/>
          <a:p>
            <a:r>
              <a:rPr lang="fr-FR" altLang="en-US"/>
              <a:t>Thực hiện</a:t>
            </a:r>
            <a:endParaRPr lang="en-US" altLang="en-US"/>
          </a:p>
        </p:txBody>
      </p:sp>
      <p:pic>
        <p:nvPicPr>
          <p:cNvPr id="550917"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990600"/>
            <a:ext cx="3810000"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52329"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9600" y="990600"/>
            <a:ext cx="4114800" cy="189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52330"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19600" y="3048000"/>
            <a:ext cx="4114800" cy="182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52331" name="Picture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19600" y="4992688"/>
            <a:ext cx="4114800" cy="171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BB2E2972-38CF-4A27-99C5-24444E894DD0}"/>
              </a:ext>
            </a:extLst>
          </p:cNvPr>
          <p:cNvSpPr>
            <a:spLocks noGrp="1"/>
          </p:cNvSpPr>
          <p:nvPr>
            <p:ph type="sldNum" sz="quarter" idx="12"/>
          </p:nvPr>
        </p:nvSpPr>
        <p:spPr/>
        <p:txBody>
          <a:bodyPr/>
          <a:lstStyle/>
          <a:p>
            <a:pPr>
              <a:defRPr/>
            </a:pPr>
            <a:fld id="{433BCE07-93B6-431C-B811-61266185107F}" type="slidenum">
              <a:rPr lang="en-US" altLang="en-US" smtClean="0"/>
              <a:pPr>
                <a:defRPr/>
              </a:pPr>
              <a:t>56</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952329"/>
                                        </p:tgtEl>
                                        <p:attrNameLst>
                                          <p:attrName>style.visibility</p:attrName>
                                        </p:attrNameLst>
                                      </p:cBhvr>
                                      <p:to>
                                        <p:strVal val="visible"/>
                                      </p:to>
                                    </p:set>
                                    <p:animEffect transition="in" filter="dissolve">
                                      <p:cBhvr>
                                        <p:cTn id="7" dur="500"/>
                                        <p:tgtEl>
                                          <p:spTgt spid="95232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952330"/>
                                        </p:tgtEl>
                                        <p:attrNameLst>
                                          <p:attrName>style.visibility</p:attrName>
                                        </p:attrNameLst>
                                      </p:cBhvr>
                                      <p:to>
                                        <p:strVal val="visible"/>
                                      </p:to>
                                    </p:set>
                                    <p:animEffect transition="in" filter="box(in)">
                                      <p:cBhvr>
                                        <p:cTn id="12" dur="500"/>
                                        <p:tgtEl>
                                          <p:spTgt spid="95233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952331"/>
                                        </p:tgtEl>
                                        <p:attrNameLst>
                                          <p:attrName>style.visibility</p:attrName>
                                        </p:attrNameLst>
                                      </p:cBhvr>
                                      <p:to>
                                        <p:strVal val="visible"/>
                                      </p:to>
                                    </p:set>
                                    <p:animEffect transition="in" filter="dissolve">
                                      <p:cBhvr>
                                        <p:cTn id="17" dur="500"/>
                                        <p:tgtEl>
                                          <p:spTgt spid="9523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23DEC4D0-98DA-470F-8512-48CE41BE9258}"/>
              </a:ext>
            </a:extLst>
          </p:cNvPr>
          <p:cNvSpPr>
            <a:spLocks noGrp="1"/>
          </p:cNvSpPr>
          <p:nvPr>
            <p:ph type="title"/>
          </p:nvPr>
        </p:nvSpPr>
        <p:spPr/>
        <p:txBody>
          <a:bodyPr>
            <a:normAutofit fontScale="90000"/>
          </a:bodyPr>
          <a:lstStyle/>
          <a:p>
            <a:r>
              <a:rPr lang="vi-VN" dirty="0"/>
              <a:t>Chương 5: </a:t>
            </a:r>
            <a:r>
              <a:rPr lang="vi-VN" dirty="0" err="1"/>
              <a:t>Mảng</a:t>
            </a:r>
            <a:r>
              <a:rPr lang="vi-VN" dirty="0"/>
              <a:t>, con </a:t>
            </a:r>
            <a:r>
              <a:rPr lang="vi-VN" dirty="0" err="1"/>
              <a:t>trỏ</a:t>
            </a:r>
            <a:r>
              <a:rPr lang="vi-VN" dirty="0"/>
              <a:t> </a:t>
            </a:r>
            <a:r>
              <a:rPr lang="vi-VN" dirty="0" err="1"/>
              <a:t>và</a:t>
            </a:r>
            <a:r>
              <a:rPr lang="vi-VN" dirty="0"/>
              <a:t> xâu </a:t>
            </a:r>
            <a:r>
              <a:rPr lang="vi-VN" dirty="0" err="1"/>
              <a:t>ký</a:t>
            </a:r>
            <a:r>
              <a:rPr lang="vi-VN" dirty="0"/>
              <a:t> </a:t>
            </a:r>
            <a:r>
              <a:rPr lang="vi-VN" dirty="0" err="1"/>
              <a:t>tự</a:t>
            </a:r>
            <a:endParaRPr lang="en-US" dirty="0"/>
          </a:p>
        </p:txBody>
      </p:sp>
      <p:sp>
        <p:nvSpPr>
          <p:cNvPr id="552965" name="Rectangle 4"/>
          <p:cNvSpPr>
            <a:spLocks noGrp="1" noChangeArrowheads="1"/>
          </p:cNvSpPr>
          <p:nvPr>
            <p:ph idx="1"/>
          </p:nvPr>
        </p:nvSpPr>
        <p:spPr>
          <a:xfrm>
            <a:off x="228600" y="1143000"/>
            <a:ext cx="8534400" cy="5033963"/>
          </a:xfrm>
          <a:extLst>
            <a:ext uri="{91240B29-F687-4F45-9708-019B960494DF}">
              <a14:hiddenLine xmlns:a14="http://schemas.microsoft.com/office/drawing/2010/main" w="9525">
                <a:solidFill>
                  <a:srgbClr val="1F006C"/>
                </a:solidFill>
                <a:miter lim="800000"/>
                <a:headEnd/>
                <a:tailEnd/>
              </a14:hiddenLine>
            </a:ext>
          </a:extLst>
        </p:spPr>
        <p:txBody>
          <a:bodyPr>
            <a:normAutofit fontScale="92500" lnSpcReduction="10000"/>
          </a:bodyPr>
          <a:lstStyle/>
          <a:p>
            <a:pPr marL="0" indent="0">
              <a:buNone/>
            </a:pPr>
            <a:r>
              <a:rPr lang="vi-VN" altLang="en-US" dirty="0">
                <a:solidFill>
                  <a:schemeClr val="bg1">
                    <a:lumMod val="75000"/>
                  </a:schemeClr>
                </a:solidFill>
              </a:rPr>
              <a:t>5.1. </a:t>
            </a:r>
            <a:r>
              <a:rPr lang="fr-FR" altLang="en-US" dirty="0" err="1">
                <a:solidFill>
                  <a:schemeClr val="bg1">
                    <a:lumMod val="75000"/>
                  </a:schemeClr>
                </a:solidFill>
              </a:rPr>
              <a:t>Mảng</a:t>
            </a:r>
            <a:endParaRPr lang="fr-FR" altLang="en-US" dirty="0">
              <a:solidFill>
                <a:schemeClr val="bg1">
                  <a:lumMod val="75000"/>
                </a:schemeClr>
              </a:solidFill>
            </a:endParaRPr>
          </a:p>
          <a:p>
            <a:pPr lvl="1"/>
            <a:r>
              <a:rPr lang="en-US" altLang="en-US" dirty="0" err="1">
                <a:solidFill>
                  <a:schemeClr val="bg1">
                    <a:lumMod val="75000"/>
                  </a:schemeClr>
                </a:solidFill>
              </a:rPr>
              <a:t>Khái</a:t>
            </a:r>
            <a:r>
              <a:rPr lang="en-US" altLang="en-US" dirty="0">
                <a:solidFill>
                  <a:schemeClr val="bg1">
                    <a:lumMod val="75000"/>
                  </a:schemeClr>
                </a:solidFill>
              </a:rPr>
              <a:t> </a:t>
            </a:r>
            <a:r>
              <a:rPr lang="en-US" altLang="en-US" dirty="0" err="1">
                <a:solidFill>
                  <a:schemeClr val="bg1">
                    <a:lumMod val="75000"/>
                  </a:schemeClr>
                </a:solidFill>
              </a:rPr>
              <a:t>niệm</a:t>
            </a:r>
            <a:endParaRPr lang="en-US" altLang="en-US" dirty="0">
              <a:solidFill>
                <a:schemeClr val="bg1">
                  <a:lumMod val="75000"/>
                </a:schemeClr>
              </a:solidFill>
            </a:endParaRPr>
          </a:p>
          <a:p>
            <a:pPr lvl="1"/>
            <a:r>
              <a:rPr lang="en-US" altLang="en-US" dirty="0" err="1">
                <a:solidFill>
                  <a:schemeClr val="bg1">
                    <a:lumMod val="75000"/>
                  </a:schemeClr>
                </a:solidFill>
              </a:rPr>
              <a:t>Khai</a:t>
            </a:r>
            <a:r>
              <a:rPr lang="en-US" altLang="en-US" dirty="0">
                <a:solidFill>
                  <a:schemeClr val="bg1">
                    <a:lumMod val="75000"/>
                  </a:schemeClr>
                </a:solidFill>
              </a:rPr>
              <a:t> </a:t>
            </a:r>
            <a:r>
              <a:rPr lang="en-US" altLang="en-US" dirty="0" err="1">
                <a:solidFill>
                  <a:schemeClr val="bg1">
                    <a:lumMod val="75000"/>
                  </a:schemeClr>
                </a:solidFill>
              </a:rPr>
              <a:t>báo</a:t>
            </a:r>
            <a:r>
              <a:rPr lang="en-US" altLang="en-US" dirty="0">
                <a:solidFill>
                  <a:schemeClr val="bg1">
                    <a:lumMod val="75000"/>
                  </a:schemeClr>
                </a:solidFill>
              </a:rPr>
              <a:t> </a:t>
            </a:r>
            <a:r>
              <a:rPr lang="en-US" altLang="en-US" dirty="0" err="1">
                <a:solidFill>
                  <a:schemeClr val="bg1">
                    <a:lumMod val="75000"/>
                  </a:schemeClr>
                </a:solidFill>
              </a:rPr>
              <a:t>và</a:t>
            </a:r>
            <a:r>
              <a:rPr lang="en-US" altLang="en-US" dirty="0">
                <a:solidFill>
                  <a:schemeClr val="bg1">
                    <a:lumMod val="75000"/>
                  </a:schemeClr>
                </a:solidFill>
              </a:rPr>
              <a:t> </a:t>
            </a:r>
            <a:r>
              <a:rPr lang="en-US" altLang="en-US" dirty="0" err="1">
                <a:solidFill>
                  <a:schemeClr val="bg1">
                    <a:lumMod val="75000"/>
                  </a:schemeClr>
                </a:solidFill>
              </a:rPr>
              <a:t>sử</a:t>
            </a:r>
            <a:r>
              <a:rPr lang="en-US" altLang="en-US" dirty="0">
                <a:solidFill>
                  <a:schemeClr val="bg1">
                    <a:lumMod val="75000"/>
                  </a:schemeClr>
                </a:solidFill>
              </a:rPr>
              <a:t> </a:t>
            </a:r>
            <a:r>
              <a:rPr lang="en-US" altLang="en-US" dirty="0" err="1">
                <a:solidFill>
                  <a:schemeClr val="bg1">
                    <a:lumMod val="75000"/>
                  </a:schemeClr>
                </a:solidFill>
              </a:rPr>
              <a:t>dụng</a:t>
            </a:r>
            <a:endParaRPr lang="en-US" altLang="en-US" dirty="0">
              <a:solidFill>
                <a:schemeClr val="bg1">
                  <a:lumMod val="75000"/>
                </a:schemeClr>
              </a:solidFill>
            </a:endParaRPr>
          </a:p>
          <a:p>
            <a:pPr lvl="1"/>
            <a:r>
              <a:rPr lang="en-US" altLang="en-US" dirty="0" err="1">
                <a:solidFill>
                  <a:schemeClr val="bg1">
                    <a:lumMod val="75000"/>
                  </a:schemeClr>
                </a:solidFill>
              </a:rPr>
              <a:t>Các</a:t>
            </a:r>
            <a:r>
              <a:rPr lang="en-US" altLang="en-US" dirty="0">
                <a:solidFill>
                  <a:schemeClr val="bg1">
                    <a:lumMod val="75000"/>
                  </a:schemeClr>
                </a:solidFill>
              </a:rPr>
              <a:t> </a:t>
            </a:r>
            <a:r>
              <a:rPr lang="en-US" altLang="en-US" dirty="0" err="1">
                <a:solidFill>
                  <a:schemeClr val="bg1">
                    <a:lumMod val="75000"/>
                  </a:schemeClr>
                </a:solidFill>
              </a:rPr>
              <a:t>thao</a:t>
            </a:r>
            <a:r>
              <a:rPr lang="en-US" altLang="en-US" dirty="0">
                <a:solidFill>
                  <a:schemeClr val="bg1">
                    <a:lumMod val="75000"/>
                  </a:schemeClr>
                </a:solidFill>
              </a:rPr>
              <a:t> </a:t>
            </a:r>
            <a:r>
              <a:rPr lang="en-US" altLang="en-US" dirty="0" err="1">
                <a:solidFill>
                  <a:schemeClr val="bg1">
                    <a:lumMod val="75000"/>
                  </a:schemeClr>
                </a:solidFill>
              </a:rPr>
              <a:t>tác</a:t>
            </a:r>
            <a:r>
              <a:rPr lang="en-US" altLang="en-US" dirty="0">
                <a:solidFill>
                  <a:schemeClr val="bg1">
                    <a:lumMod val="75000"/>
                  </a:schemeClr>
                </a:solidFill>
              </a:rPr>
              <a:t> </a:t>
            </a:r>
            <a:r>
              <a:rPr lang="en-US" altLang="en-US" dirty="0" err="1">
                <a:solidFill>
                  <a:schemeClr val="bg1">
                    <a:lumMod val="75000"/>
                  </a:schemeClr>
                </a:solidFill>
              </a:rPr>
              <a:t>thường</a:t>
            </a:r>
            <a:r>
              <a:rPr lang="en-US" altLang="en-US" dirty="0">
                <a:solidFill>
                  <a:schemeClr val="bg1">
                    <a:lumMod val="75000"/>
                  </a:schemeClr>
                </a:solidFill>
              </a:rPr>
              <a:t> </a:t>
            </a:r>
            <a:r>
              <a:rPr lang="en-US" altLang="en-US" dirty="0" err="1">
                <a:solidFill>
                  <a:schemeClr val="bg1">
                    <a:lumMod val="75000"/>
                  </a:schemeClr>
                </a:solidFill>
              </a:rPr>
              <a:t>gặp</a:t>
            </a:r>
            <a:endParaRPr lang="en-US" altLang="en-US" dirty="0">
              <a:solidFill>
                <a:schemeClr val="bg1">
                  <a:lumMod val="75000"/>
                </a:schemeClr>
              </a:solidFill>
            </a:endParaRPr>
          </a:p>
          <a:p>
            <a:pPr marL="0" indent="0">
              <a:buNone/>
            </a:pPr>
            <a:r>
              <a:rPr lang="vi-VN" altLang="en-US" dirty="0"/>
              <a:t>5.2. </a:t>
            </a:r>
            <a:r>
              <a:rPr lang="en-US" altLang="en-US" dirty="0"/>
              <a:t>Con </a:t>
            </a:r>
            <a:r>
              <a:rPr lang="en-US" altLang="en-US" dirty="0" err="1"/>
              <a:t>trỏ</a:t>
            </a:r>
            <a:endParaRPr lang="en-US" altLang="en-US" dirty="0"/>
          </a:p>
          <a:p>
            <a:pPr lvl="1"/>
            <a:r>
              <a:rPr lang="en-US" altLang="en-US" dirty="0" err="1"/>
              <a:t>Khái</a:t>
            </a:r>
            <a:r>
              <a:rPr lang="en-US" altLang="en-US" dirty="0"/>
              <a:t> </a:t>
            </a:r>
            <a:r>
              <a:rPr lang="en-US" altLang="en-US" dirty="0" err="1"/>
              <a:t>niệm</a:t>
            </a:r>
            <a:r>
              <a:rPr lang="en-US" altLang="en-US" dirty="0"/>
              <a:t> </a:t>
            </a:r>
            <a:r>
              <a:rPr lang="en-US" altLang="en-US" dirty="0" err="1"/>
              <a:t>và</a:t>
            </a:r>
            <a:r>
              <a:rPr lang="en-US" altLang="en-US" dirty="0"/>
              <a:t> </a:t>
            </a:r>
            <a:r>
              <a:rPr lang="en-US" altLang="en-US" dirty="0" err="1"/>
              <a:t>cách</a:t>
            </a:r>
            <a:r>
              <a:rPr lang="en-US" altLang="en-US" dirty="0"/>
              <a:t> </a:t>
            </a:r>
            <a:r>
              <a:rPr lang="en-US" altLang="en-US" dirty="0" err="1"/>
              <a:t>khai</a:t>
            </a:r>
            <a:r>
              <a:rPr lang="en-US" altLang="en-US" dirty="0"/>
              <a:t> </a:t>
            </a:r>
            <a:r>
              <a:rPr lang="en-US" altLang="en-US" dirty="0" err="1"/>
              <a:t>báo</a:t>
            </a:r>
            <a:endParaRPr lang="en-US" altLang="en-US" dirty="0"/>
          </a:p>
          <a:p>
            <a:pPr lvl="1"/>
            <a:r>
              <a:rPr lang="en-US" altLang="en-US" dirty="0" err="1"/>
              <a:t>Toán</a:t>
            </a:r>
            <a:r>
              <a:rPr lang="en-US" altLang="en-US" dirty="0"/>
              <a:t> </a:t>
            </a:r>
            <a:r>
              <a:rPr lang="en-US" altLang="en-US" dirty="0" err="1"/>
              <a:t>tử</a:t>
            </a:r>
            <a:r>
              <a:rPr lang="en-US" altLang="en-US" dirty="0"/>
              <a:t> </a:t>
            </a:r>
            <a:r>
              <a:rPr lang="en-US" altLang="en-US" dirty="0" err="1"/>
              <a:t>địa</a:t>
            </a:r>
            <a:r>
              <a:rPr lang="en-US" altLang="en-US" dirty="0"/>
              <a:t> </a:t>
            </a:r>
            <a:r>
              <a:rPr lang="en-US" altLang="en-US" dirty="0" err="1"/>
              <a:t>chỉ</a:t>
            </a:r>
            <a:r>
              <a:rPr lang="en-US" altLang="en-US" dirty="0"/>
              <a:t> (&amp;), </a:t>
            </a:r>
            <a:r>
              <a:rPr lang="en-US" altLang="en-US" dirty="0" err="1"/>
              <a:t>toán</a:t>
            </a:r>
            <a:r>
              <a:rPr lang="en-US" altLang="en-US" dirty="0"/>
              <a:t> </a:t>
            </a:r>
            <a:r>
              <a:rPr lang="en-US" altLang="en-US" dirty="0" err="1"/>
              <a:t>tử</a:t>
            </a:r>
            <a:r>
              <a:rPr lang="en-US" altLang="en-US" dirty="0"/>
              <a:t> </a:t>
            </a:r>
            <a:r>
              <a:rPr lang="en-US" altLang="en-US" dirty="0" err="1"/>
              <a:t>nội</a:t>
            </a:r>
            <a:r>
              <a:rPr lang="en-US" altLang="en-US" dirty="0"/>
              <a:t> dung (*)</a:t>
            </a:r>
          </a:p>
          <a:p>
            <a:pPr lvl="1"/>
            <a:r>
              <a:rPr lang="en-US" altLang="en-US" dirty="0" err="1"/>
              <a:t>Phép</a:t>
            </a:r>
            <a:r>
              <a:rPr lang="en-US" altLang="en-US" dirty="0"/>
              <a:t> </a:t>
            </a:r>
            <a:r>
              <a:rPr lang="en-US" altLang="en-US" dirty="0" err="1"/>
              <a:t>toán</a:t>
            </a:r>
            <a:r>
              <a:rPr lang="en-US" altLang="en-US" dirty="0"/>
              <a:t> </a:t>
            </a:r>
            <a:r>
              <a:rPr lang="en-US" altLang="en-US" dirty="0" err="1"/>
              <a:t>trên</a:t>
            </a:r>
            <a:r>
              <a:rPr lang="en-US" altLang="en-US" dirty="0"/>
              <a:t> con </a:t>
            </a:r>
            <a:r>
              <a:rPr lang="en-US" altLang="en-US" dirty="0" err="1"/>
              <a:t>trỏ</a:t>
            </a:r>
            <a:endParaRPr lang="en-US" altLang="en-US" dirty="0"/>
          </a:p>
          <a:p>
            <a:pPr lvl="1"/>
            <a:r>
              <a:rPr lang="en-US" altLang="en-US" dirty="0"/>
              <a:t>Con </a:t>
            </a:r>
            <a:r>
              <a:rPr lang="en-US" altLang="en-US" dirty="0" err="1"/>
              <a:t>trỏ</a:t>
            </a:r>
            <a:r>
              <a:rPr lang="en-US" altLang="en-US" dirty="0"/>
              <a:t> </a:t>
            </a:r>
            <a:r>
              <a:rPr lang="en-US" altLang="en-US" dirty="0" err="1"/>
              <a:t>và</a:t>
            </a:r>
            <a:r>
              <a:rPr lang="en-US" altLang="en-US" dirty="0"/>
              <a:t> </a:t>
            </a:r>
            <a:r>
              <a:rPr lang="en-US" altLang="en-US" dirty="0" err="1"/>
              <a:t>mảng</a:t>
            </a:r>
            <a:endParaRPr lang="en-US" altLang="en-US" dirty="0"/>
          </a:p>
          <a:p>
            <a:pPr marL="0" indent="0">
              <a:buNone/>
            </a:pPr>
            <a:r>
              <a:rPr lang="vi-VN" altLang="en-US" dirty="0">
                <a:solidFill>
                  <a:schemeClr val="bg1">
                    <a:lumMod val="75000"/>
                  </a:schemeClr>
                </a:solidFill>
              </a:rPr>
              <a:t>5.3. </a:t>
            </a:r>
            <a:r>
              <a:rPr lang="en-US" altLang="en-US" dirty="0" err="1">
                <a:solidFill>
                  <a:schemeClr val="bg1">
                    <a:lumMod val="75000"/>
                  </a:schemeClr>
                </a:solidFill>
              </a:rPr>
              <a:t>Xâu</a:t>
            </a:r>
            <a:r>
              <a:rPr lang="en-US" altLang="en-US" dirty="0">
                <a:solidFill>
                  <a:schemeClr val="bg1">
                    <a:lumMod val="75000"/>
                  </a:schemeClr>
                </a:solidFill>
              </a:rPr>
              <a:t> </a:t>
            </a:r>
            <a:r>
              <a:rPr lang="en-US" altLang="en-US" dirty="0" err="1">
                <a:solidFill>
                  <a:schemeClr val="bg1">
                    <a:lumMod val="75000"/>
                  </a:schemeClr>
                </a:solidFill>
              </a:rPr>
              <a:t>ký</a:t>
            </a:r>
            <a:r>
              <a:rPr lang="en-US" altLang="en-US" dirty="0">
                <a:solidFill>
                  <a:schemeClr val="bg1">
                    <a:lumMod val="75000"/>
                  </a:schemeClr>
                </a:solidFill>
              </a:rPr>
              <a:t> </a:t>
            </a:r>
            <a:r>
              <a:rPr lang="en-US" altLang="en-US" dirty="0" err="1">
                <a:solidFill>
                  <a:schemeClr val="bg1">
                    <a:lumMod val="75000"/>
                  </a:schemeClr>
                </a:solidFill>
              </a:rPr>
              <a:t>tự</a:t>
            </a:r>
            <a:endParaRPr lang="en-US" altLang="en-US" dirty="0">
              <a:solidFill>
                <a:schemeClr val="bg1">
                  <a:lumMod val="75000"/>
                </a:schemeClr>
              </a:solidFill>
            </a:endParaRPr>
          </a:p>
          <a:p>
            <a:pPr lvl="1"/>
            <a:r>
              <a:rPr lang="en-US" altLang="en-US" dirty="0" err="1">
                <a:solidFill>
                  <a:schemeClr val="bg1">
                    <a:lumMod val="75000"/>
                  </a:schemeClr>
                </a:solidFill>
              </a:rPr>
              <a:t>Khái</a:t>
            </a:r>
            <a:r>
              <a:rPr lang="en-US" altLang="en-US" dirty="0">
                <a:solidFill>
                  <a:schemeClr val="bg1">
                    <a:lumMod val="75000"/>
                  </a:schemeClr>
                </a:solidFill>
              </a:rPr>
              <a:t> </a:t>
            </a:r>
            <a:r>
              <a:rPr lang="en-US" altLang="en-US" dirty="0" err="1">
                <a:solidFill>
                  <a:schemeClr val="bg1">
                    <a:lumMod val="75000"/>
                  </a:schemeClr>
                </a:solidFill>
              </a:rPr>
              <a:t>niệm</a:t>
            </a:r>
            <a:r>
              <a:rPr lang="en-US" altLang="en-US" dirty="0">
                <a:solidFill>
                  <a:schemeClr val="bg1">
                    <a:lumMod val="75000"/>
                  </a:schemeClr>
                </a:solidFill>
              </a:rPr>
              <a:t>, </a:t>
            </a:r>
            <a:r>
              <a:rPr lang="en-US" altLang="en-US" dirty="0" err="1">
                <a:solidFill>
                  <a:schemeClr val="bg1">
                    <a:lumMod val="75000"/>
                  </a:schemeClr>
                </a:solidFill>
              </a:rPr>
              <a:t>khai</a:t>
            </a:r>
            <a:r>
              <a:rPr lang="en-US" altLang="en-US" dirty="0">
                <a:solidFill>
                  <a:schemeClr val="bg1">
                    <a:lumMod val="75000"/>
                  </a:schemeClr>
                </a:solidFill>
              </a:rPr>
              <a:t> </a:t>
            </a:r>
            <a:r>
              <a:rPr lang="en-US" altLang="en-US" dirty="0" err="1">
                <a:solidFill>
                  <a:schemeClr val="bg1">
                    <a:lumMod val="75000"/>
                  </a:schemeClr>
                </a:solidFill>
              </a:rPr>
              <a:t>báo</a:t>
            </a:r>
            <a:r>
              <a:rPr lang="en-US" altLang="en-US" dirty="0">
                <a:solidFill>
                  <a:schemeClr val="bg1">
                    <a:lumMod val="75000"/>
                  </a:schemeClr>
                </a:solidFill>
              </a:rPr>
              <a:t> </a:t>
            </a:r>
            <a:r>
              <a:rPr lang="en-US" altLang="en-US" dirty="0" err="1">
                <a:solidFill>
                  <a:schemeClr val="bg1">
                    <a:lumMod val="75000"/>
                  </a:schemeClr>
                </a:solidFill>
              </a:rPr>
              <a:t>và</a:t>
            </a:r>
            <a:r>
              <a:rPr lang="en-US" altLang="en-US" dirty="0">
                <a:solidFill>
                  <a:schemeClr val="bg1">
                    <a:lumMod val="75000"/>
                  </a:schemeClr>
                </a:solidFill>
              </a:rPr>
              <a:t> </a:t>
            </a:r>
            <a:r>
              <a:rPr lang="en-US" altLang="en-US" dirty="0" err="1">
                <a:solidFill>
                  <a:schemeClr val="bg1">
                    <a:lumMod val="75000"/>
                  </a:schemeClr>
                </a:solidFill>
              </a:rPr>
              <a:t>sử</a:t>
            </a:r>
            <a:r>
              <a:rPr lang="en-US" altLang="en-US" dirty="0">
                <a:solidFill>
                  <a:schemeClr val="bg1">
                    <a:lumMod val="75000"/>
                  </a:schemeClr>
                </a:solidFill>
              </a:rPr>
              <a:t> </a:t>
            </a:r>
            <a:r>
              <a:rPr lang="en-US" altLang="en-US" dirty="0" err="1">
                <a:solidFill>
                  <a:schemeClr val="bg1">
                    <a:lumMod val="75000"/>
                  </a:schemeClr>
                </a:solidFill>
              </a:rPr>
              <a:t>dụng</a:t>
            </a:r>
            <a:endParaRPr lang="en-US" altLang="en-US" dirty="0">
              <a:solidFill>
                <a:schemeClr val="bg1">
                  <a:lumMod val="75000"/>
                </a:schemeClr>
              </a:solidFill>
            </a:endParaRPr>
          </a:p>
          <a:p>
            <a:pPr lvl="1"/>
            <a:r>
              <a:rPr lang="en-US" altLang="en-US" dirty="0" err="1">
                <a:solidFill>
                  <a:schemeClr val="bg1">
                    <a:lumMod val="75000"/>
                  </a:schemeClr>
                </a:solidFill>
              </a:rPr>
              <a:t>Các</a:t>
            </a:r>
            <a:r>
              <a:rPr lang="en-US" altLang="en-US" dirty="0">
                <a:solidFill>
                  <a:schemeClr val="bg1">
                    <a:lumMod val="75000"/>
                  </a:schemeClr>
                </a:solidFill>
              </a:rPr>
              <a:t> </a:t>
            </a:r>
            <a:r>
              <a:rPr lang="en-US" altLang="en-US" dirty="0" err="1">
                <a:solidFill>
                  <a:schemeClr val="bg1">
                    <a:lumMod val="75000"/>
                  </a:schemeClr>
                </a:solidFill>
              </a:rPr>
              <a:t>hàm</a:t>
            </a:r>
            <a:r>
              <a:rPr lang="en-US" altLang="en-US" dirty="0">
                <a:solidFill>
                  <a:schemeClr val="bg1">
                    <a:lumMod val="75000"/>
                  </a:schemeClr>
                </a:solidFill>
              </a:rPr>
              <a:t> </a:t>
            </a:r>
            <a:r>
              <a:rPr lang="en-US" altLang="en-US" dirty="0" err="1">
                <a:solidFill>
                  <a:schemeClr val="bg1">
                    <a:lumMod val="75000"/>
                  </a:schemeClr>
                </a:solidFill>
              </a:rPr>
              <a:t>xử</a:t>
            </a:r>
            <a:r>
              <a:rPr lang="en-US" altLang="en-US" dirty="0">
                <a:solidFill>
                  <a:schemeClr val="bg1">
                    <a:lumMod val="75000"/>
                  </a:schemeClr>
                </a:solidFill>
              </a:rPr>
              <a:t> </a:t>
            </a:r>
            <a:r>
              <a:rPr lang="en-US" altLang="en-US" dirty="0" err="1">
                <a:solidFill>
                  <a:schemeClr val="bg1">
                    <a:lumMod val="75000"/>
                  </a:schemeClr>
                </a:solidFill>
              </a:rPr>
              <a:t>lý</a:t>
            </a:r>
            <a:r>
              <a:rPr lang="en-US" altLang="en-US" dirty="0">
                <a:solidFill>
                  <a:schemeClr val="bg1">
                    <a:lumMod val="75000"/>
                  </a:schemeClr>
                </a:solidFill>
              </a:rPr>
              <a:t> </a:t>
            </a:r>
            <a:r>
              <a:rPr lang="en-US" altLang="en-US" dirty="0" err="1">
                <a:solidFill>
                  <a:schemeClr val="bg1">
                    <a:lumMod val="75000"/>
                  </a:schemeClr>
                </a:solidFill>
              </a:rPr>
              <a:t>ký</a:t>
            </a:r>
            <a:r>
              <a:rPr lang="en-US" altLang="en-US" dirty="0">
                <a:solidFill>
                  <a:schemeClr val="bg1">
                    <a:lumMod val="75000"/>
                  </a:schemeClr>
                </a:solidFill>
              </a:rPr>
              <a:t> </a:t>
            </a:r>
            <a:r>
              <a:rPr lang="en-US" altLang="en-US" dirty="0" err="1">
                <a:solidFill>
                  <a:schemeClr val="bg1">
                    <a:lumMod val="75000"/>
                  </a:schemeClr>
                </a:solidFill>
              </a:rPr>
              <a:t>tự</a:t>
            </a:r>
            <a:r>
              <a:rPr lang="en-US" altLang="en-US" dirty="0">
                <a:solidFill>
                  <a:schemeClr val="bg1">
                    <a:lumMod val="75000"/>
                  </a:schemeClr>
                </a:solidFill>
              </a:rPr>
              <a:t> </a:t>
            </a:r>
            <a:r>
              <a:rPr lang="en-US" altLang="en-US" dirty="0" err="1">
                <a:solidFill>
                  <a:schemeClr val="bg1">
                    <a:lumMod val="75000"/>
                  </a:schemeClr>
                </a:solidFill>
              </a:rPr>
              <a:t>và</a:t>
            </a:r>
            <a:r>
              <a:rPr lang="en-US" altLang="en-US" dirty="0">
                <a:solidFill>
                  <a:schemeClr val="bg1">
                    <a:lumMod val="75000"/>
                  </a:schemeClr>
                </a:solidFill>
              </a:rPr>
              <a:t> </a:t>
            </a:r>
            <a:r>
              <a:rPr lang="en-US" altLang="en-US" dirty="0" err="1">
                <a:solidFill>
                  <a:schemeClr val="bg1">
                    <a:lumMod val="75000"/>
                  </a:schemeClr>
                </a:solidFill>
              </a:rPr>
              <a:t>xâu</a:t>
            </a:r>
            <a:r>
              <a:rPr lang="en-US" altLang="en-US" dirty="0">
                <a:solidFill>
                  <a:schemeClr val="bg1">
                    <a:lumMod val="75000"/>
                  </a:schemeClr>
                </a:solidFill>
              </a:rPr>
              <a:t> </a:t>
            </a:r>
            <a:r>
              <a:rPr lang="en-US" altLang="en-US" dirty="0" err="1">
                <a:solidFill>
                  <a:schemeClr val="bg1">
                    <a:lumMod val="75000"/>
                  </a:schemeClr>
                </a:solidFill>
              </a:rPr>
              <a:t>ký</a:t>
            </a:r>
            <a:r>
              <a:rPr lang="en-US" altLang="en-US" dirty="0">
                <a:solidFill>
                  <a:schemeClr val="bg1">
                    <a:lumMod val="75000"/>
                  </a:schemeClr>
                </a:solidFill>
              </a:rPr>
              <a:t> </a:t>
            </a:r>
            <a:r>
              <a:rPr lang="en-US" altLang="en-US" dirty="0" err="1">
                <a:solidFill>
                  <a:schemeClr val="bg1">
                    <a:lumMod val="75000"/>
                  </a:schemeClr>
                </a:solidFill>
              </a:rPr>
              <a:t>tự</a:t>
            </a:r>
            <a:endParaRPr lang="en-US" altLang="en-US" dirty="0">
              <a:solidFill>
                <a:schemeClr val="bg1">
                  <a:lumMod val="75000"/>
                </a:schemeClr>
              </a:solidFill>
            </a:endParaRPr>
          </a:p>
          <a:p>
            <a:pPr lvl="1"/>
            <a:r>
              <a:rPr lang="en-US" altLang="en-US" dirty="0" err="1">
                <a:solidFill>
                  <a:schemeClr val="bg1">
                    <a:lumMod val="75000"/>
                  </a:schemeClr>
                </a:solidFill>
              </a:rPr>
              <a:t>Mảng</a:t>
            </a:r>
            <a:r>
              <a:rPr lang="en-US" altLang="en-US" dirty="0">
                <a:solidFill>
                  <a:schemeClr val="bg1">
                    <a:lumMod val="75000"/>
                  </a:schemeClr>
                </a:solidFill>
              </a:rPr>
              <a:t> </a:t>
            </a:r>
            <a:r>
              <a:rPr lang="en-US" altLang="en-US" dirty="0" err="1">
                <a:solidFill>
                  <a:schemeClr val="bg1">
                    <a:lumMod val="75000"/>
                  </a:schemeClr>
                </a:solidFill>
              </a:rPr>
              <a:t>xâu</a:t>
            </a:r>
            <a:r>
              <a:rPr lang="en-US" altLang="en-US" dirty="0">
                <a:solidFill>
                  <a:schemeClr val="bg1">
                    <a:lumMod val="75000"/>
                  </a:schemeClr>
                </a:solidFill>
              </a:rPr>
              <a:t> </a:t>
            </a:r>
            <a:r>
              <a:rPr lang="en-US" altLang="en-US" dirty="0" err="1">
                <a:solidFill>
                  <a:schemeClr val="bg1">
                    <a:lumMod val="75000"/>
                  </a:schemeClr>
                </a:solidFill>
              </a:rPr>
              <a:t>ký</a:t>
            </a:r>
            <a:r>
              <a:rPr lang="en-US" altLang="en-US" dirty="0">
                <a:solidFill>
                  <a:schemeClr val="bg1">
                    <a:lumMod val="75000"/>
                  </a:schemeClr>
                </a:solidFill>
              </a:rPr>
              <a:t> </a:t>
            </a:r>
            <a:r>
              <a:rPr lang="en-US" altLang="en-US" dirty="0" err="1">
                <a:solidFill>
                  <a:schemeClr val="bg1">
                    <a:lumMod val="75000"/>
                  </a:schemeClr>
                </a:solidFill>
              </a:rPr>
              <a:t>tự</a:t>
            </a:r>
            <a:endParaRPr lang="en-US" altLang="en-US" dirty="0">
              <a:solidFill>
                <a:schemeClr val="bg1">
                  <a:lumMod val="75000"/>
                </a:schemeClr>
              </a:solidFill>
            </a:endParaRPr>
          </a:p>
        </p:txBody>
      </p:sp>
      <p:sp>
        <p:nvSpPr>
          <p:cNvPr id="552962" name="Slide Number Placeholder 4"/>
          <p:cNvSpPr>
            <a:spLocks noGrp="1"/>
          </p:cNvSpPr>
          <p:nvPr>
            <p:ph type="sldNum" sz="quarter" idx="12"/>
          </p:nvPr>
        </p:nvSpPr>
        <p:spPr>
          <a:xfrm>
            <a:off x="6457950" y="6356350"/>
            <a:ext cx="2305050" cy="365125"/>
          </a:xfrm>
          <a:noFill/>
        </p:spPr>
        <p:txBody>
          <a:bodyPr/>
          <a:lstStyle>
            <a:lvl1pPr>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fld id="{DBEA5051-C812-4D9F-A108-21BE26B3A9E4}" type="slidenum">
              <a:rPr lang="en-US" altLang="en-US" smtClean="0"/>
              <a:pPr/>
              <a:t>57</a:t>
            </a:fld>
            <a:endParaRPr lang="en-US" alt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011" name="Rectangle 2"/>
          <p:cNvSpPr>
            <a:spLocks noGrp="1" noChangeArrowheads="1"/>
          </p:cNvSpPr>
          <p:nvPr>
            <p:ph type="title"/>
          </p:nvPr>
        </p:nvSpPr>
        <p:spPr/>
        <p:txBody>
          <a:bodyPr>
            <a:normAutofit/>
          </a:bodyPr>
          <a:lstStyle/>
          <a:p>
            <a:r>
              <a:rPr lang="en-US" altLang="en-US"/>
              <a:t>Giới thiệu</a:t>
            </a:r>
          </a:p>
        </p:txBody>
      </p:sp>
      <p:graphicFrame>
        <p:nvGraphicFramePr>
          <p:cNvPr id="958473" name="Group 9"/>
          <p:cNvGraphicFramePr>
            <a:graphicFrameLocks noGrp="1"/>
          </p:cNvGraphicFramePr>
          <p:nvPr>
            <p:ph idx="1"/>
            <p:extLst>
              <p:ext uri="{D42A27DB-BD31-4B8C-83A1-F6EECF244321}">
                <p14:modId xmlns:p14="http://schemas.microsoft.com/office/powerpoint/2010/main" val="1715078386"/>
              </p:ext>
            </p:extLst>
          </p:nvPr>
        </p:nvGraphicFramePr>
        <p:xfrm>
          <a:off x="6248400" y="1295400"/>
          <a:ext cx="2667000" cy="4968877"/>
        </p:xfrm>
        <a:graphic>
          <a:graphicData uri="http://schemas.openxmlformats.org/drawingml/2006/table">
            <a:tbl>
              <a:tblPr/>
              <a:tblGrid>
                <a:gridCol w="1598766">
                  <a:extLst>
                    <a:ext uri="{9D8B030D-6E8A-4147-A177-3AD203B41FA5}">
                      <a16:colId xmlns:a16="http://schemas.microsoft.com/office/drawing/2014/main" val="20000"/>
                    </a:ext>
                  </a:extLst>
                </a:gridCol>
                <a:gridCol w="1068234">
                  <a:extLst>
                    <a:ext uri="{9D8B030D-6E8A-4147-A177-3AD203B41FA5}">
                      <a16:colId xmlns:a16="http://schemas.microsoft.com/office/drawing/2014/main" val="20001"/>
                    </a:ext>
                  </a:extLst>
                </a:gridCol>
              </a:tblGrid>
              <a:tr h="365807">
                <a:tc>
                  <a:txBody>
                    <a:bodyPr/>
                    <a:lstStyle>
                      <a:lvl1pPr>
                        <a:spcBef>
                          <a:spcPct val="20000"/>
                        </a:spcBef>
                        <a:defRPr sz="2800">
                          <a:solidFill>
                            <a:srgbClr val="0033CC"/>
                          </a:solidFill>
                          <a:latin typeface="Arial" panose="020B0604020202020204" pitchFamily="34" charset="0"/>
                        </a:defRPr>
                      </a:lvl1pPr>
                      <a:lvl2pPr>
                        <a:spcBef>
                          <a:spcPct val="20000"/>
                        </a:spcBef>
                        <a:defRPr sz="2400">
                          <a:solidFill>
                            <a:srgbClr val="0033CC"/>
                          </a:solidFill>
                          <a:latin typeface="Arial" panose="020B0604020202020204" pitchFamily="34" charset="0"/>
                        </a:defRPr>
                      </a:lvl2pPr>
                      <a:lvl3pPr>
                        <a:spcBef>
                          <a:spcPct val="20000"/>
                        </a:spcBef>
                        <a:defRPr sz="2000">
                          <a:solidFill>
                            <a:srgbClr val="0033CC"/>
                          </a:solidFill>
                          <a:latin typeface="Arial" panose="020B0604020202020204" pitchFamily="34" charset="0"/>
                        </a:defRPr>
                      </a:lvl3pPr>
                      <a:lvl4pPr>
                        <a:spcBef>
                          <a:spcPct val="20000"/>
                        </a:spcBef>
                        <a:defRPr>
                          <a:solidFill>
                            <a:srgbClr val="0033CC"/>
                          </a:solidFill>
                          <a:latin typeface="Arial" panose="020B0604020202020204" pitchFamily="34" charset="0"/>
                        </a:defRPr>
                      </a:lvl4pPr>
                      <a:lvl5pPr>
                        <a:spcBef>
                          <a:spcPct val="20000"/>
                        </a:spcBef>
                        <a:defRPr>
                          <a:solidFill>
                            <a:srgbClr val="0033CC"/>
                          </a:solidFill>
                          <a:latin typeface="Arial" panose="020B0604020202020204" pitchFamily="34" charset="0"/>
                        </a:defRPr>
                      </a:lvl5pPr>
                      <a:lvl6pPr fontAlgn="base">
                        <a:spcBef>
                          <a:spcPct val="20000"/>
                        </a:spcBef>
                        <a:spcAft>
                          <a:spcPct val="0"/>
                        </a:spcAft>
                        <a:defRPr>
                          <a:solidFill>
                            <a:srgbClr val="0033CC"/>
                          </a:solidFill>
                          <a:latin typeface="Arial" panose="020B0604020202020204" pitchFamily="34" charset="0"/>
                        </a:defRPr>
                      </a:lvl6pPr>
                      <a:lvl7pPr fontAlgn="base">
                        <a:spcBef>
                          <a:spcPct val="20000"/>
                        </a:spcBef>
                        <a:spcAft>
                          <a:spcPct val="0"/>
                        </a:spcAft>
                        <a:defRPr>
                          <a:solidFill>
                            <a:srgbClr val="0033CC"/>
                          </a:solidFill>
                          <a:latin typeface="Arial" panose="020B0604020202020204" pitchFamily="34" charset="0"/>
                        </a:defRPr>
                      </a:lvl7pPr>
                      <a:lvl8pPr fontAlgn="base">
                        <a:spcBef>
                          <a:spcPct val="20000"/>
                        </a:spcBef>
                        <a:spcAft>
                          <a:spcPct val="0"/>
                        </a:spcAft>
                        <a:defRPr>
                          <a:solidFill>
                            <a:srgbClr val="0033CC"/>
                          </a:solidFill>
                          <a:latin typeface="Arial" panose="020B0604020202020204" pitchFamily="34" charset="0"/>
                        </a:defRPr>
                      </a:lvl8pPr>
                      <a:lvl9pPr fontAlgn="base">
                        <a:spcBef>
                          <a:spcPct val="20000"/>
                        </a:spcBef>
                        <a:spcAft>
                          <a:spcPct val="0"/>
                        </a:spcAft>
                        <a:defRPr>
                          <a:solidFill>
                            <a:srgbClr val="0033CC"/>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fr-FR" altLang="en-US" sz="1400" b="0" i="0" u="none" strike="noStrike" cap="none" normalizeH="0" baseline="0" dirty="0">
                        <a:ln>
                          <a:noFill/>
                        </a:ln>
                        <a:solidFill>
                          <a:srgbClr val="0033CC"/>
                        </a:solidFill>
                        <a:effectLst/>
                        <a:latin typeface="Arial" panose="020B0604020202020204" pitchFamily="34" charset="0"/>
                      </a:endParaRPr>
                    </a:p>
                  </a:txBody>
                  <a:tcPr marT="45726" marB="4572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rgbClr val="0033CC"/>
                          </a:solidFill>
                          <a:latin typeface="Arial" panose="020B0604020202020204" pitchFamily="34" charset="0"/>
                        </a:defRPr>
                      </a:lvl1pPr>
                      <a:lvl2pPr>
                        <a:spcBef>
                          <a:spcPct val="20000"/>
                        </a:spcBef>
                        <a:defRPr sz="2400">
                          <a:solidFill>
                            <a:srgbClr val="0033CC"/>
                          </a:solidFill>
                          <a:latin typeface="Arial" panose="020B0604020202020204" pitchFamily="34" charset="0"/>
                        </a:defRPr>
                      </a:lvl2pPr>
                      <a:lvl3pPr>
                        <a:spcBef>
                          <a:spcPct val="20000"/>
                        </a:spcBef>
                        <a:defRPr sz="2000">
                          <a:solidFill>
                            <a:srgbClr val="0033CC"/>
                          </a:solidFill>
                          <a:latin typeface="Arial" panose="020B0604020202020204" pitchFamily="34" charset="0"/>
                        </a:defRPr>
                      </a:lvl3pPr>
                      <a:lvl4pPr>
                        <a:spcBef>
                          <a:spcPct val="20000"/>
                        </a:spcBef>
                        <a:defRPr>
                          <a:solidFill>
                            <a:srgbClr val="0033CC"/>
                          </a:solidFill>
                          <a:latin typeface="Arial" panose="020B0604020202020204" pitchFamily="34" charset="0"/>
                        </a:defRPr>
                      </a:lvl4pPr>
                      <a:lvl5pPr>
                        <a:spcBef>
                          <a:spcPct val="20000"/>
                        </a:spcBef>
                        <a:defRPr>
                          <a:solidFill>
                            <a:srgbClr val="0033CC"/>
                          </a:solidFill>
                          <a:latin typeface="Arial" panose="020B0604020202020204" pitchFamily="34" charset="0"/>
                        </a:defRPr>
                      </a:lvl5pPr>
                      <a:lvl6pPr fontAlgn="base">
                        <a:spcBef>
                          <a:spcPct val="20000"/>
                        </a:spcBef>
                        <a:spcAft>
                          <a:spcPct val="0"/>
                        </a:spcAft>
                        <a:defRPr>
                          <a:solidFill>
                            <a:srgbClr val="0033CC"/>
                          </a:solidFill>
                          <a:latin typeface="Arial" panose="020B0604020202020204" pitchFamily="34" charset="0"/>
                        </a:defRPr>
                      </a:lvl6pPr>
                      <a:lvl7pPr fontAlgn="base">
                        <a:spcBef>
                          <a:spcPct val="20000"/>
                        </a:spcBef>
                        <a:spcAft>
                          <a:spcPct val="0"/>
                        </a:spcAft>
                        <a:defRPr>
                          <a:solidFill>
                            <a:srgbClr val="0033CC"/>
                          </a:solidFill>
                          <a:latin typeface="Arial" panose="020B0604020202020204" pitchFamily="34" charset="0"/>
                        </a:defRPr>
                      </a:lvl7pPr>
                      <a:lvl8pPr fontAlgn="base">
                        <a:spcBef>
                          <a:spcPct val="20000"/>
                        </a:spcBef>
                        <a:spcAft>
                          <a:spcPct val="0"/>
                        </a:spcAft>
                        <a:defRPr>
                          <a:solidFill>
                            <a:srgbClr val="0033CC"/>
                          </a:solidFill>
                          <a:latin typeface="Arial" panose="020B0604020202020204" pitchFamily="34" charset="0"/>
                        </a:defRPr>
                      </a:lvl8pPr>
                      <a:lvl9pPr fontAlgn="base">
                        <a:spcBef>
                          <a:spcPct val="20000"/>
                        </a:spcBef>
                        <a:spcAft>
                          <a:spcPct val="0"/>
                        </a:spcAft>
                        <a:defRPr>
                          <a:solidFill>
                            <a:srgbClr val="0033CC"/>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rgbClr val="0033CC"/>
                          </a:solidFill>
                          <a:effectLst/>
                          <a:latin typeface="Arial" panose="020B0604020202020204" pitchFamily="34" charset="0"/>
                        </a:rPr>
                        <a:t>00000</a:t>
                      </a:r>
                    </a:p>
                  </a:txBody>
                  <a:tcPr marT="45726" marB="45726" horzOverflow="overflow">
                    <a:lnL w="28575" cap="flat" cmpd="sng" algn="ctr">
                      <a:solidFill>
                        <a:schemeClr val="tx1"/>
                      </a:solidFill>
                      <a:prstDash val="solid"/>
                      <a:round/>
                      <a:headEnd type="none" w="med" len="med"/>
                      <a:tailEnd type="none" w="med" len="med"/>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365807">
                <a:tc>
                  <a:txBody>
                    <a:bodyPr/>
                    <a:lstStyle>
                      <a:lvl1pPr>
                        <a:spcBef>
                          <a:spcPct val="20000"/>
                        </a:spcBef>
                        <a:defRPr sz="2800">
                          <a:solidFill>
                            <a:srgbClr val="0033CC"/>
                          </a:solidFill>
                          <a:latin typeface="Arial" panose="020B0604020202020204" pitchFamily="34" charset="0"/>
                        </a:defRPr>
                      </a:lvl1pPr>
                      <a:lvl2pPr>
                        <a:spcBef>
                          <a:spcPct val="20000"/>
                        </a:spcBef>
                        <a:defRPr sz="2400">
                          <a:solidFill>
                            <a:srgbClr val="0033CC"/>
                          </a:solidFill>
                          <a:latin typeface="Arial" panose="020B0604020202020204" pitchFamily="34" charset="0"/>
                        </a:defRPr>
                      </a:lvl2pPr>
                      <a:lvl3pPr>
                        <a:spcBef>
                          <a:spcPct val="20000"/>
                        </a:spcBef>
                        <a:defRPr sz="2000">
                          <a:solidFill>
                            <a:srgbClr val="0033CC"/>
                          </a:solidFill>
                          <a:latin typeface="Arial" panose="020B0604020202020204" pitchFamily="34" charset="0"/>
                        </a:defRPr>
                      </a:lvl3pPr>
                      <a:lvl4pPr>
                        <a:spcBef>
                          <a:spcPct val="20000"/>
                        </a:spcBef>
                        <a:defRPr>
                          <a:solidFill>
                            <a:srgbClr val="0033CC"/>
                          </a:solidFill>
                          <a:latin typeface="Arial" panose="020B0604020202020204" pitchFamily="34" charset="0"/>
                        </a:defRPr>
                      </a:lvl4pPr>
                      <a:lvl5pPr>
                        <a:spcBef>
                          <a:spcPct val="20000"/>
                        </a:spcBef>
                        <a:defRPr>
                          <a:solidFill>
                            <a:srgbClr val="0033CC"/>
                          </a:solidFill>
                          <a:latin typeface="Arial" panose="020B0604020202020204" pitchFamily="34" charset="0"/>
                        </a:defRPr>
                      </a:lvl5pPr>
                      <a:lvl6pPr fontAlgn="base">
                        <a:spcBef>
                          <a:spcPct val="20000"/>
                        </a:spcBef>
                        <a:spcAft>
                          <a:spcPct val="0"/>
                        </a:spcAft>
                        <a:defRPr>
                          <a:solidFill>
                            <a:srgbClr val="0033CC"/>
                          </a:solidFill>
                          <a:latin typeface="Arial" panose="020B0604020202020204" pitchFamily="34" charset="0"/>
                        </a:defRPr>
                      </a:lvl6pPr>
                      <a:lvl7pPr fontAlgn="base">
                        <a:spcBef>
                          <a:spcPct val="20000"/>
                        </a:spcBef>
                        <a:spcAft>
                          <a:spcPct val="0"/>
                        </a:spcAft>
                        <a:defRPr>
                          <a:solidFill>
                            <a:srgbClr val="0033CC"/>
                          </a:solidFill>
                          <a:latin typeface="Arial" panose="020B0604020202020204" pitchFamily="34" charset="0"/>
                        </a:defRPr>
                      </a:lvl7pPr>
                      <a:lvl8pPr fontAlgn="base">
                        <a:spcBef>
                          <a:spcPct val="20000"/>
                        </a:spcBef>
                        <a:spcAft>
                          <a:spcPct val="0"/>
                        </a:spcAft>
                        <a:defRPr>
                          <a:solidFill>
                            <a:srgbClr val="0033CC"/>
                          </a:solidFill>
                          <a:latin typeface="Arial" panose="020B0604020202020204" pitchFamily="34" charset="0"/>
                        </a:defRPr>
                      </a:lvl8pPr>
                      <a:lvl9pPr fontAlgn="base">
                        <a:spcBef>
                          <a:spcPct val="20000"/>
                        </a:spcBef>
                        <a:spcAft>
                          <a:spcPct val="0"/>
                        </a:spcAft>
                        <a:defRPr>
                          <a:solidFill>
                            <a:srgbClr val="0033CC"/>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fr-FR" altLang="en-US" sz="1400" b="0" i="0" u="none" strike="noStrike" cap="none" normalizeH="0" baseline="0">
                        <a:ln>
                          <a:noFill/>
                        </a:ln>
                        <a:solidFill>
                          <a:srgbClr val="0033CC"/>
                        </a:solidFill>
                        <a:effectLst/>
                        <a:latin typeface="Arial" panose="020B0604020202020204" pitchFamily="34" charset="0"/>
                      </a:endParaRPr>
                    </a:p>
                  </a:txBody>
                  <a:tcPr marT="45726" marB="4572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rgbClr val="0033CC"/>
                          </a:solidFill>
                          <a:latin typeface="Arial" panose="020B0604020202020204" pitchFamily="34" charset="0"/>
                        </a:defRPr>
                      </a:lvl1pPr>
                      <a:lvl2pPr>
                        <a:spcBef>
                          <a:spcPct val="20000"/>
                        </a:spcBef>
                        <a:defRPr sz="2400">
                          <a:solidFill>
                            <a:srgbClr val="0033CC"/>
                          </a:solidFill>
                          <a:latin typeface="Arial" panose="020B0604020202020204" pitchFamily="34" charset="0"/>
                        </a:defRPr>
                      </a:lvl2pPr>
                      <a:lvl3pPr>
                        <a:spcBef>
                          <a:spcPct val="20000"/>
                        </a:spcBef>
                        <a:defRPr sz="2000">
                          <a:solidFill>
                            <a:srgbClr val="0033CC"/>
                          </a:solidFill>
                          <a:latin typeface="Arial" panose="020B0604020202020204" pitchFamily="34" charset="0"/>
                        </a:defRPr>
                      </a:lvl3pPr>
                      <a:lvl4pPr>
                        <a:spcBef>
                          <a:spcPct val="20000"/>
                        </a:spcBef>
                        <a:defRPr>
                          <a:solidFill>
                            <a:srgbClr val="0033CC"/>
                          </a:solidFill>
                          <a:latin typeface="Arial" panose="020B0604020202020204" pitchFamily="34" charset="0"/>
                        </a:defRPr>
                      </a:lvl4pPr>
                      <a:lvl5pPr>
                        <a:spcBef>
                          <a:spcPct val="20000"/>
                        </a:spcBef>
                        <a:defRPr>
                          <a:solidFill>
                            <a:srgbClr val="0033CC"/>
                          </a:solidFill>
                          <a:latin typeface="Arial" panose="020B0604020202020204" pitchFamily="34" charset="0"/>
                        </a:defRPr>
                      </a:lvl5pPr>
                      <a:lvl6pPr fontAlgn="base">
                        <a:spcBef>
                          <a:spcPct val="20000"/>
                        </a:spcBef>
                        <a:spcAft>
                          <a:spcPct val="0"/>
                        </a:spcAft>
                        <a:defRPr>
                          <a:solidFill>
                            <a:srgbClr val="0033CC"/>
                          </a:solidFill>
                          <a:latin typeface="Arial" panose="020B0604020202020204" pitchFamily="34" charset="0"/>
                        </a:defRPr>
                      </a:lvl6pPr>
                      <a:lvl7pPr fontAlgn="base">
                        <a:spcBef>
                          <a:spcPct val="20000"/>
                        </a:spcBef>
                        <a:spcAft>
                          <a:spcPct val="0"/>
                        </a:spcAft>
                        <a:defRPr>
                          <a:solidFill>
                            <a:srgbClr val="0033CC"/>
                          </a:solidFill>
                          <a:latin typeface="Arial" panose="020B0604020202020204" pitchFamily="34" charset="0"/>
                        </a:defRPr>
                      </a:lvl7pPr>
                      <a:lvl8pPr fontAlgn="base">
                        <a:spcBef>
                          <a:spcPct val="20000"/>
                        </a:spcBef>
                        <a:spcAft>
                          <a:spcPct val="0"/>
                        </a:spcAft>
                        <a:defRPr>
                          <a:solidFill>
                            <a:srgbClr val="0033CC"/>
                          </a:solidFill>
                          <a:latin typeface="Arial" panose="020B0604020202020204" pitchFamily="34" charset="0"/>
                        </a:defRPr>
                      </a:lvl8pPr>
                      <a:lvl9pPr fontAlgn="base">
                        <a:spcBef>
                          <a:spcPct val="20000"/>
                        </a:spcBef>
                        <a:spcAft>
                          <a:spcPct val="0"/>
                        </a:spcAft>
                        <a:defRPr>
                          <a:solidFill>
                            <a:srgbClr val="0033CC"/>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rgbClr val="0033CC"/>
                          </a:solidFill>
                          <a:effectLst/>
                          <a:latin typeface="Arial" panose="020B0604020202020204" pitchFamily="34" charset="0"/>
                        </a:rPr>
                        <a:t>00001</a:t>
                      </a:r>
                    </a:p>
                  </a:txBody>
                  <a:tcPr marT="45726" marB="45726" horzOverflow="overflow">
                    <a:lnL w="28575"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001"/>
                  </a:ext>
                </a:extLst>
              </a:tr>
              <a:tr h="365807">
                <a:tc rowSpan="2">
                  <a:txBody>
                    <a:bodyPr/>
                    <a:lstStyle>
                      <a:lvl1pPr>
                        <a:spcBef>
                          <a:spcPct val="20000"/>
                        </a:spcBef>
                        <a:defRPr sz="2800">
                          <a:solidFill>
                            <a:srgbClr val="0033CC"/>
                          </a:solidFill>
                          <a:latin typeface="Arial" panose="020B0604020202020204" pitchFamily="34" charset="0"/>
                        </a:defRPr>
                      </a:lvl1pPr>
                      <a:lvl2pPr>
                        <a:spcBef>
                          <a:spcPct val="20000"/>
                        </a:spcBef>
                        <a:defRPr sz="2400">
                          <a:solidFill>
                            <a:srgbClr val="0033CC"/>
                          </a:solidFill>
                          <a:latin typeface="Arial" panose="020B0604020202020204" pitchFamily="34" charset="0"/>
                        </a:defRPr>
                      </a:lvl2pPr>
                      <a:lvl3pPr>
                        <a:spcBef>
                          <a:spcPct val="20000"/>
                        </a:spcBef>
                        <a:defRPr sz="2000">
                          <a:solidFill>
                            <a:srgbClr val="0033CC"/>
                          </a:solidFill>
                          <a:latin typeface="Arial" panose="020B0604020202020204" pitchFamily="34" charset="0"/>
                        </a:defRPr>
                      </a:lvl3pPr>
                      <a:lvl4pPr>
                        <a:spcBef>
                          <a:spcPct val="20000"/>
                        </a:spcBef>
                        <a:defRPr>
                          <a:solidFill>
                            <a:srgbClr val="0033CC"/>
                          </a:solidFill>
                          <a:latin typeface="Arial" panose="020B0604020202020204" pitchFamily="34" charset="0"/>
                        </a:defRPr>
                      </a:lvl4pPr>
                      <a:lvl5pPr>
                        <a:spcBef>
                          <a:spcPct val="20000"/>
                        </a:spcBef>
                        <a:defRPr>
                          <a:solidFill>
                            <a:srgbClr val="0033CC"/>
                          </a:solidFill>
                          <a:latin typeface="Arial" panose="020B0604020202020204" pitchFamily="34" charset="0"/>
                        </a:defRPr>
                      </a:lvl5pPr>
                      <a:lvl6pPr fontAlgn="base">
                        <a:spcBef>
                          <a:spcPct val="20000"/>
                        </a:spcBef>
                        <a:spcAft>
                          <a:spcPct val="0"/>
                        </a:spcAft>
                        <a:defRPr>
                          <a:solidFill>
                            <a:srgbClr val="0033CC"/>
                          </a:solidFill>
                          <a:latin typeface="Arial" panose="020B0604020202020204" pitchFamily="34" charset="0"/>
                        </a:defRPr>
                      </a:lvl6pPr>
                      <a:lvl7pPr fontAlgn="base">
                        <a:spcBef>
                          <a:spcPct val="20000"/>
                        </a:spcBef>
                        <a:spcAft>
                          <a:spcPct val="0"/>
                        </a:spcAft>
                        <a:defRPr>
                          <a:solidFill>
                            <a:srgbClr val="0033CC"/>
                          </a:solidFill>
                          <a:latin typeface="Arial" panose="020B0604020202020204" pitchFamily="34" charset="0"/>
                        </a:defRPr>
                      </a:lvl7pPr>
                      <a:lvl8pPr fontAlgn="base">
                        <a:spcBef>
                          <a:spcPct val="20000"/>
                        </a:spcBef>
                        <a:spcAft>
                          <a:spcPct val="0"/>
                        </a:spcAft>
                        <a:defRPr>
                          <a:solidFill>
                            <a:srgbClr val="0033CC"/>
                          </a:solidFill>
                          <a:latin typeface="Arial" panose="020B0604020202020204" pitchFamily="34" charset="0"/>
                        </a:defRPr>
                      </a:lvl8pPr>
                      <a:lvl9pPr fontAlgn="base">
                        <a:spcBef>
                          <a:spcPct val="20000"/>
                        </a:spcBef>
                        <a:spcAft>
                          <a:spcPct val="0"/>
                        </a:spcAft>
                        <a:defRPr>
                          <a:solidFill>
                            <a:srgbClr val="0033CC"/>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fr-FR" altLang="en-US" sz="1400" b="0" i="0" u="none" strike="noStrike" cap="none" normalizeH="0" baseline="0">
                        <a:ln>
                          <a:noFill/>
                        </a:ln>
                        <a:solidFill>
                          <a:srgbClr val="0033CC"/>
                        </a:solidFill>
                        <a:effectLst/>
                        <a:latin typeface="Arial" panose="020B0604020202020204" pitchFamily="34" charset="0"/>
                      </a:endParaRPr>
                    </a:p>
                  </a:txBody>
                  <a:tcPr marT="45726" marB="4572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rgbClr val="0033CC"/>
                          </a:solidFill>
                          <a:latin typeface="Arial" panose="020B0604020202020204" pitchFamily="34" charset="0"/>
                        </a:defRPr>
                      </a:lvl1pPr>
                      <a:lvl2pPr>
                        <a:spcBef>
                          <a:spcPct val="20000"/>
                        </a:spcBef>
                        <a:defRPr sz="2400">
                          <a:solidFill>
                            <a:srgbClr val="0033CC"/>
                          </a:solidFill>
                          <a:latin typeface="Arial" panose="020B0604020202020204" pitchFamily="34" charset="0"/>
                        </a:defRPr>
                      </a:lvl2pPr>
                      <a:lvl3pPr>
                        <a:spcBef>
                          <a:spcPct val="20000"/>
                        </a:spcBef>
                        <a:defRPr sz="2000">
                          <a:solidFill>
                            <a:srgbClr val="0033CC"/>
                          </a:solidFill>
                          <a:latin typeface="Arial" panose="020B0604020202020204" pitchFamily="34" charset="0"/>
                        </a:defRPr>
                      </a:lvl3pPr>
                      <a:lvl4pPr>
                        <a:spcBef>
                          <a:spcPct val="20000"/>
                        </a:spcBef>
                        <a:defRPr>
                          <a:solidFill>
                            <a:srgbClr val="0033CC"/>
                          </a:solidFill>
                          <a:latin typeface="Arial" panose="020B0604020202020204" pitchFamily="34" charset="0"/>
                        </a:defRPr>
                      </a:lvl4pPr>
                      <a:lvl5pPr>
                        <a:spcBef>
                          <a:spcPct val="20000"/>
                        </a:spcBef>
                        <a:defRPr>
                          <a:solidFill>
                            <a:srgbClr val="0033CC"/>
                          </a:solidFill>
                          <a:latin typeface="Arial" panose="020B0604020202020204" pitchFamily="34" charset="0"/>
                        </a:defRPr>
                      </a:lvl5pPr>
                      <a:lvl6pPr fontAlgn="base">
                        <a:spcBef>
                          <a:spcPct val="20000"/>
                        </a:spcBef>
                        <a:spcAft>
                          <a:spcPct val="0"/>
                        </a:spcAft>
                        <a:defRPr>
                          <a:solidFill>
                            <a:srgbClr val="0033CC"/>
                          </a:solidFill>
                          <a:latin typeface="Arial" panose="020B0604020202020204" pitchFamily="34" charset="0"/>
                        </a:defRPr>
                      </a:lvl6pPr>
                      <a:lvl7pPr fontAlgn="base">
                        <a:spcBef>
                          <a:spcPct val="20000"/>
                        </a:spcBef>
                        <a:spcAft>
                          <a:spcPct val="0"/>
                        </a:spcAft>
                        <a:defRPr>
                          <a:solidFill>
                            <a:srgbClr val="0033CC"/>
                          </a:solidFill>
                          <a:latin typeface="Arial" panose="020B0604020202020204" pitchFamily="34" charset="0"/>
                        </a:defRPr>
                      </a:lvl7pPr>
                      <a:lvl8pPr fontAlgn="base">
                        <a:spcBef>
                          <a:spcPct val="20000"/>
                        </a:spcBef>
                        <a:spcAft>
                          <a:spcPct val="0"/>
                        </a:spcAft>
                        <a:defRPr>
                          <a:solidFill>
                            <a:srgbClr val="0033CC"/>
                          </a:solidFill>
                          <a:latin typeface="Arial" panose="020B0604020202020204" pitchFamily="34" charset="0"/>
                        </a:defRPr>
                      </a:lvl8pPr>
                      <a:lvl9pPr fontAlgn="base">
                        <a:spcBef>
                          <a:spcPct val="20000"/>
                        </a:spcBef>
                        <a:spcAft>
                          <a:spcPct val="0"/>
                        </a:spcAft>
                        <a:defRPr>
                          <a:solidFill>
                            <a:srgbClr val="0033CC"/>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fr-FR" altLang="en-US" sz="1800" b="0" i="0" u="none" strike="noStrike" cap="none" normalizeH="0" baseline="0">
                        <a:ln>
                          <a:noFill/>
                        </a:ln>
                        <a:solidFill>
                          <a:srgbClr val="0033CC"/>
                        </a:solidFill>
                        <a:effectLst/>
                        <a:latin typeface="Arial" panose="020B0604020202020204" pitchFamily="34" charset="0"/>
                      </a:endParaRPr>
                    </a:p>
                  </a:txBody>
                  <a:tcPr marT="45726" marB="45726" horzOverflow="overflow">
                    <a:lnL w="28575"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365807">
                <a:tc vMerge="1">
                  <a:txBody>
                    <a:bodyPr/>
                    <a:lstStyle/>
                    <a:p>
                      <a:endParaRPr lang="en-US"/>
                    </a:p>
                  </a:txBody>
                  <a:tcPr/>
                </a:tc>
                <a:tc>
                  <a:txBody>
                    <a:bodyPr/>
                    <a:lstStyle>
                      <a:lvl1pPr>
                        <a:spcBef>
                          <a:spcPct val="20000"/>
                        </a:spcBef>
                        <a:defRPr sz="2800">
                          <a:solidFill>
                            <a:srgbClr val="0033CC"/>
                          </a:solidFill>
                          <a:latin typeface="Arial" panose="020B0604020202020204" pitchFamily="34" charset="0"/>
                        </a:defRPr>
                      </a:lvl1pPr>
                      <a:lvl2pPr>
                        <a:spcBef>
                          <a:spcPct val="20000"/>
                        </a:spcBef>
                        <a:defRPr sz="2400">
                          <a:solidFill>
                            <a:srgbClr val="0033CC"/>
                          </a:solidFill>
                          <a:latin typeface="Arial" panose="020B0604020202020204" pitchFamily="34" charset="0"/>
                        </a:defRPr>
                      </a:lvl2pPr>
                      <a:lvl3pPr>
                        <a:spcBef>
                          <a:spcPct val="20000"/>
                        </a:spcBef>
                        <a:defRPr sz="2000">
                          <a:solidFill>
                            <a:srgbClr val="0033CC"/>
                          </a:solidFill>
                          <a:latin typeface="Arial" panose="020B0604020202020204" pitchFamily="34" charset="0"/>
                        </a:defRPr>
                      </a:lvl3pPr>
                      <a:lvl4pPr>
                        <a:spcBef>
                          <a:spcPct val="20000"/>
                        </a:spcBef>
                        <a:defRPr>
                          <a:solidFill>
                            <a:srgbClr val="0033CC"/>
                          </a:solidFill>
                          <a:latin typeface="Arial" panose="020B0604020202020204" pitchFamily="34" charset="0"/>
                        </a:defRPr>
                      </a:lvl4pPr>
                      <a:lvl5pPr>
                        <a:spcBef>
                          <a:spcPct val="20000"/>
                        </a:spcBef>
                        <a:defRPr>
                          <a:solidFill>
                            <a:srgbClr val="0033CC"/>
                          </a:solidFill>
                          <a:latin typeface="Arial" panose="020B0604020202020204" pitchFamily="34" charset="0"/>
                        </a:defRPr>
                      </a:lvl5pPr>
                      <a:lvl6pPr fontAlgn="base">
                        <a:spcBef>
                          <a:spcPct val="20000"/>
                        </a:spcBef>
                        <a:spcAft>
                          <a:spcPct val="0"/>
                        </a:spcAft>
                        <a:defRPr>
                          <a:solidFill>
                            <a:srgbClr val="0033CC"/>
                          </a:solidFill>
                          <a:latin typeface="Arial" panose="020B0604020202020204" pitchFamily="34" charset="0"/>
                        </a:defRPr>
                      </a:lvl6pPr>
                      <a:lvl7pPr fontAlgn="base">
                        <a:spcBef>
                          <a:spcPct val="20000"/>
                        </a:spcBef>
                        <a:spcAft>
                          <a:spcPct val="0"/>
                        </a:spcAft>
                        <a:defRPr>
                          <a:solidFill>
                            <a:srgbClr val="0033CC"/>
                          </a:solidFill>
                          <a:latin typeface="Arial" panose="020B0604020202020204" pitchFamily="34" charset="0"/>
                        </a:defRPr>
                      </a:lvl7pPr>
                      <a:lvl8pPr fontAlgn="base">
                        <a:spcBef>
                          <a:spcPct val="20000"/>
                        </a:spcBef>
                        <a:spcAft>
                          <a:spcPct val="0"/>
                        </a:spcAft>
                        <a:defRPr>
                          <a:solidFill>
                            <a:srgbClr val="0033CC"/>
                          </a:solidFill>
                          <a:latin typeface="Arial" panose="020B0604020202020204" pitchFamily="34" charset="0"/>
                        </a:defRPr>
                      </a:lvl8pPr>
                      <a:lvl9pPr fontAlgn="base">
                        <a:spcBef>
                          <a:spcPct val="20000"/>
                        </a:spcBef>
                        <a:spcAft>
                          <a:spcPct val="0"/>
                        </a:spcAft>
                        <a:defRPr>
                          <a:solidFill>
                            <a:srgbClr val="0033CC"/>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fr-FR" altLang="en-US" sz="1800" b="0" i="0" u="none" strike="noStrike" cap="none" normalizeH="0" baseline="0">
                        <a:ln>
                          <a:noFill/>
                        </a:ln>
                        <a:solidFill>
                          <a:srgbClr val="0033CC"/>
                        </a:solidFill>
                        <a:effectLst/>
                        <a:latin typeface="Arial" panose="020B0604020202020204" pitchFamily="34" charset="0"/>
                      </a:endParaRPr>
                    </a:p>
                  </a:txBody>
                  <a:tcPr marT="45726" marB="45726" horzOverflow="overflow">
                    <a:lnL w="28575"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003"/>
                  </a:ext>
                </a:extLst>
              </a:tr>
              <a:tr h="365807">
                <a:tc>
                  <a:txBody>
                    <a:bodyPr/>
                    <a:lstStyle>
                      <a:lvl1pPr>
                        <a:spcBef>
                          <a:spcPct val="20000"/>
                        </a:spcBef>
                        <a:defRPr sz="2800">
                          <a:solidFill>
                            <a:srgbClr val="0033CC"/>
                          </a:solidFill>
                          <a:latin typeface="Arial" panose="020B0604020202020204" pitchFamily="34" charset="0"/>
                        </a:defRPr>
                      </a:lvl1pPr>
                      <a:lvl2pPr>
                        <a:spcBef>
                          <a:spcPct val="20000"/>
                        </a:spcBef>
                        <a:defRPr sz="2400">
                          <a:solidFill>
                            <a:srgbClr val="0033CC"/>
                          </a:solidFill>
                          <a:latin typeface="Arial" panose="020B0604020202020204" pitchFamily="34" charset="0"/>
                        </a:defRPr>
                      </a:lvl2pPr>
                      <a:lvl3pPr>
                        <a:spcBef>
                          <a:spcPct val="20000"/>
                        </a:spcBef>
                        <a:defRPr sz="2000">
                          <a:solidFill>
                            <a:srgbClr val="0033CC"/>
                          </a:solidFill>
                          <a:latin typeface="Arial" panose="020B0604020202020204" pitchFamily="34" charset="0"/>
                        </a:defRPr>
                      </a:lvl3pPr>
                      <a:lvl4pPr>
                        <a:spcBef>
                          <a:spcPct val="20000"/>
                        </a:spcBef>
                        <a:defRPr>
                          <a:solidFill>
                            <a:srgbClr val="0033CC"/>
                          </a:solidFill>
                          <a:latin typeface="Arial" panose="020B0604020202020204" pitchFamily="34" charset="0"/>
                        </a:defRPr>
                      </a:lvl4pPr>
                      <a:lvl5pPr>
                        <a:spcBef>
                          <a:spcPct val="20000"/>
                        </a:spcBef>
                        <a:defRPr>
                          <a:solidFill>
                            <a:srgbClr val="0033CC"/>
                          </a:solidFill>
                          <a:latin typeface="Arial" panose="020B0604020202020204" pitchFamily="34" charset="0"/>
                        </a:defRPr>
                      </a:lvl5pPr>
                      <a:lvl6pPr fontAlgn="base">
                        <a:spcBef>
                          <a:spcPct val="20000"/>
                        </a:spcBef>
                        <a:spcAft>
                          <a:spcPct val="0"/>
                        </a:spcAft>
                        <a:defRPr>
                          <a:solidFill>
                            <a:srgbClr val="0033CC"/>
                          </a:solidFill>
                          <a:latin typeface="Arial" panose="020B0604020202020204" pitchFamily="34" charset="0"/>
                        </a:defRPr>
                      </a:lvl6pPr>
                      <a:lvl7pPr fontAlgn="base">
                        <a:spcBef>
                          <a:spcPct val="20000"/>
                        </a:spcBef>
                        <a:spcAft>
                          <a:spcPct val="0"/>
                        </a:spcAft>
                        <a:defRPr>
                          <a:solidFill>
                            <a:srgbClr val="0033CC"/>
                          </a:solidFill>
                          <a:latin typeface="Arial" panose="020B0604020202020204" pitchFamily="34" charset="0"/>
                        </a:defRPr>
                      </a:lvl7pPr>
                      <a:lvl8pPr fontAlgn="base">
                        <a:spcBef>
                          <a:spcPct val="20000"/>
                        </a:spcBef>
                        <a:spcAft>
                          <a:spcPct val="0"/>
                        </a:spcAft>
                        <a:defRPr>
                          <a:solidFill>
                            <a:srgbClr val="0033CC"/>
                          </a:solidFill>
                          <a:latin typeface="Arial" panose="020B0604020202020204" pitchFamily="34" charset="0"/>
                        </a:defRPr>
                      </a:lvl8pPr>
                      <a:lvl9pPr fontAlgn="base">
                        <a:spcBef>
                          <a:spcPct val="20000"/>
                        </a:spcBef>
                        <a:spcAft>
                          <a:spcPct val="0"/>
                        </a:spcAft>
                        <a:defRPr>
                          <a:solidFill>
                            <a:srgbClr val="0033CC"/>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fr-FR" altLang="en-US" sz="1400" b="0" i="0" u="none" strike="noStrike" cap="none" normalizeH="0" baseline="0">
                        <a:ln>
                          <a:noFill/>
                        </a:ln>
                        <a:solidFill>
                          <a:srgbClr val="0033CC"/>
                        </a:solidFill>
                        <a:effectLst/>
                        <a:latin typeface="Arial" panose="020B0604020202020204" pitchFamily="34" charset="0"/>
                      </a:endParaRPr>
                    </a:p>
                  </a:txBody>
                  <a:tcPr marT="45726" marB="4572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rgbClr val="0033CC"/>
                          </a:solidFill>
                          <a:latin typeface="Arial" panose="020B0604020202020204" pitchFamily="34" charset="0"/>
                        </a:defRPr>
                      </a:lvl1pPr>
                      <a:lvl2pPr>
                        <a:spcBef>
                          <a:spcPct val="20000"/>
                        </a:spcBef>
                        <a:defRPr sz="2400">
                          <a:solidFill>
                            <a:srgbClr val="0033CC"/>
                          </a:solidFill>
                          <a:latin typeface="Arial" panose="020B0604020202020204" pitchFamily="34" charset="0"/>
                        </a:defRPr>
                      </a:lvl2pPr>
                      <a:lvl3pPr>
                        <a:spcBef>
                          <a:spcPct val="20000"/>
                        </a:spcBef>
                        <a:defRPr sz="2000">
                          <a:solidFill>
                            <a:srgbClr val="0033CC"/>
                          </a:solidFill>
                          <a:latin typeface="Arial" panose="020B0604020202020204" pitchFamily="34" charset="0"/>
                        </a:defRPr>
                      </a:lvl3pPr>
                      <a:lvl4pPr>
                        <a:spcBef>
                          <a:spcPct val="20000"/>
                        </a:spcBef>
                        <a:defRPr>
                          <a:solidFill>
                            <a:srgbClr val="0033CC"/>
                          </a:solidFill>
                          <a:latin typeface="Arial" panose="020B0604020202020204" pitchFamily="34" charset="0"/>
                        </a:defRPr>
                      </a:lvl4pPr>
                      <a:lvl5pPr>
                        <a:spcBef>
                          <a:spcPct val="20000"/>
                        </a:spcBef>
                        <a:defRPr>
                          <a:solidFill>
                            <a:srgbClr val="0033CC"/>
                          </a:solidFill>
                          <a:latin typeface="Arial" panose="020B0604020202020204" pitchFamily="34" charset="0"/>
                        </a:defRPr>
                      </a:lvl5pPr>
                      <a:lvl6pPr fontAlgn="base">
                        <a:spcBef>
                          <a:spcPct val="20000"/>
                        </a:spcBef>
                        <a:spcAft>
                          <a:spcPct val="0"/>
                        </a:spcAft>
                        <a:defRPr>
                          <a:solidFill>
                            <a:srgbClr val="0033CC"/>
                          </a:solidFill>
                          <a:latin typeface="Arial" panose="020B0604020202020204" pitchFamily="34" charset="0"/>
                        </a:defRPr>
                      </a:lvl6pPr>
                      <a:lvl7pPr fontAlgn="base">
                        <a:spcBef>
                          <a:spcPct val="20000"/>
                        </a:spcBef>
                        <a:spcAft>
                          <a:spcPct val="0"/>
                        </a:spcAft>
                        <a:defRPr>
                          <a:solidFill>
                            <a:srgbClr val="0033CC"/>
                          </a:solidFill>
                          <a:latin typeface="Arial" panose="020B0604020202020204" pitchFamily="34" charset="0"/>
                        </a:defRPr>
                      </a:lvl7pPr>
                      <a:lvl8pPr fontAlgn="base">
                        <a:spcBef>
                          <a:spcPct val="20000"/>
                        </a:spcBef>
                        <a:spcAft>
                          <a:spcPct val="0"/>
                        </a:spcAft>
                        <a:defRPr>
                          <a:solidFill>
                            <a:srgbClr val="0033CC"/>
                          </a:solidFill>
                          <a:latin typeface="Arial" panose="020B0604020202020204" pitchFamily="34" charset="0"/>
                        </a:defRPr>
                      </a:lvl8pPr>
                      <a:lvl9pPr fontAlgn="base">
                        <a:spcBef>
                          <a:spcPct val="20000"/>
                        </a:spcBef>
                        <a:spcAft>
                          <a:spcPct val="0"/>
                        </a:spcAft>
                        <a:defRPr>
                          <a:solidFill>
                            <a:srgbClr val="0033CC"/>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fr-FR" altLang="en-US" sz="1800" b="0" i="0" u="none" strike="noStrike" cap="none" normalizeH="0" baseline="0">
                        <a:ln>
                          <a:noFill/>
                        </a:ln>
                        <a:solidFill>
                          <a:srgbClr val="0033CC"/>
                        </a:solidFill>
                        <a:effectLst/>
                        <a:latin typeface="Arial" panose="020B0604020202020204" pitchFamily="34" charset="0"/>
                      </a:endParaRPr>
                    </a:p>
                  </a:txBody>
                  <a:tcPr marT="45726" marB="45726" horzOverflow="overflow">
                    <a:lnL w="28575"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004"/>
                  </a:ext>
                </a:extLst>
              </a:tr>
              <a:tr h="457258">
                <a:tc>
                  <a:txBody>
                    <a:bodyPr/>
                    <a:lstStyle>
                      <a:lvl1pPr>
                        <a:spcBef>
                          <a:spcPct val="20000"/>
                        </a:spcBef>
                        <a:defRPr sz="2800">
                          <a:solidFill>
                            <a:srgbClr val="0033CC"/>
                          </a:solidFill>
                          <a:latin typeface="Arial" panose="020B0604020202020204" pitchFamily="34" charset="0"/>
                        </a:defRPr>
                      </a:lvl1pPr>
                      <a:lvl2pPr>
                        <a:spcBef>
                          <a:spcPct val="20000"/>
                        </a:spcBef>
                        <a:defRPr sz="2400">
                          <a:solidFill>
                            <a:srgbClr val="0033CC"/>
                          </a:solidFill>
                          <a:latin typeface="Arial" panose="020B0604020202020204" pitchFamily="34" charset="0"/>
                        </a:defRPr>
                      </a:lvl2pPr>
                      <a:lvl3pPr>
                        <a:spcBef>
                          <a:spcPct val="20000"/>
                        </a:spcBef>
                        <a:defRPr sz="2000">
                          <a:solidFill>
                            <a:srgbClr val="0033CC"/>
                          </a:solidFill>
                          <a:latin typeface="Arial" panose="020B0604020202020204" pitchFamily="34" charset="0"/>
                        </a:defRPr>
                      </a:lvl3pPr>
                      <a:lvl4pPr>
                        <a:spcBef>
                          <a:spcPct val="20000"/>
                        </a:spcBef>
                        <a:defRPr>
                          <a:solidFill>
                            <a:srgbClr val="0033CC"/>
                          </a:solidFill>
                          <a:latin typeface="Arial" panose="020B0604020202020204" pitchFamily="34" charset="0"/>
                        </a:defRPr>
                      </a:lvl4pPr>
                      <a:lvl5pPr>
                        <a:spcBef>
                          <a:spcPct val="20000"/>
                        </a:spcBef>
                        <a:defRPr>
                          <a:solidFill>
                            <a:srgbClr val="0033CC"/>
                          </a:solidFill>
                          <a:latin typeface="Arial" panose="020B0604020202020204" pitchFamily="34" charset="0"/>
                        </a:defRPr>
                      </a:lvl5pPr>
                      <a:lvl6pPr fontAlgn="base">
                        <a:spcBef>
                          <a:spcPct val="20000"/>
                        </a:spcBef>
                        <a:spcAft>
                          <a:spcPct val="0"/>
                        </a:spcAft>
                        <a:defRPr>
                          <a:solidFill>
                            <a:srgbClr val="0033CC"/>
                          </a:solidFill>
                          <a:latin typeface="Arial" panose="020B0604020202020204" pitchFamily="34" charset="0"/>
                        </a:defRPr>
                      </a:lvl6pPr>
                      <a:lvl7pPr fontAlgn="base">
                        <a:spcBef>
                          <a:spcPct val="20000"/>
                        </a:spcBef>
                        <a:spcAft>
                          <a:spcPct val="0"/>
                        </a:spcAft>
                        <a:defRPr>
                          <a:solidFill>
                            <a:srgbClr val="0033CC"/>
                          </a:solidFill>
                          <a:latin typeface="Arial" panose="020B0604020202020204" pitchFamily="34" charset="0"/>
                        </a:defRPr>
                      </a:lvl7pPr>
                      <a:lvl8pPr fontAlgn="base">
                        <a:spcBef>
                          <a:spcPct val="20000"/>
                        </a:spcBef>
                        <a:spcAft>
                          <a:spcPct val="0"/>
                        </a:spcAft>
                        <a:defRPr>
                          <a:solidFill>
                            <a:srgbClr val="0033CC"/>
                          </a:solidFill>
                          <a:latin typeface="Arial" panose="020B0604020202020204" pitchFamily="34" charset="0"/>
                        </a:defRPr>
                      </a:lvl8pPr>
                      <a:lvl9pPr fontAlgn="base">
                        <a:spcBef>
                          <a:spcPct val="20000"/>
                        </a:spcBef>
                        <a:spcAft>
                          <a:spcPct val="0"/>
                        </a:spcAft>
                        <a:defRPr>
                          <a:solidFill>
                            <a:srgbClr val="0033CC"/>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rgbClr val="0033CC"/>
                          </a:solidFill>
                          <a:effectLst/>
                          <a:latin typeface="Arial" panose="020B0604020202020204" pitchFamily="34" charset="0"/>
                        </a:rPr>
                        <a:t>Biến</a:t>
                      </a:r>
                    </a:p>
                  </a:txBody>
                  <a:tcPr marT="45726" marB="4572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rgbClr val="0033CC"/>
                          </a:solidFill>
                          <a:latin typeface="Arial" panose="020B0604020202020204" pitchFamily="34" charset="0"/>
                        </a:defRPr>
                      </a:lvl1pPr>
                      <a:lvl2pPr>
                        <a:spcBef>
                          <a:spcPct val="20000"/>
                        </a:spcBef>
                        <a:defRPr sz="2400">
                          <a:solidFill>
                            <a:srgbClr val="0033CC"/>
                          </a:solidFill>
                          <a:latin typeface="Arial" panose="020B0604020202020204" pitchFamily="34" charset="0"/>
                        </a:defRPr>
                      </a:lvl2pPr>
                      <a:lvl3pPr>
                        <a:spcBef>
                          <a:spcPct val="20000"/>
                        </a:spcBef>
                        <a:defRPr sz="2000">
                          <a:solidFill>
                            <a:srgbClr val="0033CC"/>
                          </a:solidFill>
                          <a:latin typeface="Arial" panose="020B0604020202020204" pitchFamily="34" charset="0"/>
                        </a:defRPr>
                      </a:lvl3pPr>
                      <a:lvl4pPr>
                        <a:spcBef>
                          <a:spcPct val="20000"/>
                        </a:spcBef>
                        <a:defRPr>
                          <a:solidFill>
                            <a:srgbClr val="0033CC"/>
                          </a:solidFill>
                          <a:latin typeface="Arial" panose="020B0604020202020204" pitchFamily="34" charset="0"/>
                        </a:defRPr>
                      </a:lvl4pPr>
                      <a:lvl5pPr>
                        <a:spcBef>
                          <a:spcPct val="20000"/>
                        </a:spcBef>
                        <a:defRPr>
                          <a:solidFill>
                            <a:srgbClr val="0033CC"/>
                          </a:solidFill>
                          <a:latin typeface="Arial" panose="020B0604020202020204" pitchFamily="34" charset="0"/>
                        </a:defRPr>
                      </a:lvl5pPr>
                      <a:lvl6pPr fontAlgn="base">
                        <a:spcBef>
                          <a:spcPct val="20000"/>
                        </a:spcBef>
                        <a:spcAft>
                          <a:spcPct val="0"/>
                        </a:spcAft>
                        <a:defRPr>
                          <a:solidFill>
                            <a:srgbClr val="0033CC"/>
                          </a:solidFill>
                          <a:latin typeface="Arial" panose="020B0604020202020204" pitchFamily="34" charset="0"/>
                        </a:defRPr>
                      </a:lvl6pPr>
                      <a:lvl7pPr fontAlgn="base">
                        <a:spcBef>
                          <a:spcPct val="20000"/>
                        </a:spcBef>
                        <a:spcAft>
                          <a:spcPct val="0"/>
                        </a:spcAft>
                        <a:defRPr>
                          <a:solidFill>
                            <a:srgbClr val="0033CC"/>
                          </a:solidFill>
                          <a:latin typeface="Arial" panose="020B0604020202020204" pitchFamily="34" charset="0"/>
                        </a:defRPr>
                      </a:lvl7pPr>
                      <a:lvl8pPr fontAlgn="base">
                        <a:spcBef>
                          <a:spcPct val="20000"/>
                        </a:spcBef>
                        <a:spcAft>
                          <a:spcPct val="0"/>
                        </a:spcAft>
                        <a:defRPr>
                          <a:solidFill>
                            <a:srgbClr val="0033CC"/>
                          </a:solidFill>
                          <a:latin typeface="Arial" panose="020B0604020202020204" pitchFamily="34" charset="0"/>
                        </a:defRPr>
                      </a:lvl8pPr>
                      <a:lvl9pPr fontAlgn="base">
                        <a:spcBef>
                          <a:spcPct val="20000"/>
                        </a:spcBef>
                        <a:spcAft>
                          <a:spcPct val="0"/>
                        </a:spcAft>
                        <a:defRPr>
                          <a:solidFill>
                            <a:srgbClr val="0033CC"/>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rgbClr val="0033CC"/>
                          </a:solidFill>
                          <a:effectLst/>
                          <a:latin typeface="Arial" panose="020B0604020202020204" pitchFamily="34" charset="0"/>
                        </a:rPr>
                        <a:t> </a:t>
                      </a:r>
                    </a:p>
                  </a:txBody>
                  <a:tcPr marT="45726" marB="45726" horzOverflow="overflow">
                    <a:lnL w="28575"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005"/>
                  </a:ext>
                </a:extLst>
              </a:tr>
              <a:tr h="365807">
                <a:tc rowSpan="3">
                  <a:txBody>
                    <a:bodyPr/>
                    <a:lstStyle>
                      <a:lvl1pPr>
                        <a:spcBef>
                          <a:spcPct val="20000"/>
                        </a:spcBef>
                        <a:defRPr sz="2800">
                          <a:solidFill>
                            <a:srgbClr val="0033CC"/>
                          </a:solidFill>
                          <a:latin typeface="Arial" panose="020B0604020202020204" pitchFamily="34" charset="0"/>
                        </a:defRPr>
                      </a:lvl1pPr>
                      <a:lvl2pPr>
                        <a:spcBef>
                          <a:spcPct val="20000"/>
                        </a:spcBef>
                        <a:defRPr sz="2400">
                          <a:solidFill>
                            <a:srgbClr val="0033CC"/>
                          </a:solidFill>
                          <a:latin typeface="Arial" panose="020B0604020202020204" pitchFamily="34" charset="0"/>
                        </a:defRPr>
                      </a:lvl2pPr>
                      <a:lvl3pPr>
                        <a:spcBef>
                          <a:spcPct val="20000"/>
                        </a:spcBef>
                        <a:defRPr sz="2000">
                          <a:solidFill>
                            <a:srgbClr val="0033CC"/>
                          </a:solidFill>
                          <a:latin typeface="Arial" panose="020B0604020202020204" pitchFamily="34" charset="0"/>
                        </a:defRPr>
                      </a:lvl3pPr>
                      <a:lvl4pPr>
                        <a:spcBef>
                          <a:spcPct val="20000"/>
                        </a:spcBef>
                        <a:defRPr>
                          <a:solidFill>
                            <a:srgbClr val="0033CC"/>
                          </a:solidFill>
                          <a:latin typeface="Arial" panose="020B0604020202020204" pitchFamily="34" charset="0"/>
                        </a:defRPr>
                      </a:lvl4pPr>
                      <a:lvl5pPr>
                        <a:spcBef>
                          <a:spcPct val="20000"/>
                        </a:spcBef>
                        <a:defRPr>
                          <a:solidFill>
                            <a:srgbClr val="0033CC"/>
                          </a:solidFill>
                          <a:latin typeface="Arial" panose="020B0604020202020204" pitchFamily="34" charset="0"/>
                        </a:defRPr>
                      </a:lvl5pPr>
                      <a:lvl6pPr fontAlgn="base">
                        <a:spcBef>
                          <a:spcPct val="20000"/>
                        </a:spcBef>
                        <a:spcAft>
                          <a:spcPct val="0"/>
                        </a:spcAft>
                        <a:defRPr>
                          <a:solidFill>
                            <a:srgbClr val="0033CC"/>
                          </a:solidFill>
                          <a:latin typeface="Arial" panose="020B0604020202020204" pitchFamily="34" charset="0"/>
                        </a:defRPr>
                      </a:lvl6pPr>
                      <a:lvl7pPr fontAlgn="base">
                        <a:spcBef>
                          <a:spcPct val="20000"/>
                        </a:spcBef>
                        <a:spcAft>
                          <a:spcPct val="0"/>
                        </a:spcAft>
                        <a:defRPr>
                          <a:solidFill>
                            <a:srgbClr val="0033CC"/>
                          </a:solidFill>
                          <a:latin typeface="Arial" panose="020B0604020202020204" pitchFamily="34" charset="0"/>
                        </a:defRPr>
                      </a:lvl7pPr>
                      <a:lvl8pPr fontAlgn="base">
                        <a:spcBef>
                          <a:spcPct val="20000"/>
                        </a:spcBef>
                        <a:spcAft>
                          <a:spcPct val="0"/>
                        </a:spcAft>
                        <a:defRPr>
                          <a:solidFill>
                            <a:srgbClr val="0033CC"/>
                          </a:solidFill>
                          <a:latin typeface="Arial" panose="020B0604020202020204" pitchFamily="34" charset="0"/>
                        </a:defRPr>
                      </a:lvl8pPr>
                      <a:lvl9pPr fontAlgn="base">
                        <a:spcBef>
                          <a:spcPct val="20000"/>
                        </a:spcBef>
                        <a:spcAft>
                          <a:spcPct val="0"/>
                        </a:spcAft>
                        <a:defRPr>
                          <a:solidFill>
                            <a:srgbClr val="0033CC"/>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fr-FR" altLang="en-US" sz="2400" b="0" i="0" u="none" strike="noStrike" cap="none" normalizeH="0" baseline="0" dirty="0">
                        <a:ln>
                          <a:noFill/>
                        </a:ln>
                        <a:solidFill>
                          <a:srgbClr val="0033CC"/>
                        </a:solidFill>
                        <a:effectLst/>
                        <a:latin typeface="Arial" panose="020B0604020202020204" pitchFamily="34" charset="0"/>
                      </a:endParaRPr>
                    </a:p>
                  </a:txBody>
                  <a:tcPr marT="45726" marB="4572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rgbClr val="0033CC"/>
                          </a:solidFill>
                          <a:latin typeface="Arial" panose="020B0604020202020204" pitchFamily="34" charset="0"/>
                        </a:defRPr>
                      </a:lvl1pPr>
                      <a:lvl2pPr>
                        <a:spcBef>
                          <a:spcPct val="20000"/>
                        </a:spcBef>
                        <a:defRPr sz="2400">
                          <a:solidFill>
                            <a:srgbClr val="0033CC"/>
                          </a:solidFill>
                          <a:latin typeface="Arial" panose="020B0604020202020204" pitchFamily="34" charset="0"/>
                        </a:defRPr>
                      </a:lvl2pPr>
                      <a:lvl3pPr>
                        <a:spcBef>
                          <a:spcPct val="20000"/>
                        </a:spcBef>
                        <a:defRPr sz="2000">
                          <a:solidFill>
                            <a:srgbClr val="0033CC"/>
                          </a:solidFill>
                          <a:latin typeface="Arial" panose="020B0604020202020204" pitchFamily="34" charset="0"/>
                        </a:defRPr>
                      </a:lvl3pPr>
                      <a:lvl4pPr>
                        <a:spcBef>
                          <a:spcPct val="20000"/>
                        </a:spcBef>
                        <a:defRPr>
                          <a:solidFill>
                            <a:srgbClr val="0033CC"/>
                          </a:solidFill>
                          <a:latin typeface="Arial" panose="020B0604020202020204" pitchFamily="34" charset="0"/>
                        </a:defRPr>
                      </a:lvl4pPr>
                      <a:lvl5pPr>
                        <a:spcBef>
                          <a:spcPct val="20000"/>
                        </a:spcBef>
                        <a:defRPr>
                          <a:solidFill>
                            <a:srgbClr val="0033CC"/>
                          </a:solidFill>
                          <a:latin typeface="Arial" panose="020B0604020202020204" pitchFamily="34" charset="0"/>
                        </a:defRPr>
                      </a:lvl5pPr>
                      <a:lvl6pPr fontAlgn="base">
                        <a:spcBef>
                          <a:spcPct val="20000"/>
                        </a:spcBef>
                        <a:spcAft>
                          <a:spcPct val="0"/>
                        </a:spcAft>
                        <a:defRPr>
                          <a:solidFill>
                            <a:srgbClr val="0033CC"/>
                          </a:solidFill>
                          <a:latin typeface="Arial" panose="020B0604020202020204" pitchFamily="34" charset="0"/>
                        </a:defRPr>
                      </a:lvl6pPr>
                      <a:lvl7pPr fontAlgn="base">
                        <a:spcBef>
                          <a:spcPct val="20000"/>
                        </a:spcBef>
                        <a:spcAft>
                          <a:spcPct val="0"/>
                        </a:spcAft>
                        <a:defRPr>
                          <a:solidFill>
                            <a:srgbClr val="0033CC"/>
                          </a:solidFill>
                          <a:latin typeface="Arial" panose="020B0604020202020204" pitchFamily="34" charset="0"/>
                        </a:defRPr>
                      </a:lvl7pPr>
                      <a:lvl8pPr fontAlgn="base">
                        <a:spcBef>
                          <a:spcPct val="20000"/>
                        </a:spcBef>
                        <a:spcAft>
                          <a:spcPct val="0"/>
                        </a:spcAft>
                        <a:defRPr>
                          <a:solidFill>
                            <a:srgbClr val="0033CC"/>
                          </a:solidFill>
                          <a:latin typeface="Arial" panose="020B0604020202020204" pitchFamily="34" charset="0"/>
                        </a:defRPr>
                      </a:lvl8pPr>
                      <a:lvl9pPr fontAlgn="base">
                        <a:spcBef>
                          <a:spcPct val="20000"/>
                        </a:spcBef>
                        <a:spcAft>
                          <a:spcPct val="0"/>
                        </a:spcAft>
                        <a:defRPr>
                          <a:solidFill>
                            <a:srgbClr val="0033CC"/>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fr-FR" altLang="en-US" sz="1800" b="0" i="0" u="none" strike="noStrike" cap="none" normalizeH="0" baseline="0">
                        <a:ln>
                          <a:noFill/>
                        </a:ln>
                        <a:solidFill>
                          <a:srgbClr val="0033CC"/>
                        </a:solidFill>
                        <a:effectLst/>
                        <a:latin typeface="Arial" panose="020B0604020202020204" pitchFamily="34" charset="0"/>
                      </a:endParaRPr>
                    </a:p>
                  </a:txBody>
                  <a:tcPr marT="45726" marB="45726" horzOverflow="overflow">
                    <a:lnL w="28575"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006"/>
                  </a:ext>
                </a:extLst>
              </a:tr>
              <a:tr h="365807">
                <a:tc vMerge="1">
                  <a:txBody>
                    <a:bodyPr/>
                    <a:lstStyle/>
                    <a:p>
                      <a:endParaRPr lang="en-US"/>
                    </a:p>
                  </a:txBody>
                  <a:tcPr/>
                </a:tc>
                <a:tc>
                  <a:txBody>
                    <a:bodyPr/>
                    <a:lstStyle>
                      <a:lvl1pPr>
                        <a:spcBef>
                          <a:spcPct val="20000"/>
                        </a:spcBef>
                        <a:defRPr sz="2800">
                          <a:solidFill>
                            <a:srgbClr val="0033CC"/>
                          </a:solidFill>
                          <a:latin typeface="Arial" panose="020B0604020202020204" pitchFamily="34" charset="0"/>
                        </a:defRPr>
                      </a:lvl1pPr>
                      <a:lvl2pPr>
                        <a:spcBef>
                          <a:spcPct val="20000"/>
                        </a:spcBef>
                        <a:defRPr sz="2400">
                          <a:solidFill>
                            <a:srgbClr val="0033CC"/>
                          </a:solidFill>
                          <a:latin typeface="Arial" panose="020B0604020202020204" pitchFamily="34" charset="0"/>
                        </a:defRPr>
                      </a:lvl2pPr>
                      <a:lvl3pPr>
                        <a:spcBef>
                          <a:spcPct val="20000"/>
                        </a:spcBef>
                        <a:defRPr sz="2000">
                          <a:solidFill>
                            <a:srgbClr val="0033CC"/>
                          </a:solidFill>
                          <a:latin typeface="Arial" panose="020B0604020202020204" pitchFamily="34" charset="0"/>
                        </a:defRPr>
                      </a:lvl3pPr>
                      <a:lvl4pPr>
                        <a:spcBef>
                          <a:spcPct val="20000"/>
                        </a:spcBef>
                        <a:defRPr>
                          <a:solidFill>
                            <a:srgbClr val="0033CC"/>
                          </a:solidFill>
                          <a:latin typeface="Arial" panose="020B0604020202020204" pitchFamily="34" charset="0"/>
                        </a:defRPr>
                      </a:lvl4pPr>
                      <a:lvl5pPr>
                        <a:spcBef>
                          <a:spcPct val="20000"/>
                        </a:spcBef>
                        <a:defRPr>
                          <a:solidFill>
                            <a:srgbClr val="0033CC"/>
                          </a:solidFill>
                          <a:latin typeface="Arial" panose="020B0604020202020204" pitchFamily="34" charset="0"/>
                        </a:defRPr>
                      </a:lvl5pPr>
                      <a:lvl6pPr fontAlgn="base">
                        <a:spcBef>
                          <a:spcPct val="20000"/>
                        </a:spcBef>
                        <a:spcAft>
                          <a:spcPct val="0"/>
                        </a:spcAft>
                        <a:defRPr>
                          <a:solidFill>
                            <a:srgbClr val="0033CC"/>
                          </a:solidFill>
                          <a:latin typeface="Arial" panose="020B0604020202020204" pitchFamily="34" charset="0"/>
                        </a:defRPr>
                      </a:lvl6pPr>
                      <a:lvl7pPr fontAlgn="base">
                        <a:spcBef>
                          <a:spcPct val="20000"/>
                        </a:spcBef>
                        <a:spcAft>
                          <a:spcPct val="0"/>
                        </a:spcAft>
                        <a:defRPr>
                          <a:solidFill>
                            <a:srgbClr val="0033CC"/>
                          </a:solidFill>
                          <a:latin typeface="Arial" panose="020B0604020202020204" pitchFamily="34" charset="0"/>
                        </a:defRPr>
                      </a:lvl7pPr>
                      <a:lvl8pPr fontAlgn="base">
                        <a:spcBef>
                          <a:spcPct val="20000"/>
                        </a:spcBef>
                        <a:spcAft>
                          <a:spcPct val="0"/>
                        </a:spcAft>
                        <a:defRPr>
                          <a:solidFill>
                            <a:srgbClr val="0033CC"/>
                          </a:solidFill>
                          <a:latin typeface="Arial" panose="020B0604020202020204" pitchFamily="34" charset="0"/>
                        </a:defRPr>
                      </a:lvl8pPr>
                      <a:lvl9pPr fontAlgn="base">
                        <a:spcBef>
                          <a:spcPct val="20000"/>
                        </a:spcBef>
                        <a:spcAft>
                          <a:spcPct val="0"/>
                        </a:spcAft>
                        <a:defRPr>
                          <a:solidFill>
                            <a:srgbClr val="0033CC"/>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fr-FR" altLang="en-US" sz="1800" b="0" i="0" u="none" strike="noStrike" cap="none" normalizeH="0" baseline="0">
                        <a:ln>
                          <a:noFill/>
                        </a:ln>
                        <a:solidFill>
                          <a:srgbClr val="0033CC"/>
                        </a:solidFill>
                        <a:effectLst/>
                        <a:latin typeface="Arial" panose="020B0604020202020204" pitchFamily="34" charset="0"/>
                      </a:endParaRPr>
                    </a:p>
                  </a:txBody>
                  <a:tcPr marT="45726" marB="45726" horzOverflow="overflow">
                    <a:lnL w="28575"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007"/>
                  </a:ext>
                </a:extLst>
              </a:tr>
              <a:tr h="365807">
                <a:tc vMerge="1">
                  <a:txBody>
                    <a:bodyPr/>
                    <a:lstStyle/>
                    <a:p>
                      <a:endParaRPr lang="en-US"/>
                    </a:p>
                  </a:txBody>
                  <a:tcPr/>
                </a:tc>
                <a:tc>
                  <a:txBody>
                    <a:bodyPr/>
                    <a:lstStyle>
                      <a:lvl1pPr>
                        <a:spcBef>
                          <a:spcPct val="20000"/>
                        </a:spcBef>
                        <a:defRPr sz="2800">
                          <a:solidFill>
                            <a:srgbClr val="0033CC"/>
                          </a:solidFill>
                          <a:latin typeface="Arial" panose="020B0604020202020204" pitchFamily="34" charset="0"/>
                        </a:defRPr>
                      </a:lvl1pPr>
                      <a:lvl2pPr>
                        <a:spcBef>
                          <a:spcPct val="20000"/>
                        </a:spcBef>
                        <a:defRPr sz="2400">
                          <a:solidFill>
                            <a:srgbClr val="0033CC"/>
                          </a:solidFill>
                          <a:latin typeface="Arial" panose="020B0604020202020204" pitchFamily="34" charset="0"/>
                        </a:defRPr>
                      </a:lvl2pPr>
                      <a:lvl3pPr>
                        <a:spcBef>
                          <a:spcPct val="20000"/>
                        </a:spcBef>
                        <a:defRPr sz="2000">
                          <a:solidFill>
                            <a:srgbClr val="0033CC"/>
                          </a:solidFill>
                          <a:latin typeface="Arial" panose="020B0604020202020204" pitchFamily="34" charset="0"/>
                        </a:defRPr>
                      </a:lvl3pPr>
                      <a:lvl4pPr>
                        <a:spcBef>
                          <a:spcPct val="20000"/>
                        </a:spcBef>
                        <a:defRPr>
                          <a:solidFill>
                            <a:srgbClr val="0033CC"/>
                          </a:solidFill>
                          <a:latin typeface="Arial" panose="020B0604020202020204" pitchFamily="34" charset="0"/>
                        </a:defRPr>
                      </a:lvl4pPr>
                      <a:lvl5pPr>
                        <a:spcBef>
                          <a:spcPct val="20000"/>
                        </a:spcBef>
                        <a:defRPr>
                          <a:solidFill>
                            <a:srgbClr val="0033CC"/>
                          </a:solidFill>
                          <a:latin typeface="Arial" panose="020B0604020202020204" pitchFamily="34" charset="0"/>
                        </a:defRPr>
                      </a:lvl5pPr>
                      <a:lvl6pPr fontAlgn="base">
                        <a:spcBef>
                          <a:spcPct val="20000"/>
                        </a:spcBef>
                        <a:spcAft>
                          <a:spcPct val="0"/>
                        </a:spcAft>
                        <a:defRPr>
                          <a:solidFill>
                            <a:srgbClr val="0033CC"/>
                          </a:solidFill>
                          <a:latin typeface="Arial" panose="020B0604020202020204" pitchFamily="34" charset="0"/>
                        </a:defRPr>
                      </a:lvl6pPr>
                      <a:lvl7pPr fontAlgn="base">
                        <a:spcBef>
                          <a:spcPct val="20000"/>
                        </a:spcBef>
                        <a:spcAft>
                          <a:spcPct val="0"/>
                        </a:spcAft>
                        <a:defRPr>
                          <a:solidFill>
                            <a:srgbClr val="0033CC"/>
                          </a:solidFill>
                          <a:latin typeface="Arial" panose="020B0604020202020204" pitchFamily="34" charset="0"/>
                        </a:defRPr>
                      </a:lvl7pPr>
                      <a:lvl8pPr fontAlgn="base">
                        <a:spcBef>
                          <a:spcPct val="20000"/>
                        </a:spcBef>
                        <a:spcAft>
                          <a:spcPct val="0"/>
                        </a:spcAft>
                        <a:defRPr>
                          <a:solidFill>
                            <a:srgbClr val="0033CC"/>
                          </a:solidFill>
                          <a:latin typeface="Arial" panose="020B0604020202020204" pitchFamily="34" charset="0"/>
                        </a:defRPr>
                      </a:lvl8pPr>
                      <a:lvl9pPr fontAlgn="base">
                        <a:spcBef>
                          <a:spcPct val="20000"/>
                        </a:spcBef>
                        <a:spcAft>
                          <a:spcPct val="0"/>
                        </a:spcAft>
                        <a:defRPr>
                          <a:solidFill>
                            <a:srgbClr val="0033CC"/>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fr-FR" altLang="en-US" sz="1800" b="0" i="0" u="none" strike="noStrike" cap="none" normalizeH="0" baseline="0">
                        <a:ln>
                          <a:noFill/>
                        </a:ln>
                        <a:solidFill>
                          <a:srgbClr val="0033CC"/>
                        </a:solidFill>
                        <a:effectLst/>
                        <a:latin typeface="Arial" panose="020B0604020202020204" pitchFamily="34" charset="0"/>
                      </a:endParaRPr>
                    </a:p>
                  </a:txBody>
                  <a:tcPr marT="45726" marB="45726" horzOverflow="overflow">
                    <a:lnL w="28575"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008"/>
                  </a:ext>
                </a:extLst>
              </a:tr>
              <a:tr h="457258">
                <a:tc>
                  <a:txBody>
                    <a:bodyPr/>
                    <a:lstStyle>
                      <a:lvl1pPr>
                        <a:spcBef>
                          <a:spcPct val="20000"/>
                        </a:spcBef>
                        <a:defRPr sz="2800">
                          <a:solidFill>
                            <a:srgbClr val="0033CC"/>
                          </a:solidFill>
                          <a:latin typeface="Arial" panose="020B0604020202020204" pitchFamily="34" charset="0"/>
                        </a:defRPr>
                      </a:lvl1pPr>
                      <a:lvl2pPr>
                        <a:spcBef>
                          <a:spcPct val="20000"/>
                        </a:spcBef>
                        <a:defRPr sz="2400">
                          <a:solidFill>
                            <a:srgbClr val="0033CC"/>
                          </a:solidFill>
                          <a:latin typeface="Arial" panose="020B0604020202020204" pitchFamily="34" charset="0"/>
                        </a:defRPr>
                      </a:lvl2pPr>
                      <a:lvl3pPr>
                        <a:spcBef>
                          <a:spcPct val="20000"/>
                        </a:spcBef>
                        <a:defRPr sz="2000">
                          <a:solidFill>
                            <a:srgbClr val="0033CC"/>
                          </a:solidFill>
                          <a:latin typeface="Arial" panose="020B0604020202020204" pitchFamily="34" charset="0"/>
                        </a:defRPr>
                      </a:lvl3pPr>
                      <a:lvl4pPr>
                        <a:spcBef>
                          <a:spcPct val="20000"/>
                        </a:spcBef>
                        <a:defRPr>
                          <a:solidFill>
                            <a:srgbClr val="0033CC"/>
                          </a:solidFill>
                          <a:latin typeface="Arial" panose="020B0604020202020204" pitchFamily="34" charset="0"/>
                        </a:defRPr>
                      </a:lvl4pPr>
                      <a:lvl5pPr>
                        <a:spcBef>
                          <a:spcPct val="20000"/>
                        </a:spcBef>
                        <a:defRPr>
                          <a:solidFill>
                            <a:srgbClr val="0033CC"/>
                          </a:solidFill>
                          <a:latin typeface="Arial" panose="020B0604020202020204" pitchFamily="34" charset="0"/>
                        </a:defRPr>
                      </a:lvl5pPr>
                      <a:lvl6pPr fontAlgn="base">
                        <a:spcBef>
                          <a:spcPct val="20000"/>
                        </a:spcBef>
                        <a:spcAft>
                          <a:spcPct val="0"/>
                        </a:spcAft>
                        <a:defRPr>
                          <a:solidFill>
                            <a:srgbClr val="0033CC"/>
                          </a:solidFill>
                          <a:latin typeface="Arial" panose="020B0604020202020204" pitchFamily="34" charset="0"/>
                        </a:defRPr>
                      </a:lvl6pPr>
                      <a:lvl7pPr fontAlgn="base">
                        <a:spcBef>
                          <a:spcPct val="20000"/>
                        </a:spcBef>
                        <a:spcAft>
                          <a:spcPct val="0"/>
                        </a:spcAft>
                        <a:defRPr>
                          <a:solidFill>
                            <a:srgbClr val="0033CC"/>
                          </a:solidFill>
                          <a:latin typeface="Arial" panose="020B0604020202020204" pitchFamily="34" charset="0"/>
                        </a:defRPr>
                      </a:lvl7pPr>
                      <a:lvl8pPr fontAlgn="base">
                        <a:spcBef>
                          <a:spcPct val="20000"/>
                        </a:spcBef>
                        <a:spcAft>
                          <a:spcPct val="0"/>
                        </a:spcAft>
                        <a:defRPr>
                          <a:solidFill>
                            <a:srgbClr val="0033CC"/>
                          </a:solidFill>
                          <a:latin typeface="Arial" panose="020B0604020202020204" pitchFamily="34" charset="0"/>
                        </a:defRPr>
                      </a:lvl8pPr>
                      <a:lvl9pPr fontAlgn="base">
                        <a:spcBef>
                          <a:spcPct val="20000"/>
                        </a:spcBef>
                        <a:spcAft>
                          <a:spcPct val="0"/>
                        </a:spcAft>
                        <a:defRPr>
                          <a:solidFill>
                            <a:srgbClr val="0033CC"/>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rgbClr val="0033CC"/>
                          </a:solidFill>
                          <a:effectLst/>
                          <a:latin typeface="Arial" panose="020B0604020202020204" pitchFamily="34" charset="0"/>
                        </a:rPr>
                        <a:t>Con trỏ</a:t>
                      </a:r>
                    </a:p>
                  </a:txBody>
                  <a:tcPr marT="45726" marB="4572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rgbClr val="0033CC"/>
                          </a:solidFill>
                          <a:latin typeface="Arial" panose="020B0604020202020204" pitchFamily="34" charset="0"/>
                        </a:defRPr>
                      </a:lvl1pPr>
                      <a:lvl2pPr>
                        <a:spcBef>
                          <a:spcPct val="20000"/>
                        </a:spcBef>
                        <a:defRPr sz="2400">
                          <a:solidFill>
                            <a:srgbClr val="0033CC"/>
                          </a:solidFill>
                          <a:latin typeface="Arial" panose="020B0604020202020204" pitchFamily="34" charset="0"/>
                        </a:defRPr>
                      </a:lvl2pPr>
                      <a:lvl3pPr>
                        <a:spcBef>
                          <a:spcPct val="20000"/>
                        </a:spcBef>
                        <a:defRPr sz="2000">
                          <a:solidFill>
                            <a:srgbClr val="0033CC"/>
                          </a:solidFill>
                          <a:latin typeface="Arial" panose="020B0604020202020204" pitchFamily="34" charset="0"/>
                        </a:defRPr>
                      </a:lvl3pPr>
                      <a:lvl4pPr>
                        <a:spcBef>
                          <a:spcPct val="20000"/>
                        </a:spcBef>
                        <a:defRPr>
                          <a:solidFill>
                            <a:srgbClr val="0033CC"/>
                          </a:solidFill>
                          <a:latin typeface="Arial" panose="020B0604020202020204" pitchFamily="34" charset="0"/>
                        </a:defRPr>
                      </a:lvl4pPr>
                      <a:lvl5pPr>
                        <a:spcBef>
                          <a:spcPct val="20000"/>
                        </a:spcBef>
                        <a:defRPr>
                          <a:solidFill>
                            <a:srgbClr val="0033CC"/>
                          </a:solidFill>
                          <a:latin typeface="Arial" panose="020B0604020202020204" pitchFamily="34" charset="0"/>
                        </a:defRPr>
                      </a:lvl5pPr>
                      <a:lvl6pPr fontAlgn="base">
                        <a:spcBef>
                          <a:spcPct val="20000"/>
                        </a:spcBef>
                        <a:spcAft>
                          <a:spcPct val="0"/>
                        </a:spcAft>
                        <a:defRPr>
                          <a:solidFill>
                            <a:srgbClr val="0033CC"/>
                          </a:solidFill>
                          <a:latin typeface="Arial" panose="020B0604020202020204" pitchFamily="34" charset="0"/>
                        </a:defRPr>
                      </a:lvl6pPr>
                      <a:lvl7pPr fontAlgn="base">
                        <a:spcBef>
                          <a:spcPct val="20000"/>
                        </a:spcBef>
                        <a:spcAft>
                          <a:spcPct val="0"/>
                        </a:spcAft>
                        <a:defRPr>
                          <a:solidFill>
                            <a:srgbClr val="0033CC"/>
                          </a:solidFill>
                          <a:latin typeface="Arial" panose="020B0604020202020204" pitchFamily="34" charset="0"/>
                        </a:defRPr>
                      </a:lvl7pPr>
                      <a:lvl8pPr fontAlgn="base">
                        <a:spcBef>
                          <a:spcPct val="20000"/>
                        </a:spcBef>
                        <a:spcAft>
                          <a:spcPct val="0"/>
                        </a:spcAft>
                        <a:defRPr>
                          <a:solidFill>
                            <a:srgbClr val="0033CC"/>
                          </a:solidFill>
                          <a:latin typeface="Arial" panose="020B0604020202020204" pitchFamily="34" charset="0"/>
                        </a:defRPr>
                      </a:lvl8pPr>
                      <a:lvl9pPr fontAlgn="base">
                        <a:spcBef>
                          <a:spcPct val="20000"/>
                        </a:spcBef>
                        <a:spcAft>
                          <a:spcPct val="0"/>
                        </a:spcAft>
                        <a:defRPr>
                          <a:solidFill>
                            <a:srgbClr val="0033CC"/>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fr-FR" altLang="en-US" sz="1800" b="0" i="0" u="none" strike="noStrike" cap="none" normalizeH="0" baseline="0">
                        <a:ln>
                          <a:noFill/>
                        </a:ln>
                        <a:solidFill>
                          <a:srgbClr val="0033CC"/>
                        </a:solidFill>
                        <a:effectLst/>
                        <a:latin typeface="Arial" panose="020B0604020202020204" pitchFamily="34" charset="0"/>
                      </a:endParaRPr>
                    </a:p>
                  </a:txBody>
                  <a:tcPr marT="45726" marB="45726" horzOverflow="overflow">
                    <a:lnL w="28575"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009"/>
                  </a:ext>
                </a:extLst>
              </a:tr>
              <a:tr h="365807">
                <a:tc>
                  <a:txBody>
                    <a:bodyPr/>
                    <a:lstStyle>
                      <a:lvl1pPr>
                        <a:spcBef>
                          <a:spcPct val="20000"/>
                        </a:spcBef>
                        <a:defRPr sz="2800">
                          <a:solidFill>
                            <a:srgbClr val="0033CC"/>
                          </a:solidFill>
                          <a:latin typeface="Arial" panose="020B0604020202020204" pitchFamily="34" charset="0"/>
                        </a:defRPr>
                      </a:lvl1pPr>
                      <a:lvl2pPr>
                        <a:spcBef>
                          <a:spcPct val="20000"/>
                        </a:spcBef>
                        <a:defRPr sz="2400">
                          <a:solidFill>
                            <a:srgbClr val="0033CC"/>
                          </a:solidFill>
                          <a:latin typeface="Arial" panose="020B0604020202020204" pitchFamily="34" charset="0"/>
                        </a:defRPr>
                      </a:lvl2pPr>
                      <a:lvl3pPr>
                        <a:spcBef>
                          <a:spcPct val="20000"/>
                        </a:spcBef>
                        <a:defRPr sz="2000">
                          <a:solidFill>
                            <a:srgbClr val="0033CC"/>
                          </a:solidFill>
                          <a:latin typeface="Arial" panose="020B0604020202020204" pitchFamily="34" charset="0"/>
                        </a:defRPr>
                      </a:lvl3pPr>
                      <a:lvl4pPr>
                        <a:spcBef>
                          <a:spcPct val="20000"/>
                        </a:spcBef>
                        <a:defRPr>
                          <a:solidFill>
                            <a:srgbClr val="0033CC"/>
                          </a:solidFill>
                          <a:latin typeface="Arial" panose="020B0604020202020204" pitchFamily="34" charset="0"/>
                        </a:defRPr>
                      </a:lvl4pPr>
                      <a:lvl5pPr>
                        <a:spcBef>
                          <a:spcPct val="20000"/>
                        </a:spcBef>
                        <a:defRPr>
                          <a:solidFill>
                            <a:srgbClr val="0033CC"/>
                          </a:solidFill>
                          <a:latin typeface="Arial" panose="020B0604020202020204" pitchFamily="34" charset="0"/>
                        </a:defRPr>
                      </a:lvl5pPr>
                      <a:lvl6pPr fontAlgn="base">
                        <a:spcBef>
                          <a:spcPct val="20000"/>
                        </a:spcBef>
                        <a:spcAft>
                          <a:spcPct val="0"/>
                        </a:spcAft>
                        <a:defRPr>
                          <a:solidFill>
                            <a:srgbClr val="0033CC"/>
                          </a:solidFill>
                          <a:latin typeface="Arial" panose="020B0604020202020204" pitchFamily="34" charset="0"/>
                        </a:defRPr>
                      </a:lvl6pPr>
                      <a:lvl7pPr fontAlgn="base">
                        <a:spcBef>
                          <a:spcPct val="20000"/>
                        </a:spcBef>
                        <a:spcAft>
                          <a:spcPct val="0"/>
                        </a:spcAft>
                        <a:defRPr>
                          <a:solidFill>
                            <a:srgbClr val="0033CC"/>
                          </a:solidFill>
                          <a:latin typeface="Arial" panose="020B0604020202020204" pitchFamily="34" charset="0"/>
                        </a:defRPr>
                      </a:lvl7pPr>
                      <a:lvl8pPr fontAlgn="base">
                        <a:spcBef>
                          <a:spcPct val="20000"/>
                        </a:spcBef>
                        <a:spcAft>
                          <a:spcPct val="0"/>
                        </a:spcAft>
                        <a:defRPr>
                          <a:solidFill>
                            <a:srgbClr val="0033CC"/>
                          </a:solidFill>
                          <a:latin typeface="Arial" panose="020B0604020202020204" pitchFamily="34" charset="0"/>
                        </a:defRPr>
                      </a:lvl8pPr>
                      <a:lvl9pPr fontAlgn="base">
                        <a:spcBef>
                          <a:spcPct val="20000"/>
                        </a:spcBef>
                        <a:spcAft>
                          <a:spcPct val="0"/>
                        </a:spcAft>
                        <a:defRPr>
                          <a:solidFill>
                            <a:srgbClr val="0033CC"/>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fr-FR" altLang="en-US" sz="1400" b="0" i="0" u="none" strike="noStrike" cap="none" normalizeH="0" baseline="0">
                        <a:ln>
                          <a:noFill/>
                        </a:ln>
                        <a:solidFill>
                          <a:srgbClr val="0033CC"/>
                        </a:solidFill>
                        <a:effectLst/>
                        <a:latin typeface="Arial" panose="020B0604020202020204" pitchFamily="34" charset="0"/>
                      </a:endParaRPr>
                    </a:p>
                  </a:txBody>
                  <a:tcPr marT="45726" marB="4572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rgbClr val="0033CC"/>
                          </a:solidFill>
                          <a:latin typeface="Arial" panose="020B0604020202020204" pitchFamily="34" charset="0"/>
                        </a:defRPr>
                      </a:lvl1pPr>
                      <a:lvl2pPr>
                        <a:spcBef>
                          <a:spcPct val="20000"/>
                        </a:spcBef>
                        <a:defRPr sz="2400">
                          <a:solidFill>
                            <a:srgbClr val="0033CC"/>
                          </a:solidFill>
                          <a:latin typeface="Arial" panose="020B0604020202020204" pitchFamily="34" charset="0"/>
                        </a:defRPr>
                      </a:lvl2pPr>
                      <a:lvl3pPr>
                        <a:spcBef>
                          <a:spcPct val="20000"/>
                        </a:spcBef>
                        <a:defRPr sz="2000">
                          <a:solidFill>
                            <a:srgbClr val="0033CC"/>
                          </a:solidFill>
                          <a:latin typeface="Arial" panose="020B0604020202020204" pitchFamily="34" charset="0"/>
                        </a:defRPr>
                      </a:lvl3pPr>
                      <a:lvl4pPr>
                        <a:spcBef>
                          <a:spcPct val="20000"/>
                        </a:spcBef>
                        <a:defRPr>
                          <a:solidFill>
                            <a:srgbClr val="0033CC"/>
                          </a:solidFill>
                          <a:latin typeface="Arial" panose="020B0604020202020204" pitchFamily="34" charset="0"/>
                        </a:defRPr>
                      </a:lvl4pPr>
                      <a:lvl5pPr>
                        <a:spcBef>
                          <a:spcPct val="20000"/>
                        </a:spcBef>
                        <a:defRPr>
                          <a:solidFill>
                            <a:srgbClr val="0033CC"/>
                          </a:solidFill>
                          <a:latin typeface="Arial" panose="020B0604020202020204" pitchFamily="34" charset="0"/>
                        </a:defRPr>
                      </a:lvl5pPr>
                      <a:lvl6pPr fontAlgn="base">
                        <a:spcBef>
                          <a:spcPct val="20000"/>
                        </a:spcBef>
                        <a:spcAft>
                          <a:spcPct val="0"/>
                        </a:spcAft>
                        <a:defRPr>
                          <a:solidFill>
                            <a:srgbClr val="0033CC"/>
                          </a:solidFill>
                          <a:latin typeface="Arial" panose="020B0604020202020204" pitchFamily="34" charset="0"/>
                        </a:defRPr>
                      </a:lvl6pPr>
                      <a:lvl7pPr fontAlgn="base">
                        <a:spcBef>
                          <a:spcPct val="20000"/>
                        </a:spcBef>
                        <a:spcAft>
                          <a:spcPct val="0"/>
                        </a:spcAft>
                        <a:defRPr>
                          <a:solidFill>
                            <a:srgbClr val="0033CC"/>
                          </a:solidFill>
                          <a:latin typeface="Arial" panose="020B0604020202020204" pitchFamily="34" charset="0"/>
                        </a:defRPr>
                      </a:lvl7pPr>
                      <a:lvl8pPr fontAlgn="base">
                        <a:spcBef>
                          <a:spcPct val="20000"/>
                        </a:spcBef>
                        <a:spcAft>
                          <a:spcPct val="0"/>
                        </a:spcAft>
                        <a:defRPr>
                          <a:solidFill>
                            <a:srgbClr val="0033CC"/>
                          </a:solidFill>
                          <a:latin typeface="Arial" panose="020B0604020202020204" pitchFamily="34" charset="0"/>
                        </a:defRPr>
                      </a:lvl8pPr>
                      <a:lvl9pPr fontAlgn="base">
                        <a:spcBef>
                          <a:spcPct val="20000"/>
                        </a:spcBef>
                        <a:spcAft>
                          <a:spcPct val="0"/>
                        </a:spcAft>
                        <a:defRPr>
                          <a:solidFill>
                            <a:srgbClr val="0033CC"/>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fr-FR" altLang="en-US" sz="1800" b="0" i="0" u="none" strike="noStrike" cap="none" normalizeH="0" baseline="0">
                        <a:ln>
                          <a:noFill/>
                        </a:ln>
                        <a:solidFill>
                          <a:srgbClr val="0033CC"/>
                        </a:solidFill>
                        <a:effectLst/>
                        <a:latin typeface="Arial" panose="020B0604020202020204" pitchFamily="34" charset="0"/>
                      </a:endParaRPr>
                    </a:p>
                  </a:txBody>
                  <a:tcPr marT="45726" marB="45726" horzOverflow="overflow">
                    <a:lnL w="28575"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010"/>
                  </a:ext>
                </a:extLst>
              </a:tr>
              <a:tr h="365807">
                <a:tc>
                  <a:txBody>
                    <a:bodyPr/>
                    <a:lstStyle>
                      <a:lvl1pPr>
                        <a:spcBef>
                          <a:spcPct val="20000"/>
                        </a:spcBef>
                        <a:defRPr sz="2800">
                          <a:solidFill>
                            <a:srgbClr val="0033CC"/>
                          </a:solidFill>
                          <a:latin typeface="Arial" panose="020B0604020202020204" pitchFamily="34" charset="0"/>
                        </a:defRPr>
                      </a:lvl1pPr>
                      <a:lvl2pPr>
                        <a:spcBef>
                          <a:spcPct val="20000"/>
                        </a:spcBef>
                        <a:defRPr sz="2400">
                          <a:solidFill>
                            <a:srgbClr val="0033CC"/>
                          </a:solidFill>
                          <a:latin typeface="Arial" panose="020B0604020202020204" pitchFamily="34" charset="0"/>
                        </a:defRPr>
                      </a:lvl2pPr>
                      <a:lvl3pPr>
                        <a:spcBef>
                          <a:spcPct val="20000"/>
                        </a:spcBef>
                        <a:defRPr sz="2000">
                          <a:solidFill>
                            <a:srgbClr val="0033CC"/>
                          </a:solidFill>
                          <a:latin typeface="Arial" panose="020B0604020202020204" pitchFamily="34" charset="0"/>
                        </a:defRPr>
                      </a:lvl3pPr>
                      <a:lvl4pPr>
                        <a:spcBef>
                          <a:spcPct val="20000"/>
                        </a:spcBef>
                        <a:defRPr>
                          <a:solidFill>
                            <a:srgbClr val="0033CC"/>
                          </a:solidFill>
                          <a:latin typeface="Arial" panose="020B0604020202020204" pitchFamily="34" charset="0"/>
                        </a:defRPr>
                      </a:lvl4pPr>
                      <a:lvl5pPr>
                        <a:spcBef>
                          <a:spcPct val="20000"/>
                        </a:spcBef>
                        <a:defRPr>
                          <a:solidFill>
                            <a:srgbClr val="0033CC"/>
                          </a:solidFill>
                          <a:latin typeface="Arial" panose="020B0604020202020204" pitchFamily="34" charset="0"/>
                        </a:defRPr>
                      </a:lvl5pPr>
                      <a:lvl6pPr fontAlgn="base">
                        <a:spcBef>
                          <a:spcPct val="20000"/>
                        </a:spcBef>
                        <a:spcAft>
                          <a:spcPct val="0"/>
                        </a:spcAft>
                        <a:defRPr>
                          <a:solidFill>
                            <a:srgbClr val="0033CC"/>
                          </a:solidFill>
                          <a:latin typeface="Arial" panose="020B0604020202020204" pitchFamily="34" charset="0"/>
                        </a:defRPr>
                      </a:lvl6pPr>
                      <a:lvl7pPr fontAlgn="base">
                        <a:spcBef>
                          <a:spcPct val="20000"/>
                        </a:spcBef>
                        <a:spcAft>
                          <a:spcPct val="0"/>
                        </a:spcAft>
                        <a:defRPr>
                          <a:solidFill>
                            <a:srgbClr val="0033CC"/>
                          </a:solidFill>
                          <a:latin typeface="Arial" panose="020B0604020202020204" pitchFamily="34" charset="0"/>
                        </a:defRPr>
                      </a:lvl7pPr>
                      <a:lvl8pPr fontAlgn="base">
                        <a:spcBef>
                          <a:spcPct val="20000"/>
                        </a:spcBef>
                        <a:spcAft>
                          <a:spcPct val="0"/>
                        </a:spcAft>
                        <a:defRPr>
                          <a:solidFill>
                            <a:srgbClr val="0033CC"/>
                          </a:solidFill>
                          <a:latin typeface="Arial" panose="020B0604020202020204" pitchFamily="34" charset="0"/>
                        </a:defRPr>
                      </a:lvl8pPr>
                      <a:lvl9pPr fontAlgn="base">
                        <a:spcBef>
                          <a:spcPct val="20000"/>
                        </a:spcBef>
                        <a:spcAft>
                          <a:spcPct val="0"/>
                        </a:spcAft>
                        <a:defRPr>
                          <a:solidFill>
                            <a:srgbClr val="0033CC"/>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fr-FR" altLang="en-US" sz="1400" b="0" i="0" u="none" strike="noStrike" cap="none" normalizeH="0" baseline="0">
                        <a:ln>
                          <a:noFill/>
                        </a:ln>
                        <a:solidFill>
                          <a:srgbClr val="0033CC"/>
                        </a:solidFill>
                        <a:effectLst/>
                        <a:latin typeface="Arial" panose="020B0604020202020204" pitchFamily="34" charset="0"/>
                      </a:endParaRPr>
                    </a:p>
                  </a:txBody>
                  <a:tcPr marT="45726" marB="4572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rgbClr val="0033CC"/>
                          </a:solidFill>
                          <a:latin typeface="Arial" panose="020B0604020202020204" pitchFamily="34" charset="0"/>
                        </a:defRPr>
                      </a:lvl1pPr>
                      <a:lvl2pPr>
                        <a:spcBef>
                          <a:spcPct val="20000"/>
                        </a:spcBef>
                        <a:defRPr sz="2400">
                          <a:solidFill>
                            <a:srgbClr val="0033CC"/>
                          </a:solidFill>
                          <a:latin typeface="Arial" panose="020B0604020202020204" pitchFamily="34" charset="0"/>
                        </a:defRPr>
                      </a:lvl2pPr>
                      <a:lvl3pPr>
                        <a:spcBef>
                          <a:spcPct val="20000"/>
                        </a:spcBef>
                        <a:defRPr sz="2000">
                          <a:solidFill>
                            <a:srgbClr val="0033CC"/>
                          </a:solidFill>
                          <a:latin typeface="Arial" panose="020B0604020202020204" pitchFamily="34" charset="0"/>
                        </a:defRPr>
                      </a:lvl3pPr>
                      <a:lvl4pPr>
                        <a:spcBef>
                          <a:spcPct val="20000"/>
                        </a:spcBef>
                        <a:defRPr>
                          <a:solidFill>
                            <a:srgbClr val="0033CC"/>
                          </a:solidFill>
                          <a:latin typeface="Arial" panose="020B0604020202020204" pitchFamily="34" charset="0"/>
                        </a:defRPr>
                      </a:lvl4pPr>
                      <a:lvl5pPr>
                        <a:spcBef>
                          <a:spcPct val="20000"/>
                        </a:spcBef>
                        <a:defRPr>
                          <a:solidFill>
                            <a:srgbClr val="0033CC"/>
                          </a:solidFill>
                          <a:latin typeface="Arial" panose="020B0604020202020204" pitchFamily="34" charset="0"/>
                        </a:defRPr>
                      </a:lvl5pPr>
                      <a:lvl6pPr fontAlgn="base">
                        <a:spcBef>
                          <a:spcPct val="20000"/>
                        </a:spcBef>
                        <a:spcAft>
                          <a:spcPct val="0"/>
                        </a:spcAft>
                        <a:defRPr>
                          <a:solidFill>
                            <a:srgbClr val="0033CC"/>
                          </a:solidFill>
                          <a:latin typeface="Arial" panose="020B0604020202020204" pitchFamily="34" charset="0"/>
                        </a:defRPr>
                      </a:lvl6pPr>
                      <a:lvl7pPr fontAlgn="base">
                        <a:spcBef>
                          <a:spcPct val="20000"/>
                        </a:spcBef>
                        <a:spcAft>
                          <a:spcPct val="0"/>
                        </a:spcAft>
                        <a:defRPr>
                          <a:solidFill>
                            <a:srgbClr val="0033CC"/>
                          </a:solidFill>
                          <a:latin typeface="Arial" panose="020B0604020202020204" pitchFamily="34" charset="0"/>
                        </a:defRPr>
                      </a:lvl7pPr>
                      <a:lvl8pPr fontAlgn="base">
                        <a:spcBef>
                          <a:spcPct val="20000"/>
                        </a:spcBef>
                        <a:spcAft>
                          <a:spcPct val="0"/>
                        </a:spcAft>
                        <a:defRPr>
                          <a:solidFill>
                            <a:srgbClr val="0033CC"/>
                          </a:solidFill>
                          <a:latin typeface="Arial" panose="020B0604020202020204" pitchFamily="34" charset="0"/>
                        </a:defRPr>
                      </a:lvl8pPr>
                      <a:lvl9pPr fontAlgn="base">
                        <a:spcBef>
                          <a:spcPct val="20000"/>
                        </a:spcBef>
                        <a:spcAft>
                          <a:spcPct val="0"/>
                        </a:spcAft>
                        <a:defRPr>
                          <a:solidFill>
                            <a:srgbClr val="0033CC"/>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rgbClr val="0033CC"/>
                          </a:solidFill>
                          <a:effectLst/>
                          <a:latin typeface="Arial" panose="020B0604020202020204" pitchFamily="34" charset="0"/>
                        </a:rPr>
                        <a:t>FFFFF</a:t>
                      </a:r>
                    </a:p>
                  </a:txBody>
                  <a:tcPr marT="45726" marB="45726" horzOverflow="overflow">
                    <a:lnL w="28575"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011"/>
                  </a:ext>
                </a:extLst>
              </a:tr>
              <a:tr h="396291">
                <a:tc>
                  <a:txBody>
                    <a:bodyPr/>
                    <a:lstStyle>
                      <a:lvl1pPr>
                        <a:spcBef>
                          <a:spcPct val="20000"/>
                        </a:spcBef>
                        <a:defRPr sz="2800">
                          <a:solidFill>
                            <a:srgbClr val="0033CC"/>
                          </a:solidFill>
                          <a:latin typeface="Arial" panose="020B0604020202020204" pitchFamily="34" charset="0"/>
                        </a:defRPr>
                      </a:lvl1pPr>
                      <a:lvl2pPr>
                        <a:spcBef>
                          <a:spcPct val="20000"/>
                        </a:spcBef>
                        <a:defRPr sz="2400">
                          <a:solidFill>
                            <a:srgbClr val="0033CC"/>
                          </a:solidFill>
                          <a:latin typeface="Arial" panose="020B0604020202020204" pitchFamily="34" charset="0"/>
                        </a:defRPr>
                      </a:lvl2pPr>
                      <a:lvl3pPr>
                        <a:spcBef>
                          <a:spcPct val="20000"/>
                        </a:spcBef>
                        <a:defRPr sz="2000">
                          <a:solidFill>
                            <a:srgbClr val="0033CC"/>
                          </a:solidFill>
                          <a:latin typeface="Arial" panose="020B0604020202020204" pitchFamily="34" charset="0"/>
                        </a:defRPr>
                      </a:lvl3pPr>
                      <a:lvl4pPr>
                        <a:spcBef>
                          <a:spcPct val="20000"/>
                        </a:spcBef>
                        <a:defRPr>
                          <a:solidFill>
                            <a:srgbClr val="0033CC"/>
                          </a:solidFill>
                          <a:latin typeface="Arial" panose="020B0604020202020204" pitchFamily="34" charset="0"/>
                        </a:defRPr>
                      </a:lvl4pPr>
                      <a:lvl5pPr>
                        <a:spcBef>
                          <a:spcPct val="20000"/>
                        </a:spcBef>
                        <a:defRPr>
                          <a:solidFill>
                            <a:srgbClr val="0033CC"/>
                          </a:solidFill>
                          <a:latin typeface="Arial" panose="020B0604020202020204" pitchFamily="34" charset="0"/>
                        </a:defRPr>
                      </a:lvl5pPr>
                      <a:lvl6pPr fontAlgn="base">
                        <a:spcBef>
                          <a:spcPct val="20000"/>
                        </a:spcBef>
                        <a:spcAft>
                          <a:spcPct val="0"/>
                        </a:spcAft>
                        <a:defRPr>
                          <a:solidFill>
                            <a:srgbClr val="0033CC"/>
                          </a:solidFill>
                          <a:latin typeface="Arial" panose="020B0604020202020204" pitchFamily="34" charset="0"/>
                        </a:defRPr>
                      </a:lvl6pPr>
                      <a:lvl7pPr fontAlgn="base">
                        <a:spcBef>
                          <a:spcPct val="20000"/>
                        </a:spcBef>
                        <a:spcAft>
                          <a:spcPct val="0"/>
                        </a:spcAft>
                        <a:defRPr>
                          <a:solidFill>
                            <a:srgbClr val="0033CC"/>
                          </a:solidFill>
                          <a:latin typeface="Arial" panose="020B0604020202020204" pitchFamily="34" charset="0"/>
                        </a:defRPr>
                      </a:lvl7pPr>
                      <a:lvl8pPr fontAlgn="base">
                        <a:spcBef>
                          <a:spcPct val="20000"/>
                        </a:spcBef>
                        <a:spcAft>
                          <a:spcPct val="0"/>
                        </a:spcAft>
                        <a:defRPr>
                          <a:solidFill>
                            <a:srgbClr val="0033CC"/>
                          </a:solidFill>
                          <a:latin typeface="Arial" panose="020B0604020202020204" pitchFamily="34" charset="0"/>
                        </a:defRPr>
                      </a:lvl8pPr>
                      <a:lvl9pPr fontAlgn="base">
                        <a:spcBef>
                          <a:spcPct val="20000"/>
                        </a:spcBef>
                        <a:spcAft>
                          <a:spcPct val="0"/>
                        </a:spcAft>
                        <a:defRPr>
                          <a:solidFill>
                            <a:srgbClr val="0033CC"/>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rgbClr val="0033CC"/>
                          </a:solidFill>
                          <a:effectLst/>
                          <a:latin typeface="Arial" panose="020B0604020202020204" pitchFamily="34" charset="0"/>
                        </a:rPr>
                        <a:t>Bộ nhớ</a:t>
                      </a:r>
                    </a:p>
                  </a:txBody>
                  <a:tcPr marT="45726" marB="45726" horzOverflow="overflow">
                    <a:lnL cap="flat">
                      <a:noFill/>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lvl1pPr>
                        <a:spcBef>
                          <a:spcPct val="20000"/>
                        </a:spcBef>
                        <a:defRPr sz="2800">
                          <a:solidFill>
                            <a:srgbClr val="0033CC"/>
                          </a:solidFill>
                          <a:latin typeface="Arial" panose="020B0604020202020204" pitchFamily="34" charset="0"/>
                        </a:defRPr>
                      </a:lvl1pPr>
                      <a:lvl2pPr>
                        <a:spcBef>
                          <a:spcPct val="20000"/>
                        </a:spcBef>
                        <a:defRPr sz="2400">
                          <a:solidFill>
                            <a:srgbClr val="0033CC"/>
                          </a:solidFill>
                          <a:latin typeface="Arial" panose="020B0604020202020204" pitchFamily="34" charset="0"/>
                        </a:defRPr>
                      </a:lvl2pPr>
                      <a:lvl3pPr>
                        <a:spcBef>
                          <a:spcPct val="20000"/>
                        </a:spcBef>
                        <a:defRPr sz="2000">
                          <a:solidFill>
                            <a:srgbClr val="0033CC"/>
                          </a:solidFill>
                          <a:latin typeface="Arial" panose="020B0604020202020204" pitchFamily="34" charset="0"/>
                        </a:defRPr>
                      </a:lvl3pPr>
                      <a:lvl4pPr>
                        <a:spcBef>
                          <a:spcPct val="20000"/>
                        </a:spcBef>
                        <a:defRPr>
                          <a:solidFill>
                            <a:srgbClr val="0033CC"/>
                          </a:solidFill>
                          <a:latin typeface="Arial" panose="020B0604020202020204" pitchFamily="34" charset="0"/>
                        </a:defRPr>
                      </a:lvl4pPr>
                      <a:lvl5pPr>
                        <a:spcBef>
                          <a:spcPct val="20000"/>
                        </a:spcBef>
                        <a:defRPr>
                          <a:solidFill>
                            <a:srgbClr val="0033CC"/>
                          </a:solidFill>
                          <a:latin typeface="Arial" panose="020B0604020202020204" pitchFamily="34" charset="0"/>
                        </a:defRPr>
                      </a:lvl5pPr>
                      <a:lvl6pPr fontAlgn="base">
                        <a:spcBef>
                          <a:spcPct val="20000"/>
                        </a:spcBef>
                        <a:spcAft>
                          <a:spcPct val="0"/>
                        </a:spcAft>
                        <a:defRPr>
                          <a:solidFill>
                            <a:srgbClr val="0033CC"/>
                          </a:solidFill>
                          <a:latin typeface="Arial" panose="020B0604020202020204" pitchFamily="34" charset="0"/>
                        </a:defRPr>
                      </a:lvl6pPr>
                      <a:lvl7pPr fontAlgn="base">
                        <a:spcBef>
                          <a:spcPct val="20000"/>
                        </a:spcBef>
                        <a:spcAft>
                          <a:spcPct val="0"/>
                        </a:spcAft>
                        <a:defRPr>
                          <a:solidFill>
                            <a:srgbClr val="0033CC"/>
                          </a:solidFill>
                          <a:latin typeface="Arial" panose="020B0604020202020204" pitchFamily="34" charset="0"/>
                        </a:defRPr>
                      </a:lvl7pPr>
                      <a:lvl8pPr fontAlgn="base">
                        <a:spcBef>
                          <a:spcPct val="20000"/>
                        </a:spcBef>
                        <a:spcAft>
                          <a:spcPct val="0"/>
                        </a:spcAft>
                        <a:defRPr>
                          <a:solidFill>
                            <a:srgbClr val="0033CC"/>
                          </a:solidFill>
                          <a:latin typeface="Arial" panose="020B0604020202020204" pitchFamily="34" charset="0"/>
                        </a:defRPr>
                      </a:lvl8pPr>
                      <a:lvl9pPr fontAlgn="base">
                        <a:spcBef>
                          <a:spcPct val="20000"/>
                        </a:spcBef>
                        <a:spcAft>
                          <a:spcPct val="0"/>
                        </a:spcAft>
                        <a:defRPr>
                          <a:solidFill>
                            <a:srgbClr val="0033CC"/>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fr-FR" altLang="en-US" sz="1800" b="0" i="0" u="none" strike="noStrike" cap="none" normalizeH="0" baseline="0" dirty="0">
                        <a:ln>
                          <a:noFill/>
                        </a:ln>
                        <a:solidFill>
                          <a:srgbClr val="0033CC"/>
                        </a:solidFill>
                        <a:effectLst/>
                        <a:latin typeface="Arial" panose="020B0604020202020204" pitchFamily="34" charset="0"/>
                      </a:endParaRPr>
                    </a:p>
                  </a:txBody>
                  <a:tcPr marT="45726" marB="45726"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val="10012"/>
                  </a:ext>
                </a:extLst>
              </a:tr>
            </a:tbl>
          </a:graphicData>
        </a:graphic>
      </p:graphicFrame>
      <p:sp>
        <p:nvSpPr>
          <p:cNvPr id="555013" name="Rectangle 3"/>
          <p:cNvSpPr>
            <a:spLocks noChangeArrowheads="1"/>
          </p:cNvSpPr>
          <p:nvPr/>
        </p:nvSpPr>
        <p:spPr bwMode="auto">
          <a:xfrm>
            <a:off x="304800" y="1371600"/>
            <a:ext cx="59436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eaLnBrk="1" hangingPunct="1"/>
            <a:r>
              <a:rPr lang="en-US" altLang="en-US" b="0" dirty="0" err="1">
                <a:solidFill>
                  <a:srgbClr val="000066"/>
                </a:solidFill>
              </a:rPr>
              <a:t>Là</a:t>
            </a:r>
            <a:r>
              <a:rPr lang="en-US" altLang="en-US" b="0" dirty="0">
                <a:solidFill>
                  <a:srgbClr val="000066"/>
                </a:solidFill>
              </a:rPr>
              <a:t> </a:t>
            </a:r>
            <a:r>
              <a:rPr lang="en-US" altLang="en-US" b="0" dirty="0" err="1">
                <a:solidFill>
                  <a:srgbClr val="000066"/>
                </a:solidFill>
              </a:rPr>
              <a:t>một</a:t>
            </a:r>
            <a:r>
              <a:rPr lang="en-US" altLang="en-US" b="0" dirty="0">
                <a:solidFill>
                  <a:srgbClr val="000066"/>
                </a:solidFill>
              </a:rPr>
              <a:t> </a:t>
            </a:r>
            <a:r>
              <a:rPr lang="en-US" altLang="en-US" b="0" dirty="0" err="1">
                <a:solidFill>
                  <a:srgbClr val="000066"/>
                </a:solidFill>
              </a:rPr>
              <a:t>khái</a:t>
            </a:r>
            <a:r>
              <a:rPr lang="en-US" altLang="en-US" b="0" dirty="0">
                <a:solidFill>
                  <a:srgbClr val="000066"/>
                </a:solidFill>
              </a:rPr>
              <a:t> </a:t>
            </a:r>
            <a:r>
              <a:rPr lang="en-US" altLang="en-US" b="0" dirty="0" err="1">
                <a:solidFill>
                  <a:srgbClr val="000066"/>
                </a:solidFill>
              </a:rPr>
              <a:t>niệm</a:t>
            </a:r>
            <a:r>
              <a:rPr lang="en-US" altLang="en-US" b="0" dirty="0">
                <a:solidFill>
                  <a:srgbClr val="000066"/>
                </a:solidFill>
              </a:rPr>
              <a:t> “</a:t>
            </a:r>
            <a:r>
              <a:rPr lang="en-US" altLang="en-US" b="0" i="1" dirty="0" err="1">
                <a:solidFill>
                  <a:srgbClr val="0000CC"/>
                </a:solidFill>
              </a:rPr>
              <a:t>mạnh</a:t>
            </a:r>
            <a:r>
              <a:rPr lang="en-US" altLang="en-US" b="0" dirty="0">
                <a:solidFill>
                  <a:srgbClr val="000066"/>
                </a:solidFill>
              </a:rPr>
              <a:t>“ </a:t>
            </a:r>
            <a:r>
              <a:rPr lang="en-US" altLang="en-US" b="0" dirty="0" err="1">
                <a:solidFill>
                  <a:srgbClr val="000066"/>
                </a:solidFill>
              </a:rPr>
              <a:t>trong</a:t>
            </a:r>
            <a:r>
              <a:rPr lang="en-US" altLang="en-US" b="0" dirty="0">
                <a:solidFill>
                  <a:srgbClr val="000066"/>
                </a:solidFill>
              </a:rPr>
              <a:t> C</a:t>
            </a:r>
          </a:p>
          <a:p>
            <a:pPr lvl="1" eaLnBrk="1" hangingPunct="1"/>
            <a:r>
              <a:rPr lang="en-US" altLang="en-US" b="0" dirty="0">
                <a:solidFill>
                  <a:srgbClr val="000066"/>
                </a:solidFill>
              </a:rPr>
              <a:t>Cho </a:t>
            </a:r>
            <a:r>
              <a:rPr lang="en-US" altLang="en-US" b="0" dirty="0" err="1">
                <a:solidFill>
                  <a:srgbClr val="000066"/>
                </a:solidFill>
              </a:rPr>
              <a:t>phép</a:t>
            </a:r>
            <a:r>
              <a:rPr lang="en-US" altLang="en-US" b="0" dirty="0">
                <a:solidFill>
                  <a:srgbClr val="000066"/>
                </a:solidFill>
              </a:rPr>
              <a:t> </a:t>
            </a:r>
            <a:r>
              <a:rPr lang="en-US" altLang="en-US" b="0" dirty="0" err="1">
                <a:solidFill>
                  <a:srgbClr val="000066"/>
                </a:solidFill>
              </a:rPr>
              <a:t>tính</a:t>
            </a:r>
            <a:r>
              <a:rPr lang="en-US" altLang="en-US" b="0" dirty="0">
                <a:solidFill>
                  <a:srgbClr val="000066"/>
                </a:solidFill>
              </a:rPr>
              <a:t> </a:t>
            </a:r>
            <a:r>
              <a:rPr lang="en-US" altLang="en-US" b="0" dirty="0" err="1">
                <a:solidFill>
                  <a:srgbClr val="000066"/>
                </a:solidFill>
              </a:rPr>
              <a:t>toán</a:t>
            </a:r>
            <a:r>
              <a:rPr lang="en-US" altLang="en-US" b="0" dirty="0">
                <a:solidFill>
                  <a:srgbClr val="000066"/>
                </a:solidFill>
              </a:rPr>
              <a:t> </a:t>
            </a:r>
            <a:r>
              <a:rPr lang="en-US" altLang="en-US" b="0" dirty="0" err="1">
                <a:solidFill>
                  <a:srgbClr val="000066"/>
                </a:solidFill>
              </a:rPr>
              <a:t>trên</a:t>
            </a:r>
            <a:r>
              <a:rPr lang="en-US" altLang="en-US" b="0" dirty="0">
                <a:solidFill>
                  <a:srgbClr val="000066"/>
                </a:solidFill>
              </a:rPr>
              <a:t> con </a:t>
            </a:r>
            <a:r>
              <a:rPr lang="en-US" altLang="en-US" b="0" dirty="0" err="1">
                <a:solidFill>
                  <a:srgbClr val="000066"/>
                </a:solidFill>
              </a:rPr>
              <a:t>trỏ</a:t>
            </a:r>
            <a:endParaRPr lang="en-US" altLang="en-US" b="0" dirty="0">
              <a:solidFill>
                <a:srgbClr val="000066"/>
              </a:solidFill>
            </a:endParaRPr>
          </a:p>
          <a:p>
            <a:pPr lvl="1" eaLnBrk="1" hangingPunct="1"/>
            <a:r>
              <a:rPr lang="en-US" altLang="en-US" b="0" dirty="0" err="1">
                <a:solidFill>
                  <a:srgbClr val="000066"/>
                </a:solidFill>
              </a:rPr>
              <a:t>Sử</a:t>
            </a:r>
            <a:r>
              <a:rPr lang="en-US" altLang="en-US" b="0" dirty="0">
                <a:solidFill>
                  <a:srgbClr val="000066"/>
                </a:solidFill>
              </a:rPr>
              <a:t> </a:t>
            </a:r>
            <a:r>
              <a:rPr lang="en-US" altLang="en-US" b="0" dirty="0" err="1">
                <a:solidFill>
                  <a:srgbClr val="000066"/>
                </a:solidFill>
              </a:rPr>
              <a:t>dụng</a:t>
            </a:r>
            <a:r>
              <a:rPr lang="en-US" altLang="en-US" b="0" dirty="0">
                <a:solidFill>
                  <a:srgbClr val="000066"/>
                </a:solidFill>
              </a:rPr>
              <a:t> con </a:t>
            </a:r>
            <a:r>
              <a:rPr lang="en-US" altLang="en-US" b="0" dirty="0" err="1">
                <a:solidFill>
                  <a:srgbClr val="000066"/>
                </a:solidFill>
              </a:rPr>
              <a:t>trỏ</a:t>
            </a:r>
            <a:r>
              <a:rPr lang="en-US" altLang="en-US" b="0" dirty="0">
                <a:solidFill>
                  <a:srgbClr val="000066"/>
                </a:solidFill>
              </a:rPr>
              <a:t> </a:t>
            </a:r>
            <a:r>
              <a:rPr lang="en-US" altLang="en-US" b="0" dirty="0" err="1">
                <a:solidFill>
                  <a:srgbClr val="000066"/>
                </a:solidFill>
              </a:rPr>
              <a:t>hàm</a:t>
            </a:r>
            <a:endParaRPr lang="en-US" altLang="en-US" b="0" dirty="0">
              <a:solidFill>
                <a:srgbClr val="000066"/>
              </a:solidFill>
            </a:endParaRPr>
          </a:p>
          <a:p>
            <a:pPr eaLnBrk="1" hangingPunct="1"/>
            <a:r>
              <a:rPr lang="en-US" altLang="en-US" b="0" dirty="0">
                <a:solidFill>
                  <a:srgbClr val="000066"/>
                </a:solidFill>
              </a:rPr>
              <a:t>Cho </a:t>
            </a:r>
            <a:r>
              <a:rPr lang="en-US" altLang="en-US" b="0" dirty="0" err="1">
                <a:solidFill>
                  <a:srgbClr val="000066"/>
                </a:solidFill>
              </a:rPr>
              <a:t>phép</a:t>
            </a:r>
            <a:r>
              <a:rPr lang="en-US" altLang="en-US" b="0" dirty="0">
                <a:solidFill>
                  <a:srgbClr val="000066"/>
                </a:solidFill>
              </a:rPr>
              <a:t> </a:t>
            </a:r>
            <a:r>
              <a:rPr lang="en-US" altLang="en-US" b="0" dirty="0" err="1">
                <a:solidFill>
                  <a:srgbClr val="000066"/>
                </a:solidFill>
              </a:rPr>
              <a:t>truy</a:t>
            </a:r>
            <a:r>
              <a:rPr lang="en-US" altLang="en-US" b="0" dirty="0">
                <a:solidFill>
                  <a:srgbClr val="000066"/>
                </a:solidFill>
              </a:rPr>
              <a:t> </a:t>
            </a:r>
            <a:r>
              <a:rPr lang="en-US" altLang="en-US" b="0" dirty="0" err="1">
                <a:solidFill>
                  <a:srgbClr val="000066"/>
                </a:solidFill>
              </a:rPr>
              <a:t>nhập</a:t>
            </a:r>
            <a:r>
              <a:rPr lang="en-US" altLang="en-US" b="0" dirty="0">
                <a:solidFill>
                  <a:srgbClr val="000066"/>
                </a:solidFill>
              </a:rPr>
              <a:t> </a:t>
            </a:r>
            <a:r>
              <a:rPr lang="en-US" altLang="en-US" b="0" dirty="0" err="1">
                <a:solidFill>
                  <a:srgbClr val="000066"/>
                </a:solidFill>
              </a:rPr>
              <a:t>gián</a:t>
            </a:r>
            <a:r>
              <a:rPr lang="en-US" altLang="en-US" b="0" dirty="0">
                <a:solidFill>
                  <a:srgbClr val="000066"/>
                </a:solidFill>
              </a:rPr>
              <a:t> </a:t>
            </a:r>
            <a:r>
              <a:rPr lang="en-US" altLang="en-US" b="0" dirty="0" err="1">
                <a:solidFill>
                  <a:srgbClr val="000066"/>
                </a:solidFill>
              </a:rPr>
              <a:t>tiếp</a:t>
            </a:r>
            <a:r>
              <a:rPr lang="en-US" altLang="en-US" b="0" dirty="0">
                <a:solidFill>
                  <a:srgbClr val="000066"/>
                </a:solidFill>
              </a:rPr>
              <a:t> </a:t>
            </a:r>
            <a:r>
              <a:rPr lang="en-US" altLang="en-US" b="0" dirty="0" err="1">
                <a:solidFill>
                  <a:srgbClr val="000066"/>
                </a:solidFill>
              </a:rPr>
              <a:t>tới</a:t>
            </a:r>
            <a:r>
              <a:rPr lang="en-US" altLang="en-US" b="0" dirty="0">
                <a:solidFill>
                  <a:srgbClr val="000066"/>
                </a:solidFill>
              </a:rPr>
              <a:t> </a:t>
            </a:r>
            <a:r>
              <a:rPr lang="en-US" altLang="en-US" b="0" dirty="0" err="1">
                <a:solidFill>
                  <a:srgbClr val="000066"/>
                </a:solidFill>
              </a:rPr>
              <a:t>một</a:t>
            </a:r>
            <a:r>
              <a:rPr lang="en-US" altLang="en-US" b="0" dirty="0">
                <a:solidFill>
                  <a:srgbClr val="000066"/>
                </a:solidFill>
              </a:rPr>
              <a:t> </a:t>
            </a:r>
            <a:r>
              <a:rPr lang="en-US" altLang="en-US" b="0" dirty="0" err="1">
                <a:solidFill>
                  <a:srgbClr val="000066"/>
                </a:solidFill>
              </a:rPr>
              <a:t>đối</a:t>
            </a:r>
            <a:r>
              <a:rPr lang="en-US" altLang="en-US" b="0" dirty="0">
                <a:solidFill>
                  <a:srgbClr val="000066"/>
                </a:solidFill>
              </a:rPr>
              <a:t> </a:t>
            </a:r>
            <a:r>
              <a:rPr lang="en-US" altLang="en-US" b="0" dirty="0" err="1">
                <a:solidFill>
                  <a:srgbClr val="000066"/>
                </a:solidFill>
              </a:rPr>
              <a:t>tượng</a:t>
            </a:r>
            <a:r>
              <a:rPr lang="en-US" altLang="en-US" b="0" dirty="0">
                <a:solidFill>
                  <a:srgbClr val="000066"/>
                </a:solidFill>
              </a:rPr>
              <a:t> </a:t>
            </a:r>
            <a:r>
              <a:rPr lang="en-US" altLang="en-US" b="0" dirty="0" err="1">
                <a:solidFill>
                  <a:srgbClr val="000066"/>
                </a:solidFill>
              </a:rPr>
              <a:t>có</a:t>
            </a:r>
            <a:r>
              <a:rPr lang="en-US" altLang="en-US" b="0" dirty="0">
                <a:solidFill>
                  <a:srgbClr val="000066"/>
                </a:solidFill>
              </a:rPr>
              <a:t> </a:t>
            </a:r>
            <a:r>
              <a:rPr lang="en-US" altLang="en-US" b="0" dirty="0" err="1">
                <a:solidFill>
                  <a:srgbClr val="000066"/>
                </a:solidFill>
              </a:rPr>
              <a:t>địa</a:t>
            </a:r>
            <a:r>
              <a:rPr lang="en-US" altLang="en-US" b="0" dirty="0">
                <a:solidFill>
                  <a:srgbClr val="000066"/>
                </a:solidFill>
              </a:rPr>
              <a:t> </a:t>
            </a:r>
            <a:r>
              <a:rPr lang="en-US" altLang="en-US" b="0" dirty="0" err="1">
                <a:solidFill>
                  <a:srgbClr val="000066"/>
                </a:solidFill>
              </a:rPr>
              <a:t>chỉ</a:t>
            </a:r>
            <a:r>
              <a:rPr lang="en-US" altLang="en-US" b="0" dirty="0">
                <a:solidFill>
                  <a:srgbClr val="000066"/>
                </a:solidFill>
              </a:rPr>
              <a:t> (</a:t>
            </a:r>
            <a:r>
              <a:rPr lang="en-US" altLang="en-US" b="0" i="1" dirty="0" err="1">
                <a:solidFill>
                  <a:srgbClr val="000066"/>
                </a:solidFill>
              </a:rPr>
              <a:t>biến</a:t>
            </a:r>
            <a:r>
              <a:rPr lang="en-US" altLang="en-US" b="0" i="1" dirty="0">
                <a:solidFill>
                  <a:srgbClr val="000066"/>
                </a:solidFill>
              </a:rPr>
              <a:t>, </a:t>
            </a:r>
            <a:r>
              <a:rPr lang="en-US" altLang="en-US" b="0" i="1" dirty="0" err="1">
                <a:solidFill>
                  <a:srgbClr val="000066"/>
                </a:solidFill>
              </a:rPr>
              <a:t>hàm</a:t>
            </a:r>
            <a:r>
              <a:rPr lang="en-US" altLang="en-US" b="0" dirty="0">
                <a:solidFill>
                  <a:srgbClr val="000066"/>
                </a:solidFill>
              </a:rPr>
              <a:t>)</a:t>
            </a:r>
          </a:p>
          <a:p>
            <a:pPr lvl="1" eaLnBrk="1" hangingPunct="1"/>
            <a:r>
              <a:rPr lang="en-US" altLang="en-US" b="0" dirty="0" err="1">
                <a:solidFill>
                  <a:srgbClr val="000066"/>
                </a:solidFill>
              </a:rPr>
              <a:t>Truy</a:t>
            </a:r>
            <a:r>
              <a:rPr lang="en-US" altLang="en-US" b="0" dirty="0">
                <a:solidFill>
                  <a:srgbClr val="000066"/>
                </a:solidFill>
              </a:rPr>
              <a:t> </a:t>
            </a:r>
            <a:r>
              <a:rPr lang="en-US" altLang="en-US" b="0" dirty="0" err="1">
                <a:solidFill>
                  <a:srgbClr val="000066"/>
                </a:solidFill>
              </a:rPr>
              <a:t>nhập</a:t>
            </a:r>
            <a:r>
              <a:rPr lang="en-US" altLang="en-US" b="0" dirty="0">
                <a:solidFill>
                  <a:srgbClr val="000066"/>
                </a:solidFill>
              </a:rPr>
              <a:t> </a:t>
            </a:r>
            <a:r>
              <a:rPr lang="en-US" altLang="en-US" b="0" dirty="0" err="1">
                <a:solidFill>
                  <a:srgbClr val="000066"/>
                </a:solidFill>
              </a:rPr>
              <a:t>trực</a:t>
            </a:r>
            <a:r>
              <a:rPr lang="en-US" altLang="en-US" b="0" dirty="0">
                <a:solidFill>
                  <a:srgbClr val="000066"/>
                </a:solidFill>
              </a:rPr>
              <a:t> </a:t>
            </a:r>
            <a:r>
              <a:rPr lang="en-US" altLang="en-US" b="0" dirty="0" err="1">
                <a:solidFill>
                  <a:srgbClr val="000066"/>
                </a:solidFill>
              </a:rPr>
              <a:t>tiếp</a:t>
            </a:r>
            <a:r>
              <a:rPr lang="en-US" altLang="en-US" b="0" dirty="0">
                <a:solidFill>
                  <a:srgbClr val="000066"/>
                </a:solidFill>
                <a:sym typeface="Symbol" panose="05050102010706020507" pitchFamily="18" charset="2"/>
              </a:rPr>
              <a:t></a:t>
            </a:r>
            <a:r>
              <a:rPr lang="en-US" altLang="en-US" b="0" dirty="0">
                <a:solidFill>
                  <a:srgbClr val="000066"/>
                </a:solidFill>
              </a:rPr>
              <a:t> </a:t>
            </a:r>
            <a:r>
              <a:rPr lang="en-US" altLang="en-US" b="0" dirty="0" err="1">
                <a:solidFill>
                  <a:srgbClr val="000066"/>
                </a:solidFill>
              </a:rPr>
              <a:t>thông</a:t>
            </a:r>
            <a:r>
              <a:rPr lang="en-US" altLang="en-US" b="0" dirty="0">
                <a:solidFill>
                  <a:srgbClr val="000066"/>
                </a:solidFill>
              </a:rPr>
              <a:t> qua </a:t>
            </a:r>
            <a:r>
              <a:rPr lang="en-US" altLang="en-US" b="0" dirty="0" err="1">
                <a:solidFill>
                  <a:srgbClr val="000066"/>
                </a:solidFill>
              </a:rPr>
              <a:t>tên</a:t>
            </a:r>
            <a:endParaRPr lang="en-US" altLang="en-US" b="0" dirty="0">
              <a:solidFill>
                <a:srgbClr val="000066"/>
              </a:solidFill>
            </a:endParaRPr>
          </a:p>
        </p:txBody>
      </p:sp>
      <p:sp>
        <p:nvSpPr>
          <p:cNvPr id="555014" name="Text Box 8"/>
          <p:cNvSpPr txBox="1">
            <a:spLocks noChangeArrowheads="1"/>
          </p:cNvSpPr>
          <p:nvPr/>
        </p:nvSpPr>
        <p:spPr bwMode="auto">
          <a:xfrm>
            <a:off x="7162800" y="2895600"/>
            <a:ext cx="1676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eaLnBrk="1" hangingPunct="1">
              <a:spcBef>
                <a:spcPct val="50000"/>
              </a:spcBef>
              <a:buFontTx/>
              <a:buNone/>
            </a:pPr>
            <a:endParaRPr lang="fr-FR" altLang="en-US" sz="1400">
              <a:solidFill>
                <a:schemeClr val="tx1"/>
              </a:solidFill>
            </a:endParaRPr>
          </a:p>
        </p:txBody>
      </p:sp>
      <p:sp>
        <p:nvSpPr>
          <p:cNvPr id="555051" name="Freeform 61"/>
          <p:cNvSpPr>
            <a:spLocks/>
          </p:cNvSpPr>
          <p:nvPr/>
        </p:nvSpPr>
        <p:spPr bwMode="auto">
          <a:xfrm>
            <a:off x="7931458" y="3392179"/>
            <a:ext cx="723900" cy="1600200"/>
          </a:xfrm>
          <a:custGeom>
            <a:avLst/>
            <a:gdLst>
              <a:gd name="T0" fmla="*/ 0 w 456"/>
              <a:gd name="T1" fmla="*/ 2147483646 h 912"/>
              <a:gd name="T2" fmla="*/ 2147483646 w 456"/>
              <a:gd name="T3" fmla="*/ 2147483646 h 912"/>
              <a:gd name="T4" fmla="*/ 2147483646 w 456"/>
              <a:gd name="T5" fmla="*/ 0 h 912"/>
              <a:gd name="T6" fmla="*/ 0 60000 65536"/>
              <a:gd name="T7" fmla="*/ 0 60000 65536"/>
              <a:gd name="T8" fmla="*/ 0 60000 65536"/>
            </a:gdLst>
            <a:ahLst/>
            <a:cxnLst>
              <a:cxn ang="T6">
                <a:pos x="T0" y="T1"/>
              </a:cxn>
              <a:cxn ang="T7">
                <a:pos x="T2" y="T3"/>
              </a:cxn>
              <a:cxn ang="T8">
                <a:pos x="T4" y="T5"/>
              </a:cxn>
            </a:cxnLst>
            <a:rect l="0" t="0" r="r" b="b"/>
            <a:pathLst>
              <a:path w="456" h="912">
                <a:moveTo>
                  <a:pt x="0" y="912"/>
                </a:moveTo>
                <a:cubicBezTo>
                  <a:pt x="204" y="820"/>
                  <a:pt x="408" y="728"/>
                  <a:pt x="432" y="576"/>
                </a:cubicBezTo>
                <a:cubicBezTo>
                  <a:pt x="456" y="424"/>
                  <a:pt x="300" y="212"/>
                  <a:pt x="144" y="0"/>
                </a:cubicBezTo>
              </a:path>
            </a:pathLst>
          </a:custGeom>
          <a:noFill/>
          <a:ln w="76200" cmpd="sng">
            <a:solidFill>
              <a:schemeClr val="bg2"/>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Slide Number Placeholder 1">
            <a:extLst>
              <a:ext uri="{FF2B5EF4-FFF2-40B4-BE49-F238E27FC236}">
                <a16:creationId xmlns:a16="http://schemas.microsoft.com/office/drawing/2014/main" id="{BD6727E2-B3E0-47BF-814A-00E84EF82D32}"/>
              </a:ext>
            </a:extLst>
          </p:cNvPr>
          <p:cNvSpPr>
            <a:spLocks noGrp="1"/>
          </p:cNvSpPr>
          <p:nvPr>
            <p:ph type="sldNum" sz="quarter" idx="12"/>
          </p:nvPr>
        </p:nvSpPr>
        <p:spPr/>
        <p:txBody>
          <a:bodyPr/>
          <a:lstStyle/>
          <a:p>
            <a:pPr>
              <a:defRPr/>
            </a:pPr>
            <a:fld id="{433BCE07-93B6-431C-B811-61266185107F}" type="slidenum">
              <a:rPr lang="en-US" altLang="en-US" smtClean="0"/>
              <a:pPr>
                <a:defRPr/>
              </a:pPr>
              <a:t>58</a:t>
            </a:fld>
            <a:endParaRPr lang="en-US" alt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059" name="Rectangle 2"/>
          <p:cNvSpPr>
            <a:spLocks noGrp="1" noChangeArrowheads="1"/>
          </p:cNvSpPr>
          <p:nvPr>
            <p:ph type="title"/>
          </p:nvPr>
        </p:nvSpPr>
        <p:spPr>
          <a:xfrm>
            <a:off x="228600" y="122237"/>
            <a:ext cx="8534400" cy="944563"/>
          </a:xfrm>
        </p:spPr>
        <p:txBody>
          <a:bodyPr/>
          <a:lstStyle/>
          <a:p>
            <a:r>
              <a:rPr lang="en-US" altLang="en-US" dirty="0" err="1"/>
              <a:t>Địa</a:t>
            </a:r>
            <a:r>
              <a:rPr lang="en-US" altLang="en-US" dirty="0"/>
              <a:t> </a:t>
            </a:r>
            <a:r>
              <a:rPr lang="en-US" altLang="en-US" dirty="0" err="1"/>
              <a:t>chỉ</a:t>
            </a:r>
            <a:endParaRPr lang="en-US" altLang="en-US" dirty="0"/>
          </a:p>
        </p:txBody>
      </p:sp>
      <p:sp>
        <p:nvSpPr>
          <p:cNvPr id="557061" name="Rectangle 3"/>
          <p:cNvSpPr>
            <a:spLocks noChangeArrowheads="1"/>
          </p:cNvSpPr>
          <p:nvPr/>
        </p:nvSpPr>
        <p:spPr bwMode="auto">
          <a:xfrm>
            <a:off x="304800" y="990600"/>
            <a:ext cx="8534400" cy="569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eaLnBrk="1" hangingPunct="1">
              <a:lnSpc>
                <a:spcPct val="110000"/>
              </a:lnSpc>
            </a:pPr>
            <a:r>
              <a:rPr lang="en-US" altLang="en-US" sz="2400" b="0" dirty="0" err="1">
                <a:solidFill>
                  <a:srgbClr val="000066"/>
                </a:solidFill>
              </a:rPr>
              <a:t>Bộ</a:t>
            </a:r>
            <a:r>
              <a:rPr lang="en-US" altLang="en-US" sz="2400" b="0" dirty="0">
                <a:solidFill>
                  <a:srgbClr val="000066"/>
                </a:solidFill>
              </a:rPr>
              <a:t> </a:t>
            </a:r>
            <a:r>
              <a:rPr lang="en-US" altLang="en-US" sz="2400" b="0" dirty="0" err="1">
                <a:solidFill>
                  <a:srgbClr val="000066"/>
                </a:solidFill>
              </a:rPr>
              <a:t>nhớ</a:t>
            </a:r>
            <a:r>
              <a:rPr lang="en-US" altLang="en-US" sz="2400" b="0" dirty="0">
                <a:solidFill>
                  <a:srgbClr val="000066"/>
                </a:solidFill>
              </a:rPr>
              <a:t> </a:t>
            </a:r>
            <a:r>
              <a:rPr lang="en-US" altLang="en-US" sz="2400" b="0" dirty="0" err="1">
                <a:solidFill>
                  <a:srgbClr val="000066"/>
                </a:solidFill>
              </a:rPr>
              <a:t>gồm</a:t>
            </a:r>
            <a:r>
              <a:rPr lang="en-US" altLang="en-US" sz="2400" b="0" dirty="0">
                <a:solidFill>
                  <a:srgbClr val="000066"/>
                </a:solidFill>
              </a:rPr>
              <a:t> </a:t>
            </a:r>
            <a:r>
              <a:rPr lang="en-US" altLang="en-US" sz="2400" b="0" dirty="0" err="1">
                <a:solidFill>
                  <a:srgbClr val="000066"/>
                </a:solidFill>
              </a:rPr>
              <a:t>dãy</a:t>
            </a:r>
            <a:r>
              <a:rPr lang="en-US" altLang="en-US" sz="2400" b="0" dirty="0">
                <a:solidFill>
                  <a:srgbClr val="000066"/>
                </a:solidFill>
              </a:rPr>
              <a:t> </a:t>
            </a:r>
            <a:r>
              <a:rPr lang="en-US" altLang="en-US" sz="2400" b="0" dirty="0" err="1">
                <a:solidFill>
                  <a:srgbClr val="000066"/>
                </a:solidFill>
              </a:rPr>
              <a:t>các</a:t>
            </a:r>
            <a:r>
              <a:rPr lang="en-US" altLang="en-US" sz="2400" b="0" dirty="0">
                <a:solidFill>
                  <a:srgbClr val="000066"/>
                </a:solidFill>
              </a:rPr>
              <a:t> ô </a:t>
            </a:r>
            <a:r>
              <a:rPr lang="en-US" altLang="en-US" sz="2400" b="0" dirty="0" err="1">
                <a:solidFill>
                  <a:srgbClr val="000066"/>
                </a:solidFill>
              </a:rPr>
              <a:t>nhớ</a:t>
            </a:r>
            <a:endParaRPr lang="en-US" altLang="en-US" sz="2400" b="0" dirty="0">
              <a:solidFill>
                <a:srgbClr val="000066"/>
              </a:solidFill>
            </a:endParaRPr>
          </a:p>
          <a:p>
            <a:pPr lvl="1" eaLnBrk="1" hangingPunct="1">
              <a:lnSpc>
                <a:spcPct val="110000"/>
              </a:lnSpc>
            </a:pPr>
            <a:r>
              <a:rPr lang="en-US" altLang="en-US" sz="2000" b="0" dirty="0" err="1">
                <a:solidFill>
                  <a:srgbClr val="000066"/>
                </a:solidFill>
              </a:rPr>
              <a:t>Mỗi</a:t>
            </a:r>
            <a:r>
              <a:rPr lang="en-US" altLang="en-US" sz="2000" b="0" dirty="0">
                <a:solidFill>
                  <a:srgbClr val="000066"/>
                </a:solidFill>
              </a:rPr>
              <a:t> ô </a:t>
            </a:r>
            <a:r>
              <a:rPr lang="en-US" altLang="en-US" sz="2000" b="0" dirty="0" err="1">
                <a:solidFill>
                  <a:srgbClr val="000066"/>
                </a:solidFill>
              </a:rPr>
              <a:t>nhớ</a:t>
            </a:r>
            <a:r>
              <a:rPr lang="en-US" altLang="en-US" sz="2000" b="0" dirty="0">
                <a:solidFill>
                  <a:srgbClr val="000066"/>
                </a:solidFill>
              </a:rPr>
              <a:t> </a:t>
            </a:r>
            <a:r>
              <a:rPr lang="en-US" altLang="en-US" sz="2000" b="0" dirty="0" err="1">
                <a:solidFill>
                  <a:srgbClr val="000066"/>
                </a:solidFill>
              </a:rPr>
              <a:t>là</a:t>
            </a:r>
            <a:r>
              <a:rPr lang="en-US" altLang="en-US" sz="2000" b="0" dirty="0">
                <a:solidFill>
                  <a:srgbClr val="000066"/>
                </a:solidFill>
              </a:rPr>
              <a:t> </a:t>
            </a:r>
            <a:r>
              <a:rPr lang="en-US" altLang="en-US" sz="2000" b="0" dirty="0" err="1">
                <a:solidFill>
                  <a:srgbClr val="000066"/>
                </a:solidFill>
              </a:rPr>
              <a:t>một</a:t>
            </a:r>
            <a:r>
              <a:rPr lang="en-US" altLang="en-US" sz="2000" b="0" dirty="0">
                <a:solidFill>
                  <a:srgbClr val="000066"/>
                </a:solidFill>
              </a:rPr>
              <a:t> byte</a:t>
            </a:r>
          </a:p>
          <a:p>
            <a:pPr lvl="1" eaLnBrk="1" hangingPunct="1">
              <a:lnSpc>
                <a:spcPct val="110000"/>
              </a:lnSpc>
            </a:pPr>
            <a:r>
              <a:rPr lang="en-US" altLang="en-US" sz="2000" b="0" dirty="0" err="1">
                <a:solidFill>
                  <a:srgbClr val="000066"/>
                </a:solidFill>
              </a:rPr>
              <a:t>Mỗi</a:t>
            </a:r>
            <a:r>
              <a:rPr lang="en-US" altLang="en-US" sz="2000" b="0" dirty="0">
                <a:solidFill>
                  <a:srgbClr val="000066"/>
                </a:solidFill>
              </a:rPr>
              <a:t> ô </a:t>
            </a:r>
            <a:r>
              <a:rPr lang="en-US" altLang="en-US" sz="2000" b="0" dirty="0" err="1">
                <a:solidFill>
                  <a:srgbClr val="000066"/>
                </a:solidFill>
              </a:rPr>
              <a:t>nhớ</a:t>
            </a:r>
            <a:r>
              <a:rPr lang="en-US" altLang="en-US" sz="2000" b="0" dirty="0">
                <a:solidFill>
                  <a:srgbClr val="000066"/>
                </a:solidFill>
              </a:rPr>
              <a:t> </a:t>
            </a:r>
            <a:r>
              <a:rPr lang="en-US" altLang="en-US" sz="2000" b="0" dirty="0" err="1">
                <a:solidFill>
                  <a:srgbClr val="000066"/>
                </a:solidFill>
              </a:rPr>
              <a:t>có</a:t>
            </a:r>
            <a:r>
              <a:rPr lang="en-US" altLang="en-US" sz="2000" b="0" dirty="0">
                <a:solidFill>
                  <a:srgbClr val="000066"/>
                </a:solidFill>
              </a:rPr>
              <a:t> </a:t>
            </a:r>
            <a:r>
              <a:rPr lang="en-US" altLang="en-US" sz="2000" b="0" dirty="0" err="1">
                <a:solidFill>
                  <a:srgbClr val="000066"/>
                </a:solidFill>
              </a:rPr>
              <a:t>một</a:t>
            </a:r>
            <a:r>
              <a:rPr lang="en-US" altLang="en-US" sz="2000" b="0" dirty="0">
                <a:solidFill>
                  <a:srgbClr val="000066"/>
                </a:solidFill>
              </a:rPr>
              <a:t> </a:t>
            </a:r>
            <a:r>
              <a:rPr lang="en-US" altLang="en-US" sz="2000" b="0" dirty="0" err="1">
                <a:solidFill>
                  <a:srgbClr val="000066"/>
                </a:solidFill>
              </a:rPr>
              <a:t>địa</a:t>
            </a:r>
            <a:r>
              <a:rPr lang="en-US" altLang="en-US" sz="2000" b="0" dirty="0">
                <a:solidFill>
                  <a:srgbClr val="000066"/>
                </a:solidFill>
              </a:rPr>
              <a:t> </a:t>
            </a:r>
            <a:r>
              <a:rPr lang="en-US" altLang="en-US" sz="2000" b="0" dirty="0" err="1">
                <a:solidFill>
                  <a:srgbClr val="000066"/>
                </a:solidFill>
              </a:rPr>
              <a:t>chỉ</a:t>
            </a:r>
            <a:r>
              <a:rPr lang="en-US" altLang="en-US" sz="2000" b="0" dirty="0">
                <a:solidFill>
                  <a:srgbClr val="000066"/>
                </a:solidFill>
              </a:rPr>
              <a:t> </a:t>
            </a:r>
            <a:r>
              <a:rPr lang="en-US" altLang="en-US" sz="2000" b="0" dirty="0" err="1">
                <a:solidFill>
                  <a:srgbClr val="000066"/>
                </a:solidFill>
              </a:rPr>
              <a:t>riêng</a:t>
            </a:r>
            <a:endParaRPr lang="en-US" altLang="en-US" sz="2000" b="0" dirty="0">
              <a:solidFill>
                <a:srgbClr val="000066"/>
              </a:solidFill>
            </a:endParaRPr>
          </a:p>
          <a:p>
            <a:pPr eaLnBrk="1" hangingPunct="1">
              <a:lnSpc>
                <a:spcPct val="110000"/>
              </a:lnSpc>
            </a:pPr>
            <a:r>
              <a:rPr lang="en-US" altLang="en-US" sz="2400" b="0" dirty="0" err="1">
                <a:solidFill>
                  <a:srgbClr val="000066"/>
                </a:solidFill>
              </a:rPr>
              <a:t>Các</a:t>
            </a:r>
            <a:r>
              <a:rPr lang="en-US" altLang="en-US" sz="2400" b="0" dirty="0">
                <a:solidFill>
                  <a:srgbClr val="000066"/>
                </a:solidFill>
              </a:rPr>
              <a:t> </a:t>
            </a:r>
            <a:r>
              <a:rPr lang="en-US" altLang="en-US" sz="2400" b="0" dirty="0" err="1">
                <a:solidFill>
                  <a:srgbClr val="000066"/>
                </a:solidFill>
              </a:rPr>
              <a:t>biến</a:t>
            </a:r>
            <a:r>
              <a:rPr lang="en-US" altLang="en-US" sz="2400" b="0" dirty="0">
                <a:solidFill>
                  <a:srgbClr val="000066"/>
                </a:solidFill>
              </a:rPr>
              <a:t> </a:t>
            </a:r>
            <a:r>
              <a:rPr lang="en-US" altLang="en-US" sz="2400" b="0" dirty="0" err="1">
                <a:solidFill>
                  <a:srgbClr val="000066"/>
                </a:solidFill>
              </a:rPr>
              <a:t>trong</a:t>
            </a:r>
            <a:r>
              <a:rPr lang="en-US" altLang="en-US" sz="2400" b="0" dirty="0">
                <a:solidFill>
                  <a:srgbClr val="000066"/>
                </a:solidFill>
              </a:rPr>
              <a:t> </a:t>
            </a:r>
            <a:r>
              <a:rPr lang="en-US" altLang="en-US" sz="2400" b="0" dirty="0" err="1">
                <a:solidFill>
                  <a:srgbClr val="000066"/>
                </a:solidFill>
              </a:rPr>
              <a:t>chương</a:t>
            </a:r>
            <a:r>
              <a:rPr lang="en-US" altLang="en-US" sz="2400" b="0" dirty="0">
                <a:solidFill>
                  <a:srgbClr val="000066"/>
                </a:solidFill>
              </a:rPr>
              <a:t> </a:t>
            </a:r>
            <a:r>
              <a:rPr lang="en-US" altLang="en-US" sz="2400" b="0" dirty="0" err="1">
                <a:solidFill>
                  <a:srgbClr val="000066"/>
                </a:solidFill>
              </a:rPr>
              <a:t>trình</a:t>
            </a:r>
            <a:r>
              <a:rPr lang="en-US" altLang="en-US" sz="2400" b="0" dirty="0">
                <a:solidFill>
                  <a:srgbClr val="000066"/>
                </a:solidFill>
              </a:rPr>
              <a:t> </a:t>
            </a:r>
            <a:r>
              <a:rPr lang="en-US" altLang="en-US" sz="2400" b="0" dirty="0" err="1">
                <a:solidFill>
                  <a:srgbClr val="000066"/>
                </a:solidFill>
              </a:rPr>
              <a:t>được</a:t>
            </a:r>
            <a:r>
              <a:rPr lang="en-US" altLang="en-US" sz="2400" b="0" dirty="0">
                <a:solidFill>
                  <a:srgbClr val="000066"/>
                </a:solidFill>
              </a:rPr>
              <a:t> </a:t>
            </a:r>
            <a:r>
              <a:rPr lang="en-US" altLang="en-US" sz="2400" b="0" dirty="0" err="1">
                <a:solidFill>
                  <a:srgbClr val="000066"/>
                </a:solidFill>
              </a:rPr>
              <a:t>lưu</a:t>
            </a:r>
            <a:r>
              <a:rPr lang="en-US" altLang="en-US" sz="2400" b="0" dirty="0">
                <a:solidFill>
                  <a:srgbClr val="000066"/>
                </a:solidFill>
              </a:rPr>
              <a:t> </a:t>
            </a:r>
            <a:r>
              <a:rPr lang="en-US" altLang="en-US" sz="2400" b="0" dirty="0" err="1">
                <a:solidFill>
                  <a:srgbClr val="000066"/>
                </a:solidFill>
              </a:rPr>
              <a:t>tại</a:t>
            </a:r>
            <a:r>
              <a:rPr lang="en-US" altLang="en-US" sz="2400" b="0" dirty="0">
                <a:solidFill>
                  <a:srgbClr val="000066"/>
                </a:solidFill>
              </a:rPr>
              <a:t> </a:t>
            </a:r>
            <a:r>
              <a:rPr lang="en-US" altLang="en-US" sz="2400" b="0" dirty="0" err="1">
                <a:solidFill>
                  <a:srgbClr val="000066"/>
                </a:solidFill>
              </a:rPr>
              <a:t>vùng</a:t>
            </a:r>
            <a:r>
              <a:rPr lang="en-US" altLang="en-US" sz="2400" b="0" dirty="0">
                <a:solidFill>
                  <a:srgbClr val="000066"/>
                </a:solidFill>
              </a:rPr>
              <a:t> </a:t>
            </a:r>
            <a:r>
              <a:rPr lang="en-US" altLang="en-US" sz="2400" b="0" dirty="0" err="1">
                <a:solidFill>
                  <a:srgbClr val="000066"/>
                </a:solidFill>
              </a:rPr>
              <a:t>nhớ</a:t>
            </a:r>
            <a:r>
              <a:rPr lang="en-US" altLang="en-US" sz="2400" b="0" dirty="0">
                <a:solidFill>
                  <a:srgbClr val="000066"/>
                </a:solidFill>
              </a:rPr>
              <a:t> </a:t>
            </a:r>
            <a:r>
              <a:rPr lang="en-US" altLang="en-US" sz="2400" b="0" dirty="0" err="1">
                <a:solidFill>
                  <a:srgbClr val="000066"/>
                </a:solidFill>
              </a:rPr>
              <a:t>nào</a:t>
            </a:r>
            <a:r>
              <a:rPr lang="en-US" altLang="en-US" sz="2400" b="0" dirty="0">
                <a:solidFill>
                  <a:srgbClr val="000066"/>
                </a:solidFill>
              </a:rPr>
              <a:t> </a:t>
            </a:r>
            <a:r>
              <a:rPr lang="en-US" altLang="en-US" sz="2400" b="0" dirty="0" err="1">
                <a:solidFill>
                  <a:srgbClr val="000066"/>
                </a:solidFill>
              </a:rPr>
              <a:t>đó</a:t>
            </a:r>
            <a:r>
              <a:rPr lang="en-US" altLang="en-US" sz="2400" b="0" dirty="0">
                <a:solidFill>
                  <a:srgbClr val="000066"/>
                </a:solidFill>
              </a:rPr>
              <a:t> </a:t>
            </a:r>
            <a:r>
              <a:rPr lang="en-US" altLang="en-US" sz="2400" b="0" dirty="0" err="1">
                <a:solidFill>
                  <a:srgbClr val="000066"/>
                </a:solidFill>
              </a:rPr>
              <a:t>trong</a:t>
            </a:r>
            <a:r>
              <a:rPr lang="en-US" altLang="en-US" sz="2400" b="0" dirty="0">
                <a:solidFill>
                  <a:srgbClr val="000066"/>
                </a:solidFill>
              </a:rPr>
              <a:t> </a:t>
            </a:r>
            <a:r>
              <a:rPr lang="en-US" altLang="en-US" sz="2400" b="0" dirty="0" err="1">
                <a:solidFill>
                  <a:srgbClr val="000066"/>
                </a:solidFill>
              </a:rPr>
              <a:t>bộ</a:t>
            </a:r>
            <a:r>
              <a:rPr lang="en-US" altLang="en-US" sz="2400" b="0" dirty="0">
                <a:solidFill>
                  <a:srgbClr val="000066"/>
                </a:solidFill>
              </a:rPr>
              <a:t> </a:t>
            </a:r>
            <a:r>
              <a:rPr lang="en-US" altLang="en-US" sz="2400" b="0" dirty="0" err="1">
                <a:solidFill>
                  <a:srgbClr val="000066"/>
                </a:solidFill>
              </a:rPr>
              <a:t>nhớ</a:t>
            </a:r>
            <a:endParaRPr lang="en-US" altLang="en-US" sz="2400" b="0" dirty="0">
              <a:solidFill>
                <a:srgbClr val="000066"/>
              </a:solidFill>
            </a:endParaRPr>
          </a:p>
          <a:p>
            <a:pPr eaLnBrk="1" hangingPunct="1">
              <a:lnSpc>
                <a:spcPct val="110000"/>
              </a:lnSpc>
            </a:pPr>
            <a:r>
              <a:rPr lang="en-US" altLang="en-US" sz="2400" b="0" dirty="0">
                <a:solidFill>
                  <a:srgbClr val="000066"/>
                </a:solidFill>
              </a:rPr>
              <a:t>Khi </a:t>
            </a:r>
            <a:r>
              <a:rPr lang="en-US" altLang="en-US" sz="2400" b="0" dirty="0" err="1">
                <a:solidFill>
                  <a:srgbClr val="000066"/>
                </a:solidFill>
              </a:rPr>
              <a:t>khai</a:t>
            </a:r>
            <a:r>
              <a:rPr lang="en-US" altLang="en-US" sz="2400" b="0" dirty="0">
                <a:solidFill>
                  <a:srgbClr val="000066"/>
                </a:solidFill>
              </a:rPr>
              <a:t> </a:t>
            </a:r>
            <a:r>
              <a:rPr lang="en-US" altLang="en-US" sz="2400" b="0" dirty="0" err="1">
                <a:solidFill>
                  <a:srgbClr val="000066"/>
                </a:solidFill>
              </a:rPr>
              <a:t>báo</a:t>
            </a:r>
            <a:r>
              <a:rPr lang="en-US" altLang="en-US" sz="2400" b="0" dirty="0">
                <a:solidFill>
                  <a:srgbClr val="000066"/>
                </a:solidFill>
              </a:rPr>
              <a:t> </a:t>
            </a:r>
            <a:r>
              <a:rPr lang="en-US" altLang="en-US" sz="2400" b="0" dirty="0" err="1">
                <a:solidFill>
                  <a:srgbClr val="000066"/>
                </a:solidFill>
              </a:rPr>
              <a:t>biến</a:t>
            </a:r>
            <a:r>
              <a:rPr lang="en-US" altLang="en-US" sz="2400" b="0" dirty="0">
                <a:solidFill>
                  <a:srgbClr val="000066"/>
                </a:solidFill>
              </a:rPr>
              <a:t>, </a:t>
            </a:r>
            <a:r>
              <a:rPr lang="en-US" altLang="en-US" sz="2400" b="0" dirty="0" err="1">
                <a:solidFill>
                  <a:srgbClr val="000066"/>
                </a:solidFill>
              </a:rPr>
              <a:t>tùy</a:t>
            </a:r>
            <a:r>
              <a:rPr lang="en-US" altLang="en-US" sz="2400" b="0" dirty="0">
                <a:solidFill>
                  <a:srgbClr val="000066"/>
                </a:solidFill>
              </a:rPr>
              <a:t> </a:t>
            </a:r>
            <a:r>
              <a:rPr lang="en-US" altLang="en-US" sz="2400" b="0" dirty="0" err="1">
                <a:solidFill>
                  <a:srgbClr val="000066"/>
                </a:solidFill>
              </a:rPr>
              <a:t>thuộc</a:t>
            </a:r>
            <a:r>
              <a:rPr lang="en-US" altLang="en-US" sz="2400" b="0" dirty="0">
                <a:solidFill>
                  <a:srgbClr val="000066"/>
                </a:solidFill>
              </a:rPr>
              <a:t> </a:t>
            </a:r>
            <a:r>
              <a:rPr lang="en-US" altLang="en-US" sz="2400" b="0" dirty="0" err="1">
                <a:solidFill>
                  <a:srgbClr val="000066"/>
                </a:solidFill>
              </a:rPr>
              <a:t>vào</a:t>
            </a:r>
            <a:r>
              <a:rPr lang="en-US" altLang="en-US" sz="2400" b="0" dirty="0">
                <a:solidFill>
                  <a:srgbClr val="000066"/>
                </a:solidFill>
              </a:rPr>
              <a:t> </a:t>
            </a:r>
            <a:r>
              <a:rPr lang="en-US" altLang="en-US" sz="2400" b="0" dirty="0" err="1">
                <a:solidFill>
                  <a:srgbClr val="000066"/>
                </a:solidFill>
              </a:rPr>
              <a:t>kiểu</a:t>
            </a:r>
            <a:r>
              <a:rPr lang="en-US" altLang="en-US" sz="2400" b="0" dirty="0">
                <a:solidFill>
                  <a:srgbClr val="000066"/>
                </a:solidFill>
              </a:rPr>
              <a:t>, </a:t>
            </a:r>
            <a:r>
              <a:rPr lang="en-US" altLang="en-US" sz="2400" b="0" dirty="0" err="1">
                <a:solidFill>
                  <a:srgbClr val="000066"/>
                </a:solidFill>
              </a:rPr>
              <a:t>biến</a:t>
            </a:r>
            <a:r>
              <a:rPr lang="en-US" altLang="en-US" sz="2400" b="0" dirty="0">
                <a:solidFill>
                  <a:srgbClr val="000066"/>
                </a:solidFill>
              </a:rPr>
              <a:t> </a:t>
            </a:r>
            <a:r>
              <a:rPr lang="en-US" altLang="en-US" sz="2400" b="0" dirty="0" err="1">
                <a:solidFill>
                  <a:srgbClr val="000066"/>
                </a:solidFill>
              </a:rPr>
              <a:t>sẽ</a:t>
            </a:r>
            <a:r>
              <a:rPr lang="en-US" altLang="en-US" sz="2400" b="0" dirty="0">
                <a:solidFill>
                  <a:srgbClr val="000066"/>
                </a:solidFill>
              </a:rPr>
              <a:t> </a:t>
            </a:r>
            <a:r>
              <a:rPr lang="en-US" altLang="en-US" sz="2400" b="0" dirty="0" err="1">
                <a:solidFill>
                  <a:srgbClr val="000066"/>
                </a:solidFill>
              </a:rPr>
              <a:t>được</a:t>
            </a:r>
            <a:r>
              <a:rPr lang="en-US" altLang="en-US" sz="2400" b="0" dirty="0">
                <a:solidFill>
                  <a:srgbClr val="000066"/>
                </a:solidFill>
              </a:rPr>
              <a:t> </a:t>
            </a:r>
            <a:r>
              <a:rPr lang="en-US" altLang="en-US" sz="2400" b="0" dirty="0" err="1">
                <a:solidFill>
                  <a:srgbClr val="000066"/>
                </a:solidFill>
              </a:rPr>
              <a:t>cấp</a:t>
            </a:r>
            <a:r>
              <a:rPr lang="en-US" altLang="en-US" sz="2400" b="0" dirty="0">
                <a:solidFill>
                  <a:srgbClr val="000066"/>
                </a:solidFill>
              </a:rPr>
              <a:t> </a:t>
            </a:r>
            <a:r>
              <a:rPr lang="en-US" altLang="en-US" sz="2400" b="0" dirty="0" err="1">
                <a:solidFill>
                  <a:srgbClr val="000066"/>
                </a:solidFill>
              </a:rPr>
              <a:t>một</a:t>
            </a:r>
            <a:r>
              <a:rPr lang="en-US" altLang="en-US" sz="2400" b="0" dirty="0">
                <a:solidFill>
                  <a:srgbClr val="000066"/>
                </a:solidFill>
              </a:rPr>
              <a:t> </a:t>
            </a:r>
            <a:r>
              <a:rPr lang="en-US" altLang="en-US" sz="2400" b="0" dirty="0" err="1">
                <a:solidFill>
                  <a:srgbClr val="000066"/>
                </a:solidFill>
              </a:rPr>
              <a:t>số</a:t>
            </a:r>
            <a:r>
              <a:rPr lang="en-US" altLang="en-US" sz="2400" b="0" dirty="0">
                <a:solidFill>
                  <a:srgbClr val="000066"/>
                </a:solidFill>
              </a:rPr>
              <a:t> ô </a:t>
            </a:r>
            <a:r>
              <a:rPr lang="en-US" altLang="en-US" sz="2400" b="0" dirty="0" err="1">
                <a:solidFill>
                  <a:srgbClr val="000066"/>
                </a:solidFill>
              </a:rPr>
              <a:t>nhớ</a:t>
            </a:r>
            <a:r>
              <a:rPr lang="en-US" altLang="en-US" sz="2400" b="0" dirty="0">
                <a:solidFill>
                  <a:srgbClr val="000066"/>
                </a:solidFill>
              </a:rPr>
              <a:t> </a:t>
            </a:r>
            <a:r>
              <a:rPr lang="en-US" altLang="en-US" sz="2400" b="0" dirty="0" err="1">
                <a:solidFill>
                  <a:srgbClr val="000066"/>
                </a:solidFill>
              </a:rPr>
              <a:t>liên</a:t>
            </a:r>
            <a:r>
              <a:rPr lang="en-US" altLang="en-US" sz="2400" b="0" dirty="0">
                <a:solidFill>
                  <a:srgbClr val="000066"/>
                </a:solidFill>
              </a:rPr>
              <a:t> </a:t>
            </a:r>
            <a:r>
              <a:rPr lang="en-US" altLang="en-US" sz="2400" b="0" dirty="0" err="1">
                <a:solidFill>
                  <a:srgbClr val="000066"/>
                </a:solidFill>
              </a:rPr>
              <a:t>tục</a:t>
            </a:r>
            <a:r>
              <a:rPr lang="en-US" altLang="en-US" sz="2400" b="0" dirty="0">
                <a:solidFill>
                  <a:srgbClr val="000066"/>
                </a:solidFill>
              </a:rPr>
              <a:t> </a:t>
            </a:r>
            <a:r>
              <a:rPr lang="en-US" altLang="en-US" sz="2400" b="0" dirty="0" err="1">
                <a:solidFill>
                  <a:srgbClr val="000066"/>
                </a:solidFill>
              </a:rPr>
              <a:t>nhau</a:t>
            </a:r>
            <a:endParaRPr lang="en-US" altLang="en-US" sz="2400" b="0" dirty="0">
              <a:solidFill>
                <a:srgbClr val="000066"/>
              </a:solidFill>
            </a:endParaRPr>
          </a:p>
          <a:p>
            <a:pPr lvl="1" eaLnBrk="1" hangingPunct="1">
              <a:lnSpc>
                <a:spcPct val="110000"/>
              </a:lnSpc>
            </a:pPr>
            <a:r>
              <a:rPr lang="vi-VN" altLang="en-US" sz="2000" b="0" dirty="0">
                <a:solidFill>
                  <a:srgbClr val="000066"/>
                </a:solidFill>
              </a:rPr>
              <a:t>VD: </a:t>
            </a:r>
            <a:r>
              <a:rPr lang="en-US" altLang="en-US" sz="2000" b="0" dirty="0" err="1">
                <a:solidFill>
                  <a:srgbClr val="000066"/>
                </a:solidFill>
              </a:rPr>
              <a:t>Biến</a:t>
            </a:r>
            <a:r>
              <a:rPr lang="en-US" altLang="en-US" sz="2000" b="0" dirty="0">
                <a:solidFill>
                  <a:srgbClr val="000066"/>
                </a:solidFill>
              </a:rPr>
              <a:t> </a:t>
            </a:r>
            <a:r>
              <a:rPr lang="en-US" altLang="en-US" sz="2000" b="0" dirty="0">
                <a:solidFill>
                  <a:srgbClr val="0000FF"/>
                </a:solidFill>
              </a:rPr>
              <a:t>int</a:t>
            </a:r>
            <a:r>
              <a:rPr lang="en-US" altLang="en-US" sz="2000" b="0" dirty="0">
                <a:solidFill>
                  <a:srgbClr val="000066"/>
                </a:solidFill>
              </a:rPr>
              <a:t> </a:t>
            </a:r>
            <a:r>
              <a:rPr lang="en-US" altLang="en-US" sz="2000" b="0" dirty="0" err="1">
                <a:solidFill>
                  <a:srgbClr val="000066"/>
                </a:solidFill>
              </a:rPr>
              <a:t>được</a:t>
            </a:r>
            <a:r>
              <a:rPr lang="en-US" altLang="en-US" sz="2000" b="0" dirty="0">
                <a:solidFill>
                  <a:srgbClr val="000066"/>
                </a:solidFill>
              </a:rPr>
              <a:t> </a:t>
            </a:r>
            <a:r>
              <a:rPr lang="en-US" altLang="en-US" sz="2000" b="0" dirty="0" err="1">
                <a:solidFill>
                  <a:srgbClr val="000066"/>
                </a:solidFill>
              </a:rPr>
              <a:t>cấp</a:t>
            </a:r>
            <a:r>
              <a:rPr lang="en-US" altLang="en-US" sz="2000" b="0" dirty="0">
                <a:solidFill>
                  <a:srgbClr val="000066"/>
                </a:solidFill>
              </a:rPr>
              <a:t> </a:t>
            </a:r>
            <a:r>
              <a:rPr lang="vi-VN" altLang="en-US" sz="2000" b="0" dirty="0">
                <a:solidFill>
                  <a:srgbClr val="000066"/>
                </a:solidFill>
              </a:rPr>
              <a:t>4</a:t>
            </a:r>
            <a:r>
              <a:rPr lang="en-US" altLang="en-US" sz="2000" b="0" dirty="0">
                <a:solidFill>
                  <a:srgbClr val="000066"/>
                </a:solidFill>
              </a:rPr>
              <a:t> bytes, </a:t>
            </a:r>
            <a:r>
              <a:rPr lang="en-US" altLang="en-US" sz="2000" b="0" dirty="0">
                <a:solidFill>
                  <a:srgbClr val="0000FF"/>
                </a:solidFill>
              </a:rPr>
              <a:t>float</a:t>
            </a:r>
            <a:r>
              <a:rPr lang="en-US" altLang="en-US" sz="2000" b="0" dirty="0">
                <a:solidFill>
                  <a:srgbClr val="000066"/>
                </a:solidFill>
              </a:rPr>
              <a:t> </a:t>
            </a:r>
            <a:r>
              <a:rPr lang="en-US" altLang="en-US" sz="2000" b="0" dirty="0" err="1">
                <a:solidFill>
                  <a:srgbClr val="000066"/>
                </a:solidFill>
              </a:rPr>
              <a:t>được</a:t>
            </a:r>
            <a:r>
              <a:rPr lang="en-US" altLang="en-US" sz="2000" b="0" dirty="0">
                <a:solidFill>
                  <a:srgbClr val="000066"/>
                </a:solidFill>
              </a:rPr>
              <a:t> </a:t>
            </a:r>
            <a:r>
              <a:rPr lang="en-US" altLang="en-US" sz="2000" b="0" dirty="0" err="1">
                <a:solidFill>
                  <a:srgbClr val="000066"/>
                </a:solidFill>
              </a:rPr>
              <a:t>cấp</a:t>
            </a:r>
            <a:r>
              <a:rPr lang="en-US" altLang="en-US" sz="2000" b="0" dirty="0">
                <a:solidFill>
                  <a:srgbClr val="000066"/>
                </a:solidFill>
              </a:rPr>
              <a:t> 4 bytes,..</a:t>
            </a:r>
          </a:p>
          <a:p>
            <a:pPr lvl="1" eaLnBrk="1" hangingPunct="1">
              <a:lnSpc>
                <a:spcPct val="110000"/>
              </a:lnSpc>
            </a:pPr>
            <a:r>
              <a:rPr lang="en-US" altLang="en-US" sz="2000" b="0" dirty="0" err="1">
                <a:solidFill>
                  <a:srgbClr val="000066"/>
                </a:solidFill>
              </a:rPr>
              <a:t>Địa</a:t>
            </a:r>
            <a:r>
              <a:rPr lang="en-US" altLang="en-US" sz="2000" b="0" dirty="0">
                <a:solidFill>
                  <a:srgbClr val="000066"/>
                </a:solidFill>
              </a:rPr>
              <a:t> </a:t>
            </a:r>
            <a:r>
              <a:rPr lang="en-US" altLang="en-US" sz="2000" b="0" dirty="0" err="1">
                <a:solidFill>
                  <a:srgbClr val="000066"/>
                </a:solidFill>
              </a:rPr>
              <a:t>chỉ</a:t>
            </a:r>
            <a:r>
              <a:rPr lang="en-US" altLang="en-US" sz="2000" b="0" dirty="0">
                <a:solidFill>
                  <a:srgbClr val="000066"/>
                </a:solidFill>
              </a:rPr>
              <a:t> </a:t>
            </a:r>
            <a:r>
              <a:rPr lang="en-US" altLang="en-US" sz="2000" b="0" dirty="0" err="1">
                <a:solidFill>
                  <a:srgbClr val="000066"/>
                </a:solidFill>
              </a:rPr>
              <a:t>của</a:t>
            </a:r>
            <a:r>
              <a:rPr lang="en-US" altLang="en-US" sz="2000" b="0" dirty="0">
                <a:solidFill>
                  <a:srgbClr val="000066"/>
                </a:solidFill>
              </a:rPr>
              <a:t> </a:t>
            </a:r>
            <a:r>
              <a:rPr lang="en-US" altLang="en-US" sz="2000" b="0" dirty="0" err="1">
                <a:solidFill>
                  <a:srgbClr val="000066"/>
                </a:solidFill>
              </a:rPr>
              <a:t>biến</a:t>
            </a:r>
            <a:r>
              <a:rPr lang="en-US" altLang="en-US" sz="2000" b="0" dirty="0">
                <a:solidFill>
                  <a:srgbClr val="000066"/>
                </a:solidFill>
              </a:rPr>
              <a:t>, </a:t>
            </a:r>
            <a:r>
              <a:rPr lang="en-US" altLang="en-US" sz="2000" b="0" dirty="0" err="1">
                <a:solidFill>
                  <a:srgbClr val="000066"/>
                </a:solidFill>
              </a:rPr>
              <a:t>là</a:t>
            </a:r>
            <a:r>
              <a:rPr lang="en-US" altLang="en-US" sz="2000" b="0" dirty="0">
                <a:solidFill>
                  <a:srgbClr val="000066"/>
                </a:solidFill>
              </a:rPr>
              <a:t> </a:t>
            </a:r>
            <a:r>
              <a:rPr lang="en-US" altLang="en-US" sz="2000" b="0" dirty="0" err="1">
                <a:solidFill>
                  <a:srgbClr val="000066"/>
                </a:solidFill>
              </a:rPr>
              <a:t>địa</a:t>
            </a:r>
            <a:r>
              <a:rPr lang="en-US" altLang="en-US" sz="2000" b="0" dirty="0">
                <a:solidFill>
                  <a:srgbClr val="000066"/>
                </a:solidFill>
              </a:rPr>
              <a:t> </a:t>
            </a:r>
            <a:r>
              <a:rPr lang="en-US" altLang="en-US" sz="2000" b="0" dirty="0" err="1">
                <a:solidFill>
                  <a:srgbClr val="000066"/>
                </a:solidFill>
              </a:rPr>
              <a:t>chỉ</a:t>
            </a:r>
            <a:r>
              <a:rPr lang="en-US" altLang="en-US" sz="2000" b="0" dirty="0">
                <a:solidFill>
                  <a:srgbClr val="000066"/>
                </a:solidFill>
              </a:rPr>
              <a:t> </a:t>
            </a:r>
            <a:r>
              <a:rPr lang="en-US" altLang="en-US" sz="2000" b="0" dirty="0" err="1">
                <a:solidFill>
                  <a:srgbClr val="000066"/>
                </a:solidFill>
              </a:rPr>
              <a:t>của</a:t>
            </a:r>
            <a:r>
              <a:rPr lang="en-US" altLang="en-US" sz="2000" b="0" dirty="0">
                <a:solidFill>
                  <a:srgbClr val="000066"/>
                </a:solidFill>
              </a:rPr>
              <a:t> byte </a:t>
            </a:r>
            <a:r>
              <a:rPr lang="en-US" altLang="en-US" sz="2000" b="0" dirty="0" err="1">
                <a:solidFill>
                  <a:srgbClr val="000066"/>
                </a:solidFill>
              </a:rPr>
              <a:t>đầu</a:t>
            </a:r>
            <a:r>
              <a:rPr lang="en-US" altLang="en-US" sz="2000" b="0" dirty="0">
                <a:solidFill>
                  <a:srgbClr val="000066"/>
                </a:solidFill>
              </a:rPr>
              <a:t> </a:t>
            </a:r>
            <a:r>
              <a:rPr lang="en-US" altLang="en-US" sz="2000" b="0" dirty="0" err="1">
                <a:solidFill>
                  <a:srgbClr val="000066"/>
                </a:solidFill>
              </a:rPr>
              <a:t>tiên</a:t>
            </a:r>
            <a:r>
              <a:rPr lang="en-US" altLang="en-US" sz="2000" b="0" dirty="0">
                <a:solidFill>
                  <a:srgbClr val="000066"/>
                </a:solidFill>
              </a:rPr>
              <a:t> </a:t>
            </a:r>
            <a:r>
              <a:rPr lang="en-US" altLang="en-US" sz="2000" b="0" dirty="0" err="1">
                <a:solidFill>
                  <a:srgbClr val="000066"/>
                </a:solidFill>
              </a:rPr>
              <a:t>trong</a:t>
            </a:r>
            <a:r>
              <a:rPr lang="en-US" altLang="en-US" sz="2000" b="0" dirty="0">
                <a:solidFill>
                  <a:srgbClr val="000066"/>
                </a:solidFill>
              </a:rPr>
              <a:t> </a:t>
            </a:r>
            <a:r>
              <a:rPr lang="en-US" altLang="en-US" sz="2000" b="0" dirty="0" err="1">
                <a:solidFill>
                  <a:srgbClr val="000066"/>
                </a:solidFill>
              </a:rPr>
              <a:t>số</a:t>
            </a:r>
            <a:r>
              <a:rPr lang="en-US" altLang="en-US" sz="2000" b="0" dirty="0">
                <a:solidFill>
                  <a:srgbClr val="000066"/>
                </a:solidFill>
              </a:rPr>
              <a:t> </a:t>
            </a:r>
            <a:r>
              <a:rPr lang="en-US" altLang="en-US" sz="2000" b="0" dirty="0" err="1">
                <a:solidFill>
                  <a:srgbClr val="000066"/>
                </a:solidFill>
              </a:rPr>
              <a:t>các</a:t>
            </a:r>
            <a:r>
              <a:rPr lang="en-US" altLang="en-US" sz="2000" b="0" dirty="0">
                <a:solidFill>
                  <a:srgbClr val="000066"/>
                </a:solidFill>
              </a:rPr>
              <a:t> byte </a:t>
            </a:r>
            <a:r>
              <a:rPr lang="en-US" altLang="en-US" sz="2000" b="0" dirty="0" err="1">
                <a:solidFill>
                  <a:srgbClr val="000066"/>
                </a:solidFill>
              </a:rPr>
              <a:t>được</a:t>
            </a:r>
            <a:r>
              <a:rPr lang="en-US" altLang="en-US" sz="2000" b="0" dirty="0">
                <a:solidFill>
                  <a:srgbClr val="000066"/>
                </a:solidFill>
              </a:rPr>
              <a:t> </a:t>
            </a:r>
            <a:r>
              <a:rPr lang="en-US" altLang="en-US" sz="2000" b="0" dirty="0" err="1">
                <a:solidFill>
                  <a:srgbClr val="000066"/>
                </a:solidFill>
              </a:rPr>
              <a:t>cấp</a:t>
            </a:r>
            <a:endParaRPr lang="en-US" altLang="en-US" sz="2000" b="0" dirty="0">
              <a:solidFill>
                <a:srgbClr val="000066"/>
              </a:solidFill>
            </a:endParaRPr>
          </a:p>
          <a:p>
            <a:pPr lvl="1" eaLnBrk="1" hangingPunct="1">
              <a:lnSpc>
                <a:spcPct val="110000"/>
              </a:lnSpc>
            </a:pPr>
            <a:r>
              <a:rPr lang="en-US" altLang="en-US" sz="2000" b="0" dirty="0">
                <a:solidFill>
                  <a:srgbClr val="000066"/>
                </a:solidFill>
              </a:rPr>
              <a:t>Khi </a:t>
            </a:r>
            <a:r>
              <a:rPr lang="en-US" altLang="en-US" sz="2000" b="0" dirty="0" err="1">
                <a:solidFill>
                  <a:srgbClr val="000066"/>
                </a:solidFill>
              </a:rPr>
              <a:t>gán</a:t>
            </a:r>
            <a:r>
              <a:rPr lang="en-US" altLang="en-US" sz="2000" b="0" dirty="0">
                <a:solidFill>
                  <a:srgbClr val="000066"/>
                </a:solidFill>
              </a:rPr>
              <a:t> </a:t>
            </a:r>
            <a:r>
              <a:rPr lang="en-US" altLang="en-US" sz="2000" b="0" dirty="0" err="1">
                <a:solidFill>
                  <a:srgbClr val="000066"/>
                </a:solidFill>
              </a:rPr>
              <a:t>giá</a:t>
            </a:r>
            <a:r>
              <a:rPr lang="en-US" altLang="en-US" sz="2000" b="0" dirty="0">
                <a:solidFill>
                  <a:srgbClr val="000066"/>
                </a:solidFill>
              </a:rPr>
              <a:t> </a:t>
            </a:r>
            <a:r>
              <a:rPr lang="en-US" altLang="en-US" sz="2000" b="0" dirty="0" err="1">
                <a:solidFill>
                  <a:srgbClr val="000066"/>
                </a:solidFill>
              </a:rPr>
              <a:t>trị</a:t>
            </a:r>
            <a:r>
              <a:rPr lang="en-US" altLang="en-US" sz="2000" b="0" dirty="0">
                <a:solidFill>
                  <a:srgbClr val="000066"/>
                </a:solidFill>
              </a:rPr>
              <a:t> </a:t>
            </a:r>
            <a:r>
              <a:rPr lang="en-US" altLang="en-US" sz="2000" b="0" dirty="0" err="1">
                <a:solidFill>
                  <a:srgbClr val="000066"/>
                </a:solidFill>
              </a:rPr>
              <a:t>cho</a:t>
            </a:r>
            <a:r>
              <a:rPr lang="en-US" altLang="en-US" sz="2000" b="0" dirty="0">
                <a:solidFill>
                  <a:srgbClr val="000066"/>
                </a:solidFill>
              </a:rPr>
              <a:t> </a:t>
            </a:r>
            <a:r>
              <a:rPr lang="en-US" altLang="en-US" sz="2000" b="0" dirty="0" err="1">
                <a:solidFill>
                  <a:srgbClr val="000066"/>
                </a:solidFill>
              </a:rPr>
              <a:t>biến</a:t>
            </a:r>
            <a:r>
              <a:rPr lang="en-US" altLang="en-US" sz="2000" b="0" dirty="0">
                <a:solidFill>
                  <a:srgbClr val="000066"/>
                </a:solidFill>
              </a:rPr>
              <a:t>, </a:t>
            </a:r>
            <a:r>
              <a:rPr lang="en-US" altLang="en-US" sz="2000" b="0" dirty="0" err="1">
                <a:solidFill>
                  <a:srgbClr val="000066"/>
                </a:solidFill>
              </a:rPr>
              <a:t>nội</a:t>
            </a:r>
            <a:r>
              <a:rPr lang="en-US" altLang="en-US" sz="2000" b="0" dirty="0">
                <a:solidFill>
                  <a:srgbClr val="000066"/>
                </a:solidFill>
              </a:rPr>
              <a:t> dung </a:t>
            </a:r>
            <a:r>
              <a:rPr lang="en-US" altLang="en-US" sz="2000" b="0" dirty="0" err="1">
                <a:solidFill>
                  <a:srgbClr val="000066"/>
                </a:solidFill>
              </a:rPr>
              <a:t>các</a:t>
            </a:r>
            <a:r>
              <a:rPr lang="en-US" altLang="en-US" sz="2000" b="0" dirty="0">
                <a:solidFill>
                  <a:srgbClr val="000066"/>
                </a:solidFill>
              </a:rPr>
              <a:t> byte </a:t>
            </a:r>
            <a:r>
              <a:rPr lang="en-US" altLang="en-US" sz="2000" b="0" dirty="0" err="1">
                <a:solidFill>
                  <a:srgbClr val="000066"/>
                </a:solidFill>
              </a:rPr>
              <a:t>cung</a:t>
            </a:r>
            <a:r>
              <a:rPr lang="en-US" altLang="en-US" sz="2000" b="0" dirty="0">
                <a:solidFill>
                  <a:srgbClr val="000066"/>
                </a:solidFill>
              </a:rPr>
              <a:t> </a:t>
            </a:r>
            <a:r>
              <a:rPr lang="en-US" altLang="en-US" sz="2000" b="0" dirty="0" err="1">
                <a:solidFill>
                  <a:srgbClr val="000066"/>
                </a:solidFill>
              </a:rPr>
              <a:t>cấp</a:t>
            </a:r>
            <a:r>
              <a:rPr lang="en-US" altLang="en-US" sz="2000" b="0" dirty="0">
                <a:solidFill>
                  <a:srgbClr val="000066"/>
                </a:solidFill>
              </a:rPr>
              <a:t> </a:t>
            </a:r>
            <a:r>
              <a:rPr lang="en-US" altLang="en-US" sz="2000" b="0" dirty="0" err="1">
                <a:solidFill>
                  <a:srgbClr val="000066"/>
                </a:solidFill>
              </a:rPr>
              <a:t>cho</a:t>
            </a:r>
            <a:r>
              <a:rPr lang="en-US" altLang="en-US" sz="2000" b="0" dirty="0">
                <a:solidFill>
                  <a:srgbClr val="000066"/>
                </a:solidFill>
              </a:rPr>
              <a:t> </a:t>
            </a:r>
            <a:r>
              <a:rPr lang="en-US" altLang="en-US" sz="2000" b="0" dirty="0" err="1">
                <a:solidFill>
                  <a:srgbClr val="000066"/>
                </a:solidFill>
              </a:rPr>
              <a:t>biến</a:t>
            </a:r>
            <a:r>
              <a:rPr lang="en-US" altLang="en-US" sz="2000" b="0" dirty="0">
                <a:solidFill>
                  <a:srgbClr val="000066"/>
                </a:solidFill>
              </a:rPr>
              <a:t> </a:t>
            </a:r>
            <a:r>
              <a:rPr lang="en-US" altLang="en-US" sz="2000" b="0" dirty="0" err="1">
                <a:solidFill>
                  <a:srgbClr val="000066"/>
                </a:solidFill>
              </a:rPr>
              <a:t>sẽ</a:t>
            </a:r>
            <a:r>
              <a:rPr lang="en-US" altLang="en-US" sz="2000" b="0" dirty="0">
                <a:solidFill>
                  <a:srgbClr val="000066"/>
                </a:solidFill>
              </a:rPr>
              <a:t> </a:t>
            </a:r>
            <a:r>
              <a:rPr lang="en-US" altLang="en-US" sz="2000" b="0" dirty="0" err="1">
                <a:solidFill>
                  <a:srgbClr val="000066"/>
                </a:solidFill>
              </a:rPr>
              <a:t>thay</a:t>
            </a:r>
            <a:r>
              <a:rPr lang="en-US" altLang="en-US" sz="2000" b="0" dirty="0">
                <a:solidFill>
                  <a:srgbClr val="000066"/>
                </a:solidFill>
              </a:rPr>
              <a:t> </a:t>
            </a:r>
            <a:r>
              <a:rPr lang="en-US" altLang="en-US" sz="2000" b="0" dirty="0" err="1">
                <a:solidFill>
                  <a:srgbClr val="000066"/>
                </a:solidFill>
              </a:rPr>
              <a:t>đổi</a:t>
            </a:r>
            <a:endParaRPr lang="en-US" altLang="en-US" sz="2000" b="0" dirty="0">
              <a:solidFill>
                <a:srgbClr val="000066"/>
              </a:solidFill>
            </a:endParaRPr>
          </a:p>
        </p:txBody>
      </p:sp>
      <p:sp>
        <p:nvSpPr>
          <p:cNvPr id="2" name="Slide Number Placeholder 1">
            <a:extLst>
              <a:ext uri="{FF2B5EF4-FFF2-40B4-BE49-F238E27FC236}">
                <a16:creationId xmlns:a16="http://schemas.microsoft.com/office/drawing/2014/main" id="{A1D5BDDB-325C-4F6F-BDB9-8790B14682A7}"/>
              </a:ext>
            </a:extLst>
          </p:cNvPr>
          <p:cNvSpPr>
            <a:spLocks noGrp="1"/>
          </p:cNvSpPr>
          <p:nvPr>
            <p:ph type="sldNum" sz="quarter" idx="12"/>
          </p:nvPr>
        </p:nvSpPr>
        <p:spPr/>
        <p:txBody>
          <a:bodyPr/>
          <a:lstStyle/>
          <a:p>
            <a:pPr>
              <a:defRPr/>
            </a:pPr>
            <a:fld id="{433BCE07-93B6-431C-B811-61266185107F}" type="slidenum">
              <a:rPr lang="en-US" altLang="en-US" smtClean="0"/>
              <a:pPr>
                <a:defRPr/>
              </a:pPr>
              <a:t>59</a:t>
            </a:fld>
            <a:endParaRPr lang="en-US"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63" name="Rectangle 2"/>
          <p:cNvSpPr>
            <a:spLocks noGrp="1" noChangeArrowheads="1"/>
          </p:cNvSpPr>
          <p:nvPr>
            <p:ph type="title"/>
          </p:nvPr>
        </p:nvSpPr>
        <p:spPr>
          <a:xfrm>
            <a:off x="228600" y="122237"/>
            <a:ext cx="8534400" cy="944563"/>
          </a:xfrm>
        </p:spPr>
        <p:txBody>
          <a:bodyPr/>
          <a:lstStyle/>
          <a:p>
            <a:r>
              <a:rPr lang="en-US" altLang="en-US"/>
              <a:t>Giới thiệu</a:t>
            </a:r>
          </a:p>
        </p:txBody>
      </p:sp>
      <p:sp>
        <p:nvSpPr>
          <p:cNvPr id="1245191" name="Rectangle 3"/>
          <p:cNvSpPr>
            <a:spLocks noChangeArrowheads="1"/>
          </p:cNvSpPr>
          <p:nvPr/>
        </p:nvSpPr>
        <p:spPr bwMode="auto">
          <a:xfrm>
            <a:off x="304800" y="990600"/>
            <a:ext cx="8534400" cy="569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eaLnBrk="1" hangingPunct="1"/>
            <a:r>
              <a:rPr lang="en-US" altLang="en-US" sz="2800" b="0" dirty="0">
                <a:solidFill>
                  <a:srgbClr val="220076"/>
                </a:solidFill>
              </a:rPr>
              <a:t>Trong </a:t>
            </a:r>
            <a:r>
              <a:rPr lang="en-US" altLang="en-US" sz="2800" b="0" dirty="0" err="1">
                <a:solidFill>
                  <a:srgbClr val="220076"/>
                </a:solidFill>
              </a:rPr>
              <a:t>thực</a:t>
            </a:r>
            <a:r>
              <a:rPr lang="en-US" altLang="en-US" sz="2800" b="0" dirty="0">
                <a:solidFill>
                  <a:srgbClr val="220076"/>
                </a:solidFill>
              </a:rPr>
              <a:t> </a:t>
            </a:r>
            <a:r>
              <a:rPr lang="en-US" altLang="en-US" sz="2800" b="0" dirty="0" err="1">
                <a:solidFill>
                  <a:srgbClr val="220076"/>
                </a:solidFill>
              </a:rPr>
              <a:t>tế</a:t>
            </a:r>
            <a:r>
              <a:rPr lang="en-US" altLang="en-US" sz="2800" b="0" dirty="0">
                <a:solidFill>
                  <a:srgbClr val="220076"/>
                </a:solidFill>
              </a:rPr>
              <a:t>, </a:t>
            </a:r>
            <a:r>
              <a:rPr lang="en-US" altLang="en-US" sz="2800" b="0" dirty="0" err="1">
                <a:solidFill>
                  <a:srgbClr val="220076"/>
                </a:solidFill>
              </a:rPr>
              <a:t>thường</a:t>
            </a:r>
            <a:r>
              <a:rPr lang="en-US" altLang="en-US" sz="2800" b="0" dirty="0">
                <a:solidFill>
                  <a:srgbClr val="220076"/>
                </a:solidFill>
              </a:rPr>
              <a:t> </a:t>
            </a:r>
            <a:r>
              <a:rPr lang="en-US" altLang="en-US" sz="2800" b="0" dirty="0" err="1">
                <a:solidFill>
                  <a:srgbClr val="220076"/>
                </a:solidFill>
              </a:rPr>
              <a:t>gặp</a:t>
            </a:r>
            <a:r>
              <a:rPr lang="en-US" altLang="en-US" sz="2800" b="0" dirty="0">
                <a:solidFill>
                  <a:srgbClr val="220076"/>
                </a:solidFill>
              </a:rPr>
              <a:t> </a:t>
            </a:r>
            <a:r>
              <a:rPr lang="en-US" altLang="en-US" sz="2800" b="0" dirty="0" err="1">
                <a:solidFill>
                  <a:srgbClr val="220076"/>
                </a:solidFill>
              </a:rPr>
              <a:t>các</a:t>
            </a:r>
            <a:r>
              <a:rPr lang="en-US" altLang="en-US" sz="2800" b="0" dirty="0">
                <a:solidFill>
                  <a:srgbClr val="220076"/>
                </a:solidFill>
              </a:rPr>
              <a:t> </a:t>
            </a:r>
            <a:r>
              <a:rPr lang="en-US" altLang="en-US" sz="2800" b="0" dirty="0" err="1">
                <a:solidFill>
                  <a:srgbClr val="220076"/>
                </a:solidFill>
              </a:rPr>
              <a:t>đối</a:t>
            </a:r>
            <a:r>
              <a:rPr lang="en-US" altLang="en-US" sz="2800" b="0" dirty="0">
                <a:solidFill>
                  <a:srgbClr val="220076"/>
                </a:solidFill>
              </a:rPr>
              <a:t> </a:t>
            </a:r>
            <a:r>
              <a:rPr lang="en-US" altLang="en-US" sz="2800" b="0" dirty="0" err="1">
                <a:solidFill>
                  <a:srgbClr val="220076"/>
                </a:solidFill>
              </a:rPr>
              <a:t>tượng</a:t>
            </a:r>
            <a:r>
              <a:rPr lang="en-US" altLang="en-US" sz="2800" b="0" dirty="0">
                <a:solidFill>
                  <a:srgbClr val="220076"/>
                </a:solidFill>
              </a:rPr>
              <a:t> </a:t>
            </a:r>
            <a:r>
              <a:rPr lang="en-US" altLang="en-US" sz="2800" b="0" dirty="0" err="1">
                <a:solidFill>
                  <a:srgbClr val="220076"/>
                </a:solidFill>
              </a:rPr>
              <a:t>có</a:t>
            </a:r>
            <a:r>
              <a:rPr lang="en-US" altLang="en-US" sz="2800" b="0" dirty="0">
                <a:solidFill>
                  <a:srgbClr val="220076"/>
                </a:solidFill>
              </a:rPr>
              <a:t> </a:t>
            </a:r>
            <a:r>
              <a:rPr lang="en-US" altLang="en-US" sz="2800" b="0" dirty="0" err="1">
                <a:solidFill>
                  <a:srgbClr val="220076"/>
                </a:solidFill>
              </a:rPr>
              <a:t>tính</a:t>
            </a:r>
            <a:r>
              <a:rPr lang="en-US" altLang="en-US" sz="2800" b="0" dirty="0">
                <a:solidFill>
                  <a:srgbClr val="220076"/>
                </a:solidFill>
              </a:rPr>
              <a:t> </a:t>
            </a:r>
            <a:r>
              <a:rPr lang="en-US" altLang="en-US" sz="2800" b="0" dirty="0" err="1">
                <a:solidFill>
                  <a:srgbClr val="220076"/>
                </a:solidFill>
              </a:rPr>
              <a:t>chất</a:t>
            </a:r>
            <a:r>
              <a:rPr lang="en-US" altLang="en-US" sz="2800" b="0" dirty="0">
                <a:solidFill>
                  <a:srgbClr val="220076"/>
                </a:solidFill>
              </a:rPr>
              <a:t> </a:t>
            </a:r>
            <a:r>
              <a:rPr lang="en-US" altLang="en-US" sz="2800" b="0" dirty="0" err="1">
                <a:solidFill>
                  <a:srgbClr val="220076"/>
                </a:solidFill>
              </a:rPr>
              <a:t>chung</a:t>
            </a:r>
            <a:endParaRPr lang="en-US" altLang="en-US" sz="2800" b="0" dirty="0">
              <a:solidFill>
                <a:srgbClr val="220076"/>
              </a:solidFill>
            </a:endParaRPr>
          </a:p>
          <a:p>
            <a:pPr lvl="1" eaLnBrk="1" hangingPunct="1"/>
            <a:r>
              <a:rPr lang="en-US" altLang="en-US" sz="2400" b="0" dirty="0" err="1">
                <a:solidFill>
                  <a:srgbClr val="220076"/>
                </a:solidFill>
              </a:rPr>
              <a:t>Tháng</a:t>
            </a:r>
            <a:r>
              <a:rPr lang="en-US" altLang="en-US" sz="2400" b="0" dirty="0">
                <a:solidFill>
                  <a:srgbClr val="220076"/>
                </a:solidFill>
              </a:rPr>
              <a:t> </a:t>
            </a:r>
            <a:r>
              <a:rPr lang="en-US" altLang="en-US" sz="2400" b="0" dirty="0" err="1">
                <a:solidFill>
                  <a:srgbClr val="220076"/>
                </a:solidFill>
              </a:rPr>
              <a:t>trong</a:t>
            </a:r>
            <a:r>
              <a:rPr lang="en-US" altLang="en-US" sz="2400" b="0" dirty="0">
                <a:solidFill>
                  <a:srgbClr val="220076"/>
                </a:solidFill>
              </a:rPr>
              <a:t> </a:t>
            </a:r>
            <a:r>
              <a:rPr lang="en-US" altLang="en-US" sz="2400" b="0" dirty="0" err="1">
                <a:solidFill>
                  <a:srgbClr val="220076"/>
                </a:solidFill>
              </a:rPr>
              <a:t>năm</a:t>
            </a:r>
            <a:endParaRPr lang="en-US" altLang="en-US" sz="2400" b="0" dirty="0">
              <a:solidFill>
                <a:srgbClr val="220076"/>
              </a:solidFill>
            </a:endParaRPr>
          </a:p>
          <a:p>
            <a:pPr lvl="1" eaLnBrk="1" hangingPunct="1"/>
            <a:r>
              <a:rPr lang="en-US" altLang="en-US" sz="2400" b="0" dirty="0" err="1">
                <a:solidFill>
                  <a:srgbClr val="220076"/>
                </a:solidFill>
              </a:rPr>
              <a:t>Điểm</a:t>
            </a:r>
            <a:r>
              <a:rPr lang="en-US" altLang="en-US" sz="2400" b="0" dirty="0">
                <a:solidFill>
                  <a:srgbClr val="220076"/>
                </a:solidFill>
              </a:rPr>
              <a:t> </a:t>
            </a:r>
            <a:r>
              <a:rPr lang="en-US" altLang="en-US" sz="2400" b="0" dirty="0" err="1">
                <a:solidFill>
                  <a:srgbClr val="220076"/>
                </a:solidFill>
              </a:rPr>
              <a:t>trung</a:t>
            </a:r>
            <a:r>
              <a:rPr lang="en-US" altLang="en-US" sz="2400" b="0" dirty="0">
                <a:solidFill>
                  <a:srgbClr val="220076"/>
                </a:solidFill>
              </a:rPr>
              <a:t> </a:t>
            </a:r>
            <a:r>
              <a:rPr lang="en-US" altLang="en-US" sz="2400" b="0" dirty="0" err="1">
                <a:solidFill>
                  <a:srgbClr val="220076"/>
                </a:solidFill>
              </a:rPr>
              <a:t>bình</a:t>
            </a:r>
            <a:r>
              <a:rPr lang="en-US" altLang="en-US" sz="2400" b="0" dirty="0">
                <a:solidFill>
                  <a:srgbClr val="220076"/>
                </a:solidFill>
              </a:rPr>
              <a:t> </a:t>
            </a:r>
            <a:r>
              <a:rPr lang="en-US" altLang="en-US" sz="2400" b="0" dirty="0" err="1">
                <a:solidFill>
                  <a:srgbClr val="220076"/>
                </a:solidFill>
              </a:rPr>
              <a:t>của</a:t>
            </a:r>
            <a:r>
              <a:rPr lang="en-US" altLang="en-US" sz="2400" b="0" dirty="0">
                <a:solidFill>
                  <a:srgbClr val="220076"/>
                </a:solidFill>
              </a:rPr>
              <a:t> </a:t>
            </a:r>
            <a:r>
              <a:rPr lang="en-US" altLang="en-US" sz="2400" b="0" dirty="0" err="1">
                <a:solidFill>
                  <a:srgbClr val="220076"/>
                </a:solidFill>
              </a:rPr>
              <a:t>sinh</a:t>
            </a:r>
            <a:r>
              <a:rPr lang="en-US" altLang="en-US" sz="2400" b="0" dirty="0">
                <a:solidFill>
                  <a:srgbClr val="220076"/>
                </a:solidFill>
              </a:rPr>
              <a:t> </a:t>
            </a:r>
            <a:r>
              <a:rPr lang="en-US" altLang="en-US" sz="2400" b="0" dirty="0" err="1">
                <a:solidFill>
                  <a:srgbClr val="220076"/>
                </a:solidFill>
              </a:rPr>
              <a:t>viên</a:t>
            </a:r>
            <a:r>
              <a:rPr lang="en-US" altLang="en-US" sz="2400" b="0" dirty="0">
                <a:solidFill>
                  <a:srgbClr val="220076"/>
                </a:solidFill>
              </a:rPr>
              <a:t> </a:t>
            </a:r>
            <a:r>
              <a:rPr lang="en-US" altLang="en-US" sz="2400" b="0" dirty="0" err="1">
                <a:solidFill>
                  <a:srgbClr val="220076"/>
                </a:solidFill>
              </a:rPr>
              <a:t>trong</a:t>
            </a:r>
            <a:r>
              <a:rPr lang="en-US" altLang="en-US" sz="2400" b="0" dirty="0">
                <a:solidFill>
                  <a:srgbClr val="220076"/>
                </a:solidFill>
              </a:rPr>
              <a:t> </a:t>
            </a:r>
            <a:r>
              <a:rPr lang="en-US" altLang="en-US" sz="2400" b="0" dirty="0" err="1">
                <a:solidFill>
                  <a:srgbClr val="220076"/>
                </a:solidFill>
              </a:rPr>
              <a:t>lớp</a:t>
            </a:r>
            <a:endParaRPr lang="en-US" altLang="en-US" sz="2400" b="0" dirty="0">
              <a:solidFill>
                <a:srgbClr val="220076"/>
              </a:solidFill>
            </a:endParaRPr>
          </a:p>
          <a:p>
            <a:pPr eaLnBrk="1" hangingPunct="1"/>
            <a:r>
              <a:rPr lang="en-US" altLang="en-US" sz="2800" b="0" dirty="0" err="1">
                <a:solidFill>
                  <a:srgbClr val="220076"/>
                </a:solidFill>
              </a:rPr>
              <a:t>Các</a:t>
            </a:r>
            <a:r>
              <a:rPr lang="en-US" altLang="en-US" sz="2800" b="0" dirty="0">
                <a:solidFill>
                  <a:srgbClr val="220076"/>
                </a:solidFill>
              </a:rPr>
              <a:t> </a:t>
            </a:r>
            <a:r>
              <a:rPr lang="en-US" altLang="en-US" sz="2800" b="0" dirty="0" err="1">
                <a:solidFill>
                  <a:srgbClr val="220076"/>
                </a:solidFill>
              </a:rPr>
              <a:t>đối</a:t>
            </a:r>
            <a:r>
              <a:rPr lang="en-US" altLang="en-US" sz="2800" b="0" dirty="0">
                <a:solidFill>
                  <a:srgbClr val="220076"/>
                </a:solidFill>
              </a:rPr>
              <a:t> </a:t>
            </a:r>
            <a:r>
              <a:rPr lang="en-US" altLang="en-US" sz="2800" b="0" dirty="0" err="1">
                <a:solidFill>
                  <a:srgbClr val="220076"/>
                </a:solidFill>
              </a:rPr>
              <a:t>tượng</a:t>
            </a:r>
            <a:r>
              <a:rPr lang="en-US" altLang="en-US" sz="2800" b="0" dirty="0">
                <a:solidFill>
                  <a:srgbClr val="220076"/>
                </a:solidFill>
              </a:rPr>
              <a:t> </a:t>
            </a:r>
            <a:r>
              <a:rPr lang="en-US" altLang="en-US" sz="2800" b="0" dirty="0" err="1">
                <a:solidFill>
                  <a:srgbClr val="220076"/>
                </a:solidFill>
              </a:rPr>
              <a:t>được</a:t>
            </a:r>
            <a:r>
              <a:rPr lang="en-US" altLang="en-US" sz="2800" b="0" dirty="0">
                <a:solidFill>
                  <a:srgbClr val="220076"/>
                </a:solidFill>
              </a:rPr>
              <a:t> </a:t>
            </a:r>
            <a:r>
              <a:rPr lang="en-US" altLang="en-US" sz="2800" b="0" dirty="0" err="1">
                <a:solidFill>
                  <a:srgbClr val="220076"/>
                </a:solidFill>
              </a:rPr>
              <a:t>nhóm</a:t>
            </a:r>
            <a:r>
              <a:rPr lang="en-US" altLang="en-US" sz="2800" b="0" dirty="0">
                <a:solidFill>
                  <a:srgbClr val="220076"/>
                </a:solidFill>
              </a:rPr>
              <a:t> </a:t>
            </a:r>
            <a:r>
              <a:rPr lang="en-US" altLang="en-US" sz="2800" b="0" dirty="0" err="1">
                <a:solidFill>
                  <a:srgbClr val="220076"/>
                </a:solidFill>
              </a:rPr>
              <a:t>lại</a:t>
            </a:r>
            <a:r>
              <a:rPr lang="en-US" altLang="en-US" sz="2800" b="0" dirty="0">
                <a:solidFill>
                  <a:srgbClr val="220076"/>
                </a:solidFill>
              </a:rPr>
              <a:t> </a:t>
            </a:r>
            <a:r>
              <a:rPr lang="en-US" altLang="en-US" sz="2800" b="0" dirty="0" err="1">
                <a:solidFill>
                  <a:srgbClr val="220076"/>
                </a:solidFill>
              </a:rPr>
              <a:t>dưới</a:t>
            </a:r>
            <a:r>
              <a:rPr lang="en-US" altLang="en-US" sz="2800" b="0" dirty="0">
                <a:solidFill>
                  <a:srgbClr val="220076"/>
                </a:solidFill>
              </a:rPr>
              <a:t> </a:t>
            </a:r>
            <a:r>
              <a:rPr lang="en-US" altLang="en-US" sz="2800" b="0" dirty="0" err="1">
                <a:solidFill>
                  <a:srgbClr val="220076"/>
                </a:solidFill>
              </a:rPr>
              <a:t>một</a:t>
            </a:r>
            <a:r>
              <a:rPr lang="en-US" altLang="en-US" sz="2800" b="0" dirty="0">
                <a:solidFill>
                  <a:srgbClr val="220076"/>
                </a:solidFill>
              </a:rPr>
              <a:t> </a:t>
            </a:r>
            <a:r>
              <a:rPr lang="en-US" altLang="en-US" sz="2800" b="0" dirty="0" err="1">
                <a:solidFill>
                  <a:srgbClr val="220076"/>
                </a:solidFill>
              </a:rPr>
              <a:t>tên</a:t>
            </a:r>
            <a:endParaRPr lang="en-US" altLang="en-US" sz="2800" b="0" dirty="0">
              <a:solidFill>
                <a:srgbClr val="220076"/>
              </a:solidFill>
            </a:endParaRPr>
          </a:p>
          <a:p>
            <a:pPr eaLnBrk="1" hangingPunct="1"/>
            <a:r>
              <a:rPr lang="en-US" altLang="en-US" sz="2800" b="0" dirty="0" err="1">
                <a:solidFill>
                  <a:srgbClr val="220076"/>
                </a:solidFill>
              </a:rPr>
              <a:t>Đối</a:t>
            </a:r>
            <a:r>
              <a:rPr lang="en-US" altLang="en-US" sz="2800" b="0" dirty="0">
                <a:solidFill>
                  <a:srgbClr val="220076"/>
                </a:solidFill>
              </a:rPr>
              <a:t> </a:t>
            </a:r>
            <a:r>
              <a:rPr lang="en-US" altLang="en-US" sz="2800" b="0" dirty="0" err="1">
                <a:solidFill>
                  <a:srgbClr val="220076"/>
                </a:solidFill>
              </a:rPr>
              <a:t>tượng</a:t>
            </a:r>
            <a:r>
              <a:rPr lang="en-US" altLang="en-US" sz="2800" b="0" dirty="0">
                <a:solidFill>
                  <a:srgbClr val="220076"/>
                </a:solidFill>
              </a:rPr>
              <a:t> </a:t>
            </a:r>
            <a:r>
              <a:rPr lang="en-US" altLang="en-US" sz="2800" b="0" dirty="0" err="1">
                <a:solidFill>
                  <a:srgbClr val="220076"/>
                </a:solidFill>
              </a:rPr>
              <a:t>được</a:t>
            </a:r>
            <a:r>
              <a:rPr lang="en-US" altLang="en-US" sz="2800" b="0" dirty="0">
                <a:solidFill>
                  <a:srgbClr val="220076"/>
                </a:solidFill>
              </a:rPr>
              <a:t> </a:t>
            </a:r>
            <a:r>
              <a:rPr lang="en-US" altLang="en-US" sz="2800" b="0" dirty="0" err="1">
                <a:solidFill>
                  <a:srgbClr val="220076"/>
                </a:solidFill>
              </a:rPr>
              <a:t>đặc</a:t>
            </a:r>
            <a:r>
              <a:rPr lang="en-US" altLang="en-US" sz="2800" b="0" dirty="0">
                <a:solidFill>
                  <a:srgbClr val="220076"/>
                </a:solidFill>
              </a:rPr>
              <a:t> </a:t>
            </a:r>
            <a:r>
              <a:rPr lang="en-US" altLang="en-US" sz="2800" b="0" dirty="0" err="1">
                <a:solidFill>
                  <a:srgbClr val="220076"/>
                </a:solidFill>
              </a:rPr>
              <a:t>trưng</a:t>
            </a:r>
            <a:r>
              <a:rPr lang="en-US" altLang="en-US" sz="2800" b="0" dirty="0">
                <a:solidFill>
                  <a:srgbClr val="220076"/>
                </a:solidFill>
              </a:rPr>
              <a:t> </a:t>
            </a:r>
            <a:r>
              <a:rPr lang="en-US" altLang="en-US" sz="2800" b="0" dirty="0" err="1">
                <a:solidFill>
                  <a:srgbClr val="220076"/>
                </a:solidFill>
              </a:rPr>
              <a:t>bởi</a:t>
            </a:r>
            <a:r>
              <a:rPr lang="en-US" altLang="en-US" sz="2800" b="0" dirty="0"/>
              <a:t> </a:t>
            </a:r>
            <a:r>
              <a:rPr lang="en-US" altLang="en-US" sz="2800" dirty="0" err="1">
                <a:solidFill>
                  <a:srgbClr val="996600"/>
                </a:solidFill>
              </a:rPr>
              <a:t>tên</a:t>
            </a:r>
            <a:r>
              <a:rPr lang="en-US" altLang="en-US" sz="2800" dirty="0">
                <a:solidFill>
                  <a:srgbClr val="996600"/>
                </a:solidFill>
              </a:rPr>
              <a:t> </a:t>
            </a:r>
            <a:r>
              <a:rPr lang="en-US" altLang="en-US" sz="2800" dirty="0" err="1">
                <a:solidFill>
                  <a:srgbClr val="996600"/>
                </a:solidFill>
              </a:rPr>
              <a:t>nhóm</a:t>
            </a:r>
            <a:r>
              <a:rPr lang="en-US" altLang="en-US" sz="2800" b="0" dirty="0"/>
              <a:t> </a:t>
            </a:r>
            <a:r>
              <a:rPr lang="en-US" altLang="en-US" sz="2800" b="0" dirty="0" err="1">
                <a:solidFill>
                  <a:srgbClr val="220076"/>
                </a:solidFill>
              </a:rPr>
              <a:t>và</a:t>
            </a:r>
            <a:r>
              <a:rPr lang="en-US" altLang="en-US" sz="2800" b="0" dirty="0"/>
              <a:t> </a:t>
            </a:r>
            <a:r>
              <a:rPr lang="en-US" altLang="en-US" sz="2800" dirty="0" err="1">
                <a:solidFill>
                  <a:srgbClr val="996600"/>
                </a:solidFill>
              </a:rPr>
              <a:t>thứ</a:t>
            </a:r>
            <a:r>
              <a:rPr lang="en-US" altLang="en-US" sz="2800" dirty="0">
                <a:solidFill>
                  <a:srgbClr val="996600"/>
                </a:solidFill>
              </a:rPr>
              <a:t> </a:t>
            </a:r>
            <a:r>
              <a:rPr lang="en-US" altLang="en-US" sz="2800" dirty="0" err="1">
                <a:solidFill>
                  <a:srgbClr val="996600"/>
                </a:solidFill>
              </a:rPr>
              <a:t>tự</a:t>
            </a:r>
            <a:r>
              <a:rPr lang="en-US" altLang="en-US" sz="2800" b="0" dirty="0"/>
              <a:t> </a:t>
            </a:r>
            <a:r>
              <a:rPr lang="en-US" altLang="en-US" sz="2800" b="0" dirty="0" err="1">
                <a:solidFill>
                  <a:srgbClr val="220076"/>
                </a:solidFill>
              </a:rPr>
              <a:t>trong</a:t>
            </a:r>
            <a:r>
              <a:rPr lang="en-US" altLang="en-US" sz="2800" b="0" dirty="0">
                <a:solidFill>
                  <a:srgbClr val="220076"/>
                </a:solidFill>
              </a:rPr>
              <a:t> </a:t>
            </a:r>
            <a:r>
              <a:rPr lang="en-US" altLang="en-US" sz="2800" b="0" dirty="0" err="1">
                <a:solidFill>
                  <a:srgbClr val="220076"/>
                </a:solidFill>
              </a:rPr>
              <a:t>nhóm</a:t>
            </a:r>
            <a:endParaRPr lang="en-US" altLang="en-US" sz="2800" b="0" dirty="0">
              <a:solidFill>
                <a:srgbClr val="220076"/>
              </a:solidFill>
            </a:endParaRPr>
          </a:p>
          <a:p>
            <a:pPr lvl="1" eaLnBrk="1" hangingPunct="1"/>
            <a:r>
              <a:rPr lang="en-US" altLang="en-US" sz="2400" b="0" dirty="0" err="1">
                <a:solidFill>
                  <a:srgbClr val="220076"/>
                </a:solidFill>
              </a:rPr>
              <a:t>Tháng</a:t>
            </a:r>
            <a:r>
              <a:rPr lang="en-US" altLang="en-US" sz="2400" b="0" dirty="0">
                <a:solidFill>
                  <a:srgbClr val="220076"/>
                </a:solidFill>
              </a:rPr>
              <a:t> </a:t>
            </a:r>
            <a:r>
              <a:rPr lang="en-US" altLang="en-US" sz="2400" b="0" dirty="0" err="1">
                <a:solidFill>
                  <a:srgbClr val="220076"/>
                </a:solidFill>
              </a:rPr>
              <a:t>thứ</a:t>
            </a:r>
            <a:r>
              <a:rPr lang="en-US" altLang="en-US" sz="2400" b="0" dirty="0">
                <a:solidFill>
                  <a:srgbClr val="220076"/>
                </a:solidFill>
              </a:rPr>
              <a:t> 3 </a:t>
            </a:r>
            <a:r>
              <a:rPr lang="en-US" altLang="en-US" sz="2400" b="0" dirty="0" err="1">
                <a:solidFill>
                  <a:srgbClr val="220076"/>
                </a:solidFill>
              </a:rPr>
              <a:t>trong</a:t>
            </a:r>
            <a:r>
              <a:rPr lang="en-US" altLang="en-US" sz="2400" b="0" dirty="0">
                <a:solidFill>
                  <a:srgbClr val="220076"/>
                </a:solidFill>
              </a:rPr>
              <a:t> </a:t>
            </a:r>
            <a:r>
              <a:rPr lang="en-US" altLang="en-US" sz="2400" b="0" dirty="0" err="1">
                <a:solidFill>
                  <a:srgbClr val="220076"/>
                </a:solidFill>
              </a:rPr>
              <a:t>năm</a:t>
            </a:r>
            <a:r>
              <a:rPr lang="en-US" altLang="en-US" sz="2400" b="0" dirty="0">
                <a:solidFill>
                  <a:srgbClr val="220076"/>
                </a:solidFill>
              </a:rPr>
              <a:t>: </a:t>
            </a:r>
            <a:r>
              <a:rPr lang="en-US" altLang="en-US" sz="2400" b="0" dirty="0" err="1">
                <a:solidFill>
                  <a:srgbClr val="220076"/>
                </a:solidFill>
              </a:rPr>
              <a:t>Tháng</a:t>
            </a:r>
            <a:r>
              <a:rPr lang="en-US" altLang="en-US" sz="2400" b="0" dirty="0">
                <a:solidFill>
                  <a:srgbClr val="220076"/>
                </a:solidFill>
              </a:rPr>
              <a:t> 3</a:t>
            </a:r>
          </a:p>
          <a:p>
            <a:pPr lvl="1" eaLnBrk="1" hangingPunct="1"/>
            <a:r>
              <a:rPr lang="en-US" altLang="en-US" sz="2400" b="0" dirty="0" err="1">
                <a:solidFill>
                  <a:srgbClr val="220076"/>
                </a:solidFill>
              </a:rPr>
              <a:t>Sinh</a:t>
            </a:r>
            <a:r>
              <a:rPr lang="en-US" altLang="en-US" sz="2400" b="0" dirty="0">
                <a:solidFill>
                  <a:srgbClr val="220076"/>
                </a:solidFill>
              </a:rPr>
              <a:t> </a:t>
            </a:r>
            <a:r>
              <a:rPr lang="en-US" altLang="en-US" sz="2400" b="0" dirty="0" err="1">
                <a:solidFill>
                  <a:srgbClr val="220076"/>
                </a:solidFill>
              </a:rPr>
              <a:t>viên</a:t>
            </a:r>
            <a:r>
              <a:rPr lang="en-US" altLang="en-US" sz="2400" b="0" dirty="0">
                <a:solidFill>
                  <a:srgbClr val="220076"/>
                </a:solidFill>
              </a:rPr>
              <a:t> </a:t>
            </a:r>
            <a:r>
              <a:rPr lang="en-US" altLang="en-US" sz="2400" b="0" dirty="0" err="1">
                <a:solidFill>
                  <a:srgbClr val="220076"/>
                </a:solidFill>
              </a:rPr>
              <a:t>thứ</a:t>
            </a:r>
            <a:r>
              <a:rPr lang="en-US" altLang="en-US" sz="2400" b="0" dirty="0">
                <a:solidFill>
                  <a:srgbClr val="220076"/>
                </a:solidFill>
              </a:rPr>
              <a:t> 17 </a:t>
            </a:r>
            <a:r>
              <a:rPr lang="en-US" altLang="en-US" sz="2400" b="0" dirty="0" err="1">
                <a:solidFill>
                  <a:srgbClr val="220076"/>
                </a:solidFill>
              </a:rPr>
              <a:t>trong</a:t>
            </a:r>
            <a:r>
              <a:rPr lang="en-US" altLang="en-US" sz="2400" b="0" dirty="0">
                <a:solidFill>
                  <a:srgbClr val="220076"/>
                </a:solidFill>
              </a:rPr>
              <a:t> </a:t>
            </a:r>
            <a:r>
              <a:rPr lang="en-US" altLang="en-US" sz="2400" b="0" dirty="0" err="1">
                <a:solidFill>
                  <a:srgbClr val="220076"/>
                </a:solidFill>
              </a:rPr>
              <a:t>lớp</a:t>
            </a:r>
            <a:r>
              <a:rPr lang="en-US" altLang="en-US" sz="2400" b="0" dirty="0">
                <a:solidFill>
                  <a:srgbClr val="220076"/>
                </a:solidFill>
              </a:rPr>
              <a:t>:…</a:t>
            </a:r>
          </a:p>
          <a:p>
            <a:pPr eaLnBrk="1" hangingPunct="1"/>
            <a:r>
              <a:rPr lang="en-US" altLang="en-US" sz="2800" b="0" dirty="0" err="1">
                <a:solidFill>
                  <a:srgbClr val="220076"/>
                </a:solidFill>
              </a:rPr>
              <a:t>Số</a:t>
            </a:r>
            <a:r>
              <a:rPr lang="en-US" altLang="en-US" sz="2800" b="0" dirty="0">
                <a:solidFill>
                  <a:srgbClr val="220076"/>
                </a:solidFill>
              </a:rPr>
              <a:t> </a:t>
            </a:r>
            <a:r>
              <a:rPr lang="en-US" altLang="en-US" sz="2800" b="0" dirty="0" err="1">
                <a:solidFill>
                  <a:srgbClr val="220076"/>
                </a:solidFill>
              </a:rPr>
              <a:t>thứ</a:t>
            </a:r>
            <a:r>
              <a:rPr lang="en-US" altLang="en-US" sz="2800" b="0" dirty="0">
                <a:solidFill>
                  <a:srgbClr val="220076"/>
                </a:solidFill>
              </a:rPr>
              <a:t> </a:t>
            </a:r>
            <a:r>
              <a:rPr lang="en-US" altLang="en-US" sz="2800" b="0" dirty="0" err="1">
                <a:solidFill>
                  <a:srgbClr val="220076"/>
                </a:solidFill>
              </a:rPr>
              <a:t>tự</a:t>
            </a:r>
            <a:r>
              <a:rPr lang="en-US" altLang="en-US" sz="2800" b="0" dirty="0">
                <a:solidFill>
                  <a:srgbClr val="220076"/>
                </a:solidFill>
              </a:rPr>
              <a:t> </a:t>
            </a:r>
            <a:r>
              <a:rPr lang="en-US" altLang="en-US" sz="2800" b="0" dirty="0" err="1">
                <a:solidFill>
                  <a:srgbClr val="220076"/>
                </a:solidFill>
              </a:rPr>
              <a:t>của</a:t>
            </a:r>
            <a:r>
              <a:rPr lang="en-US" altLang="en-US" sz="2800" b="0" dirty="0">
                <a:solidFill>
                  <a:srgbClr val="220076"/>
                </a:solidFill>
              </a:rPr>
              <a:t> </a:t>
            </a:r>
            <a:r>
              <a:rPr lang="en-US" altLang="en-US" sz="2800" b="0" dirty="0" err="1">
                <a:solidFill>
                  <a:srgbClr val="220076"/>
                </a:solidFill>
              </a:rPr>
              <a:t>đối</a:t>
            </a:r>
            <a:r>
              <a:rPr lang="en-US" altLang="en-US" sz="2800" b="0" dirty="0">
                <a:solidFill>
                  <a:srgbClr val="220076"/>
                </a:solidFill>
              </a:rPr>
              <a:t> </a:t>
            </a:r>
            <a:r>
              <a:rPr lang="en-US" altLang="en-US" sz="2800" b="0" dirty="0" err="1">
                <a:solidFill>
                  <a:srgbClr val="220076"/>
                </a:solidFill>
              </a:rPr>
              <a:t>tương</a:t>
            </a:r>
            <a:r>
              <a:rPr lang="en-US" altLang="en-US" sz="2800" b="0" dirty="0">
                <a:solidFill>
                  <a:srgbClr val="220076"/>
                </a:solidFill>
              </a:rPr>
              <a:t> </a:t>
            </a:r>
            <a:r>
              <a:rPr lang="en-US" altLang="en-US" sz="2800" b="0" dirty="0" err="1">
                <a:solidFill>
                  <a:srgbClr val="220076"/>
                </a:solidFill>
              </a:rPr>
              <a:t>trong</a:t>
            </a:r>
            <a:r>
              <a:rPr lang="en-US" altLang="en-US" sz="2800" b="0" dirty="0">
                <a:solidFill>
                  <a:srgbClr val="220076"/>
                </a:solidFill>
              </a:rPr>
              <a:t> </a:t>
            </a:r>
            <a:r>
              <a:rPr lang="en-US" altLang="en-US" sz="2800" b="0" dirty="0" err="1">
                <a:solidFill>
                  <a:srgbClr val="220076"/>
                </a:solidFill>
              </a:rPr>
              <a:t>nhóm</a:t>
            </a:r>
            <a:r>
              <a:rPr lang="en-US" altLang="en-US" sz="2800" b="0" dirty="0">
                <a:solidFill>
                  <a:srgbClr val="220076"/>
                </a:solidFill>
              </a:rPr>
              <a:t> </a:t>
            </a:r>
            <a:r>
              <a:rPr lang="en-US" altLang="en-US" sz="2800" b="0" dirty="0" err="1">
                <a:solidFill>
                  <a:srgbClr val="220076"/>
                </a:solidFill>
              </a:rPr>
              <a:t>là</a:t>
            </a:r>
            <a:r>
              <a:rPr lang="en-US" altLang="en-US" sz="2800" b="0" dirty="0"/>
              <a:t> </a:t>
            </a:r>
            <a:r>
              <a:rPr lang="en-US" altLang="en-US" sz="2800" dirty="0" err="1">
                <a:solidFill>
                  <a:srgbClr val="996600"/>
                </a:solidFill>
              </a:rPr>
              <a:t>chỉ</a:t>
            </a:r>
            <a:r>
              <a:rPr lang="en-US" altLang="en-US" sz="2800" dirty="0">
                <a:solidFill>
                  <a:srgbClr val="996600"/>
                </a:solidFill>
              </a:rPr>
              <a:t> </a:t>
            </a:r>
            <a:r>
              <a:rPr lang="en-US" altLang="en-US" sz="2800" dirty="0" err="1">
                <a:solidFill>
                  <a:srgbClr val="996600"/>
                </a:solidFill>
              </a:rPr>
              <a:t>số</a:t>
            </a:r>
            <a:r>
              <a:rPr lang="en-US" altLang="en-US" sz="2800" dirty="0">
                <a:solidFill>
                  <a:srgbClr val="996600"/>
                </a:solidFill>
              </a:rPr>
              <a:t> </a:t>
            </a:r>
            <a:r>
              <a:rPr lang="en-US" altLang="en-US" sz="2800" dirty="0" err="1">
                <a:solidFill>
                  <a:srgbClr val="996600"/>
                </a:solidFill>
              </a:rPr>
              <a:t>phần</a:t>
            </a:r>
            <a:r>
              <a:rPr lang="en-US" altLang="en-US" sz="2800" dirty="0">
                <a:solidFill>
                  <a:srgbClr val="996600"/>
                </a:solidFill>
              </a:rPr>
              <a:t> </a:t>
            </a:r>
            <a:r>
              <a:rPr lang="en-US" altLang="en-US" sz="2800" dirty="0" err="1">
                <a:solidFill>
                  <a:srgbClr val="996600"/>
                </a:solidFill>
              </a:rPr>
              <a:t>tử</a:t>
            </a:r>
            <a:endParaRPr lang="en-US" altLang="en-US" sz="1200" dirty="0">
              <a:solidFill>
                <a:srgbClr val="996600"/>
              </a:solidFill>
            </a:endParaRPr>
          </a:p>
        </p:txBody>
      </p:sp>
      <p:sp>
        <p:nvSpPr>
          <p:cNvPr id="2" name="Slide Number Placeholder 1">
            <a:extLst>
              <a:ext uri="{FF2B5EF4-FFF2-40B4-BE49-F238E27FC236}">
                <a16:creationId xmlns:a16="http://schemas.microsoft.com/office/drawing/2014/main" id="{DBA95560-5795-4C52-ACC5-34DD601FF109}"/>
              </a:ext>
            </a:extLst>
          </p:cNvPr>
          <p:cNvSpPr>
            <a:spLocks noGrp="1"/>
          </p:cNvSpPr>
          <p:nvPr>
            <p:ph type="sldNum" sz="quarter" idx="12"/>
          </p:nvPr>
        </p:nvSpPr>
        <p:spPr/>
        <p:txBody>
          <a:bodyPr/>
          <a:lstStyle/>
          <a:p>
            <a:pPr>
              <a:defRPr/>
            </a:pPr>
            <a:fld id="{433BCE07-93B6-431C-B811-61266185107F}" type="slidenum">
              <a:rPr lang="en-US" altLang="en-US" smtClean="0"/>
              <a:pPr>
                <a:defRPr/>
              </a:pPr>
              <a:t>6</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245191">
                                            <p:txEl>
                                              <p:pRg st="0" end="0"/>
                                            </p:txEl>
                                          </p:spTgt>
                                        </p:tgtEl>
                                        <p:attrNameLst>
                                          <p:attrName>style.visibility</p:attrName>
                                        </p:attrNameLst>
                                      </p:cBhvr>
                                      <p:to>
                                        <p:strVal val="visible"/>
                                      </p:to>
                                    </p:set>
                                    <p:animEffect transition="in" filter="dissolve">
                                      <p:cBhvr>
                                        <p:cTn id="7" dur="500"/>
                                        <p:tgtEl>
                                          <p:spTgt spid="1245191">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1245191">
                                            <p:txEl>
                                              <p:pRg st="1" end="1"/>
                                            </p:txEl>
                                          </p:spTgt>
                                        </p:tgtEl>
                                        <p:attrNameLst>
                                          <p:attrName>style.visibility</p:attrName>
                                        </p:attrNameLst>
                                      </p:cBhvr>
                                      <p:to>
                                        <p:strVal val="visible"/>
                                      </p:to>
                                    </p:set>
                                    <p:animEffect transition="in" filter="dissolve">
                                      <p:cBhvr>
                                        <p:cTn id="10" dur="500"/>
                                        <p:tgtEl>
                                          <p:spTgt spid="1245191">
                                            <p:txEl>
                                              <p:pRg st="1" end="1"/>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1245191">
                                            <p:txEl>
                                              <p:pRg st="2" end="2"/>
                                            </p:txEl>
                                          </p:spTgt>
                                        </p:tgtEl>
                                        <p:attrNameLst>
                                          <p:attrName>style.visibility</p:attrName>
                                        </p:attrNameLst>
                                      </p:cBhvr>
                                      <p:to>
                                        <p:strVal val="visible"/>
                                      </p:to>
                                    </p:set>
                                    <p:animEffect transition="in" filter="dissolve">
                                      <p:cBhvr>
                                        <p:cTn id="13" dur="500"/>
                                        <p:tgtEl>
                                          <p:spTgt spid="1245191">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16" fill="hold" nodeType="clickEffect">
                                  <p:stCondLst>
                                    <p:cond delay="0"/>
                                  </p:stCondLst>
                                  <p:childTnLst>
                                    <p:set>
                                      <p:cBhvr>
                                        <p:cTn id="17" dur="1" fill="hold">
                                          <p:stCondLst>
                                            <p:cond delay="0"/>
                                          </p:stCondLst>
                                        </p:cTn>
                                        <p:tgtEl>
                                          <p:spTgt spid="1245191">
                                            <p:txEl>
                                              <p:pRg st="3" end="3"/>
                                            </p:txEl>
                                          </p:spTgt>
                                        </p:tgtEl>
                                        <p:attrNameLst>
                                          <p:attrName>style.visibility</p:attrName>
                                        </p:attrNameLst>
                                      </p:cBhvr>
                                      <p:to>
                                        <p:strVal val="visible"/>
                                      </p:to>
                                    </p:set>
                                    <p:animEffect transition="in" filter="box(in)">
                                      <p:cBhvr>
                                        <p:cTn id="18" dur="500"/>
                                        <p:tgtEl>
                                          <p:spTgt spid="1245191">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5" presetClass="entr" presetSubtype="10" fill="hold" nodeType="clickEffect">
                                  <p:stCondLst>
                                    <p:cond delay="0"/>
                                  </p:stCondLst>
                                  <p:childTnLst>
                                    <p:set>
                                      <p:cBhvr>
                                        <p:cTn id="22" dur="1" fill="hold">
                                          <p:stCondLst>
                                            <p:cond delay="0"/>
                                          </p:stCondLst>
                                        </p:cTn>
                                        <p:tgtEl>
                                          <p:spTgt spid="1245191">
                                            <p:txEl>
                                              <p:pRg st="4" end="4"/>
                                            </p:txEl>
                                          </p:spTgt>
                                        </p:tgtEl>
                                        <p:attrNameLst>
                                          <p:attrName>style.visibility</p:attrName>
                                        </p:attrNameLst>
                                      </p:cBhvr>
                                      <p:to>
                                        <p:strVal val="visible"/>
                                      </p:to>
                                    </p:set>
                                    <p:animEffect transition="in" filter="checkerboard(across)">
                                      <p:cBhvr>
                                        <p:cTn id="23" dur="500"/>
                                        <p:tgtEl>
                                          <p:spTgt spid="1245191">
                                            <p:txEl>
                                              <p:pRg st="4" end="4"/>
                                            </p:txEl>
                                          </p:spTgt>
                                        </p:tgtEl>
                                      </p:cBhvr>
                                    </p:animEffect>
                                  </p:childTnLst>
                                </p:cTn>
                              </p:par>
                              <p:par>
                                <p:cTn id="24" presetID="5" presetClass="entr" presetSubtype="10" fill="hold" nodeType="withEffect">
                                  <p:stCondLst>
                                    <p:cond delay="0"/>
                                  </p:stCondLst>
                                  <p:childTnLst>
                                    <p:set>
                                      <p:cBhvr>
                                        <p:cTn id="25" dur="1" fill="hold">
                                          <p:stCondLst>
                                            <p:cond delay="0"/>
                                          </p:stCondLst>
                                        </p:cTn>
                                        <p:tgtEl>
                                          <p:spTgt spid="1245191">
                                            <p:txEl>
                                              <p:pRg st="5" end="5"/>
                                            </p:txEl>
                                          </p:spTgt>
                                        </p:tgtEl>
                                        <p:attrNameLst>
                                          <p:attrName>style.visibility</p:attrName>
                                        </p:attrNameLst>
                                      </p:cBhvr>
                                      <p:to>
                                        <p:strVal val="visible"/>
                                      </p:to>
                                    </p:set>
                                    <p:animEffect transition="in" filter="checkerboard(across)">
                                      <p:cBhvr>
                                        <p:cTn id="26" dur="500"/>
                                        <p:tgtEl>
                                          <p:spTgt spid="1245191">
                                            <p:txEl>
                                              <p:pRg st="5" end="5"/>
                                            </p:txEl>
                                          </p:spTgt>
                                        </p:tgtEl>
                                      </p:cBhvr>
                                    </p:animEffect>
                                  </p:childTnLst>
                                </p:cTn>
                              </p:par>
                              <p:par>
                                <p:cTn id="27" presetID="5" presetClass="entr" presetSubtype="10" fill="hold" nodeType="withEffect">
                                  <p:stCondLst>
                                    <p:cond delay="0"/>
                                  </p:stCondLst>
                                  <p:childTnLst>
                                    <p:set>
                                      <p:cBhvr>
                                        <p:cTn id="28" dur="1" fill="hold">
                                          <p:stCondLst>
                                            <p:cond delay="0"/>
                                          </p:stCondLst>
                                        </p:cTn>
                                        <p:tgtEl>
                                          <p:spTgt spid="1245191">
                                            <p:txEl>
                                              <p:pRg st="6" end="6"/>
                                            </p:txEl>
                                          </p:spTgt>
                                        </p:tgtEl>
                                        <p:attrNameLst>
                                          <p:attrName>style.visibility</p:attrName>
                                        </p:attrNameLst>
                                      </p:cBhvr>
                                      <p:to>
                                        <p:strVal val="visible"/>
                                      </p:to>
                                    </p:set>
                                    <p:animEffect transition="in" filter="checkerboard(across)">
                                      <p:cBhvr>
                                        <p:cTn id="29" dur="500"/>
                                        <p:tgtEl>
                                          <p:spTgt spid="1245191">
                                            <p:txEl>
                                              <p:pRg st="6" end="6"/>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37" presetClass="entr" presetSubtype="0" fill="hold" nodeType="clickEffect">
                                  <p:stCondLst>
                                    <p:cond delay="0"/>
                                  </p:stCondLst>
                                  <p:childTnLst>
                                    <p:set>
                                      <p:cBhvr>
                                        <p:cTn id="33" dur="1" fill="hold">
                                          <p:stCondLst>
                                            <p:cond delay="0"/>
                                          </p:stCondLst>
                                        </p:cTn>
                                        <p:tgtEl>
                                          <p:spTgt spid="1245191">
                                            <p:txEl>
                                              <p:pRg st="7" end="7"/>
                                            </p:txEl>
                                          </p:spTgt>
                                        </p:tgtEl>
                                        <p:attrNameLst>
                                          <p:attrName>style.visibility</p:attrName>
                                        </p:attrNameLst>
                                      </p:cBhvr>
                                      <p:to>
                                        <p:strVal val="visible"/>
                                      </p:to>
                                    </p:set>
                                    <p:animEffect transition="in" filter="fade">
                                      <p:cBhvr>
                                        <p:cTn id="34" dur="500"/>
                                        <p:tgtEl>
                                          <p:spTgt spid="1245191">
                                            <p:txEl>
                                              <p:pRg st="7" end="7"/>
                                            </p:txEl>
                                          </p:spTgt>
                                        </p:tgtEl>
                                      </p:cBhvr>
                                    </p:animEffect>
                                    <p:anim calcmode="lin" valueType="num">
                                      <p:cBhvr>
                                        <p:cTn id="35" dur="500" fill="hold"/>
                                        <p:tgtEl>
                                          <p:spTgt spid="1245191">
                                            <p:txEl>
                                              <p:pRg st="7" end="7"/>
                                            </p:txEl>
                                          </p:spTgt>
                                        </p:tgtEl>
                                        <p:attrNameLst>
                                          <p:attrName>ppt_x</p:attrName>
                                        </p:attrNameLst>
                                      </p:cBhvr>
                                      <p:tavLst>
                                        <p:tav tm="0">
                                          <p:val>
                                            <p:strVal val="#ppt_x"/>
                                          </p:val>
                                        </p:tav>
                                        <p:tav tm="100000">
                                          <p:val>
                                            <p:strVal val="#ppt_x"/>
                                          </p:val>
                                        </p:tav>
                                      </p:tavLst>
                                    </p:anim>
                                    <p:anim calcmode="lin" valueType="num">
                                      <p:cBhvr>
                                        <p:cTn id="36" dur="450" decel="100000" fill="hold"/>
                                        <p:tgtEl>
                                          <p:spTgt spid="1245191">
                                            <p:txEl>
                                              <p:pRg st="7" end="7"/>
                                            </p:txEl>
                                          </p:spTgt>
                                        </p:tgtEl>
                                        <p:attrNameLst>
                                          <p:attrName>ppt_y</p:attrName>
                                        </p:attrNameLst>
                                      </p:cBhvr>
                                      <p:tavLst>
                                        <p:tav tm="0">
                                          <p:val>
                                            <p:strVal val="#ppt_y+1"/>
                                          </p:val>
                                        </p:tav>
                                        <p:tav tm="100000">
                                          <p:val>
                                            <p:strVal val="#ppt_y-.03"/>
                                          </p:val>
                                        </p:tav>
                                      </p:tavLst>
                                    </p:anim>
                                    <p:anim calcmode="lin" valueType="num">
                                      <p:cBhvr>
                                        <p:cTn id="37" dur="50" accel="100000" fill="hold">
                                          <p:stCondLst>
                                            <p:cond delay="450"/>
                                          </p:stCondLst>
                                        </p:cTn>
                                        <p:tgtEl>
                                          <p:spTgt spid="1245191">
                                            <p:txEl>
                                              <p:pRg st="7" end="7"/>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9107" name="Rectangle 2"/>
          <p:cNvSpPr>
            <a:spLocks noGrp="1" noChangeArrowheads="1"/>
          </p:cNvSpPr>
          <p:nvPr>
            <p:ph type="title"/>
          </p:nvPr>
        </p:nvSpPr>
        <p:spPr>
          <a:xfrm>
            <a:off x="0" y="381000"/>
            <a:ext cx="9144000" cy="495300"/>
          </a:xfrm>
        </p:spPr>
        <p:txBody>
          <a:bodyPr>
            <a:normAutofit fontScale="90000"/>
          </a:bodyPr>
          <a:lstStyle/>
          <a:p>
            <a:r>
              <a:rPr lang="en-US" altLang="en-US"/>
              <a:t>Địa chỉ </a:t>
            </a:r>
            <a:r>
              <a:rPr lang="en-US" altLang="en-US">
                <a:sym typeface="Symbol" panose="05050102010706020507" pitchFamily="18" charset="2"/>
              </a:rPr>
              <a:t></a:t>
            </a:r>
            <a:r>
              <a:rPr lang="en-US" altLang="en-US"/>
              <a:t>Ví dụ</a:t>
            </a:r>
          </a:p>
        </p:txBody>
      </p:sp>
      <p:graphicFrame>
        <p:nvGraphicFramePr>
          <p:cNvPr id="962564" name="Group 4"/>
          <p:cNvGraphicFramePr>
            <a:graphicFrameLocks noGrp="1"/>
          </p:cNvGraphicFramePr>
          <p:nvPr>
            <p:ph sz="quarter" idx="3"/>
            <p:extLst>
              <p:ext uri="{D42A27DB-BD31-4B8C-83A1-F6EECF244321}">
                <p14:modId xmlns:p14="http://schemas.microsoft.com/office/powerpoint/2010/main" val="410045268"/>
              </p:ext>
            </p:extLst>
          </p:nvPr>
        </p:nvGraphicFramePr>
        <p:xfrm>
          <a:off x="6324600" y="1143795"/>
          <a:ext cx="1524000" cy="5256210"/>
        </p:xfrm>
        <a:graphic>
          <a:graphicData uri="http://schemas.openxmlformats.org/drawingml/2006/table">
            <a:tbl>
              <a:tblPr/>
              <a:tblGrid>
                <a:gridCol w="1524000">
                  <a:extLst>
                    <a:ext uri="{9D8B030D-6E8A-4147-A177-3AD203B41FA5}">
                      <a16:colId xmlns:a16="http://schemas.microsoft.com/office/drawing/2014/main" val="20000"/>
                    </a:ext>
                  </a:extLst>
                </a:gridCol>
              </a:tblGrid>
              <a:tr h="304818">
                <a:tc>
                  <a:txBody>
                    <a:bodyPr/>
                    <a:lstStyle>
                      <a:lvl1pPr>
                        <a:spcBef>
                          <a:spcPct val="20000"/>
                        </a:spcBef>
                        <a:defRPr sz="2800">
                          <a:solidFill>
                            <a:srgbClr val="0033CC"/>
                          </a:solidFill>
                          <a:latin typeface="Arial" panose="020B0604020202020204" pitchFamily="34" charset="0"/>
                        </a:defRPr>
                      </a:lvl1pPr>
                      <a:lvl2pPr>
                        <a:spcBef>
                          <a:spcPct val="20000"/>
                        </a:spcBef>
                        <a:defRPr sz="2400">
                          <a:solidFill>
                            <a:srgbClr val="0033CC"/>
                          </a:solidFill>
                          <a:latin typeface="Arial" panose="020B0604020202020204" pitchFamily="34" charset="0"/>
                        </a:defRPr>
                      </a:lvl2pPr>
                      <a:lvl3pPr>
                        <a:spcBef>
                          <a:spcPct val="20000"/>
                        </a:spcBef>
                        <a:defRPr sz="2000">
                          <a:solidFill>
                            <a:srgbClr val="0033CC"/>
                          </a:solidFill>
                          <a:latin typeface="Arial" panose="020B0604020202020204" pitchFamily="34" charset="0"/>
                        </a:defRPr>
                      </a:lvl3pPr>
                      <a:lvl4pPr>
                        <a:spcBef>
                          <a:spcPct val="20000"/>
                        </a:spcBef>
                        <a:defRPr>
                          <a:solidFill>
                            <a:srgbClr val="0033CC"/>
                          </a:solidFill>
                          <a:latin typeface="Arial" panose="020B0604020202020204" pitchFamily="34" charset="0"/>
                        </a:defRPr>
                      </a:lvl4pPr>
                      <a:lvl5pPr>
                        <a:spcBef>
                          <a:spcPct val="20000"/>
                        </a:spcBef>
                        <a:defRPr>
                          <a:solidFill>
                            <a:srgbClr val="0033CC"/>
                          </a:solidFill>
                          <a:latin typeface="Arial" panose="020B0604020202020204" pitchFamily="34" charset="0"/>
                        </a:defRPr>
                      </a:lvl5pPr>
                      <a:lvl6pPr fontAlgn="base">
                        <a:spcBef>
                          <a:spcPct val="20000"/>
                        </a:spcBef>
                        <a:spcAft>
                          <a:spcPct val="0"/>
                        </a:spcAft>
                        <a:defRPr>
                          <a:solidFill>
                            <a:srgbClr val="0033CC"/>
                          </a:solidFill>
                          <a:latin typeface="Arial" panose="020B0604020202020204" pitchFamily="34" charset="0"/>
                        </a:defRPr>
                      </a:lvl6pPr>
                      <a:lvl7pPr fontAlgn="base">
                        <a:spcBef>
                          <a:spcPct val="20000"/>
                        </a:spcBef>
                        <a:spcAft>
                          <a:spcPct val="0"/>
                        </a:spcAft>
                        <a:defRPr>
                          <a:solidFill>
                            <a:srgbClr val="0033CC"/>
                          </a:solidFill>
                          <a:latin typeface="Arial" panose="020B0604020202020204" pitchFamily="34" charset="0"/>
                        </a:defRPr>
                      </a:lvl7pPr>
                      <a:lvl8pPr fontAlgn="base">
                        <a:spcBef>
                          <a:spcPct val="20000"/>
                        </a:spcBef>
                        <a:spcAft>
                          <a:spcPct val="0"/>
                        </a:spcAft>
                        <a:defRPr>
                          <a:solidFill>
                            <a:srgbClr val="0033CC"/>
                          </a:solidFill>
                          <a:latin typeface="Arial" panose="020B0604020202020204" pitchFamily="34" charset="0"/>
                        </a:defRPr>
                      </a:lvl8pPr>
                      <a:lvl9pPr fontAlgn="base">
                        <a:spcBef>
                          <a:spcPct val="20000"/>
                        </a:spcBef>
                        <a:spcAft>
                          <a:spcPct val="0"/>
                        </a:spcAft>
                        <a:defRPr>
                          <a:solidFill>
                            <a:srgbClr val="0033CC"/>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fr-FR" altLang="en-US" sz="2000" b="0" i="0" u="none" strike="noStrike" cap="none" normalizeH="0" baseline="0">
                        <a:ln>
                          <a:noFill/>
                        </a:ln>
                        <a:solidFill>
                          <a:srgbClr val="0033CC"/>
                        </a:solidFill>
                        <a:effectLst/>
                        <a:latin typeface="Arial" panose="020B0604020202020204" pitchFamily="34" charset="0"/>
                      </a:endParaRPr>
                    </a:p>
                  </a:txBody>
                  <a:tcPr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85824">
                <a:tc>
                  <a:txBody>
                    <a:bodyPr/>
                    <a:lstStyle>
                      <a:lvl1pPr>
                        <a:spcBef>
                          <a:spcPct val="20000"/>
                        </a:spcBef>
                        <a:defRPr sz="2800">
                          <a:solidFill>
                            <a:srgbClr val="0033CC"/>
                          </a:solidFill>
                          <a:latin typeface="Arial" panose="020B0604020202020204" pitchFamily="34" charset="0"/>
                        </a:defRPr>
                      </a:lvl1pPr>
                      <a:lvl2pPr>
                        <a:spcBef>
                          <a:spcPct val="20000"/>
                        </a:spcBef>
                        <a:defRPr sz="2400">
                          <a:solidFill>
                            <a:srgbClr val="0033CC"/>
                          </a:solidFill>
                          <a:latin typeface="Arial" panose="020B0604020202020204" pitchFamily="34" charset="0"/>
                        </a:defRPr>
                      </a:lvl2pPr>
                      <a:lvl3pPr>
                        <a:spcBef>
                          <a:spcPct val="20000"/>
                        </a:spcBef>
                        <a:defRPr sz="2000">
                          <a:solidFill>
                            <a:srgbClr val="0033CC"/>
                          </a:solidFill>
                          <a:latin typeface="Arial" panose="020B0604020202020204" pitchFamily="34" charset="0"/>
                        </a:defRPr>
                      </a:lvl3pPr>
                      <a:lvl4pPr>
                        <a:spcBef>
                          <a:spcPct val="20000"/>
                        </a:spcBef>
                        <a:defRPr>
                          <a:solidFill>
                            <a:srgbClr val="0033CC"/>
                          </a:solidFill>
                          <a:latin typeface="Arial" panose="020B0604020202020204" pitchFamily="34" charset="0"/>
                        </a:defRPr>
                      </a:lvl4pPr>
                      <a:lvl5pPr>
                        <a:spcBef>
                          <a:spcPct val="20000"/>
                        </a:spcBef>
                        <a:defRPr>
                          <a:solidFill>
                            <a:srgbClr val="0033CC"/>
                          </a:solidFill>
                          <a:latin typeface="Arial" panose="020B0604020202020204" pitchFamily="34" charset="0"/>
                        </a:defRPr>
                      </a:lvl5pPr>
                      <a:lvl6pPr fontAlgn="base">
                        <a:spcBef>
                          <a:spcPct val="20000"/>
                        </a:spcBef>
                        <a:spcAft>
                          <a:spcPct val="0"/>
                        </a:spcAft>
                        <a:defRPr>
                          <a:solidFill>
                            <a:srgbClr val="0033CC"/>
                          </a:solidFill>
                          <a:latin typeface="Arial" panose="020B0604020202020204" pitchFamily="34" charset="0"/>
                        </a:defRPr>
                      </a:lvl6pPr>
                      <a:lvl7pPr fontAlgn="base">
                        <a:spcBef>
                          <a:spcPct val="20000"/>
                        </a:spcBef>
                        <a:spcAft>
                          <a:spcPct val="0"/>
                        </a:spcAft>
                        <a:defRPr>
                          <a:solidFill>
                            <a:srgbClr val="0033CC"/>
                          </a:solidFill>
                          <a:latin typeface="Arial" panose="020B0604020202020204" pitchFamily="34" charset="0"/>
                        </a:defRPr>
                      </a:lvl7pPr>
                      <a:lvl8pPr fontAlgn="base">
                        <a:spcBef>
                          <a:spcPct val="20000"/>
                        </a:spcBef>
                        <a:spcAft>
                          <a:spcPct val="0"/>
                        </a:spcAft>
                        <a:defRPr>
                          <a:solidFill>
                            <a:srgbClr val="0033CC"/>
                          </a:solidFill>
                          <a:latin typeface="Arial" panose="020B0604020202020204" pitchFamily="34" charset="0"/>
                        </a:defRPr>
                      </a:lvl8pPr>
                      <a:lvl9pPr fontAlgn="base">
                        <a:spcBef>
                          <a:spcPct val="20000"/>
                        </a:spcBef>
                        <a:spcAft>
                          <a:spcPct val="0"/>
                        </a:spcAft>
                        <a:defRPr>
                          <a:solidFill>
                            <a:srgbClr val="0033CC"/>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fr-FR" altLang="en-US" sz="2000" b="0" i="0" u="none" strike="noStrike" cap="none" normalizeH="0" baseline="0">
                        <a:ln>
                          <a:noFill/>
                        </a:ln>
                        <a:solidFill>
                          <a:srgbClr val="0033CC"/>
                        </a:solidFill>
                        <a:effectLst/>
                        <a:latin typeface="Arial" panose="020B0604020202020204" pitchFamily="34" charset="0"/>
                      </a:endParaRPr>
                    </a:p>
                  </a:txBody>
                  <a:tcPr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4818">
                <a:tc>
                  <a:txBody>
                    <a:bodyPr/>
                    <a:lstStyle>
                      <a:lvl1pPr>
                        <a:spcBef>
                          <a:spcPct val="20000"/>
                        </a:spcBef>
                        <a:defRPr sz="2800">
                          <a:solidFill>
                            <a:srgbClr val="0033CC"/>
                          </a:solidFill>
                          <a:latin typeface="Arial" panose="020B0604020202020204" pitchFamily="34" charset="0"/>
                        </a:defRPr>
                      </a:lvl1pPr>
                      <a:lvl2pPr>
                        <a:spcBef>
                          <a:spcPct val="20000"/>
                        </a:spcBef>
                        <a:defRPr sz="2400">
                          <a:solidFill>
                            <a:srgbClr val="0033CC"/>
                          </a:solidFill>
                          <a:latin typeface="Arial" panose="020B0604020202020204" pitchFamily="34" charset="0"/>
                        </a:defRPr>
                      </a:lvl2pPr>
                      <a:lvl3pPr>
                        <a:spcBef>
                          <a:spcPct val="20000"/>
                        </a:spcBef>
                        <a:defRPr sz="2000">
                          <a:solidFill>
                            <a:srgbClr val="0033CC"/>
                          </a:solidFill>
                          <a:latin typeface="Arial" panose="020B0604020202020204" pitchFamily="34" charset="0"/>
                        </a:defRPr>
                      </a:lvl3pPr>
                      <a:lvl4pPr>
                        <a:spcBef>
                          <a:spcPct val="20000"/>
                        </a:spcBef>
                        <a:defRPr>
                          <a:solidFill>
                            <a:srgbClr val="0033CC"/>
                          </a:solidFill>
                          <a:latin typeface="Arial" panose="020B0604020202020204" pitchFamily="34" charset="0"/>
                        </a:defRPr>
                      </a:lvl4pPr>
                      <a:lvl5pPr>
                        <a:spcBef>
                          <a:spcPct val="20000"/>
                        </a:spcBef>
                        <a:defRPr>
                          <a:solidFill>
                            <a:srgbClr val="0033CC"/>
                          </a:solidFill>
                          <a:latin typeface="Arial" panose="020B0604020202020204" pitchFamily="34" charset="0"/>
                        </a:defRPr>
                      </a:lvl5pPr>
                      <a:lvl6pPr fontAlgn="base">
                        <a:spcBef>
                          <a:spcPct val="20000"/>
                        </a:spcBef>
                        <a:spcAft>
                          <a:spcPct val="0"/>
                        </a:spcAft>
                        <a:defRPr>
                          <a:solidFill>
                            <a:srgbClr val="0033CC"/>
                          </a:solidFill>
                          <a:latin typeface="Arial" panose="020B0604020202020204" pitchFamily="34" charset="0"/>
                        </a:defRPr>
                      </a:lvl6pPr>
                      <a:lvl7pPr fontAlgn="base">
                        <a:spcBef>
                          <a:spcPct val="20000"/>
                        </a:spcBef>
                        <a:spcAft>
                          <a:spcPct val="0"/>
                        </a:spcAft>
                        <a:defRPr>
                          <a:solidFill>
                            <a:srgbClr val="0033CC"/>
                          </a:solidFill>
                          <a:latin typeface="Arial" panose="020B0604020202020204" pitchFamily="34" charset="0"/>
                        </a:defRPr>
                      </a:lvl7pPr>
                      <a:lvl8pPr fontAlgn="base">
                        <a:spcBef>
                          <a:spcPct val="20000"/>
                        </a:spcBef>
                        <a:spcAft>
                          <a:spcPct val="0"/>
                        </a:spcAft>
                        <a:defRPr>
                          <a:solidFill>
                            <a:srgbClr val="0033CC"/>
                          </a:solidFill>
                          <a:latin typeface="Arial" panose="020B0604020202020204" pitchFamily="34" charset="0"/>
                        </a:defRPr>
                      </a:lvl8pPr>
                      <a:lvl9pPr fontAlgn="base">
                        <a:spcBef>
                          <a:spcPct val="20000"/>
                        </a:spcBef>
                        <a:spcAft>
                          <a:spcPct val="0"/>
                        </a:spcAft>
                        <a:defRPr>
                          <a:solidFill>
                            <a:srgbClr val="0033CC"/>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rgbClr val="0033CC"/>
                          </a:solidFill>
                          <a:effectLst/>
                          <a:latin typeface="Arial" panose="020B0604020202020204" pitchFamily="34" charset="0"/>
                        </a:rPr>
                        <a:t>?</a:t>
                      </a:r>
                    </a:p>
                  </a:txBody>
                  <a:tcPr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04818">
                <a:tc>
                  <a:txBody>
                    <a:bodyPr/>
                    <a:lstStyle>
                      <a:lvl1pPr>
                        <a:spcBef>
                          <a:spcPct val="20000"/>
                        </a:spcBef>
                        <a:defRPr sz="2800">
                          <a:solidFill>
                            <a:srgbClr val="0033CC"/>
                          </a:solidFill>
                          <a:latin typeface="Arial" panose="020B0604020202020204" pitchFamily="34" charset="0"/>
                        </a:defRPr>
                      </a:lvl1pPr>
                      <a:lvl2pPr>
                        <a:spcBef>
                          <a:spcPct val="20000"/>
                        </a:spcBef>
                        <a:defRPr sz="2400">
                          <a:solidFill>
                            <a:srgbClr val="0033CC"/>
                          </a:solidFill>
                          <a:latin typeface="Arial" panose="020B0604020202020204" pitchFamily="34" charset="0"/>
                        </a:defRPr>
                      </a:lvl2pPr>
                      <a:lvl3pPr>
                        <a:spcBef>
                          <a:spcPct val="20000"/>
                        </a:spcBef>
                        <a:defRPr sz="2000">
                          <a:solidFill>
                            <a:srgbClr val="0033CC"/>
                          </a:solidFill>
                          <a:latin typeface="Arial" panose="020B0604020202020204" pitchFamily="34" charset="0"/>
                        </a:defRPr>
                      </a:lvl3pPr>
                      <a:lvl4pPr>
                        <a:spcBef>
                          <a:spcPct val="20000"/>
                        </a:spcBef>
                        <a:defRPr>
                          <a:solidFill>
                            <a:srgbClr val="0033CC"/>
                          </a:solidFill>
                          <a:latin typeface="Arial" panose="020B0604020202020204" pitchFamily="34" charset="0"/>
                        </a:defRPr>
                      </a:lvl4pPr>
                      <a:lvl5pPr>
                        <a:spcBef>
                          <a:spcPct val="20000"/>
                        </a:spcBef>
                        <a:defRPr>
                          <a:solidFill>
                            <a:srgbClr val="0033CC"/>
                          </a:solidFill>
                          <a:latin typeface="Arial" panose="020B0604020202020204" pitchFamily="34" charset="0"/>
                        </a:defRPr>
                      </a:lvl5pPr>
                      <a:lvl6pPr fontAlgn="base">
                        <a:spcBef>
                          <a:spcPct val="20000"/>
                        </a:spcBef>
                        <a:spcAft>
                          <a:spcPct val="0"/>
                        </a:spcAft>
                        <a:defRPr>
                          <a:solidFill>
                            <a:srgbClr val="0033CC"/>
                          </a:solidFill>
                          <a:latin typeface="Arial" panose="020B0604020202020204" pitchFamily="34" charset="0"/>
                        </a:defRPr>
                      </a:lvl6pPr>
                      <a:lvl7pPr fontAlgn="base">
                        <a:spcBef>
                          <a:spcPct val="20000"/>
                        </a:spcBef>
                        <a:spcAft>
                          <a:spcPct val="0"/>
                        </a:spcAft>
                        <a:defRPr>
                          <a:solidFill>
                            <a:srgbClr val="0033CC"/>
                          </a:solidFill>
                          <a:latin typeface="Arial" panose="020B0604020202020204" pitchFamily="34" charset="0"/>
                        </a:defRPr>
                      </a:lvl7pPr>
                      <a:lvl8pPr fontAlgn="base">
                        <a:spcBef>
                          <a:spcPct val="20000"/>
                        </a:spcBef>
                        <a:spcAft>
                          <a:spcPct val="0"/>
                        </a:spcAft>
                        <a:defRPr>
                          <a:solidFill>
                            <a:srgbClr val="0033CC"/>
                          </a:solidFill>
                          <a:latin typeface="Arial" panose="020B0604020202020204" pitchFamily="34" charset="0"/>
                        </a:defRPr>
                      </a:lvl8pPr>
                      <a:lvl9pPr fontAlgn="base">
                        <a:spcBef>
                          <a:spcPct val="20000"/>
                        </a:spcBef>
                        <a:spcAft>
                          <a:spcPct val="0"/>
                        </a:spcAft>
                        <a:defRPr>
                          <a:solidFill>
                            <a:srgbClr val="0033CC"/>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rgbClr val="0033CC"/>
                          </a:solidFill>
                          <a:effectLst/>
                          <a:latin typeface="Arial" panose="020B0604020202020204" pitchFamily="34" charset="0"/>
                        </a:rPr>
                        <a:t>?</a:t>
                      </a:r>
                    </a:p>
                  </a:txBody>
                  <a:tcPr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04818">
                <a:tc>
                  <a:txBody>
                    <a:bodyPr/>
                    <a:lstStyle>
                      <a:lvl1pPr>
                        <a:spcBef>
                          <a:spcPct val="20000"/>
                        </a:spcBef>
                        <a:defRPr sz="2800">
                          <a:solidFill>
                            <a:srgbClr val="0033CC"/>
                          </a:solidFill>
                          <a:latin typeface="Arial" panose="020B0604020202020204" pitchFamily="34" charset="0"/>
                        </a:defRPr>
                      </a:lvl1pPr>
                      <a:lvl2pPr>
                        <a:spcBef>
                          <a:spcPct val="20000"/>
                        </a:spcBef>
                        <a:defRPr sz="2400">
                          <a:solidFill>
                            <a:srgbClr val="0033CC"/>
                          </a:solidFill>
                          <a:latin typeface="Arial" panose="020B0604020202020204" pitchFamily="34" charset="0"/>
                        </a:defRPr>
                      </a:lvl2pPr>
                      <a:lvl3pPr>
                        <a:spcBef>
                          <a:spcPct val="20000"/>
                        </a:spcBef>
                        <a:defRPr sz="2000">
                          <a:solidFill>
                            <a:srgbClr val="0033CC"/>
                          </a:solidFill>
                          <a:latin typeface="Arial" panose="020B0604020202020204" pitchFamily="34" charset="0"/>
                        </a:defRPr>
                      </a:lvl3pPr>
                      <a:lvl4pPr>
                        <a:spcBef>
                          <a:spcPct val="20000"/>
                        </a:spcBef>
                        <a:defRPr>
                          <a:solidFill>
                            <a:srgbClr val="0033CC"/>
                          </a:solidFill>
                          <a:latin typeface="Arial" panose="020B0604020202020204" pitchFamily="34" charset="0"/>
                        </a:defRPr>
                      </a:lvl4pPr>
                      <a:lvl5pPr>
                        <a:spcBef>
                          <a:spcPct val="20000"/>
                        </a:spcBef>
                        <a:defRPr>
                          <a:solidFill>
                            <a:srgbClr val="0033CC"/>
                          </a:solidFill>
                          <a:latin typeface="Arial" panose="020B0604020202020204" pitchFamily="34" charset="0"/>
                        </a:defRPr>
                      </a:lvl5pPr>
                      <a:lvl6pPr fontAlgn="base">
                        <a:spcBef>
                          <a:spcPct val="20000"/>
                        </a:spcBef>
                        <a:spcAft>
                          <a:spcPct val="0"/>
                        </a:spcAft>
                        <a:defRPr>
                          <a:solidFill>
                            <a:srgbClr val="0033CC"/>
                          </a:solidFill>
                          <a:latin typeface="Arial" panose="020B0604020202020204" pitchFamily="34" charset="0"/>
                        </a:defRPr>
                      </a:lvl6pPr>
                      <a:lvl7pPr fontAlgn="base">
                        <a:spcBef>
                          <a:spcPct val="20000"/>
                        </a:spcBef>
                        <a:spcAft>
                          <a:spcPct val="0"/>
                        </a:spcAft>
                        <a:defRPr>
                          <a:solidFill>
                            <a:srgbClr val="0033CC"/>
                          </a:solidFill>
                          <a:latin typeface="Arial" panose="020B0604020202020204" pitchFamily="34" charset="0"/>
                        </a:defRPr>
                      </a:lvl7pPr>
                      <a:lvl8pPr fontAlgn="base">
                        <a:spcBef>
                          <a:spcPct val="20000"/>
                        </a:spcBef>
                        <a:spcAft>
                          <a:spcPct val="0"/>
                        </a:spcAft>
                        <a:defRPr>
                          <a:solidFill>
                            <a:srgbClr val="0033CC"/>
                          </a:solidFill>
                          <a:latin typeface="Arial" panose="020B0604020202020204" pitchFamily="34" charset="0"/>
                        </a:defRPr>
                      </a:lvl8pPr>
                      <a:lvl9pPr fontAlgn="base">
                        <a:spcBef>
                          <a:spcPct val="20000"/>
                        </a:spcBef>
                        <a:spcAft>
                          <a:spcPct val="0"/>
                        </a:spcAft>
                        <a:defRPr>
                          <a:solidFill>
                            <a:srgbClr val="0033CC"/>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rgbClr val="0033CC"/>
                          </a:solidFill>
                          <a:effectLst/>
                          <a:latin typeface="Arial" panose="020B0604020202020204" pitchFamily="34" charset="0"/>
                        </a:rPr>
                        <a:t>?</a:t>
                      </a:r>
                    </a:p>
                  </a:txBody>
                  <a:tcPr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04818">
                <a:tc>
                  <a:txBody>
                    <a:bodyPr/>
                    <a:lstStyle>
                      <a:lvl1pPr>
                        <a:spcBef>
                          <a:spcPct val="20000"/>
                        </a:spcBef>
                        <a:defRPr sz="2800">
                          <a:solidFill>
                            <a:srgbClr val="0033CC"/>
                          </a:solidFill>
                          <a:latin typeface="Arial" panose="020B0604020202020204" pitchFamily="34" charset="0"/>
                        </a:defRPr>
                      </a:lvl1pPr>
                      <a:lvl2pPr>
                        <a:spcBef>
                          <a:spcPct val="20000"/>
                        </a:spcBef>
                        <a:defRPr sz="2400">
                          <a:solidFill>
                            <a:srgbClr val="0033CC"/>
                          </a:solidFill>
                          <a:latin typeface="Arial" panose="020B0604020202020204" pitchFamily="34" charset="0"/>
                        </a:defRPr>
                      </a:lvl2pPr>
                      <a:lvl3pPr>
                        <a:spcBef>
                          <a:spcPct val="20000"/>
                        </a:spcBef>
                        <a:defRPr sz="2000">
                          <a:solidFill>
                            <a:srgbClr val="0033CC"/>
                          </a:solidFill>
                          <a:latin typeface="Arial" panose="020B0604020202020204" pitchFamily="34" charset="0"/>
                        </a:defRPr>
                      </a:lvl3pPr>
                      <a:lvl4pPr>
                        <a:spcBef>
                          <a:spcPct val="20000"/>
                        </a:spcBef>
                        <a:defRPr>
                          <a:solidFill>
                            <a:srgbClr val="0033CC"/>
                          </a:solidFill>
                          <a:latin typeface="Arial" panose="020B0604020202020204" pitchFamily="34" charset="0"/>
                        </a:defRPr>
                      </a:lvl4pPr>
                      <a:lvl5pPr>
                        <a:spcBef>
                          <a:spcPct val="20000"/>
                        </a:spcBef>
                        <a:defRPr>
                          <a:solidFill>
                            <a:srgbClr val="0033CC"/>
                          </a:solidFill>
                          <a:latin typeface="Arial" panose="020B0604020202020204" pitchFamily="34" charset="0"/>
                        </a:defRPr>
                      </a:lvl5pPr>
                      <a:lvl6pPr fontAlgn="base">
                        <a:spcBef>
                          <a:spcPct val="20000"/>
                        </a:spcBef>
                        <a:spcAft>
                          <a:spcPct val="0"/>
                        </a:spcAft>
                        <a:defRPr>
                          <a:solidFill>
                            <a:srgbClr val="0033CC"/>
                          </a:solidFill>
                          <a:latin typeface="Arial" panose="020B0604020202020204" pitchFamily="34" charset="0"/>
                        </a:defRPr>
                      </a:lvl6pPr>
                      <a:lvl7pPr fontAlgn="base">
                        <a:spcBef>
                          <a:spcPct val="20000"/>
                        </a:spcBef>
                        <a:spcAft>
                          <a:spcPct val="0"/>
                        </a:spcAft>
                        <a:defRPr>
                          <a:solidFill>
                            <a:srgbClr val="0033CC"/>
                          </a:solidFill>
                          <a:latin typeface="Arial" panose="020B0604020202020204" pitchFamily="34" charset="0"/>
                        </a:defRPr>
                      </a:lvl7pPr>
                      <a:lvl8pPr fontAlgn="base">
                        <a:spcBef>
                          <a:spcPct val="20000"/>
                        </a:spcBef>
                        <a:spcAft>
                          <a:spcPct val="0"/>
                        </a:spcAft>
                        <a:defRPr>
                          <a:solidFill>
                            <a:srgbClr val="0033CC"/>
                          </a:solidFill>
                          <a:latin typeface="Arial" panose="020B0604020202020204" pitchFamily="34" charset="0"/>
                        </a:defRPr>
                      </a:lvl8pPr>
                      <a:lvl9pPr fontAlgn="base">
                        <a:spcBef>
                          <a:spcPct val="20000"/>
                        </a:spcBef>
                        <a:spcAft>
                          <a:spcPct val="0"/>
                        </a:spcAft>
                        <a:defRPr>
                          <a:solidFill>
                            <a:srgbClr val="0033CC"/>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rgbClr val="0033CC"/>
                          </a:solidFill>
                          <a:effectLst/>
                          <a:latin typeface="Arial" panose="020B0604020202020204" pitchFamily="34" charset="0"/>
                        </a:rPr>
                        <a:t>?</a:t>
                      </a:r>
                    </a:p>
                  </a:txBody>
                  <a:tcPr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04818">
                <a:tc>
                  <a:txBody>
                    <a:bodyPr/>
                    <a:lstStyle>
                      <a:lvl1pPr>
                        <a:spcBef>
                          <a:spcPct val="20000"/>
                        </a:spcBef>
                        <a:defRPr sz="2800">
                          <a:solidFill>
                            <a:srgbClr val="0033CC"/>
                          </a:solidFill>
                          <a:latin typeface="Arial" panose="020B0604020202020204" pitchFamily="34" charset="0"/>
                        </a:defRPr>
                      </a:lvl1pPr>
                      <a:lvl2pPr>
                        <a:spcBef>
                          <a:spcPct val="20000"/>
                        </a:spcBef>
                        <a:defRPr sz="2400">
                          <a:solidFill>
                            <a:srgbClr val="0033CC"/>
                          </a:solidFill>
                          <a:latin typeface="Arial" panose="020B0604020202020204" pitchFamily="34" charset="0"/>
                        </a:defRPr>
                      </a:lvl2pPr>
                      <a:lvl3pPr>
                        <a:spcBef>
                          <a:spcPct val="20000"/>
                        </a:spcBef>
                        <a:defRPr sz="2000">
                          <a:solidFill>
                            <a:srgbClr val="0033CC"/>
                          </a:solidFill>
                          <a:latin typeface="Arial" panose="020B0604020202020204" pitchFamily="34" charset="0"/>
                        </a:defRPr>
                      </a:lvl3pPr>
                      <a:lvl4pPr>
                        <a:spcBef>
                          <a:spcPct val="20000"/>
                        </a:spcBef>
                        <a:defRPr>
                          <a:solidFill>
                            <a:srgbClr val="0033CC"/>
                          </a:solidFill>
                          <a:latin typeface="Arial" panose="020B0604020202020204" pitchFamily="34" charset="0"/>
                        </a:defRPr>
                      </a:lvl4pPr>
                      <a:lvl5pPr>
                        <a:spcBef>
                          <a:spcPct val="20000"/>
                        </a:spcBef>
                        <a:defRPr>
                          <a:solidFill>
                            <a:srgbClr val="0033CC"/>
                          </a:solidFill>
                          <a:latin typeface="Arial" panose="020B0604020202020204" pitchFamily="34" charset="0"/>
                        </a:defRPr>
                      </a:lvl5pPr>
                      <a:lvl6pPr fontAlgn="base">
                        <a:spcBef>
                          <a:spcPct val="20000"/>
                        </a:spcBef>
                        <a:spcAft>
                          <a:spcPct val="0"/>
                        </a:spcAft>
                        <a:defRPr>
                          <a:solidFill>
                            <a:srgbClr val="0033CC"/>
                          </a:solidFill>
                          <a:latin typeface="Arial" panose="020B0604020202020204" pitchFamily="34" charset="0"/>
                        </a:defRPr>
                      </a:lvl6pPr>
                      <a:lvl7pPr fontAlgn="base">
                        <a:spcBef>
                          <a:spcPct val="20000"/>
                        </a:spcBef>
                        <a:spcAft>
                          <a:spcPct val="0"/>
                        </a:spcAft>
                        <a:defRPr>
                          <a:solidFill>
                            <a:srgbClr val="0033CC"/>
                          </a:solidFill>
                          <a:latin typeface="Arial" panose="020B0604020202020204" pitchFamily="34" charset="0"/>
                        </a:defRPr>
                      </a:lvl7pPr>
                      <a:lvl8pPr fontAlgn="base">
                        <a:spcBef>
                          <a:spcPct val="20000"/>
                        </a:spcBef>
                        <a:spcAft>
                          <a:spcPct val="0"/>
                        </a:spcAft>
                        <a:defRPr>
                          <a:solidFill>
                            <a:srgbClr val="0033CC"/>
                          </a:solidFill>
                          <a:latin typeface="Arial" panose="020B0604020202020204" pitchFamily="34" charset="0"/>
                        </a:defRPr>
                      </a:lvl8pPr>
                      <a:lvl9pPr fontAlgn="base">
                        <a:spcBef>
                          <a:spcPct val="20000"/>
                        </a:spcBef>
                        <a:spcAft>
                          <a:spcPct val="0"/>
                        </a:spcAft>
                        <a:defRPr>
                          <a:solidFill>
                            <a:srgbClr val="0033CC"/>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rgbClr val="0033CC"/>
                          </a:solidFill>
                          <a:effectLst/>
                          <a:latin typeface="Arial" panose="020B0604020202020204" pitchFamily="34" charset="0"/>
                        </a:rPr>
                        <a:t>?</a:t>
                      </a:r>
                    </a:p>
                  </a:txBody>
                  <a:tcPr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04818">
                <a:tc>
                  <a:txBody>
                    <a:bodyPr/>
                    <a:lstStyle>
                      <a:lvl1pPr>
                        <a:spcBef>
                          <a:spcPct val="20000"/>
                        </a:spcBef>
                        <a:defRPr sz="2800">
                          <a:solidFill>
                            <a:srgbClr val="0033CC"/>
                          </a:solidFill>
                          <a:latin typeface="Arial" panose="020B0604020202020204" pitchFamily="34" charset="0"/>
                        </a:defRPr>
                      </a:lvl1pPr>
                      <a:lvl2pPr>
                        <a:spcBef>
                          <a:spcPct val="20000"/>
                        </a:spcBef>
                        <a:defRPr sz="2400">
                          <a:solidFill>
                            <a:srgbClr val="0033CC"/>
                          </a:solidFill>
                          <a:latin typeface="Arial" panose="020B0604020202020204" pitchFamily="34" charset="0"/>
                        </a:defRPr>
                      </a:lvl2pPr>
                      <a:lvl3pPr>
                        <a:spcBef>
                          <a:spcPct val="20000"/>
                        </a:spcBef>
                        <a:defRPr sz="2000">
                          <a:solidFill>
                            <a:srgbClr val="0033CC"/>
                          </a:solidFill>
                          <a:latin typeface="Arial" panose="020B0604020202020204" pitchFamily="34" charset="0"/>
                        </a:defRPr>
                      </a:lvl3pPr>
                      <a:lvl4pPr>
                        <a:spcBef>
                          <a:spcPct val="20000"/>
                        </a:spcBef>
                        <a:defRPr>
                          <a:solidFill>
                            <a:srgbClr val="0033CC"/>
                          </a:solidFill>
                          <a:latin typeface="Arial" panose="020B0604020202020204" pitchFamily="34" charset="0"/>
                        </a:defRPr>
                      </a:lvl4pPr>
                      <a:lvl5pPr>
                        <a:spcBef>
                          <a:spcPct val="20000"/>
                        </a:spcBef>
                        <a:defRPr>
                          <a:solidFill>
                            <a:srgbClr val="0033CC"/>
                          </a:solidFill>
                          <a:latin typeface="Arial" panose="020B0604020202020204" pitchFamily="34" charset="0"/>
                        </a:defRPr>
                      </a:lvl5pPr>
                      <a:lvl6pPr fontAlgn="base">
                        <a:spcBef>
                          <a:spcPct val="20000"/>
                        </a:spcBef>
                        <a:spcAft>
                          <a:spcPct val="0"/>
                        </a:spcAft>
                        <a:defRPr>
                          <a:solidFill>
                            <a:srgbClr val="0033CC"/>
                          </a:solidFill>
                          <a:latin typeface="Arial" panose="020B0604020202020204" pitchFamily="34" charset="0"/>
                        </a:defRPr>
                      </a:lvl6pPr>
                      <a:lvl7pPr fontAlgn="base">
                        <a:spcBef>
                          <a:spcPct val="20000"/>
                        </a:spcBef>
                        <a:spcAft>
                          <a:spcPct val="0"/>
                        </a:spcAft>
                        <a:defRPr>
                          <a:solidFill>
                            <a:srgbClr val="0033CC"/>
                          </a:solidFill>
                          <a:latin typeface="Arial" panose="020B0604020202020204" pitchFamily="34" charset="0"/>
                        </a:defRPr>
                      </a:lvl7pPr>
                      <a:lvl8pPr fontAlgn="base">
                        <a:spcBef>
                          <a:spcPct val="20000"/>
                        </a:spcBef>
                        <a:spcAft>
                          <a:spcPct val="0"/>
                        </a:spcAft>
                        <a:defRPr>
                          <a:solidFill>
                            <a:srgbClr val="0033CC"/>
                          </a:solidFill>
                          <a:latin typeface="Arial" panose="020B0604020202020204" pitchFamily="34" charset="0"/>
                        </a:defRPr>
                      </a:lvl8pPr>
                      <a:lvl9pPr fontAlgn="base">
                        <a:spcBef>
                          <a:spcPct val="20000"/>
                        </a:spcBef>
                        <a:spcAft>
                          <a:spcPct val="0"/>
                        </a:spcAft>
                        <a:defRPr>
                          <a:solidFill>
                            <a:srgbClr val="0033CC"/>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rgbClr val="0033CC"/>
                          </a:solidFill>
                          <a:effectLst/>
                          <a:latin typeface="Arial" panose="020B0604020202020204" pitchFamily="34" charset="0"/>
                        </a:rPr>
                        <a:t>?</a:t>
                      </a:r>
                    </a:p>
                  </a:txBody>
                  <a:tcPr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04818">
                <a:tc>
                  <a:txBody>
                    <a:bodyPr/>
                    <a:lstStyle>
                      <a:lvl1pPr>
                        <a:spcBef>
                          <a:spcPct val="20000"/>
                        </a:spcBef>
                        <a:defRPr sz="2800">
                          <a:solidFill>
                            <a:srgbClr val="0033CC"/>
                          </a:solidFill>
                          <a:latin typeface="Arial" panose="020B0604020202020204" pitchFamily="34" charset="0"/>
                        </a:defRPr>
                      </a:lvl1pPr>
                      <a:lvl2pPr>
                        <a:spcBef>
                          <a:spcPct val="20000"/>
                        </a:spcBef>
                        <a:defRPr sz="2400">
                          <a:solidFill>
                            <a:srgbClr val="0033CC"/>
                          </a:solidFill>
                          <a:latin typeface="Arial" panose="020B0604020202020204" pitchFamily="34" charset="0"/>
                        </a:defRPr>
                      </a:lvl2pPr>
                      <a:lvl3pPr>
                        <a:spcBef>
                          <a:spcPct val="20000"/>
                        </a:spcBef>
                        <a:defRPr sz="2000">
                          <a:solidFill>
                            <a:srgbClr val="0033CC"/>
                          </a:solidFill>
                          <a:latin typeface="Arial" panose="020B0604020202020204" pitchFamily="34" charset="0"/>
                        </a:defRPr>
                      </a:lvl3pPr>
                      <a:lvl4pPr>
                        <a:spcBef>
                          <a:spcPct val="20000"/>
                        </a:spcBef>
                        <a:defRPr>
                          <a:solidFill>
                            <a:srgbClr val="0033CC"/>
                          </a:solidFill>
                          <a:latin typeface="Arial" panose="020B0604020202020204" pitchFamily="34" charset="0"/>
                        </a:defRPr>
                      </a:lvl4pPr>
                      <a:lvl5pPr>
                        <a:spcBef>
                          <a:spcPct val="20000"/>
                        </a:spcBef>
                        <a:defRPr>
                          <a:solidFill>
                            <a:srgbClr val="0033CC"/>
                          </a:solidFill>
                          <a:latin typeface="Arial" panose="020B0604020202020204" pitchFamily="34" charset="0"/>
                        </a:defRPr>
                      </a:lvl5pPr>
                      <a:lvl6pPr fontAlgn="base">
                        <a:spcBef>
                          <a:spcPct val="20000"/>
                        </a:spcBef>
                        <a:spcAft>
                          <a:spcPct val="0"/>
                        </a:spcAft>
                        <a:defRPr>
                          <a:solidFill>
                            <a:srgbClr val="0033CC"/>
                          </a:solidFill>
                          <a:latin typeface="Arial" panose="020B0604020202020204" pitchFamily="34" charset="0"/>
                        </a:defRPr>
                      </a:lvl6pPr>
                      <a:lvl7pPr fontAlgn="base">
                        <a:spcBef>
                          <a:spcPct val="20000"/>
                        </a:spcBef>
                        <a:spcAft>
                          <a:spcPct val="0"/>
                        </a:spcAft>
                        <a:defRPr>
                          <a:solidFill>
                            <a:srgbClr val="0033CC"/>
                          </a:solidFill>
                          <a:latin typeface="Arial" panose="020B0604020202020204" pitchFamily="34" charset="0"/>
                        </a:defRPr>
                      </a:lvl7pPr>
                      <a:lvl8pPr fontAlgn="base">
                        <a:spcBef>
                          <a:spcPct val="20000"/>
                        </a:spcBef>
                        <a:spcAft>
                          <a:spcPct val="0"/>
                        </a:spcAft>
                        <a:defRPr>
                          <a:solidFill>
                            <a:srgbClr val="0033CC"/>
                          </a:solidFill>
                          <a:latin typeface="Arial" panose="020B0604020202020204" pitchFamily="34" charset="0"/>
                        </a:defRPr>
                      </a:lvl8pPr>
                      <a:lvl9pPr fontAlgn="base">
                        <a:spcBef>
                          <a:spcPct val="20000"/>
                        </a:spcBef>
                        <a:spcAft>
                          <a:spcPct val="0"/>
                        </a:spcAft>
                        <a:defRPr>
                          <a:solidFill>
                            <a:srgbClr val="0033CC"/>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rgbClr val="0033CC"/>
                          </a:solidFill>
                          <a:effectLst/>
                          <a:latin typeface="Arial" panose="020B0604020202020204" pitchFamily="34" charset="0"/>
                        </a:rPr>
                        <a:t>?</a:t>
                      </a:r>
                    </a:p>
                  </a:txBody>
                  <a:tcPr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04818">
                <a:tc>
                  <a:txBody>
                    <a:bodyPr/>
                    <a:lstStyle>
                      <a:lvl1pPr>
                        <a:spcBef>
                          <a:spcPct val="20000"/>
                        </a:spcBef>
                        <a:defRPr sz="2800">
                          <a:solidFill>
                            <a:srgbClr val="0033CC"/>
                          </a:solidFill>
                          <a:latin typeface="Arial" panose="020B0604020202020204" pitchFamily="34" charset="0"/>
                        </a:defRPr>
                      </a:lvl1pPr>
                      <a:lvl2pPr>
                        <a:spcBef>
                          <a:spcPct val="20000"/>
                        </a:spcBef>
                        <a:defRPr sz="2400">
                          <a:solidFill>
                            <a:srgbClr val="0033CC"/>
                          </a:solidFill>
                          <a:latin typeface="Arial" panose="020B0604020202020204" pitchFamily="34" charset="0"/>
                        </a:defRPr>
                      </a:lvl2pPr>
                      <a:lvl3pPr>
                        <a:spcBef>
                          <a:spcPct val="20000"/>
                        </a:spcBef>
                        <a:defRPr sz="2000">
                          <a:solidFill>
                            <a:srgbClr val="0033CC"/>
                          </a:solidFill>
                          <a:latin typeface="Arial" panose="020B0604020202020204" pitchFamily="34" charset="0"/>
                        </a:defRPr>
                      </a:lvl3pPr>
                      <a:lvl4pPr>
                        <a:spcBef>
                          <a:spcPct val="20000"/>
                        </a:spcBef>
                        <a:defRPr>
                          <a:solidFill>
                            <a:srgbClr val="0033CC"/>
                          </a:solidFill>
                          <a:latin typeface="Arial" panose="020B0604020202020204" pitchFamily="34" charset="0"/>
                        </a:defRPr>
                      </a:lvl4pPr>
                      <a:lvl5pPr>
                        <a:spcBef>
                          <a:spcPct val="20000"/>
                        </a:spcBef>
                        <a:defRPr>
                          <a:solidFill>
                            <a:srgbClr val="0033CC"/>
                          </a:solidFill>
                          <a:latin typeface="Arial" panose="020B0604020202020204" pitchFamily="34" charset="0"/>
                        </a:defRPr>
                      </a:lvl5pPr>
                      <a:lvl6pPr fontAlgn="base">
                        <a:spcBef>
                          <a:spcPct val="20000"/>
                        </a:spcBef>
                        <a:spcAft>
                          <a:spcPct val="0"/>
                        </a:spcAft>
                        <a:defRPr>
                          <a:solidFill>
                            <a:srgbClr val="0033CC"/>
                          </a:solidFill>
                          <a:latin typeface="Arial" panose="020B0604020202020204" pitchFamily="34" charset="0"/>
                        </a:defRPr>
                      </a:lvl6pPr>
                      <a:lvl7pPr fontAlgn="base">
                        <a:spcBef>
                          <a:spcPct val="20000"/>
                        </a:spcBef>
                        <a:spcAft>
                          <a:spcPct val="0"/>
                        </a:spcAft>
                        <a:defRPr>
                          <a:solidFill>
                            <a:srgbClr val="0033CC"/>
                          </a:solidFill>
                          <a:latin typeface="Arial" panose="020B0604020202020204" pitchFamily="34" charset="0"/>
                        </a:defRPr>
                      </a:lvl7pPr>
                      <a:lvl8pPr fontAlgn="base">
                        <a:spcBef>
                          <a:spcPct val="20000"/>
                        </a:spcBef>
                        <a:spcAft>
                          <a:spcPct val="0"/>
                        </a:spcAft>
                        <a:defRPr>
                          <a:solidFill>
                            <a:srgbClr val="0033CC"/>
                          </a:solidFill>
                          <a:latin typeface="Arial" panose="020B0604020202020204" pitchFamily="34" charset="0"/>
                        </a:defRPr>
                      </a:lvl8pPr>
                      <a:lvl9pPr fontAlgn="base">
                        <a:spcBef>
                          <a:spcPct val="20000"/>
                        </a:spcBef>
                        <a:spcAft>
                          <a:spcPct val="0"/>
                        </a:spcAft>
                        <a:defRPr>
                          <a:solidFill>
                            <a:srgbClr val="0033CC"/>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rgbClr val="0033CC"/>
                          </a:solidFill>
                          <a:effectLst/>
                          <a:latin typeface="Arial" panose="020B0604020202020204" pitchFamily="34" charset="0"/>
                        </a:rPr>
                        <a:t>?</a:t>
                      </a:r>
                    </a:p>
                  </a:txBody>
                  <a:tcPr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04818">
                <a:tc>
                  <a:txBody>
                    <a:bodyPr/>
                    <a:lstStyle>
                      <a:lvl1pPr>
                        <a:spcBef>
                          <a:spcPct val="20000"/>
                        </a:spcBef>
                        <a:defRPr sz="2800">
                          <a:solidFill>
                            <a:srgbClr val="0033CC"/>
                          </a:solidFill>
                          <a:latin typeface="Arial" panose="020B0604020202020204" pitchFamily="34" charset="0"/>
                        </a:defRPr>
                      </a:lvl1pPr>
                      <a:lvl2pPr>
                        <a:spcBef>
                          <a:spcPct val="20000"/>
                        </a:spcBef>
                        <a:defRPr sz="2400">
                          <a:solidFill>
                            <a:srgbClr val="0033CC"/>
                          </a:solidFill>
                          <a:latin typeface="Arial" panose="020B0604020202020204" pitchFamily="34" charset="0"/>
                        </a:defRPr>
                      </a:lvl2pPr>
                      <a:lvl3pPr>
                        <a:spcBef>
                          <a:spcPct val="20000"/>
                        </a:spcBef>
                        <a:defRPr sz="2000">
                          <a:solidFill>
                            <a:srgbClr val="0033CC"/>
                          </a:solidFill>
                          <a:latin typeface="Arial" panose="020B0604020202020204" pitchFamily="34" charset="0"/>
                        </a:defRPr>
                      </a:lvl3pPr>
                      <a:lvl4pPr>
                        <a:spcBef>
                          <a:spcPct val="20000"/>
                        </a:spcBef>
                        <a:defRPr>
                          <a:solidFill>
                            <a:srgbClr val="0033CC"/>
                          </a:solidFill>
                          <a:latin typeface="Arial" panose="020B0604020202020204" pitchFamily="34" charset="0"/>
                        </a:defRPr>
                      </a:lvl4pPr>
                      <a:lvl5pPr>
                        <a:spcBef>
                          <a:spcPct val="20000"/>
                        </a:spcBef>
                        <a:defRPr>
                          <a:solidFill>
                            <a:srgbClr val="0033CC"/>
                          </a:solidFill>
                          <a:latin typeface="Arial" panose="020B0604020202020204" pitchFamily="34" charset="0"/>
                        </a:defRPr>
                      </a:lvl5pPr>
                      <a:lvl6pPr fontAlgn="base">
                        <a:spcBef>
                          <a:spcPct val="20000"/>
                        </a:spcBef>
                        <a:spcAft>
                          <a:spcPct val="0"/>
                        </a:spcAft>
                        <a:defRPr>
                          <a:solidFill>
                            <a:srgbClr val="0033CC"/>
                          </a:solidFill>
                          <a:latin typeface="Arial" panose="020B0604020202020204" pitchFamily="34" charset="0"/>
                        </a:defRPr>
                      </a:lvl6pPr>
                      <a:lvl7pPr fontAlgn="base">
                        <a:spcBef>
                          <a:spcPct val="20000"/>
                        </a:spcBef>
                        <a:spcAft>
                          <a:spcPct val="0"/>
                        </a:spcAft>
                        <a:defRPr>
                          <a:solidFill>
                            <a:srgbClr val="0033CC"/>
                          </a:solidFill>
                          <a:latin typeface="Arial" panose="020B0604020202020204" pitchFamily="34" charset="0"/>
                        </a:defRPr>
                      </a:lvl7pPr>
                      <a:lvl8pPr fontAlgn="base">
                        <a:spcBef>
                          <a:spcPct val="20000"/>
                        </a:spcBef>
                        <a:spcAft>
                          <a:spcPct val="0"/>
                        </a:spcAft>
                        <a:defRPr>
                          <a:solidFill>
                            <a:srgbClr val="0033CC"/>
                          </a:solidFill>
                          <a:latin typeface="Arial" panose="020B0604020202020204" pitchFamily="34" charset="0"/>
                        </a:defRPr>
                      </a:lvl8pPr>
                      <a:lvl9pPr fontAlgn="base">
                        <a:spcBef>
                          <a:spcPct val="20000"/>
                        </a:spcBef>
                        <a:spcAft>
                          <a:spcPct val="0"/>
                        </a:spcAft>
                        <a:defRPr>
                          <a:solidFill>
                            <a:srgbClr val="0033CC"/>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rgbClr val="0033CC"/>
                          </a:solidFill>
                          <a:effectLst/>
                          <a:latin typeface="Arial" panose="020B0604020202020204" pitchFamily="34" charset="0"/>
                        </a:rPr>
                        <a:t>?</a:t>
                      </a:r>
                    </a:p>
                  </a:txBody>
                  <a:tcPr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04818">
                <a:tc>
                  <a:txBody>
                    <a:bodyPr/>
                    <a:lstStyle>
                      <a:lvl1pPr>
                        <a:spcBef>
                          <a:spcPct val="20000"/>
                        </a:spcBef>
                        <a:defRPr sz="2800">
                          <a:solidFill>
                            <a:srgbClr val="0033CC"/>
                          </a:solidFill>
                          <a:latin typeface="Arial" panose="020B0604020202020204" pitchFamily="34" charset="0"/>
                        </a:defRPr>
                      </a:lvl1pPr>
                      <a:lvl2pPr>
                        <a:spcBef>
                          <a:spcPct val="20000"/>
                        </a:spcBef>
                        <a:defRPr sz="2400">
                          <a:solidFill>
                            <a:srgbClr val="0033CC"/>
                          </a:solidFill>
                          <a:latin typeface="Arial" panose="020B0604020202020204" pitchFamily="34" charset="0"/>
                        </a:defRPr>
                      </a:lvl2pPr>
                      <a:lvl3pPr>
                        <a:spcBef>
                          <a:spcPct val="20000"/>
                        </a:spcBef>
                        <a:defRPr sz="2000">
                          <a:solidFill>
                            <a:srgbClr val="0033CC"/>
                          </a:solidFill>
                          <a:latin typeface="Arial" panose="020B0604020202020204" pitchFamily="34" charset="0"/>
                        </a:defRPr>
                      </a:lvl3pPr>
                      <a:lvl4pPr>
                        <a:spcBef>
                          <a:spcPct val="20000"/>
                        </a:spcBef>
                        <a:defRPr>
                          <a:solidFill>
                            <a:srgbClr val="0033CC"/>
                          </a:solidFill>
                          <a:latin typeface="Arial" panose="020B0604020202020204" pitchFamily="34" charset="0"/>
                        </a:defRPr>
                      </a:lvl4pPr>
                      <a:lvl5pPr>
                        <a:spcBef>
                          <a:spcPct val="20000"/>
                        </a:spcBef>
                        <a:defRPr>
                          <a:solidFill>
                            <a:srgbClr val="0033CC"/>
                          </a:solidFill>
                          <a:latin typeface="Arial" panose="020B0604020202020204" pitchFamily="34" charset="0"/>
                        </a:defRPr>
                      </a:lvl5pPr>
                      <a:lvl6pPr fontAlgn="base">
                        <a:spcBef>
                          <a:spcPct val="20000"/>
                        </a:spcBef>
                        <a:spcAft>
                          <a:spcPct val="0"/>
                        </a:spcAft>
                        <a:defRPr>
                          <a:solidFill>
                            <a:srgbClr val="0033CC"/>
                          </a:solidFill>
                          <a:latin typeface="Arial" panose="020B0604020202020204" pitchFamily="34" charset="0"/>
                        </a:defRPr>
                      </a:lvl6pPr>
                      <a:lvl7pPr fontAlgn="base">
                        <a:spcBef>
                          <a:spcPct val="20000"/>
                        </a:spcBef>
                        <a:spcAft>
                          <a:spcPct val="0"/>
                        </a:spcAft>
                        <a:defRPr>
                          <a:solidFill>
                            <a:srgbClr val="0033CC"/>
                          </a:solidFill>
                          <a:latin typeface="Arial" panose="020B0604020202020204" pitchFamily="34" charset="0"/>
                        </a:defRPr>
                      </a:lvl7pPr>
                      <a:lvl8pPr fontAlgn="base">
                        <a:spcBef>
                          <a:spcPct val="20000"/>
                        </a:spcBef>
                        <a:spcAft>
                          <a:spcPct val="0"/>
                        </a:spcAft>
                        <a:defRPr>
                          <a:solidFill>
                            <a:srgbClr val="0033CC"/>
                          </a:solidFill>
                          <a:latin typeface="Arial" panose="020B0604020202020204" pitchFamily="34" charset="0"/>
                        </a:defRPr>
                      </a:lvl8pPr>
                      <a:lvl9pPr fontAlgn="base">
                        <a:spcBef>
                          <a:spcPct val="20000"/>
                        </a:spcBef>
                        <a:spcAft>
                          <a:spcPct val="0"/>
                        </a:spcAft>
                        <a:defRPr>
                          <a:solidFill>
                            <a:srgbClr val="0033CC"/>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rgbClr val="0033CC"/>
                          </a:solidFill>
                          <a:effectLst/>
                          <a:latin typeface="Arial" panose="020B0604020202020204" pitchFamily="34" charset="0"/>
                        </a:rPr>
                        <a:t>?</a:t>
                      </a:r>
                    </a:p>
                  </a:txBody>
                  <a:tcPr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585824">
                <a:tc>
                  <a:txBody>
                    <a:bodyPr/>
                    <a:lstStyle>
                      <a:lvl1pPr>
                        <a:spcBef>
                          <a:spcPct val="20000"/>
                        </a:spcBef>
                        <a:defRPr sz="2800">
                          <a:solidFill>
                            <a:srgbClr val="0033CC"/>
                          </a:solidFill>
                          <a:latin typeface="Arial" panose="020B0604020202020204" pitchFamily="34" charset="0"/>
                        </a:defRPr>
                      </a:lvl1pPr>
                      <a:lvl2pPr>
                        <a:spcBef>
                          <a:spcPct val="20000"/>
                        </a:spcBef>
                        <a:defRPr sz="2400">
                          <a:solidFill>
                            <a:srgbClr val="0033CC"/>
                          </a:solidFill>
                          <a:latin typeface="Arial" panose="020B0604020202020204" pitchFamily="34" charset="0"/>
                        </a:defRPr>
                      </a:lvl2pPr>
                      <a:lvl3pPr>
                        <a:spcBef>
                          <a:spcPct val="20000"/>
                        </a:spcBef>
                        <a:defRPr sz="2000">
                          <a:solidFill>
                            <a:srgbClr val="0033CC"/>
                          </a:solidFill>
                          <a:latin typeface="Arial" panose="020B0604020202020204" pitchFamily="34" charset="0"/>
                        </a:defRPr>
                      </a:lvl3pPr>
                      <a:lvl4pPr>
                        <a:spcBef>
                          <a:spcPct val="20000"/>
                        </a:spcBef>
                        <a:defRPr>
                          <a:solidFill>
                            <a:srgbClr val="0033CC"/>
                          </a:solidFill>
                          <a:latin typeface="Arial" panose="020B0604020202020204" pitchFamily="34" charset="0"/>
                        </a:defRPr>
                      </a:lvl4pPr>
                      <a:lvl5pPr>
                        <a:spcBef>
                          <a:spcPct val="20000"/>
                        </a:spcBef>
                        <a:defRPr>
                          <a:solidFill>
                            <a:srgbClr val="0033CC"/>
                          </a:solidFill>
                          <a:latin typeface="Arial" panose="020B0604020202020204" pitchFamily="34" charset="0"/>
                        </a:defRPr>
                      </a:lvl5pPr>
                      <a:lvl6pPr fontAlgn="base">
                        <a:spcBef>
                          <a:spcPct val="20000"/>
                        </a:spcBef>
                        <a:spcAft>
                          <a:spcPct val="0"/>
                        </a:spcAft>
                        <a:defRPr>
                          <a:solidFill>
                            <a:srgbClr val="0033CC"/>
                          </a:solidFill>
                          <a:latin typeface="Arial" panose="020B0604020202020204" pitchFamily="34" charset="0"/>
                        </a:defRPr>
                      </a:lvl6pPr>
                      <a:lvl7pPr fontAlgn="base">
                        <a:spcBef>
                          <a:spcPct val="20000"/>
                        </a:spcBef>
                        <a:spcAft>
                          <a:spcPct val="0"/>
                        </a:spcAft>
                        <a:defRPr>
                          <a:solidFill>
                            <a:srgbClr val="0033CC"/>
                          </a:solidFill>
                          <a:latin typeface="Arial" panose="020B0604020202020204" pitchFamily="34" charset="0"/>
                        </a:defRPr>
                      </a:lvl7pPr>
                      <a:lvl8pPr fontAlgn="base">
                        <a:spcBef>
                          <a:spcPct val="20000"/>
                        </a:spcBef>
                        <a:spcAft>
                          <a:spcPct val="0"/>
                        </a:spcAft>
                        <a:defRPr>
                          <a:solidFill>
                            <a:srgbClr val="0033CC"/>
                          </a:solidFill>
                          <a:latin typeface="Arial" panose="020B0604020202020204" pitchFamily="34" charset="0"/>
                        </a:defRPr>
                      </a:lvl8pPr>
                      <a:lvl9pPr fontAlgn="base">
                        <a:spcBef>
                          <a:spcPct val="20000"/>
                        </a:spcBef>
                        <a:spcAft>
                          <a:spcPct val="0"/>
                        </a:spcAft>
                        <a:defRPr>
                          <a:solidFill>
                            <a:srgbClr val="0033CC"/>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fr-FR" altLang="en-US" sz="2000" b="0" i="0" u="none" strike="noStrike" cap="none" normalizeH="0" baseline="0" dirty="0">
                        <a:ln>
                          <a:noFill/>
                        </a:ln>
                        <a:solidFill>
                          <a:srgbClr val="0033CC"/>
                        </a:solidFill>
                        <a:effectLst/>
                        <a:latin typeface="Arial" panose="020B0604020202020204" pitchFamily="34" charset="0"/>
                      </a:endParaRPr>
                    </a:p>
                  </a:txBody>
                  <a:tcPr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304818">
                <a:tc>
                  <a:txBody>
                    <a:bodyPr/>
                    <a:lstStyle>
                      <a:lvl1pPr>
                        <a:spcBef>
                          <a:spcPct val="20000"/>
                        </a:spcBef>
                        <a:defRPr sz="2800">
                          <a:solidFill>
                            <a:srgbClr val="0033CC"/>
                          </a:solidFill>
                          <a:latin typeface="Arial" panose="020B0604020202020204" pitchFamily="34" charset="0"/>
                        </a:defRPr>
                      </a:lvl1pPr>
                      <a:lvl2pPr>
                        <a:spcBef>
                          <a:spcPct val="20000"/>
                        </a:spcBef>
                        <a:defRPr sz="2400">
                          <a:solidFill>
                            <a:srgbClr val="0033CC"/>
                          </a:solidFill>
                          <a:latin typeface="Arial" panose="020B0604020202020204" pitchFamily="34" charset="0"/>
                        </a:defRPr>
                      </a:lvl2pPr>
                      <a:lvl3pPr>
                        <a:spcBef>
                          <a:spcPct val="20000"/>
                        </a:spcBef>
                        <a:defRPr sz="2000">
                          <a:solidFill>
                            <a:srgbClr val="0033CC"/>
                          </a:solidFill>
                          <a:latin typeface="Arial" panose="020B0604020202020204" pitchFamily="34" charset="0"/>
                        </a:defRPr>
                      </a:lvl3pPr>
                      <a:lvl4pPr>
                        <a:spcBef>
                          <a:spcPct val="20000"/>
                        </a:spcBef>
                        <a:defRPr>
                          <a:solidFill>
                            <a:srgbClr val="0033CC"/>
                          </a:solidFill>
                          <a:latin typeface="Arial" panose="020B0604020202020204" pitchFamily="34" charset="0"/>
                        </a:defRPr>
                      </a:lvl4pPr>
                      <a:lvl5pPr>
                        <a:spcBef>
                          <a:spcPct val="20000"/>
                        </a:spcBef>
                        <a:defRPr>
                          <a:solidFill>
                            <a:srgbClr val="0033CC"/>
                          </a:solidFill>
                          <a:latin typeface="Arial" panose="020B0604020202020204" pitchFamily="34" charset="0"/>
                        </a:defRPr>
                      </a:lvl5pPr>
                      <a:lvl6pPr fontAlgn="base">
                        <a:spcBef>
                          <a:spcPct val="20000"/>
                        </a:spcBef>
                        <a:spcAft>
                          <a:spcPct val="0"/>
                        </a:spcAft>
                        <a:defRPr>
                          <a:solidFill>
                            <a:srgbClr val="0033CC"/>
                          </a:solidFill>
                          <a:latin typeface="Arial" panose="020B0604020202020204" pitchFamily="34" charset="0"/>
                        </a:defRPr>
                      </a:lvl6pPr>
                      <a:lvl7pPr fontAlgn="base">
                        <a:spcBef>
                          <a:spcPct val="20000"/>
                        </a:spcBef>
                        <a:spcAft>
                          <a:spcPct val="0"/>
                        </a:spcAft>
                        <a:defRPr>
                          <a:solidFill>
                            <a:srgbClr val="0033CC"/>
                          </a:solidFill>
                          <a:latin typeface="Arial" panose="020B0604020202020204" pitchFamily="34" charset="0"/>
                        </a:defRPr>
                      </a:lvl7pPr>
                      <a:lvl8pPr fontAlgn="base">
                        <a:spcBef>
                          <a:spcPct val="20000"/>
                        </a:spcBef>
                        <a:spcAft>
                          <a:spcPct val="0"/>
                        </a:spcAft>
                        <a:defRPr>
                          <a:solidFill>
                            <a:srgbClr val="0033CC"/>
                          </a:solidFill>
                          <a:latin typeface="Arial" panose="020B0604020202020204" pitchFamily="34" charset="0"/>
                        </a:defRPr>
                      </a:lvl8pPr>
                      <a:lvl9pPr fontAlgn="base">
                        <a:spcBef>
                          <a:spcPct val="20000"/>
                        </a:spcBef>
                        <a:spcAft>
                          <a:spcPct val="0"/>
                        </a:spcAft>
                        <a:defRPr>
                          <a:solidFill>
                            <a:srgbClr val="0033CC"/>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fr-FR" altLang="en-US" sz="2000" b="0" i="0" u="none" strike="noStrike" cap="none" normalizeH="0" baseline="0">
                        <a:ln>
                          <a:noFill/>
                        </a:ln>
                        <a:solidFill>
                          <a:srgbClr val="0033CC"/>
                        </a:solidFill>
                        <a:effectLst/>
                        <a:latin typeface="Arial" panose="020B0604020202020204" pitchFamily="34" charset="0"/>
                      </a:endParaRPr>
                    </a:p>
                  </a:txBody>
                  <a:tcPr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426746">
                <a:tc>
                  <a:txBody>
                    <a:bodyPr/>
                    <a:lstStyle>
                      <a:lvl1pPr>
                        <a:spcBef>
                          <a:spcPct val="20000"/>
                        </a:spcBef>
                        <a:defRPr sz="2800">
                          <a:solidFill>
                            <a:srgbClr val="0033CC"/>
                          </a:solidFill>
                          <a:latin typeface="Arial" panose="020B0604020202020204" pitchFamily="34" charset="0"/>
                        </a:defRPr>
                      </a:lvl1pPr>
                      <a:lvl2pPr>
                        <a:spcBef>
                          <a:spcPct val="20000"/>
                        </a:spcBef>
                        <a:defRPr sz="2400">
                          <a:solidFill>
                            <a:srgbClr val="0033CC"/>
                          </a:solidFill>
                          <a:latin typeface="Arial" panose="020B0604020202020204" pitchFamily="34" charset="0"/>
                        </a:defRPr>
                      </a:lvl2pPr>
                      <a:lvl3pPr>
                        <a:spcBef>
                          <a:spcPct val="20000"/>
                        </a:spcBef>
                        <a:defRPr sz="2000">
                          <a:solidFill>
                            <a:srgbClr val="0033CC"/>
                          </a:solidFill>
                          <a:latin typeface="Arial" panose="020B0604020202020204" pitchFamily="34" charset="0"/>
                        </a:defRPr>
                      </a:lvl3pPr>
                      <a:lvl4pPr>
                        <a:spcBef>
                          <a:spcPct val="20000"/>
                        </a:spcBef>
                        <a:defRPr>
                          <a:solidFill>
                            <a:srgbClr val="0033CC"/>
                          </a:solidFill>
                          <a:latin typeface="Arial" panose="020B0604020202020204" pitchFamily="34" charset="0"/>
                        </a:defRPr>
                      </a:lvl4pPr>
                      <a:lvl5pPr>
                        <a:spcBef>
                          <a:spcPct val="20000"/>
                        </a:spcBef>
                        <a:defRPr>
                          <a:solidFill>
                            <a:srgbClr val="0033CC"/>
                          </a:solidFill>
                          <a:latin typeface="Arial" panose="020B0604020202020204" pitchFamily="34" charset="0"/>
                        </a:defRPr>
                      </a:lvl5pPr>
                      <a:lvl6pPr fontAlgn="base">
                        <a:spcBef>
                          <a:spcPct val="20000"/>
                        </a:spcBef>
                        <a:spcAft>
                          <a:spcPct val="0"/>
                        </a:spcAft>
                        <a:defRPr>
                          <a:solidFill>
                            <a:srgbClr val="0033CC"/>
                          </a:solidFill>
                          <a:latin typeface="Arial" panose="020B0604020202020204" pitchFamily="34" charset="0"/>
                        </a:defRPr>
                      </a:lvl6pPr>
                      <a:lvl7pPr fontAlgn="base">
                        <a:spcBef>
                          <a:spcPct val="20000"/>
                        </a:spcBef>
                        <a:spcAft>
                          <a:spcPct val="0"/>
                        </a:spcAft>
                        <a:defRPr>
                          <a:solidFill>
                            <a:srgbClr val="0033CC"/>
                          </a:solidFill>
                          <a:latin typeface="Arial" panose="020B0604020202020204" pitchFamily="34" charset="0"/>
                        </a:defRPr>
                      </a:lvl7pPr>
                      <a:lvl8pPr fontAlgn="base">
                        <a:spcBef>
                          <a:spcPct val="20000"/>
                        </a:spcBef>
                        <a:spcAft>
                          <a:spcPct val="0"/>
                        </a:spcAft>
                        <a:defRPr>
                          <a:solidFill>
                            <a:srgbClr val="0033CC"/>
                          </a:solidFill>
                          <a:latin typeface="Arial" panose="020B0604020202020204" pitchFamily="34" charset="0"/>
                        </a:defRPr>
                      </a:lvl8pPr>
                      <a:lvl9pPr fontAlgn="base">
                        <a:spcBef>
                          <a:spcPct val="20000"/>
                        </a:spcBef>
                        <a:spcAft>
                          <a:spcPct val="0"/>
                        </a:spcAft>
                        <a:defRPr>
                          <a:solidFill>
                            <a:srgbClr val="0033CC"/>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err="1">
                          <a:ln>
                            <a:noFill/>
                          </a:ln>
                          <a:solidFill>
                            <a:srgbClr val="0033CC"/>
                          </a:solidFill>
                          <a:effectLst/>
                          <a:latin typeface="Arial" panose="020B0604020202020204" pitchFamily="34" charset="0"/>
                        </a:rPr>
                        <a:t>Bộ</a:t>
                      </a:r>
                      <a:r>
                        <a:rPr kumimoji="0" lang="en-US" altLang="en-US" sz="2800" b="0" i="0" u="none" strike="noStrike" cap="none" normalizeH="0" baseline="0" dirty="0">
                          <a:ln>
                            <a:noFill/>
                          </a:ln>
                          <a:solidFill>
                            <a:srgbClr val="0033CC"/>
                          </a:solidFill>
                          <a:effectLst/>
                          <a:latin typeface="Arial" panose="020B0604020202020204" pitchFamily="34" charset="0"/>
                        </a:rPr>
                        <a:t> </a:t>
                      </a:r>
                      <a:r>
                        <a:rPr kumimoji="0" lang="en-US" altLang="en-US" sz="2800" b="0" i="0" u="none" strike="noStrike" cap="none" normalizeH="0" baseline="0" dirty="0" err="1">
                          <a:ln>
                            <a:noFill/>
                          </a:ln>
                          <a:solidFill>
                            <a:srgbClr val="0033CC"/>
                          </a:solidFill>
                          <a:effectLst/>
                          <a:latin typeface="Arial" panose="020B0604020202020204" pitchFamily="34" charset="0"/>
                        </a:rPr>
                        <a:t>nhớ</a:t>
                      </a:r>
                      <a:endParaRPr kumimoji="0" lang="en-US" altLang="en-US" sz="2800" b="0" i="0" u="none" strike="noStrike" cap="none" normalizeH="0" baseline="0" dirty="0">
                        <a:ln>
                          <a:noFill/>
                        </a:ln>
                        <a:solidFill>
                          <a:srgbClr val="0033CC"/>
                        </a:solidFill>
                        <a:effectLst/>
                        <a:latin typeface="Arial" panose="020B0604020202020204" pitchFamily="34" charset="0"/>
                      </a:endParaRPr>
                    </a:p>
                  </a:txBody>
                  <a:tcPr marT="0" marB="0"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14"/>
                  </a:ext>
                </a:extLst>
              </a:tr>
            </a:tbl>
          </a:graphicData>
        </a:graphic>
      </p:graphicFrame>
      <p:sp>
        <p:nvSpPr>
          <p:cNvPr id="962563" name="Rectangle 3"/>
          <p:cNvSpPr>
            <a:spLocks noGrp="1" noChangeArrowheads="1"/>
          </p:cNvSpPr>
          <p:nvPr>
            <p:ph type="body" sz="half" idx="1"/>
          </p:nvPr>
        </p:nvSpPr>
        <p:spPr>
          <a:xfrm>
            <a:off x="266700" y="1143000"/>
            <a:ext cx="4286250" cy="5257800"/>
          </a:xfrm>
          <a:noFill/>
        </p:spPr>
        <p:txBody>
          <a:bodyPr>
            <a:normAutofit/>
          </a:bodyPr>
          <a:lstStyle/>
          <a:p>
            <a:pPr marL="0" indent="0">
              <a:buNone/>
            </a:pPr>
            <a:r>
              <a:rPr lang="en-US" altLang="en-US" sz="2400" dirty="0"/>
              <a:t>int N;</a:t>
            </a:r>
          </a:p>
          <a:p>
            <a:pPr marL="0" indent="0">
              <a:buNone/>
            </a:pPr>
            <a:r>
              <a:rPr lang="en-US" altLang="en-US" sz="2400" dirty="0"/>
              <a:t>float x;</a:t>
            </a:r>
          </a:p>
          <a:p>
            <a:pPr marL="0" indent="0">
              <a:buNone/>
            </a:pPr>
            <a:r>
              <a:rPr lang="en-US" altLang="en-US" sz="2400" dirty="0"/>
              <a:t>char </a:t>
            </a:r>
            <a:r>
              <a:rPr lang="en-US" altLang="en-US" sz="2400" dirty="0" err="1"/>
              <a:t>Arr</a:t>
            </a:r>
            <a:r>
              <a:rPr lang="en-US" altLang="en-US" sz="2400" dirty="0"/>
              <a:t>[4];</a:t>
            </a:r>
          </a:p>
          <a:p>
            <a:pPr marL="0" indent="0">
              <a:buNone/>
            </a:pPr>
            <a:endParaRPr lang="en-US" altLang="en-US" sz="2400" dirty="0"/>
          </a:p>
          <a:p>
            <a:pPr marL="0" indent="0">
              <a:buNone/>
            </a:pPr>
            <a:r>
              <a:rPr lang="en-US" altLang="en-US" sz="2400" dirty="0"/>
              <a:t>N = 1000;//03E8</a:t>
            </a:r>
          </a:p>
          <a:p>
            <a:pPr marL="0" indent="0">
              <a:buNone/>
            </a:pPr>
            <a:r>
              <a:rPr lang="en-US" altLang="en-US" sz="2400" dirty="0"/>
              <a:t>X=9.6875;//411B0000</a:t>
            </a:r>
          </a:p>
          <a:p>
            <a:pPr marL="0" indent="0">
              <a:buNone/>
            </a:pPr>
            <a:r>
              <a:rPr lang="en-US" altLang="en-US" sz="2400" dirty="0"/>
              <a:t>for(</a:t>
            </a:r>
            <a:r>
              <a:rPr lang="en-US" altLang="en-US" sz="2400" dirty="0" err="1"/>
              <a:t>i</a:t>
            </a:r>
            <a:r>
              <a:rPr lang="en-US" altLang="en-US" sz="2400" dirty="0"/>
              <a:t>=0;i&lt;4;i++)</a:t>
            </a:r>
          </a:p>
          <a:p>
            <a:pPr marL="0" indent="0">
              <a:buNone/>
            </a:pPr>
            <a:r>
              <a:rPr lang="en-US" altLang="en-US" sz="2400" dirty="0"/>
              <a:t>	</a:t>
            </a:r>
            <a:r>
              <a:rPr lang="en-US" altLang="en-US" sz="2400" dirty="0" err="1"/>
              <a:t>Arr</a:t>
            </a:r>
            <a:r>
              <a:rPr lang="en-US" altLang="en-US" sz="2400" dirty="0"/>
              <a:t>[</a:t>
            </a:r>
            <a:r>
              <a:rPr lang="en-US" altLang="en-US" sz="2400" dirty="0" err="1"/>
              <a:t>i</a:t>
            </a:r>
            <a:r>
              <a:rPr lang="en-US" altLang="en-US" sz="2400" dirty="0"/>
              <a:t>]= 4*i+1;</a:t>
            </a:r>
          </a:p>
        </p:txBody>
      </p:sp>
      <p:graphicFrame>
        <p:nvGraphicFramePr>
          <p:cNvPr id="962605" name="Group 45"/>
          <p:cNvGraphicFramePr>
            <a:graphicFrameLocks noGrp="1"/>
          </p:cNvGraphicFramePr>
          <p:nvPr>
            <p:ph sz="quarter" idx="2"/>
            <p:extLst>
              <p:ext uri="{D42A27DB-BD31-4B8C-83A1-F6EECF244321}">
                <p14:modId xmlns:p14="http://schemas.microsoft.com/office/powerpoint/2010/main" val="33011563"/>
              </p:ext>
            </p:extLst>
          </p:nvPr>
        </p:nvGraphicFramePr>
        <p:xfrm>
          <a:off x="6324600" y="1123950"/>
          <a:ext cx="1524000" cy="609600"/>
        </p:xfrm>
        <a:graphic>
          <a:graphicData uri="http://schemas.openxmlformats.org/drawingml/2006/table">
            <a:tbl>
              <a:tblPr/>
              <a:tblGrid>
                <a:gridCol w="1524000">
                  <a:extLst>
                    <a:ext uri="{9D8B030D-6E8A-4147-A177-3AD203B41FA5}">
                      <a16:colId xmlns:a16="http://schemas.microsoft.com/office/drawing/2014/main" val="20000"/>
                    </a:ext>
                  </a:extLst>
                </a:gridCol>
              </a:tblGrid>
              <a:tr h="266700">
                <a:tc>
                  <a:txBody>
                    <a:bodyPr/>
                    <a:lstStyle>
                      <a:lvl1pPr>
                        <a:spcBef>
                          <a:spcPct val="20000"/>
                        </a:spcBef>
                        <a:defRPr sz="2800">
                          <a:solidFill>
                            <a:srgbClr val="0033CC"/>
                          </a:solidFill>
                          <a:latin typeface="Arial" panose="020B0604020202020204" pitchFamily="34" charset="0"/>
                        </a:defRPr>
                      </a:lvl1pPr>
                      <a:lvl2pPr>
                        <a:spcBef>
                          <a:spcPct val="20000"/>
                        </a:spcBef>
                        <a:defRPr sz="2400">
                          <a:solidFill>
                            <a:srgbClr val="0033CC"/>
                          </a:solidFill>
                          <a:latin typeface="Arial" panose="020B0604020202020204" pitchFamily="34" charset="0"/>
                        </a:defRPr>
                      </a:lvl2pPr>
                      <a:lvl3pPr>
                        <a:spcBef>
                          <a:spcPct val="20000"/>
                        </a:spcBef>
                        <a:defRPr sz="2000">
                          <a:solidFill>
                            <a:srgbClr val="0033CC"/>
                          </a:solidFill>
                          <a:latin typeface="Arial" panose="020B0604020202020204" pitchFamily="34" charset="0"/>
                        </a:defRPr>
                      </a:lvl3pPr>
                      <a:lvl4pPr>
                        <a:spcBef>
                          <a:spcPct val="20000"/>
                        </a:spcBef>
                        <a:defRPr>
                          <a:solidFill>
                            <a:srgbClr val="0033CC"/>
                          </a:solidFill>
                          <a:latin typeface="Arial" panose="020B0604020202020204" pitchFamily="34" charset="0"/>
                        </a:defRPr>
                      </a:lvl4pPr>
                      <a:lvl5pPr>
                        <a:spcBef>
                          <a:spcPct val="20000"/>
                        </a:spcBef>
                        <a:defRPr>
                          <a:solidFill>
                            <a:srgbClr val="0033CC"/>
                          </a:solidFill>
                          <a:latin typeface="Arial" panose="020B0604020202020204" pitchFamily="34" charset="0"/>
                        </a:defRPr>
                      </a:lvl5pPr>
                      <a:lvl6pPr fontAlgn="base">
                        <a:spcBef>
                          <a:spcPct val="20000"/>
                        </a:spcBef>
                        <a:spcAft>
                          <a:spcPct val="0"/>
                        </a:spcAft>
                        <a:defRPr>
                          <a:solidFill>
                            <a:srgbClr val="0033CC"/>
                          </a:solidFill>
                          <a:latin typeface="Arial" panose="020B0604020202020204" pitchFamily="34" charset="0"/>
                        </a:defRPr>
                      </a:lvl6pPr>
                      <a:lvl7pPr fontAlgn="base">
                        <a:spcBef>
                          <a:spcPct val="20000"/>
                        </a:spcBef>
                        <a:spcAft>
                          <a:spcPct val="0"/>
                        </a:spcAft>
                        <a:defRPr>
                          <a:solidFill>
                            <a:srgbClr val="0033CC"/>
                          </a:solidFill>
                          <a:latin typeface="Arial" panose="020B0604020202020204" pitchFamily="34" charset="0"/>
                        </a:defRPr>
                      </a:lvl7pPr>
                      <a:lvl8pPr fontAlgn="base">
                        <a:spcBef>
                          <a:spcPct val="20000"/>
                        </a:spcBef>
                        <a:spcAft>
                          <a:spcPct val="0"/>
                        </a:spcAft>
                        <a:defRPr>
                          <a:solidFill>
                            <a:srgbClr val="0033CC"/>
                          </a:solidFill>
                          <a:latin typeface="Arial" panose="020B0604020202020204" pitchFamily="34" charset="0"/>
                        </a:defRPr>
                      </a:lvl8pPr>
                      <a:lvl9pPr fontAlgn="base">
                        <a:spcBef>
                          <a:spcPct val="20000"/>
                        </a:spcBef>
                        <a:spcAft>
                          <a:spcPct val="0"/>
                        </a:spcAft>
                        <a:defRPr>
                          <a:solidFill>
                            <a:srgbClr val="0033CC"/>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dirty="0">
                          <a:ln>
                            <a:noFill/>
                          </a:ln>
                          <a:solidFill>
                            <a:srgbClr val="0033CC"/>
                          </a:solidFill>
                          <a:effectLst/>
                          <a:latin typeface="Arial" panose="020B0604020202020204" pitchFamily="34" charset="0"/>
                        </a:rPr>
                        <a:t>?</a:t>
                      </a:r>
                    </a:p>
                  </a:txBody>
                  <a:tcPr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266700">
                <a:tc>
                  <a:txBody>
                    <a:bodyPr/>
                    <a:lstStyle>
                      <a:lvl1pPr>
                        <a:spcBef>
                          <a:spcPct val="20000"/>
                        </a:spcBef>
                        <a:defRPr sz="2800">
                          <a:solidFill>
                            <a:srgbClr val="0033CC"/>
                          </a:solidFill>
                          <a:latin typeface="Arial" panose="020B0604020202020204" pitchFamily="34" charset="0"/>
                        </a:defRPr>
                      </a:lvl1pPr>
                      <a:lvl2pPr>
                        <a:spcBef>
                          <a:spcPct val="20000"/>
                        </a:spcBef>
                        <a:defRPr sz="2400">
                          <a:solidFill>
                            <a:srgbClr val="0033CC"/>
                          </a:solidFill>
                          <a:latin typeface="Arial" panose="020B0604020202020204" pitchFamily="34" charset="0"/>
                        </a:defRPr>
                      </a:lvl2pPr>
                      <a:lvl3pPr>
                        <a:spcBef>
                          <a:spcPct val="20000"/>
                        </a:spcBef>
                        <a:defRPr sz="2000">
                          <a:solidFill>
                            <a:srgbClr val="0033CC"/>
                          </a:solidFill>
                          <a:latin typeface="Arial" panose="020B0604020202020204" pitchFamily="34" charset="0"/>
                        </a:defRPr>
                      </a:lvl3pPr>
                      <a:lvl4pPr>
                        <a:spcBef>
                          <a:spcPct val="20000"/>
                        </a:spcBef>
                        <a:defRPr>
                          <a:solidFill>
                            <a:srgbClr val="0033CC"/>
                          </a:solidFill>
                          <a:latin typeface="Arial" panose="020B0604020202020204" pitchFamily="34" charset="0"/>
                        </a:defRPr>
                      </a:lvl4pPr>
                      <a:lvl5pPr>
                        <a:spcBef>
                          <a:spcPct val="20000"/>
                        </a:spcBef>
                        <a:defRPr>
                          <a:solidFill>
                            <a:srgbClr val="0033CC"/>
                          </a:solidFill>
                          <a:latin typeface="Arial" panose="020B0604020202020204" pitchFamily="34" charset="0"/>
                        </a:defRPr>
                      </a:lvl5pPr>
                      <a:lvl6pPr fontAlgn="base">
                        <a:spcBef>
                          <a:spcPct val="20000"/>
                        </a:spcBef>
                        <a:spcAft>
                          <a:spcPct val="0"/>
                        </a:spcAft>
                        <a:defRPr>
                          <a:solidFill>
                            <a:srgbClr val="0033CC"/>
                          </a:solidFill>
                          <a:latin typeface="Arial" panose="020B0604020202020204" pitchFamily="34" charset="0"/>
                        </a:defRPr>
                      </a:lvl6pPr>
                      <a:lvl7pPr fontAlgn="base">
                        <a:spcBef>
                          <a:spcPct val="20000"/>
                        </a:spcBef>
                        <a:spcAft>
                          <a:spcPct val="0"/>
                        </a:spcAft>
                        <a:defRPr>
                          <a:solidFill>
                            <a:srgbClr val="0033CC"/>
                          </a:solidFill>
                          <a:latin typeface="Arial" panose="020B0604020202020204" pitchFamily="34" charset="0"/>
                        </a:defRPr>
                      </a:lvl7pPr>
                      <a:lvl8pPr fontAlgn="base">
                        <a:spcBef>
                          <a:spcPct val="20000"/>
                        </a:spcBef>
                        <a:spcAft>
                          <a:spcPct val="0"/>
                        </a:spcAft>
                        <a:defRPr>
                          <a:solidFill>
                            <a:srgbClr val="0033CC"/>
                          </a:solidFill>
                          <a:latin typeface="Arial" panose="020B0604020202020204" pitchFamily="34" charset="0"/>
                        </a:defRPr>
                      </a:lvl8pPr>
                      <a:lvl9pPr fontAlgn="base">
                        <a:spcBef>
                          <a:spcPct val="20000"/>
                        </a:spcBef>
                        <a:spcAft>
                          <a:spcPct val="0"/>
                        </a:spcAft>
                        <a:defRPr>
                          <a:solidFill>
                            <a:srgbClr val="0033CC"/>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dirty="0">
                          <a:ln>
                            <a:noFill/>
                          </a:ln>
                          <a:solidFill>
                            <a:srgbClr val="0033CC"/>
                          </a:solidFill>
                          <a:effectLst/>
                          <a:latin typeface="Arial" panose="020B0604020202020204" pitchFamily="34" charset="0"/>
                        </a:rPr>
                        <a:t>?</a:t>
                      </a:r>
                    </a:p>
                  </a:txBody>
                  <a:tcPr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bl>
          </a:graphicData>
        </a:graphic>
      </p:graphicFrame>
      <p:sp>
        <p:nvSpPr>
          <p:cNvPr id="559143" name="Text Box 44"/>
          <p:cNvSpPr txBox="1">
            <a:spLocks noChangeArrowheads="1"/>
          </p:cNvSpPr>
          <p:nvPr/>
        </p:nvSpPr>
        <p:spPr bwMode="auto">
          <a:xfrm>
            <a:off x="6096000" y="1676400"/>
            <a:ext cx="1752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eaLnBrk="1" hangingPunct="1">
              <a:spcBef>
                <a:spcPct val="50000"/>
              </a:spcBef>
              <a:buFontTx/>
              <a:buNone/>
            </a:pPr>
            <a:endParaRPr lang="fr-FR" altLang="en-US" sz="1400" b="0">
              <a:solidFill>
                <a:schemeClr val="tx1"/>
              </a:solidFill>
            </a:endParaRPr>
          </a:p>
        </p:txBody>
      </p:sp>
      <p:graphicFrame>
        <p:nvGraphicFramePr>
          <p:cNvPr id="962613" name="Group 53"/>
          <p:cNvGraphicFramePr>
            <a:graphicFrameLocks noGrp="1"/>
          </p:cNvGraphicFramePr>
          <p:nvPr/>
        </p:nvGraphicFramePr>
        <p:xfrm>
          <a:off x="6324600" y="3838575"/>
          <a:ext cx="1524000" cy="1219200"/>
        </p:xfrm>
        <a:graphic>
          <a:graphicData uri="http://schemas.openxmlformats.org/drawingml/2006/table">
            <a:tbl>
              <a:tblPr/>
              <a:tblGrid>
                <a:gridCol w="1524000">
                  <a:extLst>
                    <a:ext uri="{9D8B030D-6E8A-4147-A177-3AD203B41FA5}">
                      <a16:colId xmlns:a16="http://schemas.microsoft.com/office/drawing/2014/main" val="20000"/>
                    </a:ext>
                  </a:extLst>
                </a:gridCol>
              </a:tblGrid>
              <a:tr h="209550">
                <a:tc>
                  <a:txBody>
                    <a:bodyPr/>
                    <a:lstStyle>
                      <a:lvl1pPr>
                        <a:spcBef>
                          <a:spcPct val="20000"/>
                        </a:spcBef>
                        <a:defRPr sz="2800">
                          <a:solidFill>
                            <a:srgbClr val="0033CC"/>
                          </a:solidFill>
                          <a:latin typeface="Arial" panose="020B0604020202020204" pitchFamily="34" charset="0"/>
                        </a:defRPr>
                      </a:lvl1pPr>
                      <a:lvl2pPr>
                        <a:spcBef>
                          <a:spcPct val="20000"/>
                        </a:spcBef>
                        <a:defRPr sz="2400">
                          <a:solidFill>
                            <a:srgbClr val="0033CC"/>
                          </a:solidFill>
                          <a:latin typeface="Arial" panose="020B0604020202020204" pitchFamily="34" charset="0"/>
                        </a:defRPr>
                      </a:lvl2pPr>
                      <a:lvl3pPr>
                        <a:spcBef>
                          <a:spcPct val="20000"/>
                        </a:spcBef>
                        <a:defRPr sz="2000">
                          <a:solidFill>
                            <a:srgbClr val="0033CC"/>
                          </a:solidFill>
                          <a:latin typeface="Arial" panose="020B0604020202020204" pitchFamily="34" charset="0"/>
                        </a:defRPr>
                      </a:lvl3pPr>
                      <a:lvl4pPr>
                        <a:spcBef>
                          <a:spcPct val="20000"/>
                        </a:spcBef>
                        <a:defRPr>
                          <a:solidFill>
                            <a:srgbClr val="0033CC"/>
                          </a:solidFill>
                          <a:latin typeface="Arial" panose="020B0604020202020204" pitchFamily="34" charset="0"/>
                        </a:defRPr>
                      </a:lvl4pPr>
                      <a:lvl5pPr>
                        <a:spcBef>
                          <a:spcPct val="20000"/>
                        </a:spcBef>
                        <a:defRPr>
                          <a:solidFill>
                            <a:srgbClr val="0033CC"/>
                          </a:solidFill>
                          <a:latin typeface="Arial" panose="020B0604020202020204" pitchFamily="34" charset="0"/>
                        </a:defRPr>
                      </a:lvl5pPr>
                      <a:lvl6pPr fontAlgn="base">
                        <a:spcBef>
                          <a:spcPct val="20000"/>
                        </a:spcBef>
                        <a:spcAft>
                          <a:spcPct val="0"/>
                        </a:spcAft>
                        <a:defRPr>
                          <a:solidFill>
                            <a:srgbClr val="0033CC"/>
                          </a:solidFill>
                          <a:latin typeface="Arial" panose="020B0604020202020204" pitchFamily="34" charset="0"/>
                        </a:defRPr>
                      </a:lvl6pPr>
                      <a:lvl7pPr fontAlgn="base">
                        <a:spcBef>
                          <a:spcPct val="20000"/>
                        </a:spcBef>
                        <a:spcAft>
                          <a:spcPct val="0"/>
                        </a:spcAft>
                        <a:defRPr>
                          <a:solidFill>
                            <a:srgbClr val="0033CC"/>
                          </a:solidFill>
                          <a:latin typeface="Arial" panose="020B0604020202020204" pitchFamily="34" charset="0"/>
                        </a:defRPr>
                      </a:lvl7pPr>
                      <a:lvl8pPr fontAlgn="base">
                        <a:spcBef>
                          <a:spcPct val="20000"/>
                        </a:spcBef>
                        <a:spcAft>
                          <a:spcPct val="0"/>
                        </a:spcAft>
                        <a:defRPr>
                          <a:solidFill>
                            <a:srgbClr val="0033CC"/>
                          </a:solidFill>
                          <a:latin typeface="Arial" panose="020B0604020202020204" pitchFamily="34" charset="0"/>
                        </a:defRPr>
                      </a:lvl8pPr>
                      <a:lvl9pPr fontAlgn="base">
                        <a:spcBef>
                          <a:spcPct val="20000"/>
                        </a:spcBef>
                        <a:spcAft>
                          <a:spcPct val="0"/>
                        </a:spcAft>
                        <a:defRPr>
                          <a:solidFill>
                            <a:srgbClr val="0033CC"/>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rgbClr val="0033CC"/>
                          </a:solidFill>
                          <a:effectLst/>
                          <a:latin typeface="Arial" panose="020B0604020202020204" pitchFamily="34" charset="0"/>
                        </a:rPr>
                        <a:t>?</a:t>
                      </a:r>
                    </a:p>
                  </a:txBody>
                  <a:tcPr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209550">
                <a:tc>
                  <a:txBody>
                    <a:bodyPr/>
                    <a:lstStyle>
                      <a:lvl1pPr>
                        <a:spcBef>
                          <a:spcPct val="20000"/>
                        </a:spcBef>
                        <a:defRPr sz="2800">
                          <a:solidFill>
                            <a:srgbClr val="0033CC"/>
                          </a:solidFill>
                          <a:latin typeface="Arial" panose="020B0604020202020204" pitchFamily="34" charset="0"/>
                        </a:defRPr>
                      </a:lvl1pPr>
                      <a:lvl2pPr>
                        <a:spcBef>
                          <a:spcPct val="20000"/>
                        </a:spcBef>
                        <a:defRPr sz="2400">
                          <a:solidFill>
                            <a:srgbClr val="0033CC"/>
                          </a:solidFill>
                          <a:latin typeface="Arial" panose="020B0604020202020204" pitchFamily="34" charset="0"/>
                        </a:defRPr>
                      </a:lvl2pPr>
                      <a:lvl3pPr>
                        <a:spcBef>
                          <a:spcPct val="20000"/>
                        </a:spcBef>
                        <a:defRPr sz="2000">
                          <a:solidFill>
                            <a:srgbClr val="0033CC"/>
                          </a:solidFill>
                          <a:latin typeface="Arial" panose="020B0604020202020204" pitchFamily="34" charset="0"/>
                        </a:defRPr>
                      </a:lvl3pPr>
                      <a:lvl4pPr>
                        <a:spcBef>
                          <a:spcPct val="20000"/>
                        </a:spcBef>
                        <a:defRPr>
                          <a:solidFill>
                            <a:srgbClr val="0033CC"/>
                          </a:solidFill>
                          <a:latin typeface="Arial" panose="020B0604020202020204" pitchFamily="34" charset="0"/>
                        </a:defRPr>
                      </a:lvl4pPr>
                      <a:lvl5pPr>
                        <a:spcBef>
                          <a:spcPct val="20000"/>
                        </a:spcBef>
                        <a:defRPr>
                          <a:solidFill>
                            <a:srgbClr val="0033CC"/>
                          </a:solidFill>
                          <a:latin typeface="Arial" panose="020B0604020202020204" pitchFamily="34" charset="0"/>
                        </a:defRPr>
                      </a:lvl5pPr>
                      <a:lvl6pPr fontAlgn="base">
                        <a:spcBef>
                          <a:spcPct val="20000"/>
                        </a:spcBef>
                        <a:spcAft>
                          <a:spcPct val="0"/>
                        </a:spcAft>
                        <a:defRPr>
                          <a:solidFill>
                            <a:srgbClr val="0033CC"/>
                          </a:solidFill>
                          <a:latin typeface="Arial" panose="020B0604020202020204" pitchFamily="34" charset="0"/>
                        </a:defRPr>
                      </a:lvl6pPr>
                      <a:lvl7pPr fontAlgn="base">
                        <a:spcBef>
                          <a:spcPct val="20000"/>
                        </a:spcBef>
                        <a:spcAft>
                          <a:spcPct val="0"/>
                        </a:spcAft>
                        <a:defRPr>
                          <a:solidFill>
                            <a:srgbClr val="0033CC"/>
                          </a:solidFill>
                          <a:latin typeface="Arial" panose="020B0604020202020204" pitchFamily="34" charset="0"/>
                        </a:defRPr>
                      </a:lvl7pPr>
                      <a:lvl8pPr fontAlgn="base">
                        <a:spcBef>
                          <a:spcPct val="20000"/>
                        </a:spcBef>
                        <a:spcAft>
                          <a:spcPct val="0"/>
                        </a:spcAft>
                        <a:defRPr>
                          <a:solidFill>
                            <a:srgbClr val="0033CC"/>
                          </a:solidFill>
                          <a:latin typeface="Arial" panose="020B0604020202020204" pitchFamily="34" charset="0"/>
                        </a:defRPr>
                      </a:lvl8pPr>
                      <a:lvl9pPr fontAlgn="base">
                        <a:spcBef>
                          <a:spcPct val="20000"/>
                        </a:spcBef>
                        <a:spcAft>
                          <a:spcPct val="0"/>
                        </a:spcAft>
                        <a:defRPr>
                          <a:solidFill>
                            <a:srgbClr val="0033CC"/>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rgbClr val="0033CC"/>
                          </a:solidFill>
                          <a:effectLst/>
                          <a:latin typeface="Arial" panose="020B0604020202020204" pitchFamily="34" charset="0"/>
                        </a:rPr>
                        <a:t>?</a:t>
                      </a:r>
                    </a:p>
                  </a:txBody>
                  <a:tcPr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209550">
                <a:tc>
                  <a:txBody>
                    <a:bodyPr/>
                    <a:lstStyle>
                      <a:lvl1pPr>
                        <a:spcBef>
                          <a:spcPct val="20000"/>
                        </a:spcBef>
                        <a:defRPr sz="2800">
                          <a:solidFill>
                            <a:srgbClr val="0033CC"/>
                          </a:solidFill>
                          <a:latin typeface="Arial" panose="020B0604020202020204" pitchFamily="34" charset="0"/>
                        </a:defRPr>
                      </a:lvl1pPr>
                      <a:lvl2pPr>
                        <a:spcBef>
                          <a:spcPct val="20000"/>
                        </a:spcBef>
                        <a:defRPr sz="2400">
                          <a:solidFill>
                            <a:srgbClr val="0033CC"/>
                          </a:solidFill>
                          <a:latin typeface="Arial" panose="020B0604020202020204" pitchFamily="34" charset="0"/>
                        </a:defRPr>
                      </a:lvl2pPr>
                      <a:lvl3pPr>
                        <a:spcBef>
                          <a:spcPct val="20000"/>
                        </a:spcBef>
                        <a:defRPr sz="2000">
                          <a:solidFill>
                            <a:srgbClr val="0033CC"/>
                          </a:solidFill>
                          <a:latin typeface="Arial" panose="020B0604020202020204" pitchFamily="34" charset="0"/>
                        </a:defRPr>
                      </a:lvl3pPr>
                      <a:lvl4pPr>
                        <a:spcBef>
                          <a:spcPct val="20000"/>
                        </a:spcBef>
                        <a:defRPr>
                          <a:solidFill>
                            <a:srgbClr val="0033CC"/>
                          </a:solidFill>
                          <a:latin typeface="Arial" panose="020B0604020202020204" pitchFamily="34" charset="0"/>
                        </a:defRPr>
                      </a:lvl4pPr>
                      <a:lvl5pPr>
                        <a:spcBef>
                          <a:spcPct val="20000"/>
                        </a:spcBef>
                        <a:defRPr>
                          <a:solidFill>
                            <a:srgbClr val="0033CC"/>
                          </a:solidFill>
                          <a:latin typeface="Arial" panose="020B0604020202020204" pitchFamily="34" charset="0"/>
                        </a:defRPr>
                      </a:lvl5pPr>
                      <a:lvl6pPr fontAlgn="base">
                        <a:spcBef>
                          <a:spcPct val="20000"/>
                        </a:spcBef>
                        <a:spcAft>
                          <a:spcPct val="0"/>
                        </a:spcAft>
                        <a:defRPr>
                          <a:solidFill>
                            <a:srgbClr val="0033CC"/>
                          </a:solidFill>
                          <a:latin typeface="Arial" panose="020B0604020202020204" pitchFamily="34" charset="0"/>
                        </a:defRPr>
                      </a:lvl6pPr>
                      <a:lvl7pPr fontAlgn="base">
                        <a:spcBef>
                          <a:spcPct val="20000"/>
                        </a:spcBef>
                        <a:spcAft>
                          <a:spcPct val="0"/>
                        </a:spcAft>
                        <a:defRPr>
                          <a:solidFill>
                            <a:srgbClr val="0033CC"/>
                          </a:solidFill>
                          <a:latin typeface="Arial" panose="020B0604020202020204" pitchFamily="34" charset="0"/>
                        </a:defRPr>
                      </a:lvl7pPr>
                      <a:lvl8pPr fontAlgn="base">
                        <a:spcBef>
                          <a:spcPct val="20000"/>
                        </a:spcBef>
                        <a:spcAft>
                          <a:spcPct val="0"/>
                        </a:spcAft>
                        <a:defRPr>
                          <a:solidFill>
                            <a:srgbClr val="0033CC"/>
                          </a:solidFill>
                          <a:latin typeface="Arial" panose="020B0604020202020204" pitchFamily="34" charset="0"/>
                        </a:defRPr>
                      </a:lvl8pPr>
                      <a:lvl9pPr fontAlgn="base">
                        <a:spcBef>
                          <a:spcPct val="20000"/>
                        </a:spcBef>
                        <a:spcAft>
                          <a:spcPct val="0"/>
                        </a:spcAft>
                        <a:defRPr>
                          <a:solidFill>
                            <a:srgbClr val="0033CC"/>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rgbClr val="0033CC"/>
                          </a:solidFill>
                          <a:effectLst/>
                          <a:latin typeface="Arial" panose="020B0604020202020204" pitchFamily="34" charset="0"/>
                        </a:rPr>
                        <a:t>?</a:t>
                      </a:r>
                    </a:p>
                  </a:txBody>
                  <a:tcPr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r h="209550">
                <a:tc>
                  <a:txBody>
                    <a:bodyPr/>
                    <a:lstStyle>
                      <a:lvl1pPr>
                        <a:spcBef>
                          <a:spcPct val="20000"/>
                        </a:spcBef>
                        <a:defRPr sz="2800">
                          <a:solidFill>
                            <a:srgbClr val="0033CC"/>
                          </a:solidFill>
                          <a:latin typeface="Arial" panose="020B0604020202020204" pitchFamily="34" charset="0"/>
                        </a:defRPr>
                      </a:lvl1pPr>
                      <a:lvl2pPr>
                        <a:spcBef>
                          <a:spcPct val="20000"/>
                        </a:spcBef>
                        <a:defRPr sz="2400">
                          <a:solidFill>
                            <a:srgbClr val="0033CC"/>
                          </a:solidFill>
                          <a:latin typeface="Arial" panose="020B0604020202020204" pitchFamily="34" charset="0"/>
                        </a:defRPr>
                      </a:lvl2pPr>
                      <a:lvl3pPr>
                        <a:spcBef>
                          <a:spcPct val="20000"/>
                        </a:spcBef>
                        <a:defRPr sz="2000">
                          <a:solidFill>
                            <a:srgbClr val="0033CC"/>
                          </a:solidFill>
                          <a:latin typeface="Arial" panose="020B0604020202020204" pitchFamily="34" charset="0"/>
                        </a:defRPr>
                      </a:lvl3pPr>
                      <a:lvl4pPr>
                        <a:spcBef>
                          <a:spcPct val="20000"/>
                        </a:spcBef>
                        <a:defRPr>
                          <a:solidFill>
                            <a:srgbClr val="0033CC"/>
                          </a:solidFill>
                          <a:latin typeface="Arial" panose="020B0604020202020204" pitchFamily="34" charset="0"/>
                        </a:defRPr>
                      </a:lvl4pPr>
                      <a:lvl5pPr>
                        <a:spcBef>
                          <a:spcPct val="20000"/>
                        </a:spcBef>
                        <a:defRPr>
                          <a:solidFill>
                            <a:srgbClr val="0033CC"/>
                          </a:solidFill>
                          <a:latin typeface="Arial" panose="020B0604020202020204" pitchFamily="34" charset="0"/>
                        </a:defRPr>
                      </a:lvl5pPr>
                      <a:lvl6pPr fontAlgn="base">
                        <a:spcBef>
                          <a:spcPct val="20000"/>
                        </a:spcBef>
                        <a:spcAft>
                          <a:spcPct val="0"/>
                        </a:spcAft>
                        <a:defRPr>
                          <a:solidFill>
                            <a:srgbClr val="0033CC"/>
                          </a:solidFill>
                          <a:latin typeface="Arial" panose="020B0604020202020204" pitchFamily="34" charset="0"/>
                        </a:defRPr>
                      </a:lvl6pPr>
                      <a:lvl7pPr fontAlgn="base">
                        <a:spcBef>
                          <a:spcPct val="20000"/>
                        </a:spcBef>
                        <a:spcAft>
                          <a:spcPct val="0"/>
                        </a:spcAft>
                        <a:defRPr>
                          <a:solidFill>
                            <a:srgbClr val="0033CC"/>
                          </a:solidFill>
                          <a:latin typeface="Arial" panose="020B0604020202020204" pitchFamily="34" charset="0"/>
                        </a:defRPr>
                      </a:lvl7pPr>
                      <a:lvl8pPr fontAlgn="base">
                        <a:spcBef>
                          <a:spcPct val="20000"/>
                        </a:spcBef>
                        <a:spcAft>
                          <a:spcPct val="0"/>
                        </a:spcAft>
                        <a:defRPr>
                          <a:solidFill>
                            <a:srgbClr val="0033CC"/>
                          </a:solidFill>
                          <a:latin typeface="Arial" panose="020B0604020202020204" pitchFamily="34" charset="0"/>
                        </a:defRPr>
                      </a:lvl8pPr>
                      <a:lvl9pPr fontAlgn="base">
                        <a:spcBef>
                          <a:spcPct val="20000"/>
                        </a:spcBef>
                        <a:spcAft>
                          <a:spcPct val="0"/>
                        </a:spcAft>
                        <a:defRPr>
                          <a:solidFill>
                            <a:srgbClr val="0033CC"/>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rgbClr val="0033CC"/>
                          </a:solidFill>
                          <a:effectLst/>
                          <a:latin typeface="Arial" panose="020B0604020202020204" pitchFamily="34" charset="0"/>
                        </a:rPr>
                        <a:t>?</a:t>
                      </a:r>
                    </a:p>
                  </a:txBody>
                  <a:tcPr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3"/>
                  </a:ext>
                </a:extLst>
              </a:tr>
            </a:tbl>
          </a:graphicData>
        </a:graphic>
      </p:graphicFrame>
      <p:graphicFrame>
        <p:nvGraphicFramePr>
          <p:cNvPr id="962625" name="Group 65"/>
          <p:cNvGraphicFramePr>
            <a:graphicFrameLocks noGrp="1"/>
          </p:cNvGraphicFramePr>
          <p:nvPr/>
        </p:nvGraphicFramePr>
        <p:xfrm>
          <a:off x="6324600" y="2647950"/>
          <a:ext cx="1524000" cy="1219200"/>
        </p:xfrm>
        <a:graphic>
          <a:graphicData uri="http://schemas.openxmlformats.org/drawingml/2006/table">
            <a:tbl>
              <a:tblPr/>
              <a:tblGrid>
                <a:gridCol w="1524000">
                  <a:extLst>
                    <a:ext uri="{9D8B030D-6E8A-4147-A177-3AD203B41FA5}">
                      <a16:colId xmlns:a16="http://schemas.microsoft.com/office/drawing/2014/main" val="20000"/>
                    </a:ext>
                  </a:extLst>
                </a:gridCol>
              </a:tblGrid>
              <a:tr h="209550">
                <a:tc>
                  <a:txBody>
                    <a:bodyPr/>
                    <a:lstStyle>
                      <a:lvl1pPr>
                        <a:spcBef>
                          <a:spcPct val="20000"/>
                        </a:spcBef>
                        <a:defRPr sz="2800">
                          <a:solidFill>
                            <a:srgbClr val="0033CC"/>
                          </a:solidFill>
                          <a:latin typeface="Arial" panose="020B0604020202020204" pitchFamily="34" charset="0"/>
                        </a:defRPr>
                      </a:lvl1pPr>
                      <a:lvl2pPr>
                        <a:spcBef>
                          <a:spcPct val="20000"/>
                        </a:spcBef>
                        <a:defRPr sz="2400">
                          <a:solidFill>
                            <a:srgbClr val="0033CC"/>
                          </a:solidFill>
                          <a:latin typeface="Arial" panose="020B0604020202020204" pitchFamily="34" charset="0"/>
                        </a:defRPr>
                      </a:lvl2pPr>
                      <a:lvl3pPr>
                        <a:spcBef>
                          <a:spcPct val="20000"/>
                        </a:spcBef>
                        <a:defRPr sz="2000">
                          <a:solidFill>
                            <a:srgbClr val="0033CC"/>
                          </a:solidFill>
                          <a:latin typeface="Arial" panose="020B0604020202020204" pitchFamily="34" charset="0"/>
                        </a:defRPr>
                      </a:lvl3pPr>
                      <a:lvl4pPr>
                        <a:spcBef>
                          <a:spcPct val="20000"/>
                        </a:spcBef>
                        <a:defRPr>
                          <a:solidFill>
                            <a:srgbClr val="0033CC"/>
                          </a:solidFill>
                          <a:latin typeface="Arial" panose="020B0604020202020204" pitchFamily="34" charset="0"/>
                        </a:defRPr>
                      </a:lvl4pPr>
                      <a:lvl5pPr>
                        <a:spcBef>
                          <a:spcPct val="20000"/>
                        </a:spcBef>
                        <a:defRPr>
                          <a:solidFill>
                            <a:srgbClr val="0033CC"/>
                          </a:solidFill>
                          <a:latin typeface="Arial" panose="020B0604020202020204" pitchFamily="34" charset="0"/>
                        </a:defRPr>
                      </a:lvl5pPr>
                      <a:lvl6pPr fontAlgn="base">
                        <a:spcBef>
                          <a:spcPct val="20000"/>
                        </a:spcBef>
                        <a:spcAft>
                          <a:spcPct val="0"/>
                        </a:spcAft>
                        <a:defRPr>
                          <a:solidFill>
                            <a:srgbClr val="0033CC"/>
                          </a:solidFill>
                          <a:latin typeface="Arial" panose="020B0604020202020204" pitchFamily="34" charset="0"/>
                        </a:defRPr>
                      </a:lvl6pPr>
                      <a:lvl7pPr fontAlgn="base">
                        <a:spcBef>
                          <a:spcPct val="20000"/>
                        </a:spcBef>
                        <a:spcAft>
                          <a:spcPct val="0"/>
                        </a:spcAft>
                        <a:defRPr>
                          <a:solidFill>
                            <a:srgbClr val="0033CC"/>
                          </a:solidFill>
                          <a:latin typeface="Arial" panose="020B0604020202020204" pitchFamily="34" charset="0"/>
                        </a:defRPr>
                      </a:lvl7pPr>
                      <a:lvl8pPr fontAlgn="base">
                        <a:spcBef>
                          <a:spcPct val="20000"/>
                        </a:spcBef>
                        <a:spcAft>
                          <a:spcPct val="0"/>
                        </a:spcAft>
                        <a:defRPr>
                          <a:solidFill>
                            <a:srgbClr val="0033CC"/>
                          </a:solidFill>
                          <a:latin typeface="Arial" panose="020B0604020202020204" pitchFamily="34" charset="0"/>
                        </a:defRPr>
                      </a:lvl8pPr>
                      <a:lvl9pPr fontAlgn="base">
                        <a:spcBef>
                          <a:spcPct val="20000"/>
                        </a:spcBef>
                        <a:spcAft>
                          <a:spcPct val="0"/>
                        </a:spcAft>
                        <a:defRPr>
                          <a:solidFill>
                            <a:srgbClr val="0033CC"/>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rgbClr val="0033CC"/>
                          </a:solidFill>
                          <a:effectLst/>
                          <a:latin typeface="Arial" panose="020B0604020202020204" pitchFamily="34" charset="0"/>
                        </a:rPr>
                        <a:t>?</a:t>
                      </a:r>
                    </a:p>
                  </a:txBody>
                  <a:tcPr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209550">
                <a:tc>
                  <a:txBody>
                    <a:bodyPr/>
                    <a:lstStyle>
                      <a:lvl1pPr>
                        <a:spcBef>
                          <a:spcPct val="20000"/>
                        </a:spcBef>
                        <a:defRPr sz="2800">
                          <a:solidFill>
                            <a:srgbClr val="0033CC"/>
                          </a:solidFill>
                          <a:latin typeface="Arial" panose="020B0604020202020204" pitchFamily="34" charset="0"/>
                        </a:defRPr>
                      </a:lvl1pPr>
                      <a:lvl2pPr>
                        <a:spcBef>
                          <a:spcPct val="20000"/>
                        </a:spcBef>
                        <a:defRPr sz="2400">
                          <a:solidFill>
                            <a:srgbClr val="0033CC"/>
                          </a:solidFill>
                          <a:latin typeface="Arial" panose="020B0604020202020204" pitchFamily="34" charset="0"/>
                        </a:defRPr>
                      </a:lvl2pPr>
                      <a:lvl3pPr>
                        <a:spcBef>
                          <a:spcPct val="20000"/>
                        </a:spcBef>
                        <a:defRPr sz="2000">
                          <a:solidFill>
                            <a:srgbClr val="0033CC"/>
                          </a:solidFill>
                          <a:latin typeface="Arial" panose="020B0604020202020204" pitchFamily="34" charset="0"/>
                        </a:defRPr>
                      </a:lvl3pPr>
                      <a:lvl4pPr>
                        <a:spcBef>
                          <a:spcPct val="20000"/>
                        </a:spcBef>
                        <a:defRPr>
                          <a:solidFill>
                            <a:srgbClr val="0033CC"/>
                          </a:solidFill>
                          <a:latin typeface="Arial" panose="020B0604020202020204" pitchFamily="34" charset="0"/>
                        </a:defRPr>
                      </a:lvl4pPr>
                      <a:lvl5pPr>
                        <a:spcBef>
                          <a:spcPct val="20000"/>
                        </a:spcBef>
                        <a:defRPr>
                          <a:solidFill>
                            <a:srgbClr val="0033CC"/>
                          </a:solidFill>
                          <a:latin typeface="Arial" panose="020B0604020202020204" pitchFamily="34" charset="0"/>
                        </a:defRPr>
                      </a:lvl5pPr>
                      <a:lvl6pPr fontAlgn="base">
                        <a:spcBef>
                          <a:spcPct val="20000"/>
                        </a:spcBef>
                        <a:spcAft>
                          <a:spcPct val="0"/>
                        </a:spcAft>
                        <a:defRPr>
                          <a:solidFill>
                            <a:srgbClr val="0033CC"/>
                          </a:solidFill>
                          <a:latin typeface="Arial" panose="020B0604020202020204" pitchFamily="34" charset="0"/>
                        </a:defRPr>
                      </a:lvl6pPr>
                      <a:lvl7pPr fontAlgn="base">
                        <a:spcBef>
                          <a:spcPct val="20000"/>
                        </a:spcBef>
                        <a:spcAft>
                          <a:spcPct val="0"/>
                        </a:spcAft>
                        <a:defRPr>
                          <a:solidFill>
                            <a:srgbClr val="0033CC"/>
                          </a:solidFill>
                          <a:latin typeface="Arial" panose="020B0604020202020204" pitchFamily="34" charset="0"/>
                        </a:defRPr>
                      </a:lvl7pPr>
                      <a:lvl8pPr fontAlgn="base">
                        <a:spcBef>
                          <a:spcPct val="20000"/>
                        </a:spcBef>
                        <a:spcAft>
                          <a:spcPct val="0"/>
                        </a:spcAft>
                        <a:defRPr>
                          <a:solidFill>
                            <a:srgbClr val="0033CC"/>
                          </a:solidFill>
                          <a:latin typeface="Arial" panose="020B0604020202020204" pitchFamily="34" charset="0"/>
                        </a:defRPr>
                      </a:lvl8pPr>
                      <a:lvl9pPr fontAlgn="base">
                        <a:spcBef>
                          <a:spcPct val="20000"/>
                        </a:spcBef>
                        <a:spcAft>
                          <a:spcPct val="0"/>
                        </a:spcAft>
                        <a:defRPr>
                          <a:solidFill>
                            <a:srgbClr val="0033CC"/>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rgbClr val="0033CC"/>
                          </a:solidFill>
                          <a:effectLst/>
                          <a:latin typeface="Arial" panose="020B0604020202020204" pitchFamily="34" charset="0"/>
                        </a:rPr>
                        <a:t>?</a:t>
                      </a:r>
                    </a:p>
                  </a:txBody>
                  <a:tcPr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209550">
                <a:tc>
                  <a:txBody>
                    <a:bodyPr/>
                    <a:lstStyle>
                      <a:lvl1pPr>
                        <a:spcBef>
                          <a:spcPct val="20000"/>
                        </a:spcBef>
                        <a:defRPr sz="2800">
                          <a:solidFill>
                            <a:srgbClr val="0033CC"/>
                          </a:solidFill>
                          <a:latin typeface="Arial" panose="020B0604020202020204" pitchFamily="34" charset="0"/>
                        </a:defRPr>
                      </a:lvl1pPr>
                      <a:lvl2pPr>
                        <a:spcBef>
                          <a:spcPct val="20000"/>
                        </a:spcBef>
                        <a:defRPr sz="2400">
                          <a:solidFill>
                            <a:srgbClr val="0033CC"/>
                          </a:solidFill>
                          <a:latin typeface="Arial" panose="020B0604020202020204" pitchFamily="34" charset="0"/>
                        </a:defRPr>
                      </a:lvl2pPr>
                      <a:lvl3pPr>
                        <a:spcBef>
                          <a:spcPct val="20000"/>
                        </a:spcBef>
                        <a:defRPr sz="2000">
                          <a:solidFill>
                            <a:srgbClr val="0033CC"/>
                          </a:solidFill>
                          <a:latin typeface="Arial" panose="020B0604020202020204" pitchFamily="34" charset="0"/>
                        </a:defRPr>
                      </a:lvl3pPr>
                      <a:lvl4pPr>
                        <a:spcBef>
                          <a:spcPct val="20000"/>
                        </a:spcBef>
                        <a:defRPr>
                          <a:solidFill>
                            <a:srgbClr val="0033CC"/>
                          </a:solidFill>
                          <a:latin typeface="Arial" panose="020B0604020202020204" pitchFamily="34" charset="0"/>
                        </a:defRPr>
                      </a:lvl4pPr>
                      <a:lvl5pPr>
                        <a:spcBef>
                          <a:spcPct val="20000"/>
                        </a:spcBef>
                        <a:defRPr>
                          <a:solidFill>
                            <a:srgbClr val="0033CC"/>
                          </a:solidFill>
                          <a:latin typeface="Arial" panose="020B0604020202020204" pitchFamily="34" charset="0"/>
                        </a:defRPr>
                      </a:lvl5pPr>
                      <a:lvl6pPr fontAlgn="base">
                        <a:spcBef>
                          <a:spcPct val="20000"/>
                        </a:spcBef>
                        <a:spcAft>
                          <a:spcPct val="0"/>
                        </a:spcAft>
                        <a:defRPr>
                          <a:solidFill>
                            <a:srgbClr val="0033CC"/>
                          </a:solidFill>
                          <a:latin typeface="Arial" panose="020B0604020202020204" pitchFamily="34" charset="0"/>
                        </a:defRPr>
                      </a:lvl6pPr>
                      <a:lvl7pPr fontAlgn="base">
                        <a:spcBef>
                          <a:spcPct val="20000"/>
                        </a:spcBef>
                        <a:spcAft>
                          <a:spcPct val="0"/>
                        </a:spcAft>
                        <a:defRPr>
                          <a:solidFill>
                            <a:srgbClr val="0033CC"/>
                          </a:solidFill>
                          <a:latin typeface="Arial" panose="020B0604020202020204" pitchFamily="34" charset="0"/>
                        </a:defRPr>
                      </a:lvl7pPr>
                      <a:lvl8pPr fontAlgn="base">
                        <a:spcBef>
                          <a:spcPct val="20000"/>
                        </a:spcBef>
                        <a:spcAft>
                          <a:spcPct val="0"/>
                        </a:spcAft>
                        <a:defRPr>
                          <a:solidFill>
                            <a:srgbClr val="0033CC"/>
                          </a:solidFill>
                          <a:latin typeface="Arial" panose="020B0604020202020204" pitchFamily="34" charset="0"/>
                        </a:defRPr>
                      </a:lvl8pPr>
                      <a:lvl9pPr fontAlgn="base">
                        <a:spcBef>
                          <a:spcPct val="20000"/>
                        </a:spcBef>
                        <a:spcAft>
                          <a:spcPct val="0"/>
                        </a:spcAft>
                        <a:defRPr>
                          <a:solidFill>
                            <a:srgbClr val="0033CC"/>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rgbClr val="0033CC"/>
                          </a:solidFill>
                          <a:effectLst/>
                          <a:latin typeface="Arial" panose="020B0604020202020204" pitchFamily="34" charset="0"/>
                        </a:rPr>
                        <a:t>?</a:t>
                      </a:r>
                    </a:p>
                  </a:txBody>
                  <a:tcPr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r h="209550">
                <a:tc>
                  <a:txBody>
                    <a:bodyPr/>
                    <a:lstStyle>
                      <a:lvl1pPr>
                        <a:spcBef>
                          <a:spcPct val="20000"/>
                        </a:spcBef>
                        <a:defRPr sz="2800">
                          <a:solidFill>
                            <a:srgbClr val="0033CC"/>
                          </a:solidFill>
                          <a:latin typeface="Arial" panose="020B0604020202020204" pitchFamily="34" charset="0"/>
                        </a:defRPr>
                      </a:lvl1pPr>
                      <a:lvl2pPr>
                        <a:spcBef>
                          <a:spcPct val="20000"/>
                        </a:spcBef>
                        <a:defRPr sz="2400">
                          <a:solidFill>
                            <a:srgbClr val="0033CC"/>
                          </a:solidFill>
                          <a:latin typeface="Arial" panose="020B0604020202020204" pitchFamily="34" charset="0"/>
                        </a:defRPr>
                      </a:lvl2pPr>
                      <a:lvl3pPr>
                        <a:spcBef>
                          <a:spcPct val="20000"/>
                        </a:spcBef>
                        <a:defRPr sz="2000">
                          <a:solidFill>
                            <a:srgbClr val="0033CC"/>
                          </a:solidFill>
                          <a:latin typeface="Arial" panose="020B0604020202020204" pitchFamily="34" charset="0"/>
                        </a:defRPr>
                      </a:lvl3pPr>
                      <a:lvl4pPr>
                        <a:spcBef>
                          <a:spcPct val="20000"/>
                        </a:spcBef>
                        <a:defRPr>
                          <a:solidFill>
                            <a:srgbClr val="0033CC"/>
                          </a:solidFill>
                          <a:latin typeface="Arial" panose="020B0604020202020204" pitchFamily="34" charset="0"/>
                        </a:defRPr>
                      </a:lvl4pPr>
                      <a:lvl5pPr>
                        <a:spcBef>
                          <a:spcPct val="20000"/>
                        </a:spcBef>
                        <a:defRPr>
                          <a:solidFill>
                            <a:srgbClr val="0033CC"/>
                          </a:solidFill>
                          <a:latin typeface="Arial" panose="020B0604020202020204" pitchFamily="34" charset="0"/>
                        </a:defRPr>
                      </a:lvl5pPr>
                      <a:lvl6pPr fontAlgn="base">
                        <a:spcBef>
                          <a:spcPct val="20000"/>
                        </a:spcBef>
                        <a:spcAft>
                          <a:spcPct val="0"/>
                        </a:spcAft>
                        <a:defRPr>
                          <a:solidFill>
                            <a:srgbClr val="0033CC"/>
                          </a:solidFill>
                          <a:latin typeface="Arial" panose="020B0604020202020204" pitchFamily="34" charset="0"/>
                        </a:defRPr>
                      </a:lvl6pPr>
                      <a:lvl7pPr fontAlgn="base">
                        <a:spcBef>
                          <a:spcPct val="20000"/>
                        </a:spcBef>
                        <a:spcAft>
                          <a:spcPct val="0"/>
                        </a:spcAft>
                        <a:defRPr>
                          <a:solidFill>
                            <a:srgbClr val="0033CC"/>
                          </a:solidFill>
                          <a:latin typeface="Arial" panose="020B0604020202020204" pitchFamily="34" charset="0"/>
                        </a:defRPr>
                      </a:lvl7pPr>
                      <a:lvl8pPr fontAlgn="base">
                        <a:spcBef>
                          <a:spcPct val="20000"/>
                        </a:spcBef>
                        <a:spcAft>
                          <a:spcPct val="0"/>
                        </a:spcAft>
                        <a:defRPr>
                          <a:solidFill>
                            <a:srgbClr val="0033CC"/>
                          </a:solidFill>
                          <a:latin typeface="Arial" panose="020B0604020202020204" pitchFamily="34" charset="0"/>
                        </a:defRPr>
                      </a:lvl8pPr>
                      <a:lvl9pPr fontAlgn="base">
                        <a:spcBef>
                          <a:spcPct val="20000"/>
                        </a:spcBef>
                        <a:spcAft>
                          <a:spcPct val="0"/>
                        </a:spcAft>
                        <a:defRPr>
                          <a:solidFill>
                            <a:srgbClr val="0033CC"/>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rgbClr val="0033CC"/>
                          </a:solidFill>
                          <a:effectLst/>
                          <a:latin typeface="Arial" panose="020B0604020202020204" pitchFamily="34" charset="0"/>
                        </a:rPr>
                        <a:t>?</a:t>
                      </a:r>
                    </a:p>
                  </a:txBody>
                  <a:tcPr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3"/>
                  </a:ext>
                </a:extLst>
              </a:tr>
            </a:tbl>
          </a:graphicData>
        </a:graphic>
      </p:graphicFrame>
      <p:grpSp>
        <p:nvGrpSpPr>
          <p:cNvPr id="962637" name="Group 77"/>
          <p:cNvGrpSpPr>
            <a:grpSpLocks/>
          </p:cNvGrpSpPr>
          <p:nvPr/>
        </p:nvGrpSpPr>
        <p:grpSpPr bwMode="auto">
          <a:xfrm>
            <a:off x="8001000" y="1447800"/>
            <a:ext cx="762000" cy="1219200"/>
            <a:chOff x="864" y="2976"/>
            <a:chExt cx="480" cy="432"/>
          </a:xfrm>
        </p:grpSpPr>
        <p:sp>
          <p:nvSpPr>
            <p:cNvPr id="559225" name="Text Box 78"/>
            <p:cNvSpPr txBox="1">
              <a:spLocks noChangeArrowheads="1"/>
            </p:cNvSpPr>
            <p:nvPr/>
          </p:nvSpPr>
          <p:spPr bwMode="auto">
            <a:xfrm>
              <a:off x="1008" y="3024"/>
              <a:ext cx="33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eaLnBrk="1" hangingPunct="1">
                <a:spcBef>
                  <a:spcPct val="50000"/>
                </a:spcBef>
                <a:buFontTx/>
                <a:buNone/>
              </a:pPr>
              <a:r>
                <a:rPr lang="en-US" altLang="en-US" sz="2800" b="0">
                  <a:solidFill>
                    <a:srgbClr val="000066"/>
                  </a:solidFill>
                </a:rPr>
                <a:t>N</a:t>
              </a:r>
            </a:p>
          </p:txBody>
        </p:sp>
        <p:sp>
          <p:nvSpPr>
            <p:cNvPr id="559226" name="AutoShape 79"/>
            <p:cNvSpPr>
              <a:spLocks/>
            </p:cNvSpPr>
            <p:nvPr/>
          </p:nvSpPr>
          <p:spPr bwMode="auto">
            <a:xfrm>
              <a:off x="864" y="2976"/>
              <a:ext cx="96" cy="432"/>
            </a:xfrm>
            <a:prstGeom prst="rightBrace">
              <a:avLst>
                <a:gd name="adj1" fmla="val 37500"/>
                <a:gd name="adj2" fmla="val 50000"/>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eaLnBrk="1" hangingPunct="1">
                <a:spcBef>
                  <a:spcPct val="0"/>
                </a:spcBef>
                <a:buFontTx/>
                <a:buNone/>
              </a:pPr>
              <a:endParaRPr lang="en-US" altLang="en-US" sz="1600">
                <a:solidFill>
                  <a:schemeClr val="tx1"/>
                </a:solidFill>
              </a:endParaRPr>
            </a:p>
          </p:txBody>
        </p:sp>
      </p:grpSp>
      <p:grpSp>
        <p:nvGrpSpPr>
          <p:cNvPr id="962640" name="Group 80"/>
          <p:cNvGrpSpPr>
            <a:grpSpLocks/>
          </p:cNvGrpSpPr>
          <p:nvPr/>
        </p:nvGrpSpPr>
        <p:grpSpPr bwMode="auto">
          <a:xfrm>
            <a:off x="8001000" y="2667000"/>
            <a:ext cx="762000" cy="1219200"/>
            <a:chOff x="1872" y="2784"/>
            <a:chExt cx="480" cy="816"/>
          </a:xfrm>
        </p:grpSpPr>
        <p:sp>
          <p:nvSpPr>
            <p:cNvPr id="559223" name="Text Box 81"/>
            <p:cNvSpPr txBox="1">
              <a:spLocks noChangeArrowheads="1"/>
            </p:cNvSpPr>
            <p:nvPr/>
          </p:nvSpPr>
          <p:spPr bwMode="auto">
            <a:xfrm>
              <a:off x="2016" y="3024"/>
              <a:ext cx="33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eaLnBrk="1" hangingPunct="1">
                <a:spcBef>
                  <a:spcPct val="50000"/>
                </a:spcBef>
                <a:buFontTx/>
                <a:buNone/>
              </a:pPr>
              <a:r>
                <a:rPr lang="en-US" altLang="en-US" sz="2800" b="0">
                  <a:solidFill>
                    <a:srgbClr val="000066"/>
                  </a:solidFill>
                </a:rPr>
                <a:t>X</a:t>
              </a:r>
            </a:p>
          </p:txBody>
        </p:sp>
        <p:sp>
          <p:nvSpPr>
            <p:cNvPr id="559224" name="AutoShape 82"/>
            <p:cNvSpPr>
              <a:spLocks/>
            </p:cNvSpPr>
            <p:nvPr/>
          </p:nvSpPr>
          <p:spPr bwMode="auto">
            <a:xfrm>
              <a:off x="1872" y="2784"/>
              <a:ext cx="144" cy="816"/>
            </a:xfrm>
            <a:prstGeom prst="rightBrace">
              <a:avLst>
                <a:gd name="adj1" fmla="val 47222"/>
                <a:gd name="adj2" fmla="val 50000"/>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eaLnBrk="1" hangingPunct="1">
                <a:spcBef>
                  <a:spcPct val="0"/>
                </a:spcBef>
                <a:buFontTx/>
                <a:buNone/>
              </a:pPr>
              <a:endParaRPr lang="en-US" altLang="en-US" sz="1600">
                <a:solidFill>
                  <a:schemeClr val="tx1"/>
                </a:solidFill>
              </a:endParaRPr>
            </a:p>
          </p:txBody>
        </p:sp>
      </p:grpSp>
      <p:grpSp>
        <p:nvGrpSpPr>
          <p:cNvPr id="962643" name="Group 83"/>
          <p:cNvGrpSpPr>
            <a:grpSpLocks/>
          </p:cNvGrpSpPr>
          <p:nvPr/>
        </p:nvGrpSpPr>
        <p:grpSpPr bwMode="auto">
          <a:xfrm>
            <a:off x="8001000" y="3874936"/>
            <a:ext cx="990600" cy="1230464"/>
            <a:chOff x="1248" y="3216"/>
            <a:chExt cx="624" cy="816"/>
          </a:xfrm>
        </p:grpSpPr>
        <p:sp>
          <p:nvSpPr>
            <p:cNvPr id="559221" name="Text Box 84"/>
            <p:cNvSpPr txBox="1">
              <a:spLocks noChangeArrowheads="1"/>
            </p:cNvSpPr>
            <p:nvPr/>
          </p:nvSpPr>
          <p:spPr bwMode="auto">
            <a:xfrm>
              <a:off x="1392" y="3456"/>
              <a:ext cx="4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eaLnBrk="1" hangingPunct="1">
                <a:spcBef>
                  <a:spcPct val="50000"/>
                </a:spcBef>
                <a:buFontTx/>
                <a:buNone/>
              </a:pPr>
              <a:r>
                <a:rPr lang="en-US" altLang="en-US" sz="2800" b="0">
                  <a:solidFill>
                    <a:srgbClr val="000066"/>
                  </a:solidFill>
                </a:rPr>
                <a:t>Arr</a:t>
              </a:r>
            </a:p>
          </p:txBody>
        </p:sp>
        <p:sp>
          <p:nvSpPr>
            <p:cNvPr id="559222" name="AutoShape 85"/>
            <p:cNvSpPr>
              <a:spLocks/>
            </p:cNvSpPr>
            <p:nvPr/>
          </p:nvSpPr>
          <p:spPr bwMode="auto">
            <a:xfrm>
              <a:off x="1248" y="3216"/>
              <a:ext cx="144" cy="816"/>
            </a:xfrm>
            <a:prstGeom prst="rightBrace">
              <a:avLst>
                <a:gd name="adj1" fmla="val 47222"/>
                <a:gd name="adj2" fmla="val 50000"/>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eaLnBrk="1" hangingPunct="1">
                <a:spcBef>
                  <a:spcPct val="0"/>
                </a:spcBef>
                <a:buFontTx/>
                <a:buNone/>
              </a:pPr>
              <a:endParaRPr lang="en-US" altLang="en-US" sz="1600">
                <a:solidFill>
                  <a:schemeClr val="tx1"/>
                </a:solidFill>
              </a:endParaRPr>
            </a:p>
          </p:txBody>
        </p:sp>
      </p:grpSp>
      <p:graphicFrame>
        <p:nvGraphicFramePr>
          <p:cNvPr id="962646" name="Group 86"/>
          <p:cNvGraphicFramePr>
            <a:graphicFrameLocks noGrp="1"/>
          </p:cNvGraphicFramePr>
          <p:nvPr>
            <p:extLst>
              <p:ext uri="{D42A27DB-BD31-4B8C-83A1-F6EECF244321}">
                <p14:modId xmlns:p14="http://schemas.microsoft.com/office/powerpoint/2010/main" val="1759412020"/>
              </p:ext>
            </p:extLst>
          </p:nvPr>
        </p:nvGraphicFramePr>
        <p:xfrm>
          <a:off x="6324600" y="1447800"/>
          <a:ext cx="1524000" cy="609600"/>
        </p:xfrm>
        <a:graphic>
          <a:graphicData uri="http://schemas.openxmlformats.org/drawingml/2006/table">
            <a:tbl>
              <a:tblPr/>
              <a:tblGrid>
                <a:gridCol w="1524000">
                  <a:extLst>
                    <a:ext uri="{9D8B030D-6E8A-4147-A177-3AD203B41FA5}">
                      <a16:colId xmlns:a16="http://schemas.microsoft.com/office/drawing/2014/main" val="20000"/>
                    </a:ext>
                  </a:extLst>
                </a:gridCol>
              </a:tblGrid>
              <a:tr h="266700">
                <a:tc>
                  <a:txBody>
                    <a:bodyPr/>
                    <a:lstStyle>
                      <a:lvl1pPr>
                        <a:spcBef>
                          <a:spcPct val="20000"/>
                        </a:spcBef>
                        <a:defRPr sz="2800">
                          <a:solidFill>
                            <a:srgbClr val="0033CC"/>
                          </a:solidFill>
                          <a:latin typeface="Arial" panose="020B0604020202020204" pitchFamily="34" charset="0"/>
                        </a:defRPr>
                      </a:lvl1pPr>
                      <a:lvl2pPr>
                        <a:spcBef>
                          <a:spcPct val="20000"/>
                        </a:spcBef>
                        <a:defRPr sz="2400">
                          <a:solidFill>
                            <a:srgbClr val="0033CC"/>
                          </a:solidFill>
                          <a:latin typeface="Arial" panose="020B0604020202020204" pitchFamily="34" charset="0"/>
                        </a:defRPr>
                      </a:lvl2pPr>
                      <a:lvl3pPr>
                        <a:spcBef>
                          <a:spcPct val="20000"/>
                        </a:spcBef>
                        <a:defRPr sz="2000">
                          <a:solidFill>
                            <a:srgbClr val="0033CC"/>
                          </a:solidFill>
                          <a:latin typeface="Arial" panose="020B0604020202020204" pitchFamily="34" charset="0"/>
                        </a:defRPr>
                      </a:lvl3pPr>
                      <a:lvl4pPr>
                        <a:spcBef>
                          <a:spcPct val="20000"/>
                        </a:spcBef>
                        <a:defRPr>
                          <a:solidFill>
                            <a:srgbClr val="0033CC"/>
                          </a:solidFill>
                          <a:latin typeface="Arial" panose="020B0604020202020204" pitchFamily="34" charset="0"/>
                        </a:defRPr>
                      </a:lvl4pPr>
                      <a:lvl5pPr>
                        <a:spcBef>
                          <a:spcPct val="20000"/>
                        </a:spcBef>
                        <a:defRPr>
                          <a:solidFill>
                            <a:srgbClr val="0033CC"/>
                          </a:solidFill>
                          <a:latin typeface="Arial" panose="020B0604020202020204" pitchFamily="34" charset="0"/>
                        </a:defRPr>
                      </a:lvl5pPr>
                      <a:lvl6pPr fontAlgn="base">
                        <a:spcBef>
                          <a:spcPct val="20000"/>
                        </a:spcBef>
                        <a:spcAft>
                          <a:spcPct val="0"/>
                        </a:spcAft>
                        <a:defRPr>
                          <a:solidFill>
                            <a:srgbClr val="0033CC"/>
                          </a:solidFill>
                          <a:latin typeface="Arial" panose="020B0604020202020204" pitchFamily="34" charset="0"/>
                        </a:defRPr>
                      </a:lvl6pPr>
                      <a:lvl7pPr fontAlgn="base">
                        <a:spcBef>
                          <a:spcPct val="20000"/>
                        </a:spcBef>
                        <a:spcAft>
                          <a:spcPct val="0"/>
                        </a:spcAft>
                        <a:defRPr>
                          <a:solidFill>
                            <a:srgbClr val="0033CC"/>
                          </a:solidFill>
                          <a:latin typeface="Arial" panose="020B0604020202020204" pitchFamily="34" charset="0"/>
                        </a:defRPr>
                      </a:lvl7pPr>
                      <a:lvl8pPr fontAlgn="base">
                        <a:spcBef>
                          <a:spcPct val="20000"/>
                        </a:spcBef>
                        <a:spcAft>
                          <a:spcPct val="0"/>
                        </a:spcAft>
                        <a:defRPr>
                          <a:solidFill>
                            <a:srgbClr val="0033CC"/>
                          </a:solidFill>
                          <a:latin typeface="Arial" panose="020B0604020202020204" pitchFamily="34" charset="0"/>
                        </a:defRPr>
                      </a:lvl8pPr>
                      <a:lvl9pPr fontAlgn="base">
                        <a:spcBef>
                          <a:spcPct val="20000"/>
                        </a:spcBef>
                        <a:spcAft>
                          <a:spcPct val="0"/>
                        </a:spcAft>
                        <a:defRPr>
                          <a:solidFill>
                            <a:srgbClr val="0033CC"/>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dirty="0">
                          <a:ln>
                            <a:noFill/>
                          </a:ln>
                          <a:solidFill>
                            <a:srgbClr val="0033CC"/>
                          </a:solidFill>
                          <a:effectLst/>
                          <a:latin typeface="Arial" panose="020B0604020202020204" pitchFamily="34" charset="0"/>
                        </a:rPr>
                        <a:t>E8</a:t>
                      </a:r>
                    </a:p>
                  </a:txBody>
                  <a:tcPr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266700">
                <a:tc>
                  <a:txBody>
                    <a:bodyPr/>
                    <a:lstStyle>
                      <a:lvl1pPr>
                        <a:spcBef>
                          <a:spcPct val="20000"/>
                        </a:spcBef>
                        <a:defRPr sz="2800">
                          <a:solidFill>
                            <a:srgbClr val="0033CC"/>
                          </a:solidFill>
                          <a:latin typeface="Arial" panose="020B0604020202020204" pitchFamily="34" charset="0"/>
                        </a:defRPr>
                      </a:lvl1pPr>
                      <a:lvl2pPr>
                        <a:spcBef>
                          <a:spcPct val="20000"/>
                        </a:spcBef>
                        <a:defRPr sz="2400">
                          <a:solidFill>
                            <a:srgbClr val="0033CC"/>
                          </a:solidFill>
                          <a:latin typeface="Arial" panose="020B0604020202020204" pitchFamily="34" charset="0"/>
                        </a:defRPr>
                      </a:lvl2pPr>
                      <a:lvl3pPr>
                        <a:spcBef>
                          <a:spcPct val="20000"/>
                        </a:spcBef>
                        <a:defRPr sz="2000">
                          <a:solidFill>
                            <a:srgbClr val="0033CC"/>
                          </a:solidFill>
                          <a:latin typeface="Arial" panose="020B0604020202020204" pitchFamily="34" charset="0"/>
                        </a:defRPr>
                      </a:lvl3pPr>
                      <a:lvl4pPr>
                        <a:spcBef>
                          <a:spcPct val="20000"/>
                        </a:spcBef>
                        <a:defRPr>
                          <a:solidFill>
                            <a:srgbClr val="0033CC"/>
                          </a:solidFill>
                          <a:latin typeface="Arial" panose="020B0604020202020204" pitchFamily="34" charset="0"/>
                        </a:defRPr>
                      </a:lvl4pPr>
                      <a:lvl5pPr>
                        <a:spcBef>
                          <a:spcPct val="20000"/>
                        </a:spcBef>
                        <a:defRPr>
                          <a:solidFill>
                            <a:srgbClr val="0033CC"/>
                          </a:solidFill>
                          <a:latin typeface="Arial" panose="020B0604020202020204" pitchFamily="34" charset="0"/>
                        </a:defRPr>
                      </a:lvl5pPr>
                      <a:lvl6pPr fontAlgn="base">
                        <a:spcBef>
                          <a:spcPct val="20000"/>
                        </a:spcBef>
                        <a:spcAft>
                          <a:spcPct val="0"/>
                        </a:spcAft>
                        <a:defRPr>
                          <a:solidFill>
                            <a:srgbClr val="0033CC"/>
                          </a:solidFill>
                          <a:latin typeface="Arial" panose="020B0604020202020204" pitchFamily="34" charset="0"/>
                        </a:defRPr>
                      </a:lvl6pPr>
                      <a:lvl7pPr fontAlgn="base">
                        <a:spcBef>
                          <a:spcPct val="20000"/>
                        </a:spcBef>
                        <a:spcAft>
                          <a:spcPct val="0"/>
                        </a:spcAft>
                        <a:defRPr>
                          <a:solidFill>
                            <a:srgbClr val="0033CC"/>
                          </a:solidFill>
                          <a:latin typeface="Arial" panose="020B0604020202020204" pitchFamily="34" charset="0"/>
                        </a:defRPr>
                      </a:lvl7pPr>
                      <a:lvl8pPr fontAlgn="base">
                        <a:spcBef>
                          <a:spcPct val="20000"/>
                        </a:spcBef>
                        <a:spcAft>
                          <a:spcPct val="0"/>
                        </a:spcAft>
                        <a:defRPr>
                          <a:solidFill>
                            <a:srgbClr val="0033CC"/>
                          </a:solidFill>
                          <a:latin typeface="Arial" panose="020B0604020202020204" pitchFamily="34" charset="0"/>
                        </a:defRPr>
                      </a:lvl8pPr>
                      <a:lvl9pPr fontAlgn="base">
                        <a:spcBef>
                          <a:spcPct val="20000"/>
                        </a:spcBef>
                        <a:spcAft>
                          <a:spcPct val="0"/>
                        </a:spcAft>
                        <a:defRPr>
                          <a:solidFill>
                            <a:srgbClr val="0033CC"/>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dirty="0">
                          <a:ln>
                            <a:noFill/>
                          </a:ln>
                          <a:solidFill>
                            <a:srgbClr val="0033CC"/>
                          </a:solidFill>
                          <a:effectLst/>
                          <a:latin typeface="Arial" panose="020B0604020202020204" pitchFamily="34" charset="0"/>
                        </a:rPr>
                        <a:t>03</a:t>
                      </a:r>
                    </a:p>
                  </a:txBody>
                  <a:tcPr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bl>
          </a:graphicData>
        </a:graphic>
      </p:graphicFrame>
      <p:graphicFrame>
        <p:nvGraphicFramePr>
          <p:cNvPr id="962654" name="Group 94"/>
          <p:cNvGraphicFramePr>
            <a:graphicFrameLocks noGrp="1"/>
          </p:cNvGraphicFramePr>
          <p:nvPr/>
        </p:nvGraphicFramePr>
        <p:xfrm>
          <a:off x="6324600" y="2652713"/>
          <a:ext cx="1524000" cy="1219200"/>
        </p:xfrm>
        <a:graphic>
          <a:graphicData uri="http://schemas.openxmlformats.org/drawingml/2006/table">
            <a:tbl>
              <a:tblPr/>
              <a:tblGrid>
                <a:gridCol w="1524000">
                  <a:extLst>
                    <a:ext uri="{9D8B030D-6E8A-4147-A177-3AD203B41FA5}">
                      <a16:colId xmlns:a16="http://schemas.microsoft.com/office/drawing/2014/main" val="20000"/>
                    </a:ext>
                  </a:extLst>
                </a:gridCol>
              </a:tblGrid>
              <a:tr h="209550">
                <a:tc>
                  <a:txBody>
                    <a:bodyPr/>
                    <a:lstStyle>
                      <a:lvl1pPr>
                        <a:spcBef>
                          <a:spcPct val="20000"/>
                        </a:spcBef>
                        <a:defRPr sz="2800">
                          <a:solidFill>
                            <a:srgbClr val="0033CC"/>
                          </a:solidFill>
                          <a:latin typeface="Arial" panose="020B0604020202020204" pitchFamily="34" charset="0"/>
                        </a:defRPr>
                      </a:lvl1pPr>
                      <a:lvl2pPr>
                        <a:spcBef>
                          <a:spcPct val="20000"/>
                        </a:spcBef>
                        <a:defRPr sz="2400">
                          <a:solidFill>
                            <a:srgbClr val="0033CC"/>
                          </a:solidFill>
                          <a:latin typeface="Arial" panose="020B0604020202020204" pitchFamily="34" charset="0"/>
                        </a:defRPr>
                      </a:lvl2pPr>
                      <a:lvl3pPr>
                        <a:spcBef>
                          <a:spcPct val="20000"/>
                        </a:spcBef>
                        <a:defRPr sz="2000">
                          <a:solidFill>
                            <a:srgbClr val="0033CC"/>
                          </a:solidFill>
                          <a:latin typeface="Arial" panose="020B0604020202020204" pitchFamily="34" charset="0"/>
                        </a:defRPr>
                      </a:lvl3pPr>
                      <a:lvl4pPr>
                        <a:spcBef>
                          <a:spcPct val="20000"/>
                        </a:spcBef>
                        <a:defRPr>
                          <a:solidFill>
                            <a:srgbClr val="0033CC"/>
                          </a:solidFill>
                          <a:latin typeface="Arial" panose="020B0604020202020204" pitchFamily="34" charset="0"/>
                        </a:defRPr>
                      </a:lvl4pPr>
                      <a:lvl5pPr>
                        <a:spcBef>
                          <a:spcPct val="20000"/>
                        </a:spcBef>
                        <a:defRPr>
                          <a:solidFill>
                            <a:srgbClr val="0033CC"/>
                          </a:solidFill>
                          <a:latin typeface="Arial" panose="020B0604020202020204" pitchFamily="34" charset="0"/>
                        </a:defRPr>
                      </a:lvl5pPr>
                      <a:lvl6pPr fontAlgn="base">
                        <a:spcBef>
                          <a:spcPct val="20000"/>
                        </a:spcBef>
                        <a:spcAft>
                          <a:spcPct val="0"/>
                        </a:spcAft>
                        <a:defRPr>
                          <a:solidFill>
                            <a:srgbClr val="0033CC"/>
                          </a:solidFill>
                          <a:latin typeface="Arial" panose="020B0604020202020204" pitchFamily="34" charset="0"/>
                        </a:defRPr>
                      </a:lvl6pPr>
                      <a:lvl7pPr fontAlgn="base">
                        <a:spcBef>
                          <a:spcPct val="20000"/>
                        </a:spcBef>
                        <a:spcAft>
                          <a:spcPct val="0"/>
                        </a:spcAft>
                        <a:defRPr>
                          <a:solidFill>
                            <a:srgbClr val="0033CC"/>
                          </a:solidFill>
                          <a:latin typeface="Arial" panose="020B0604020202020204" pitchFamily="34" charset="0"/>
                        </a:defRPr>
                      </a:lvl7pPr>
                      <a:lvl8pPr fontAlgn="base">
                        <a:spcBef>
                          <a:spcPct val="20000"/>
                        </a:spcBef>
                        <a:spcAft>
                          <a:spcPct val="0"/>
                        </a:spcAft>
                        <a:defRPr>
                          <a:solidFill>
                            <a:srgbClr val="0033CC"/>
                          </a:solidFill>
                          <a:latin typeface="Arial" panose="020B0604020202020204" pitchFamily="34" charset="0"/>
                        </a:defRPr>
                      </a:lvl8pPr>
                      <a:lvl9pPr fontAlgn="base">
                        <a:spcBef>
                          <a:spcPct val="20000"/>
                        </a:spcBef>
                        <a:spcAft>
                          <a:spcPct val="0"/>
                        </a:spcAft>
                        <a:defRPr>
                          <a:solidFill>
                            <a:srgbClr val="0033CC"/>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dirty="0">
                          <a:ln>
                            <a:noFill/>
                          </a:ln>
                          <a:solidFill>
                            <a:srgbClr val="0033CC"/>
                          </a:solidFill>
                          <a:effectLst/>
                          <a:latin typeface="Arial" panose="020B0604020202020204" pitchFamily="34" charset="0"/>
                        </a:rPr>
                        <a:t>00</a:t>
                      </a:r>
                    </a:p>
                  </a:txBody>
                  <a:tcPr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209550">
                <a:tc>
                  <a:txBody>
                    <a:bodyPr/>
                    <a:lstStyle>
                      <a:lvl1pPr>
                        <a:spcBef>
                          <a:spcPct val="20000"/>
                        </a:spcBef>
                        <a:defRPr sz="2800">
                          <a:solidFill>
                            <a:srgbClr val="0033CC"/>
                          </a:solidFill>
                          <a:latin typeface="Arial" panose="020B0604020202020204" pitchFamily="34" charset="0"/>
                        </a:defRPr>
                      </a:lvl1pPr>
                      <a:lvl2pPr>
                        <a:spcBef>
                          <a:spcPct val="20000"/>
                        </a:spcBef>
                        <a:defRPr sz="2400">
                          <a:solidFill>
                            <a:srgbClr val="0033CC"/>
                          </a:solidFill>
                          <a:latin typeface="Arial" panose="020B0604020202020204" pitchFamily="34" charset="0"/>
                        </a:defRPr>
                      </a:lvl2pPr>
                      <a:lvl3pPr>
                        <a:spcBef>
                          <a:spcPct val="20000"/>
                        </a:spcBef>
                        <a:defRPr sz="2000">
                          <a:solidFill>
                            <a:srgbClr val="0033CC"/>
                          </a:solidFill>
                          <a:latin typeface="Arial" panose="020B0604020202020204" pitchFamily="34" charset="0"/>
                        </a:defRPr>
                      </a:lvl3pPr>
                      <a:lvl4pPr>
                        <a:spcBef>
                          <a:spcPct val="20000"/>
                        </a:spcBef>
                        <a:defRPr>
                          <a:solidFill>
                            <a:srgbClr val="0033CC"/>
                          </a:solidFill>
                          <a:latin typeface="Arial" panose="020B0604020202020204" pitchFamily="34" charset="0"/>
                        </a:defRPr>
                      </a:lvl4pPr>
                      <a:lvl5pPr>
                        <a:spcBef>
                          <a:spcPct val="20000"/>
                        </a:spcBef>
                        <a:defRPr>
                          <a:solidFill>
                            <a:srgbClr val="0033CC"/>
                          </a:solidFill>
                          <a:latin typeface="Arial" panose="020B0604020202020204" pitchFamily="34" charset="0"/>
                        </a:defRPr>
                      </a:lvl5pPr>
                      <a:lvl6pPr fontAlgn="base">
                        <a:spcBef>
                          <a:spcPct val="20000"/>
                        </a:spcBef>
                        <a:spcAft>
                          <a:spcPct val="0"/>
                        </a:spcAft>
                        <a:defRPr>
                          <a:solidFill>
                            <a:srgbClr val="0033CC"/>
                          </a:solidFill>
                          <a:latin typeface="Arial" panose="020B0604020202020204" pitchFamily="34" charset="0"/>
                        </a:defRPr>
                      </a:lvl6pPr>
                      <a:lvl7pPr fontAlgn="base">
                        <a:spcBef>
                          <a:spcPct val="20000"/>
                        </a:spcBef>
                        <a:spcAft>
                          <a:spcPct val="0"/>
                        </a:spcAft>
                        <a:defRPr>
                          <a:solidFill>
                            <a:srgbClr val="0033CC"/>
                          </a:solidFill>
                          <a:latin typeface="Arial" panose="020B0604020202020204" pitchFamily="34" charset="0"/>
                        </a:defRPr>
                      </a:lvl7pPr>
                      <a:lvl8pPr fontAlgn="base">
                        <a:spcBef>
                          <a:spcPct val="20000"/>
                        </a:spcBef>
                        <a:spcAft>
                          <a:spcPct val="0"/>
                        </a:spcAft>
                        <a:defRPr>
                          <a:solidFill>
                            <a:srgbClr val="0033CC"/>
                          </a:solidFill>
                          <a:latin typeface="Arial" panose="020B0604020202020204" pitchFamily="34" charset="0"/>
                        </a:defRPr>
                      </a:lvl8pPr>
                      <a:lvl9pPr fontAlgn="base">
                        <a:spcBef>
                          <a:spcPct val="20000"/>
                        </a:spcBef>
                        <a:spcAft>
                          <a:spcPct val="0"/>
                        </a:spcAft>
                        <a:defRPr>
                          <a:solidFill>
                            <a:srgbClr val="0033CC"/>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rgbClr val="0033CC"/>
                          </a:solidFill>
                          <a:effectLst/>
                          <a:latin typeface="Arial" panose="020B0604020202020204" pitchFamily="34" charset="0"/>
                        </a:rPr>
                        <a:t>00</a:t>
                      </a:r>
                    </a:p>
                  </a:txBody>
                  <a:tcPr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209550">
                <a:tc>
                  <a:txBody>
                    <a:bodyPr/>
                    <a:lstStyle>
                      <a:lvl1pPr>
                        <a:spcBef>
                          <a:spcPct val="20000"/>
                        </a:spcBef>
                        <a:defRPr sz="2800">
                          <a:solidFill>
                            <a:srgbClr val="0033CC"/>
                          </a:solidFill>
                          <a:latin typeface="Arial" panose="020B0604020202020204" pitchFamily="34" charset="0"/>
                        </a:defRPr>
                      </a:lvl1pPr>
                      <a:lvl2pPr>
                        <a:spcBef>
                          <a:spcPct val="20000"/>
                        </a:spcBef>
                        <a:defRPr sz="2400">
                          <a:solidFill>
                            <a:srgbClr val="0033CC"/>
                          </a:solidFill>
                          <a:latin typeface="Arial" panose="020B0604020202020204" pitchFamily="34" charset="0"/>
                        </a:defRPr>
                      </a:lvl2pPr>
                      <a:lvl3pPr>
                        <a:spcBef>
                          <a:spcPct val="20000"/>
                        </a:spcBef>
                        <a:defRPr sz="2000">
                          <a:solidFill>
                            <a:srgbClr val="0033CC"/>
                          </a:solidFill>
                          <a:latin typeface="Arial" panose="020B0604020202020204" pitchFamily="34" charset="0"/>
                        </a:defRPr>
                      </a:lvl3pPr>
                      <a:lvl4pPr>
                        <a:spcBef>
                          <a:spcPct val="20000"/>
                        </a:spcBef>
                        <a:defRPr>
                          <a:solidFill>
                            <a:srgbClr val="0033CC"/>
                          </a:solidFill>
                          <a:latin typeface="Arial" panose="020B0604020202020204" pitchFamily="34" charset="0"/>
                        </a:defRPr>
                      </a:lvl4pPr>
                      <a:lvl5pPr>
                        <a:spcBef>
                          <a:spcPct val="20000"/>
                        </a:spcBef>
                        <a:defRPr>
                          <a:solidFill>
                            <a:srgbClr val="0033CC"/>
                          </a:solidFill>
                          <a:latin typeface="Arial" panose="020B0604020202020204" pitchFamily="34" charset="0"/>
                        </a:defRPr>
                      </a:lvl5pPr>
                      <a:lvl6pPr fontAlgn="base">
                        <a:spcBef>
                          <a:spcPct val="20000"/>
                        </a:spcBef>
                        <a:spcAft>
                          <a:spcPct val="0"/>
                        </a:spcAft>
                        <a:defRPr>
                          <a:solidFill>
                            <a:srgbClr val="0033CC"/>
                          </a:solidFill>
                          <a:latin typeface="Arial" panose="020B0604020202020204" pitchFamily="34" charset="0"/>
                        </a:defRPr>
                      </a:lvl6pPr>
                      <a:lvl7pPr fontAlgn="base">
                        <a:spcBef>
                          <a:spcPct val="20000"/>
                        </a:spcBef>
                        <a:spcAft>
                          <a:spcPct val="0"/>
                        </a:spcAft>
                        <a:defRPr>
                          <a:solidFill>
                            <a:srgbClr val="0033CC"/>
                          </a:solidFill>
                          <a:latin typeface="Arial" panose="020B0604020202020204" pitchFamily="34" charset="0"/>
                        </a:defRPr>
                      </a:lvl7pPr>
                      <a:lvl8pPr fontAlgn="base">
                        <a:spcBef>
                          <a:spcPct val="20000"/>
                        </a:spcBef>
                        <a:spcAft>
                          <a:spcPct val="0"/>
                        </a:spcAft>
                        <a:defRPr>
                          <a:solidFill>
                            <a:srgbClr val="0033CC"/>
                          </a:solidFill>
                          <a:latin typeface="Arial" panose="020B0604020202020204" pitchFamily="34" charset="0"/>
                        </a:defRPr>
                      </a:lvl8pPr>
                      <a:lvl9pPr fontAlgn="base">
                        <a:spcBef>
                          <a:spcPct val="20000"/>
                        </a:spcBef>
                        <a:spcAft>
                          <a:spcPct val="0"/>
                        </a:spcAft>
                        <a:defRPr>
                          <a:solidFill>
                            <a:srgbClr val="0033CC"/>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rgbClr val="0033CC"/>
                          </a:solidFill>
                          <a:effectLst/>
                          <a:latin typeface="Arial" panose="020B0604020202020204" pitchFamily="34" charset="0"/>
                        </a:rPr>
                        <a:t>1B</a:t>
                      </a:r>
                    </a:p>
                  </a:txBody>
                  <a:tcPr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r h="209550">
                <a:tc>
                  <a:txBody>
                    <a:bodyPr/>
                    <a:lstStyle>
                      <a:lvl1pPr>
                        <a:spcBef>
                          <a:spcPct val="20000"/>
                        </a:spcBef>
                        <a:defRPr sz="2800">
                          <a:solidFill>
                            <a:srgbClr val="0033CC"/>
                          </a:solidFill>
                          <a:latin typeface="Arial" panose="020B0604020202020204" pitchFamily="34" charset="0"/>
                        </a:defRPr>
                      </a:lvl1pPr>
                      <a:lvl2pPr>
                        <a:spcBef>
                          <a:spcPct val="20000"/>
                        </a:spcBef>
                        <a:defRPr sz="2400">
                          <a:solidFill>
                            <a:srgbClr val="0033CC"/>
                          </a:solidFill>
                          <a:latin typeface="Arial" panose="020B0604020202020204" pitchFamily="34" charset="0"/>
                        </a:defRPr>
                      </a:lvl2pPr>
                      <a:lvl3pPr>
                        <a:spcBef>
                          <a:spcPct val="20000"/>
                        </a:spcBef>
                        <a:defRPr sz="2000">
                          <a:solidFill>
                            <a:srgbClr val="0033CC"/>
                          </a:solidFill>
                          <a:latin typeface="Arial" panose="020B0604020202020204" pitchFamily="34" charset="0"/>
                        </a:defRPr>
                      </a:lvl3pPr>
                      <a:lvl4pPr>
                        <a:spcBef>
                          <a:spcPct val="20000"/>
                        </a:spcBef>
                        <a:defRPr>
                          <a:solidFill>
                            <a:srgbClr val="0033CC"/>
                          </a:solidFill>
                          <a:latin typeface="Arial" panose="020B0604020202020204" pitchFamily="34" charset="0"/>
                        </a:defRPr>
                      </a:lvl4pPr>
                      <a:lvl5pPr>
                        <a:spcBef>
                          <a:spcPct val="20000"/>
                        </a:spcBef>
                        <a:defRPr>
                          <a:solidFill>
                            <a:srgbClr val="0033CC"/>
                          </a:solidFill>
                          <a:latin typeface="Arial" panose="020B0604020202020204" pitchFamily="34" charset="0"/>
                        </a:defRPr>
                      </a:lvl5pPr>
                      <a:lvl6pPr fontAlgn="base">
                        <a:spcBef>
                          <a:spcPct val="20000"/>
                        </a:spcBef>
                        <a:spcAft>
                          <a:spcPct val="0"/>
                        </a:spcAft>
                        <a:defRPr>
                          <a:solidFill>
                            <a:srgbClr val="0033CC"/>
                          </a:solidFill>
                          <a:latin typeface="Arial" panose="020B0604020202020204" pitchFamily="34" charset="0"/>
                        </a:defRPr>
                      </a:lvl6pPr>
                      <a:lvl7pPr fontAlgn="base">
                        <a:spcBef>
                          <a:spcPct val="20000"/>
                        </a:spcBef>
                        <a:spcAft>
                          <a:spcPct val="0"/>
                        </a:spcAft>
                        <a:defRPr>
                          <a:solidFill>
                            <a:srgbClr val="0033CC"/>
                          </a:solidFill>
                          <a:latin typeface="Arial" panose="020B0604020202020204" pitchFamily="34" charset="0"/>
                        </a:defRPr>
                      </a:lvl7pPr>
                      <a:lvl8pPr fontAlgn="base">
                        <a:spcBef>
                          <a:spcPct val="20000"/>
                        </a:spcBef>
                        <a:spcAft>
                          <a:spcPct val="0"/>
                        </a:spcAft>
                        <a:defRPr>
                          <a:solidFill>
                            <a:srgbClr val="0033CC"/>
                          </a:solidFill>
                          <a:latin typeface="Arial" panose="020B0604020202020204" pitchFamily="34" charset="0"/>
                        </a:defRPr>
                      </a:lvl8pPr>
                      <a:lvl9pPr fontAlgn="base">
                        <a:spcBef>
                          <a:spcPct val="20000"/>
                        </a:spcBef>
                        <a:spcAft>
                          <a:spcPct val="0"/>
                        </a:spcAft>
                        <a:defRPr>
                          <a:solidFill>
                            <a:srgbClr val="0033CC"/>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dirty="0">
                          <a:ln>
                            <a:noFill/>
                          </a:ln>
                          <a:solidFill>
                            <a:srgbClr val="0033CC"/>
                          </a:solidFill>
                          <a:effectLst/>
                          <a:latin typeface="Arial" panose="020B0604020202020204" pitchFamily="34" charset="0"/>
                        </a:rPr>
                        <a:t>41</a:t>
                      </a:r>
                    </a:p>
                  </a:txBody>
                  <a:tcPr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3"/>
                  </a:ext>
                </a:extLst>
              </a:tr>
            </a:tbl>
          </a:graphicData>
        </a:graphic>
      </p:graphicFrame>
      <p:graphicFrame>
        <p:nvGraphicFramePr>
          <p:cNvPr id="962666" name="Group 106"/>
          <p:cNvGraphicFramePr>
            <a:graphicFrameLocks noGrp="1"/>
          </p:cNvGraphicFramePr>
          <p:nvPr/>
        </p:nvGraphicFramePr>
        <p:xfrm>
          <a:off x="6324600" y="3886200"/>
          <a:ext cx="1524000" cy="1219200"/>
        </p:xfrm>
        <a:graphic>
          <a:graphicData uri="http://schemas.openxmlformats.org/drawingml/2006/table">
            <a:tbl>
              <a:tblPr/>
              <a:tblGrid>
                <a:gridCol w="1524000">
                  <a:extLst>
                    <a:ext uri="{9D8B030D-6E8A-4147-A177-3AD203B41FA5}">
                      <a16:colId xmlns:a16="http://schemas.microsoft.com/office/drawing/2014/main" val="20000"/>
                    </a:ext>
                  </a:extLst>
                </a:gridCol>
              </a:tblGrid>
              <a:tr h="209550">
                <a:tc>
                  <a:txBody>
                    <a:bodyPr/>
                    <a:lstStyle>
                      <a:lvl1pPr>
                        <a:spcBef>
                          <a:spcPct val="20000"/>
                        </a:spcBef>
                        <a:defRPr sz="2800">
                          <a:solidFill>
                            <a:srgbClr val="0033CC"/>
                          </a:solidFill>
                          <a:latin typeface="Arial" panose="020B0604020202020204" pitchFamily="34" charset="0"/>
                        </a:defRPr>
                      </a:lvl1pPr>
                      <a:lvl2pPr>
                        <a:spcBef>
                          <a:spcPct val="20000"/>
                        </a:spcBef>
                        <a:defRPr sz="2400">
                          <a:solidFill>
                            <a:srgbClr val="0033CC"/>
                          </a:solidFill>
                          <a:latin typeface="Arial" panose="020B0604020202020204" pitchFamily="34" charset="0"/>
                        </a:defRPr>
                      </a:lvl2pPr>
                      <a:lvl3pPr>
                        <a:spcBef>
                          <a:spcPct val="20000"/>
                        </a:spcBef>
                        <a:defRPr sz="2000">
                          <a:solidFill>
                            <a:srgbClr val="0033CC"/>
                          </a:solidFill>
                          <a:latin typeface="Arial" panose="020B0604020202020204" pitchFamily="34" charset="0"/>
                        </a:defRPr>
                      </a:lvl3pPr>
                      <a:lvl4pPr>
                        <a:spcBef>
                          <a:spcPct val="20000"/>
                        </a:spcBef>
                        <a:defRPr>
                          <a:solidFill>
                            <a:srgbClr val="0033CC"/>
                          </a:solidFill>
                          <a:latin typeface="Arial" panose="020B0604020202020204" pitchFamily="34" charset="0"/>
                        </a:defRPr>
                      </a:lvl4pPr>
                      <a:lvl5pPr>
                        <a:spcBef>
                          <a:spcPct val="20000"/>
                        </a:spcBef>
                        <a:defRPr>
                          <a:solidFill>
                            <a:srgbClr val="0033CC"/>
                          </a:solidFill>
                          <a:latin typeface="Arial" panose="020B0604020202020204" pitchFamily="34" charset="0"/>
                        </a:defRPr>
                      </a:lvl5pPr>
                      <a:lvl6pPr fontAlgn="base">
                        <a:spcBef>
                          <a:spcPct val="20000"/>
                        </a:spcBef>
                        <a:spcAft>
                          <a:spcPct val="0"/>
                        </a:spcAft>
                        <a:defRPr>
                          <a:solidFill>
                            <a:srgbClr val="0033CC"/>
                          </a:solidFill>
                          <a:latin typeface="Arial" panose="020B0604020202020204" pitchFamily="34" charset="0"/>
                        </a:defRPr>
                      </a:lvl6pPr>
                      <a:lvl7pPr fontAlgn="base">
                        <a:spcBef>
                          <a:spcPct val="20000"/>
                        </a:spcBef>
                        <a:spcAft>
                          <a:spcPct val="0"/>
                        </a:spcAft>
                        <a:defRPr>
                          <a:solidFill>
                            <a:srgbClr val="0033CC"/>
                          </a:solidFill>
                          <a:latin typeface="Arial" panose="020B0604020202020204" pitchFamily="34" charset="0"/>
                        </a:defRPr>
                      </a:lvl7pPr>
                      <a:lvl8pPr fontAlgn="base">
                        <a:spcBef>
                          <a:spcPct val="20000"/>
                        </a:spcBef>
                        <a:spcAft>
                          <a:spcPct val="0"/>
                        </a:spcAft>
                        <a:defRPr>
                          <a:solidFill>
                            <a:srgbClr val="0033CC"/>
                          </a:solidFill>
                          <a:latin typeface="Arial" panose="020B0604020202020204" pitchFamily="34" charset="0"/>
                        </a:defRPr>
                      </a:lvl8pPr>
                      <a:lvl9pPr fontAlgn="base">
                        <a:spcBef>
                          <a:spcPct val="20000"/>
                        </a:spcBef>
                        <a:spcAft>
                          <a:spcPct val="0"/>
                        </a:spcAft>
                        <a:defRPr>
                          <a:solidFill>
                            <a:srgbClr val="0033CC"/>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rgbClr val="0033CC"/>
                          </a:solidFill>
                          <a:effectLst/>
                          <a:latin typeface="Arial" panose="020B0604020202020204" pitchFamily="34" charset="0"/>
                        </a:rPr>
                        <a:t>01</a:t>
                      </a:r>
                    </a:p>
                  </a:txBody>
                  <a:tcPr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209550">
                <a:tc>
                  <a:txBody>
                    <a:bodyPr/>
                    <a:lstStyle>
                      <a:lvl1pPr>
                        <a:spcBef>
                          <a:spcPct val="20000"/>
                        </a:spcBef>
                        <a:defRPr sz="2800">
                          <a:solidFill>
                            <a:srgbClr val="0033CC"/>
                          </a:solidFill>
                          <a:latin typeface="Arial" panose="020B0604020202020204" pitchFamily="34" charset="0"/>
                        </a:defRPr>
                      </a:lvl1pPr>
                      <a:lvl2pPr>
                        <a:spcBef>
                          <a:spcPct val="20000"/>
                        </a:spcBef>
                        <a:defRPr sz="2400">
                          <a:solidFill>
                            <a:srgbClr val="0033CC"/>
                          </a:solidFill>
                          <a:latin typeface="Arial" panose="020B0604020202020204" pitchFamily="34" charset="0"/>
                        </a:defRPr>
                      </a:lvl2pPr>
                      <a:lvl3pPr>
                        <a:spcBef>
                          <a:spcPct val="20000"/>
                        </a:spcBef>
                        <a:defRPr sz="2000">
                          <a:solidFill>
                            <a:srgbClr val="0033CC"/>
                          </a:solidFill>
                          <a:latin typeface="Arial" panose="020B0604020202020204" pitchFamily="34" charset="0"/>
                        </a:defRPr>
                      </a:lvl3pPr>
                      <a:lvl4pPr>
                        <a:spcBef>
                          <a:spcPct val="20000"/>
                        </a:spcBef>
                        <a:defRPr>
                          <a:solidFill>
                            <a:srgbClr val="0033CC"/>
                          </a:solidFill>
                          <a:latin typeface="Arial" panose="020B0604020202020204" pitchFamily="34" charset="0"/>
                        </a:defRPr>
                      </a:lvl4pPr>
                      <a:lvl5pPr>
                        <a:spcBef>
                          <a:spcPct val="20000"/>
                        </a:spcBef>
                        <a:defRPr>
                          <a:solidFill>
                            <a:srgbClr val="0033CC"/>
                          </a:solidFill>
                          <a:latin typeface="Arial" panose="020B0604020202020204" pitchFamily="34" charset="0"/>
                        </a:defRPr>
                      </a:lvl5pPr>
                      <a:lvl6pPr fontAlgn="base">
                        <a:spcBef>
                          <a:spcPct val="20000"/>
                        </a:spcBef>
                        <a:spcAft>
                          <a:spcPct val="0"/>
                        </a:spcAft>
                        <a:defRPr>
                          <a:solidFill>
                            <a:srgbClr val="0033CC"/>
                          </a:solidFill>
                          <a:latin typeface="Arial" panose="020B0604020202020204" pitchFamily="34" charset="0"/>
                        </a:defRPr>
                      </a:lvl6pPr>
                      <a:lvl7pPr fontAlgn="base">
                        <a:spcBef>
                          <a:spcPct val="20000"/>
                        </a:spcBef>
                        <a:spcAft>
                          <a:spcPct val="0"/>
                        </a:spcAft>
                        <a:defRPr>
                          <a:solidFill>
                            <a:srgbClr val="0033CC"/>
                          </a:solidFill>
                          <a:latin typeface="Arial" panose="020B0604020202020204" pitchFamily="34" charset="0"/>
                        </a:defRPr>
                      </a:lvl7pPr>
                      <a:lvl8pPr fontAlgn="base">
                        <a:spcBef>
                          <a:spcPct val="20000"/>
                        </a:spcBef>
                        <a:spcAft>
                          <a:spcPct val="0"/>
                        </a:spcAft>
                        <a:defRPr>
                          <a:solidFill>
                            <a:srgbClr val="0033CC"/>
                          </a:solidFill>
                          <a:latin typeface="Arial" panose="020B0604020202020204" pitchFamily="34" charset="0"/>
                        </a:defRPr>
                      </a:lvl8pPr>
                      <a:lvl9pPr fontAlgn="base">
                        <a:spcBef>
                          <a:spcPct val="20000"/>
                        </a:spcBef>
                        <a:spcAft>
                          <a:spcPct val="0"/>
                        </a:spcAft>
                        <a:defRPr>
                          <a:solidFill>
                            <a:srgbClr val="0033CC"/>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rgbClr val="0033CC"/>
                          </a:solidFill>
                          <a:effectLst/>
                          <a:latin typeface="Arial" panose="020B0604020202020204" pitchFamily="34" charset="0"/>
                        </a:rPr>
                        <a:t>05</a:t>
                      </a:r>
                    </a:p>
                  </a:txBody>
                  <a:tcPr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209550">
                <a:tc>
                  <a:txBody>
                    <a:bodyPr/>
                    <a:lstStyle>
                      <a:lvl1pPr>
                        <a:spcBef>
                          <a:spcPct val="20000"/>
                        </a:spcBef>
                        <a:defRPr sz="2800">
                          <a:solidFill>
                            <a:srgbClr val="0033CC"/>
                          </a:solidFill>
                          <a:latin typeface="Arial" panose="020B0604020202020204" pitchFamily="34" charset="0"/>
                        </a:defRPr>
                      </a:lvl1pPr>
                      <a:lvl2pPr>
                        <a:spcBef>
                          <a:spcPct val="20000"/>
                        </a:spcBef>
                        <a:defRPr sz="2400">
                          <a:solidFill>
                            <a:srgbClr val="0033CC"/>
                          </a:solidFill>
                          <a:latin typeface="Arial" panose="020B0604020202020204" pitchFamily="34" charset="0"/>
                        </a:defRPr>
                      </a:lvl2pPr>
                      <a:lvl3pPr>
                        <a:spcBef>
                          <a:spcPct val="20000"/>
                        </a:spcBef>
                        <a:defRPr sz="2000">
                          <a:solidFill>
                            <a:srgbClr val="0033CC"/>
                          </a:solidFill>
                          <a:latin typeface="Arial" panose="020B0604020202020204" pitchFamily="34" charset="0"/>
                        </a:defRPr>
                      </a:lvl3pPr>
                      <a:lvl4pPr>
                        <a:spcBef>
                          <a:spcPct val="20000"/>
                        </a:spcBef>
                        <a:defRPr>
                          <a:solidFill>
                            <a:srgbClr val="0033CC"/>
                          </a:solidFill>
                          <a:latin typeface="Arial" panose="020B0604020202020204" pitchFamily="34" charset="0"/>
                        </a:defRPr>
                      </a:lvl4pPr>
                      <a:lvl5pPr>
                        <a:spcBef>
                          <a:spcPct val="20000"/>
                        </a:spcBef>
                        <a:defRPr>
                          <a:solidFill>
                            <a:srgbClr val="0033CC"/>
                          </a:solidFill>
                          <a:latin typeface="Arial" panose="020B0604020202020204" pitchFamily="34" charset="0"/>
                        </a:defRPr>
                      </a:lvl5pPr>
                      <a:lvl6pPr fontAlgn="base">
                        <a:spcBef>
                          <a:spcPct val="20000"/>
                        </a:spcBef>
                        <a:spcAft>
                          <a:spcPct val="0"/>
                        </a:spcAft>
                        <a:defRPr>
                          <a:solidFill>
                            <a:srgbClr val="0033CC"/>
                          </a:solidFill>
                          <a:latin typeface="Arial" panose="020B0604020202020204" pitchFamily="34" charset="0"/>
                        </a:defRPr>
                      </a:lvl6pPr>
                      <a:lvl7pPr fontAlgn="base">
                        <a:spcBef>
                          <a:spcPct val="20000"/>
                        </a:spcBef>
                        <a:spcAft>
                          <a:spcPct val="0"/>
                        </a:spcAft>
                        <a:defRPr>
                          <a:solidFill>
                            <a:srgbClr val="0033CC"/>
                          </a:solidFill>
                          <a:latin typeface="Arial" panose="020B0604020202020204" pitchFamily="34" charset="0"/>
                        </a:defRPr>
                      </a:lvl7pPr>
                      <a:lvl8pPr fontAlgn="base">
                        <a:spcBef>
                          <a:spcPct val="20000"/>
                        </a:spcBef>
                        <a:spcAft>
                          <a:spcPct val="0"/>
                        </a:spcAft>
                        <a:defRPr>
                          <a:solidFill>
                            <a:srgbClr val="0033CC"/>
                          </a:solidFill>
                          <a:latin typeface="Arial" panose="020B0604020202020204" pitchFamily="34" charset="0"/>
                        </a:defRPr>
                      </a:lvl8pPr>
                      <a:lvl9pPr fontAlgn="base">
                        <a:spcBef>
                          <a:spcPct val="20000"/>
                        </a:spcBef>
                        <a:spcAft>
                          <a:spcPct val="0"/>
                        </a:spcAft>
                        <a:defRPr>
                          <a:solidFill>
                            <a:srgbClr val="0033CC"/>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rgbClr val="0033CC"/>
                          </a:solidFill>
                          <a:effectLst/>
                          <a:latin typeface="Arial" panose="020B0604020202020204" pitchFamily="34" charset="0"/>
                        </a:rPr>
                        <a:t>09</a:t>
                      </a:r>
                    </a:p>
                  </a:txBody>
                  <a:tcPr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r h="209550">
                <a:tc>
                  <a:txBody>
                    <a:bodyPr/>
                    <a:lstStyle>
                      <a:lvl1pPr>
                        <a:spcBef>
                          <a:spcPct val="20000"/>
                        </a:spcBef>
                        <a:defRPr sz="2800">
                          <a:solidFill>
                            <a:srgbClr val="0033CC"/>
                          </a:solidFill>
                          <a:latin typeface="Arial" panose="020B0604020202020204" pitchFamily="34" charset="0"/>
                        </a:defRPr>
                      </a:lvl1pPr>
                      <a:lvl2pPr>
                        <a:spcBef>
                          <a:spcPct val="20000"/>
                        </a:spcBef>
                        <a:defRPr sz="2400">
                          <a:solidFill>
                            <a:srgbClr val="0033CC"/>
                          </a:solidFill>
                          <a:latin typeface="Arial" panose="020B0604020202020204" pitchFamily="34" charset="0"/>
                        </a:defRPr>
                      </a:lvl2pPr>
                      <a:lvl3pPr>
                        <a:spcBef>
                          <a:spcPct val="20000"/>
                        </a:spcBef>
                        <a:defRPr sz="2000">
                          <a:solidFill>
                            <a:srgbClr val="0033CC"/>
                          </a:solidFill>
                          <a:latin typeface="Arial" panose="020B0604020202020204" pitchFamily="34" charset="0"/>
                        </a:defRPr>
                      </a:lvl3pPr>
                      <a:lvl4pPr>
                        <a:spcBef>
                          <a:spcPct val="20000"/>
                        </a:spcBef>
                        <a:defRPr>
                          <a:solidFill>
                            <a:srgbClr val="0033CC"/>
                          </a:solidFill>
                          <a:latin typeface="Arial" panose="020B0604020202020204" pitchFamily="34" charset="0"/>
                        </a:defRPr>
                      </a:lvl4pPr>
                      <a:lvl5pPr>
                        <a:spcBef>
                          <a:spcPct val="20000"/>
                        </a:spcBef>
                        <a:defRPr>
                          <a:solidFill>
                            <a:srgbClr val="0033CC"/>
                          </a:solidFill>
                          <a:latin typeface="Arial" panose="020B0604020202020204" pitchFamily="34" charset="0"/>
                        </a:defRPr>
                      </a:lvl5pPr>
                      <a:lvl6pPr fontAlgn="base">
                        <a:spcBef>
                          <a:spcPct val="20000"/>
                        </a:spcBef>
                        <a:spcAft>
                          <a:spcPct val="0"/>
                        </a:spcAft>
                        <a:defRPr>
                          <a:solidFill>
                            <a:srgbClr val="0033CC"/>
                          </a:solidFill>
                          <a:latin typeface="Arial" panose="020B0604020202020204" pitchFamily="34" charset="0"/>
                        </a:defRPr>
                      </a:lvl6pPr>
                      <a:lvl7pPr fontAlgn="base">
                        <a:spcBef>
                          <a:spcPct val="20000"/>
                        </a:spcBef>
                        <a:spcAft>
                          <a:spcPct val="0"/>
                        </a:spcAft>
                        <a:defRPr>
                          <a:solidFill>
                            <a:srgbClr val="0033CC"/>
                          </a:solidFill>
                          <a:latin typeface="Arial" panose="020B0604020202020204" pitchFamily="34" charset="0"/>
                        </a:defRPr>
                      </a:lvl7pPr>
                      <a:lvl8pPr fontAlgn="base">
                        <a:spcBef>
                          <a:spcPct val="20000"/>
                        </a:spcBef>
                        <a:spcAft>
                          <a:spcPct val="0"/>
                        </a:spcAft>
                        <a:defRPr>
                          <a:solidFill>
                            <a:srgbClr val="0033CC"/>
                          </a:solidFill>
                          <a:latin typeface="Arial" panose="020B0604020202020204" pitchFamily="34" charset="0"/>
                        </a:defRPr>
                      </a:lvl8pPr>
                      <a:lvl9pPr fontAlgn="base">
                        <a:spcBef>
                          <a:spcPct val="20000"/>
                        </a:spcBef>
                        <a:spcAft>
                          <a:spcPct val="0"/>
                        </a:spcAft>
                        <a:defRPr>
                          <a:solidFill>
                            <a:srgbClr val="0033CC"/>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rgbClr val="0033CC"/>
                          </a:solidFill>
                          <a:effectLst/>
                          <a:latin typeface="Arial" panose="020B0604020202020204" pitchFamily="34" charset="0"/>
                        </a:rPr>
                        <a:t>0D</a:t>
                      </a:r>
                    </a:p>
                  </a:txBody>
                  <a:tcPr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3"/>
                  </a:ext>
                </a:extLst>
              </a:tr>
            </a:tbl>
          </a:graphicData>
        </a:graphic>
      </p:graphicFrame>
      <p:grpSp>
        <p:nvGrpSpPr>
          <p:cNvPr id="962678" name="Group 118"/>
          <p:cNvGrpSpPr>
            <a:grpSpLocks/>
          </p:cNvGrpSpPr>
          <p:nvPr/>
        </p:nvGrpSpPr>
        <p:grpSpPr bwMode="auto">
          <a:xfrm>
            <a:off x="3733800" y="990600"/>
            <a:ext cx="2590800" cy="685800"/>
            <a:chOff x="2352" y="1008"/>
            <a:chExt cx="1632" cy="432"/>
          </a:xfrm>
        </p:grpSpPr>
        <p:sp>
          <p:nvSpPr>
            <p:cNvPr id="559219" name="AutoShape 119"/>
            <p:cNvSpPr>
              <a:spLocks noChangeArrowheads="1"/>
            </p:cNvSpPr>
            <p:nvPr/>
          </p:nvSpPr>
          <p:spPr bwMode="auto">
            <a:xfrm>
              <a:off x="2400" y="1296"/>
              <a:ext cx="1584" cy="144"/>
            </a:xfrm>
            <a:prstGeom prst="rightArrow">
              <a:avLst>
                <a:gd name="adj1" fmla="val 50000"/>
                <a:gd name="adj2" fmla="val 27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eaLnBrk="1" hangingPunct="1">
                <a:spcBef>
                  <a:spcPct val="0"/>
                </a:spcBef>
                <a:buFontTx/>
                <a:buNone/>
              </a:pPr>
              <a:endParaRPr lang="en-US" altLang="en-US" sz="1600">
                <a:solidFill>
                  <a:schemeClr val="tx1"/>
                </a:solidFill>
              </a:endParaRPr>
            </a:p>
          </p:txBody>
        </p:sp>
        <p:sp>
          <p:nvSpPr>
            <p:cNvPr id="559220" name="Text Box 120"/>
            <p:cNvSpPr txBox="1">
              <a:spLocks noChangeArrowheads="1"/>
            </p:cNvSpPr>
            <p:nvPr/>
          </p:nvSpPr>
          <p:spPr bwMode="auto">
            <a:xfrm>
              <a:off x="2352" y="1008"/>
              <a:ext cx="15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eaLnBrk="1" hangingPunct="1">
                <a:spcBef>
                  <a:spcPct val="50000"/>
                </a:spcBef>
                <a:buFontTx/>
                <a:buNone/>
              </a:pPr>
              <a:r>
                <a:rPr lang="en-US" altLang="en-US" sz="2400" b="0">
                  <a:solidFill>
                    <a:schemeClr val="tx1"/>
                  </a:solidFill>
                </a:rPr>
                <a:t>Địa chỉ biến N</a:t>
              </a:r>
            </a:p>
          </p:txBody>
        </p:sp>
      </p:grpSp>
      <p:grpSp>
        <p:nvGrpSpPr>
          <p:cNvPr id="962681" name="Group 121"/>
          <p:cNvGrpSpPr>
            <a:grpSpLocks/>
          </p:cNvGrpSpPr>
          <p:nvPr/>
        </p:nvGrpSpPr>
        <p:grpSpPr bwMode="auto">
          <a:xfrm>
            <a:off x="3733800" y="2286000"/>
            <a:ext cx="2590800" cy="609600"/>
            <a:chOff x="2352" y="1440"/>
            <a:chExt cx="1632" cy="384"/>
          </a:xfrm>
        </p:grpSpPr>
        <p:sp>
          <p:nvSpPr>
            <p:cNvPr id="559217" name="AutoShape 122"/>
            <p:cNvSpPr>
              <a:spLocks noChangeArrowheads="1"/>
            </p:cNvSpPr>
            <p:nvPr/>
          </p:nvSpPr>
          <p:spPr bwMode="auto">
            <a:xfrm>
              <a:off x="2400" y="1680"/>
              <a:ext cx="1584" cy="144"/>
            </a:xfrm>
            <a:prstGeom prst="rightArrow">
              <a:avLst>
                <a:gd name="adj1" fmla="val 50000"/>
                <a:gd name="adj2" fmla="val 27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eaLnBrk="1" hangingPunct="1">
                <a:spcBef>
                  <a:spcPct val="0"/>
                </a:spcBef>
                <a:buFontTx/>
                <a:buNone/>
              </a:pPr>
              <a:endParaRPr lang="en-US" altLang="en-US" sz="1600">
                <a:solidFill>
                  <a:schemeClr val="tx1"/>
                </a:solidFill>
              </a:endParaRPr>
            </a:p>
          </p:txBody>
        </p:sp>
        <p:sp>
          <p:nvSpPr>
            <p:cNvPr id="559218" name="Text Box 123"/>
            <p:cNvSpPr txBox="1">
              <a:spLocks noChangeArrowheads="1"/>
            </p:cNvSpPr>
            <p:nvPr/>
          </p:nvSpPr>
          <p:spPr bwMode="auto">
            <a:xfrm>
              <a:off x="2352" y="1440"/>
              <a:ext cx="15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eaLnBrk="1" hangingPunct="1">
                <a:spcBef>
                  <a:spcPct val="50000"/>
                </a:spcBef>
                <a:buFontTx/>
                <a:buNone/>
              </a:pPr>
              <a:r>
                <a:rPr lang="en-US" altLang="en-US" sz="2400" b="0" dirty="0" err="1">
                  <a:solidFill>
                    <a:schemeClr val="tx1"/>
                  </a:solidFill>
                </a:rPr>
                <a:t>Địa</a:t>
              </a:r>
              <a:r>
                <a:rPr lang="en-US" altLang="en-US" sz="2400" b="0" dirty="0">
                  <a:solidFill>
                    <a:schemeClr val="tx1"/>
                  </a:solidFill>
                </a:rPr>
                <a:t> </a:t>
              </a:r>
              <a:r>
                <a:rPr lang="en-US" altLang="en-US" sz="2400" b="0" dirty="0" err="1">
                  <a:solidFill>
                    <a:schemeClr val="tx1"/>
                  </a:solidFill>
                </a:rPr>
                <a:t>chỉ</a:t>
              </a:r>
              <a:r>
                <a:rPr lang="en-US" altLang="en-US" sz="2400" b="0" dirty="0">
                  <a:solidFill>
                    <a:schemeClr val="tx1"/>
                  </a:solidFill>
                </a:rPr>
                <a:t> </a:t>
              </a:r>
              <a:r>
                <a:rPr lang="en-US" altLang="en-US" sz="2400" b="0" dirty="0" err="1">
                  <a:solidFill>
                    <a:schemeClr val="tx1"/>
                  </a:solidFill>
                </a:rPr>
                <a:t>biến</a:t>
              </a:r>
              <a:r>
                <a:rPr lang="en-US" altLang="en-US" sz="2400" b="0" dirty="0">
                  <a:solidFill>
                    <a:schemeClr val="tx1"/>
                  </a:solidFill>
                </a:rPr>
                <a:t> X</a:t>
              </a:r>
            </a:p>
          </p:txBody>
        </p:sp>
      </p:grpSp>
      <p:grpSp>
        <p:nvGrpSpPr>
          <p:cNvPr id="962684" name="Group 124"/>
          <p:cNvGrpSpPr>
            <a:grpSpLocks/>
          </p:cNvGrpSpPr>
          <p:nvPr/>
        </p:nvGrpSpPr>
        <p:grpSpPr bwMode="auto">
          <a:xfrm>
            <a:off x="3733800" y="3429000"/>
            <a:ext cx="2590800" cy="685800"/>
            <a:chOff x="2352" y="2208"/>
            <a:chExt cx="1632" cy="432"/>
          </a:xfrm>
        </p:grpSpPr>
        <p:sp>
          <p:nvSpPr>
            <p:cNvPr id="559215" name="AutoShape 125"/>
            <p:cNvSpPr>
              <a:spLocks noChangeArrowheads="1"/>
            </p:cNvSpPr>
            <p:nvPr/>
          </p:nvSpPr>
          <p:spPr bwMode="auto">
            <a:xfrm>
              <a:off x="2400" y="2496"/>
              <a:ext cx="1584" cy="144"/>
            </a:xfrm>
            <a:prstGeom prst="rightArrow">
              <a:avLst>
                <a:gd name="adj1" fmla="val 50000"/>
                <a:gd name="adj2" fmla="val 27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eaLnBrk="1" hangingPunct="1">
                <a:spcBef>
                  <a:spcPct val="0"/>
                </a:spcBef>
                <a:buFontTx/>
                <a:buNone/>
              </a:pPr>
              <a:endParaRPr lang="en-US" altLang="en-US" sz="1600">
                <a:solidFill>
                  <a:schemeClr val="tx1"/>
                </a:solidFill>
              </a:endParaRPr>
            </a:p>
          </p:txBody>
        </p:sp>
        <p:sp>
          <p:nvSpPr>
            <p:cNvPr id="559216" name="Text Box 126"/>
            <p:cNvSpPr txBox="1">
              <a:spLocks noChangeArrowheads="1"/>
            </p:cNvSpPr>
            <p:nvPr/>
          </p:nvSpPr>
          <p:spPr bwMode="auto">
            <a:xfrm>
              <a:off x="2352" y="2208"/>
              <a:ext cx="15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eaLnBrk="1" hangingPunct="1">
                <a:spcBef>
                  <a:spcPct val="50000"/>
                </a:spcBef>
                <a:buFontTx/>
                <a:buNone/>
              </a:pPr>
              <a:r>
                <a:rPr lang="en-US" altLang="en-US" sz="2400" b="0">
                  <a:solidFill>
                    <a:schemeClr val="tx1"/>
                  </a:solidFill>
                </a:rPr>
                <a:t>Địa chỉ biến Arr</a:t>
              </a:r>
            </a:p>
          </p:txBody>
        </p:sp>
      </p:grpSp>
      <p:sp>
        <p:nvSpPr>
          <p:cNvPr id="962687" name="Text Box 127"/>
          <p:cNvSpPr txBox="1">
            <a:spLocks noChangeArrowheads="1"/>
          </p:cNvSpPr>
          <p:nvPr/>
        </p:nvSpPr>
        <p:spPr bwMode="auto">
          <a:xfrm>
            <a:off x="76200" y="4758638"/>
            <a:ext cx="5715000" cy="1382713"/>
          </a:xfrm>
          <a:prstGeom prst="rect">
            <a:avLst/>
          </a:prstGeom>
          <a:noFill/>
          <a:ln w="9525">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eaLnBrk="1" hangingPunct="1">
              <a:spcBef>
                <a:spcPct val="50000"/>
              </a:spcBef>
              <a:buFontTx/>
              <a:buNone/>
            </a:pPr>
            <a:r>
              <a:rPr lang="en-US" altLang="en-US" sz="2800" b="0" dirty="0" err="1">
                <a:solidFill>
                  <a:srgbClr val="000066"/>
                </a:solidFill>
              </a:rPr>
              <a:t>Địa</a:t>
            </a:r>
            <a:r>
              <a:rPr lang="en-US" altLang="en-US" sz="2800" b="0" dirty="0">
                <a:solidFill>
                  <a:srgbClr val="000066"/>
                </a:solidFill>
              </a:rPr>
              <a:t> </a:t>
            </a:r>
            <a:r>
              <a:rPr lang="en-US" altLang="en-US" sz="2800" b="0" dirty="0" err="1">
                <a:solidFill>
                  <a:srgbClr val="000066"/>
                </a:solidFill>
              </a:rPr>
              <a:t>chỉ</a:t>
            </a:r>
            <a:r>
              <a:rPr lang="en-US" altLang="en-US" sz="2800" b="0" dirty="0">
                <a:solidFill>
                  <a:srgbClr val="000066"/>
                </a:solidFill>
              </a:rPr>
              <a:t> </a:t>
            </a:r>
            <a:r>
              <a:rPr lang="en-US" altLang="en-US" sz="2800" b="0" dirty="0" err="1">
                <a:solidFill>
                  <a:srgbClr val="000066"/>
                </a:solidFill>
              </a:rPr>
              <a:t>của</a:t>
            </a:r>
            <a:r>
              <a:rPr lang="en-US" altLang="en-US" sz="2800" b="0" dirty="0">
                <a:solidFill>
                  <a:srgbClr val="000066"/>
                </a:solidFill>
              </a:rPr>
              <a:t> </a:t>
            </a:r>
            <a:r>
              <a:rPr lang="en-US" altLang="en-US" sz="2800" b="0" dirty="0" err="1">
                <a:solidFill>
                  <a:srgbClr val="000066"/>
                </a:solidFill>
              </a:rPr>
              <a:t>một</a:t>
            </a:r>
            <a:r>
              <a:rPr lang="en-US" altLang="en-US" sz="2800" b="0" dirty="0">
                <a:solidFill>
                  <a:srgbClr val="000066"/>
                </a:solidFill>
              </a:rPr>
              <a:t> </a:t>
            </a:r>
            <a:r>
              <a:rPr lang="en-US" altLang="en-US" sz="2800" b="0" dirty="0" err="1">
                <a:solidFill>
                  <a:srgbClr val="000066"/>
                </a:solidFill>
              </a:rPr>
              <a:t>biến</a:t>
            </a:r>
            <a:r>
              <a:rPr lang="en-US" altLang="en-US" sz="2800" b="0" dirty="0">
                <a:solidFill>
                  <a:srgbClr val="000066"/>
                </a:solidFill>
              </a:rPr>
              <a:t> </a:t>
            </a:r>
            <a:r>
              <a:rPr lang="en-US" altLang="en-US" sz="2800" b="0" dirty="0" err="1">
                <a:solidFill>
                  <a:srgbClr val="000066"/>
                </a:solidFill>
              </a:rPr>
              <a:t>là</a:t>
            </a:r>
            <a:r>
              <a:rPr lang="en-US" altLang="en-US" sz="2800" b="0" dirty="0">
                <a:solidFill>
                  <a:srgbClr val="000066"/>
                </a:solidFill>
              </a:rPr>
              <a:t> </a:t>
            </a:r>
            <a:r>
              <a:rPr lang="en-US" altLang="en-US" sz="2800" b="0" dirty="0" err="1">
                <a:solidFill>
                  <a:srgbClr val="000066"/>
                </a:solidFill>
              </a:rPr>
              <a:t>địa</a:t>
            </a:r>
            <a:r>
              <a:rPr lang="en-US" altLang="en-US" sz="2800" b="0" dirty="0">
                <a:solidFill>
                  <a:srgbClr val="000066"/>
                </a:solidFill>
              </a:rPr>
              <a:t> </a:t>
            </a:r>
            <a:r>
              <a:rPr lang="en-US" altLang="en-US" sz="2800" b="0" dirty="0" err="1">
                <a:solidFill>
                  <a:srgbClr val="000066"/>
                </a:solidFill>
              </a:rPr>
              <a:t>chỉ</a:t>
            </a:r>
            <a:r>
              <a:rPr lang="en-US" altLang="en-US" sz="2800" b="0" dirty="0">
                <a:solidFill>
                  <a:srgbClr val="000066"/>
                </a:solidFill>
              </a:rPr>
              <a:t> byte </a:t>
            </a:r>
            <a:r>
              <a:rPr lang="en-US" altLang="en-US" sz="2800" b="0" dirty="0" err="1">
                <a:solidFill>
                  <a:srgbClr val="000066"/>
                </a:solidFill>
              </a:rPr>
              <a:t>nhớ</a:t>
            </a:r>
            <a:r>
              <a:rPr lang="en-US" altLang="en-US" sz="2800" b="0" dirty="0">
                <a:solidFill>
                  <a:srgbClr val="000066"/>
                </a:solidFill>
              </a:rPr>
              <a:t> </a:t>
            </a:r>
            <a:r>
              <a:rPr lang="en-US" altLang="en-US" sz="2800" b="0" dirty="0" err="1">
                <a:solidFill>
                  <a:srgbClr val="000066"/>
                </a:solidFill>
              </a:rPr>
              <a:t>đầu</a:t>
            </a:r>
            <a:r>
              <a:rPr lang="en-US" altLang="en-US" sz="2800" b="0" dirty="0">
                <a:solidFill>
                  <a:srgbClr val="000066"/>
                </a:solidFill>
              </a:rPr>
              <a:t> </a:t>
            </a:r>
            <a:r>
              <a:rPr lang="en-US" altLang="en-US" sz="2800" b="0" dirty="0" err="1">
                <a:solidFill>
                  <a:srgbClr val="000066"/>
                </a:solidFill>
              </a:rPr>
              <a:t>tiên</a:t>
            </a:r>
            <a:r>
              <a:rPr lang="en-US" altLang="en-US" sz="2800" b="0" dirty="0">
                <a:solidFill>
                  <a:srgbClr val="000066"/>
                </a:solidFill>
              </a:rPr>
              <a:t> </a:t>
            </a:r>
            <a:r>
              <a:rPr lang="en-US" altLang="en-US" sz="2800" b="0" dirty="0" err="1">
                <a:solidFill>
                  <a:srgbClr val="000066"/>
                </a:solidFill>
              </a:rPr>
              <a:t>được</a:t>
            </a:r>
            <a:r>
              <a:rPr lang="en-US" altLang="en-US" sz="2800" b="0" dirty="0">
                <a:solidFill>
                  <a:srgbClr val="000066"/>
                </a:solidFill>
              </a:rPr>
              <a:t> </a:t>
            </a:r>
            <a:r>
              <a:rPr lang="en-US" altLang="en-US" sz="2800" b="0" dirty="0" err="1">
                <a:solidFill>
                  <a:srgbClr val="000066"/>
                </a:solidFill>
              </a:rPr>
              <a:t>cung</a:t>
            </a:r>
            <a:r>
              <a:rPr lang="en-US" altLang="en-US" sz="2800" b="0" dirty="0">
                <a:solidFill>
                  <a:srgbClr val="000066"/>
                </a:solidFill>
              </a:rPr>
              <a:t> </a:t>
            </a:r>
            <a:r>
              <a:rPr lang="en-US" altLang="en-US" sz="2800" b="0" dirty="0" err="1">
                <a:solidFill>
                  <a:srgbClr val="000066"/>
                </a:solidFill>
              </a:rPr>
              <a:t>cấp</a:t>
            </a:r>
            <a:r>
              <a:rPr lang="en-US" altLang="en-US" sz="2800" b="0" dirty="0">
                <a:solidFill>
                  <a:srgbClr val="000066"/>
                </a:solidFill>
              </a:rPr>
              <a:t> </a:t>
            </a:r>
            <a:r>
              <a:rPr lang="en-US" altLang="en-US" sz="2800" b="0" dirty="0" err="1">
                <a:solidFill>
                  <a:srgbClr val="000066"/>
                </a:solidFill>
              </a:rPr>
              <a:t>cho</a:t>
            </a:r>
            <a:r>
              <a:rPr lang="en-US" altLang="en-US" sz="2800" b="0" dirty="0">
                <a:solidFill>
                  <a:srgbClr val="000066"/>
                </a:solidFill>
              </a:rPr>
              <a:t> </a:t>
            </a:r>
            <a:r>
              <a:rPr lang="en-US" altLang="en-US" sz="2800" b="0" dirty="0" err="1">
                <a:solidFill>
                  <a:srgbClr val="000066"/>
                </a:solidFill>
              </a:rPr>
              <a:t>biến</a:t>
            </a:r>
            <a:r>
              <a:rPr lang="en-US" altLang="en-US" sz="2800" b="0" dirty="0">
                <a:solidFill>
                  <a:srgbClr val="000066"/>
                </a:solidFill>
              </a:rPr>
              <a:t> </a:t>
            </a:r>
            <a:r>
              <a:rPr lang="en-US" altLang="en-US" sz="2800" b="0" dirty="0" err="1">
                <a:solidFill>
                  <a:srgbClr val="000066"/>
                </a:solidFill>
              </a:rPr>
              <a:t>để</a:t>
            </a:r>
            <a:r>
              <a:rPr lang="en-US" altLang="en-US" sz="2800" b="0" dirty="0">
                <a:solidFill>
                  <a:srgbClr val="000066"/>
                </a:solidFill>
              </a:rPr>
              <a:t> </a:t>
            </a:r>
            <a:r>
              <a:rPr lang="en-US" altLang="en-US" sz="2800" b="0" dirty="0" err="1">
                <a:solidFill>
                  <a:srgbClr val="000066"/>
                </a:solidFill>
              </a:rPr>
              <a:t>lưu</a:t>
            </a:r>
            <a:r>
              <a:rPr lang="en-US" altLang="en-US" sz="2800" b="0" dirty="0">
                <a:solidFill>
                  <a:srgbClr val="000066"/>
                </a:solidFill>
              </a:rPr>
              <a:t> </a:t>
            </a:r>
            <a:r>
              <a:rPr lang="en-US" altLang="en-US" sz="2800" b="0" dirty="0" err="1">
                <a:solidFill>
                  <a:srgbClr val="000066"/>
                </a:solidFill>
              </a:rPr>
              <a:t>trữ</a:t>
            </a:r>
            <a:r>
              <a:rPr lang="en-US" altLang="en-US" sz="2800" b="0" dirty="0">
                <a:solidFill>
                  <a:srgbClr val="000066"/>
                </a:solidFill>
              </a:rPr>
              <a:t> </a:t>
            </a:r>
            <a:r>
              <a:rPr lang="en-US" altLang="en-US" sz="2800" b="0" dirty="0" err="1">
                <a:solidFill>
                  <a:srgbClr val="000066"/>
                </a:solidFill>
              </a:rPr>
              <a:t>dữ</a:t>
            </a:r>
            <a:r>
              <a:rPr lang="en-US" altLang="en-US" sz="2800" b="0" dirty="0">
                <a:solidFill>
                  <a:srgbClr val="000066"/>
                </a:solidFill>
              </a:rPr>
              <a:t> </a:t>
            </a:r>
            <a:r>
              <a:rPr lang="en-US" altLang="en-US" sz="2800" b="0" dirty="0" err="1">
                <a:solidFill>
                  <a:srgbClr val="000066"/>
                </a:solidFill>
              </a:rPr>
              <a:t>liệu</a:t>
            </a:r>
            <a:endParaRPr lang="en-US" altLang="en-US" sz="2800" b="0" dirty="0">
              <a:solidFill>
                <a:srgbClr val="000066"/>
              </a:solidFill>
            </a:endParaRPr>
          </a:p>
        </p:txBody>
      </p:sp>
      <p:sp>
        <p:nvSpPr>
          <p:cNvPr id="2" name="Slide Number Placeholder 1">
            <a:extLst>
              <a:ext uri="{FF2B5EF4-FFF2-40B4-BE49-F238E27FC236}">
                <a16:creationId xmlns:a16="http://schemas.microsoft.com/office/drawing/2014/main" id="{8CDCC643-5B56-4B04-93EA-C21961329083}"/>
              </a:ext>
            </a:extLst>
          </p:cNvPr>
          <p:cNvSpPr>
            <a:spLocks noGrp="1"/>
          </p:cNvSpPr>
          <p:nvPr>
            <p:ph type="sldNum" sz="quarter" idx="11"/>
          </p:nvPr>
        </p:nvSpPr>
        <p:spPr/>
        <p:txBody>
          <a:bodyPr/>
          <a:lstStyle/>
          <a:p>
            <a:pPr>
              <a:defRPr/>
            </a:pPr>
            <a:fld id="{68C6A192-091D-4A97-9756-4913A3B90672}" type="slidenum">
              <a:rPr lang="en-US" altLang="en-US" smtClean="0"/>
              <a:pPr>
                <a:defRPr/>
              </a:pPr>
              <a:t>60</a:t>
            </a:fld>
            <a:endParaRPr lang="en-US" altLang="en-US"/>
          </a:p>
        </p:txBody>
      </p:sp>
      <p:graphicFrame>
        <p:nvGraphicFramePr>
          <p:cNvPr id="32" name="Group 94">
            <a:extLst>
              <a:ext uri="{FF2B5EF4-FFF2-40B4-BE49-F238E27FC236}">
                <a16:creationId xmlns:a16="http://schemas.microsoft.com/office/drawing/2014/main" id="{9C55EF94-CFEB-403B-8E78-E525127FC029}"/>
              </a:ext>
            </a:extLst>
          </p:cNvPr>
          <p:cNvGraphicFramePr>
            <a:graphicFrameLocks noGrp="1"/>
          </p:cNvGraphicFramePr>
          <p:nvPr>
            <p:extLst>
              <p:ext uri="{D42A27DB-BD31-4B8C-83A1-F6EECF244321}">
                <p14:modId xmlns:p14="http://schemas.microsoft.com/office/powerpoint/2010/main" val="747976080"/>
              </p:ext>
            </p:extLst>
          </p:nvPr>
        </p:nvGraphicFramePr>
        <p:xfrm>
          <a:off x="6324600" y="2057400"/>
          <a:ext cx="1524000" cy="609600"/>
        </p:xfrm>
        <a:graphic>
          <a:graphicData uri="http://schemas.openxmlformats.org/drawingml/2006/table">
            <a:tbl>
              <a:tblPr/>
              <a:tblGrid>
                <a:gridCol w="1524000">
                  <a:extLst>
                    <a:ext uri="{9D8B030D-6E8A-4147-A177-3AD203B41FA5}">
                      <a16:colId xmlns:a16="http://schemas.microsoft.com/office/drawing/2014/main" val="20000"/>
                    </a:ext>
                  </a:extLst>
                </a:gridCol>
              </a:tblGrid>
              <a:tr h="209550">
                <a:tc>
                  <a:txBody>
                    <a:bodyPr/>
                    <a:lstStyle>
                      <a:lvl1pPr>
                        <a:spcBef>
                          <a:spcPct val="20000"/>
                        </a:spcBef>
                        <a:defRPr sz="2800">
                          <a:solidFill>
                            <a:srgbClr val="0033CC"/>
                          </a:solidFill>
                          <a:latin typeface="Arial" panose="020B0604020202020204" pitchFamily="34" charset="0"/>
                        </a:defRPr>
                      </a:lvl1pPr>
                      <a:lvl2pPr>
                        <a:spcBef>
                          <a:spcPct val="20000"/>
                        </a:spcBef>
                        <a:defRPr sz="2400">
                          <a:solidFill>
                            <a:srgbClr val="0033CC"/>
                          </a:solidFill>
                          <a:latin typeface="Arial" panose="020B0604020202020204" pitchFamily="34" charset="0"/>
                        </a:defRPr>
                      </a:lvl2pPr>
                      <a:lvl3pPr>
                        <a:spcBef>
                          <a:spcPct val="20000"/>
                        </a:spcBef>
                        <a:defRPr sz="2000">
                          <a:solidFill>
                            <a:srgbClr val="0033CC"/>
                          </a:solidFill>
                          <a:latin typeface="Arial" panose="020B0604020202020204" pitchFamily="34" charset="0"/>
                        </a:defRPr>
                      </a:lvl3pPr>
                      <a:lvl4pPr>
                        <a:spcBef>
                          <a:spcPct val="20000"/>
                        </a:spcBef>
                        <a:defRPr>
                          <a:solidFill>
                            <a:srgbClr val="0033CC"/>
                          </a:solidFill>
                          <a:latin typeface="Arial" panose="020B0604020202020204" pitchFamily="34" charset="0"/>
                        </a:defRPr>
                      </a:lvl4pPr>
                      <a:lvl5pPr>
                        <a:spcBef>
                          <a:spcPct val="20000"/>
                        </a:spcBef>
                        <a:defRPr>
                          <a:solidFill>
                            <a:srgbClr val="0033CC"/>
                          </a:solidFill>
                          <a:latin typeface="Arial" panose="020B0604020202020204" pitchFamily="34" charset="0"/>
                        </a:defRPr>
                      </a:lvl5pPr>
                      <a:lvl6pPr fontAlgn="base">
                        <a:spcBef>
                          <a:spcPct val="20000"/>
                        </a:spcBef>
                        <a:spcAft>
                          <a:spcPct val="0"/>
                        </a:spcAft>
                        <a:defRPr>
                          <a:solidFill>
                            <a:srgbClr val="0033CC"/>
                          </a:solidFill>
                          <a:latin typeface="Arial" panose="020B0604020202020204" pitchFamily="34" charset="0"/>
                        </a:defRPr>
                      </a:lvl6pPr>
                      <a:lvl7pPr fontAlgn="base">
                        <a:spcBef>
                          <a:spcPct val="20000"/>
                        </a:spcBef>
                        <a:spcAft>
                          <a:spcPct val="0"/>
                        </a:spcAft>
                        <a:defRPr>
                          <a:solidFill>
                            <a:srgbClr val="0033CC"/>
                          </a:solidFill>
                          <a:latin typeface="Arial" panose="020B0604020202020204" pitchFamily="34" charset="0"/>
                        </a:defRPr>
                      </a:lvl7pPr>
                      <a:lvl8pPr fontAlgn="base">
                        <a:spcBef>
                          <a:spcPct val="20000"/>
                        </a:spcBef>
                        <a:spcAft>
                          <a:spcPct val="0"/>
                        </a:spcAft>
                        <a:defRPr>
                          <a:solidFill>
                            <a:srgbClr val="0033CC"/>
                          </a:solidFill>
                          <a:latin typeface="Arial" panose="020B0604020202020204" pitchFamily="34" charset="0"/>
                        </a:defRPr>
                      </a:lvl8pPr>
                      <a:lvl9pPr fontAlgn="base">
                        <a:spcBef>
                          <a:spcPct val="20000"/>
                        </a:spcBef>
                        <a:spcAft>
                          <a:spcPct val="0"/>
                        </a:spcAft>
                        <a:defRPr>
                          <a:solidFill>
                            <a:srgbClr val="0033CC"/>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dirty="0">
                          <a:ln>
                            <a:noFill/>
                          </a:ln>
                          <a:solidFill>
                            <a:srgbClr val="0033CC"/>
                          </a:solidFill>
                          <a:effectLst/>
                          <a:latin typeface="Arial" panose="020B0604020202020204" pitchFamily="34" charset="0"/>
                        </a:rPr>
                        <a:t>00</a:t>
                      </a:r>
                    </a:p>
                  </a:txBody>
                  <a:tcPr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209550">
                <a:tc>
                  <a:txBody>
                    <a:bodyPr/>
                    <a:lstStyle>
                      <a:lvl1pPr>
                        <a:spcBef>
                          <a:spcPct val="20000"/>
                        </a:spcBef>
                        <a:defRPr sz="2800">
                          <a:solidFill>
                            <a:srgbClr val="0033CC"/>
                          </a:solidFill>
                          <a:latin typeface="Arial" panose="020B0604020202020204" pitchFamily="34" charset="0"/>
                        </a:defRPr>
                      </a:lvl1pPr>
                      <a:lvl2pPr>
                        <a:spcBef>
                          <a:spcPct val="20000"/>
                        </a:spcBef>
                        <a:defRPr sz="2400">
                          <a:solidFill>
                            <a:srgbClr val="0033CC"/>
                          </a:solidFill>
                          <a:latin typeface="Arial" panose="020B0604020202020204" pitchFamily="34" charset="0"/>
                        </a:defRPr>
                      </a:lvl2pPr>
                      <a:lvl3pPr>
                        <a:spcBef>
                          <a:spcPct val="20000"/>
                        </a:spcBef>
                        <a:defRPr sz="2000">
                          <a:solidFill>
                            <a:srgbClr val="0033CC"/>
                          </a:solidFill>
                          <a:latin typeface="Arial" panose="020B0604020202020204" pitchFamily="34" charset="0"/>
                        </a:defRPr>
                      </a:lvl3pPr>
                      <a:lvl4pPr>
                        <a:spcBef>
                          <a:spcPct val="20000"/>
                        </a:spcBef>
                        <a:defRPr>
                          <a:solidFill>
                            <a:srgbClr val="0033CC"/>
                          </a:solidFill>
                          <a:latin typeface="Arial" panose="020B0604020202020204" pitchFamily="34" charset="0"/>
                        </a:defRPr>
                      </a:lvl4pPr>
                      <a:lvl5pPr>
                        <a:spcBef>
                          <a:spcPct val="20000"/>
                        </a:spcBef>
                        <a:defRPr>
                          <a:solidFill>
                            <a:srgbClr val="0033CC"/>
                          </a:solidFill>
                          <a:latin typeface="Arial" panose="020B0604020202020204" pitchFamily="34" charset="0"/>
                        </a:defRPr>
                      </a:lvl5pPr>
                      <a:lvl6pPr fontAlgn="base">
                        <a:spcBef>
                          <a:spcPct val="20000"/>
                        </a:spcBef>
                        <a:spcAft>
                          <a:spcPct val="0"/>
                        </a:spcAft>
                        <a:defRPr>
                          <a:solidFill>
                            <a:srgbClr val="0033CC"/>
                          </a:solidFill>
                          <a:latin typeface="Arial" panose="020B0604020202020204" pitchFamily="34" charset="0"/>
                        </a:defRPr>
                      </a:lvl6pPr>
                      <a:lvl7pPr fontAlgn="base">
                        <a:spcBef>
                          <a:spcPct val="20000"/>
                        </a:spcBef>
                        <a:spcAft>
                          <a:spcPct val="0"/>
                        </a:spcAft>
                        <a:defRPr>
                          <a:solidFill>
                            <a:srgbClr val="0033CC"/>
                          </a:solidFill>
                          <a:latin typeface="Arial" panose="020B0604020202020204" pitchFamily="34" charset="0"/>
                        </a:defRPr>
                      </a:lvl7pPr>
                      <a:lvl8pPr fontAlgn="base">
                        <a:spcBef>
                          <a:spcPct val="20000"/>
                        </a:spcBef>
                        <a:spcAft>
                          <a:spcPct val="0"/>
                        </a:spcAft>
                        <a:defRPr>
                          <a:solidFill>
                            <a:srgbClr val="0033CC"/>
                          </a:solidFill>
                          <a:latin typeface="Arial" panose="020B0604020202020204" pitchFamily="34" charset="0"/>
                        </a:defRPr>
                      </a:lvl8pPr>
                      <a:lvl9pPr fontAlgn="base">
                        <a:spcBef>
                          <a:spcPct val="20000"/>
                        </a:spcBef>
                        <a:spcAft>
                          <a:spcPct val="0"/>
                        </a:spcAft>
                        <a:defRPr>
                          <a:solidFill>
                            <a:srgbClr val="0033CC"/>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dirty="0">
                          <a:ln>
                            <a:noFill/>
                          </a:ln>
                          <a:solidFill>
                            <a:srgbClr val="0033CC"/>
                          </a:solidFill>
                          <a:effectLst/>
                          <a:latin typeface="Arial" panose="020B0604020202020204" pitchFamily="34" charset="0"/>
                        </a:rPr>
                        <a:t>00</a:t>
                      </a:r>
                    </a:p>
                  </a:txBody>
                  <a:tcPr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962563">
                                            <p:txEl>
                                              <p:pRg st="0" end="0"/>
                                            </p:txEl>
                                          </p:spTgt>
                                        </p:tgtEl>
                                        <p:attrNameLst>
                                          <p:attrName>style.visibility</p:attrName>
                                        </p:attrNameLst>
                                      </p:cBhvr>
                                      <p:to>
                                        <p:strVal val="visible"/>
                                      </p:to>
                                    </p:set>
                                    <p:animEffect transition="in" filter="dissolve">
                                      <p:cBhvr>
                                        <p:cTn id="7" dur="500"/>
                                        <p:tgtEl>
                                          <p:spTgt spid="9625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962563">
                                            <p:txEl>
                                              <p:pRg st="1" end="1"/>
                                            </p:txEl>
                                          </p:spTgt>
                                        </p:tgtEl>
                                        <p:attrNameLst>
                                          <p:attrName>style.visibility</p:attrName>
                                        </p:attrNameLst>
                                      </p:cBhvr>
                                      <p:to>
                                        <p:strVal val="visible"/>
                                      </p:to>
                                    </p:set>
                                    <p:animEffect transition="in" filter="dissolve">
                                      <p:cBhvr>
                                        <p:cTn id="12" dur="500"/>
                                        <p:tgtEl>
                                          <p:spTgt spid="96256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962563">
                                            <p:txEl>
                                              <p:pRg st="2" end="2"/>
                                            </p:txEl>
                                          </p:spTgt>
                                        </p:tgtEl>
                                        <p:attrNameLst>
                                          <p:attrName>style.visibility</p:attrName>
                                        </p:attrNameLst>
                                      </p:cBhvr>
                                      <p:to>
                                        <p:strVal val="visible"/>
                                      </p:to>
                                    </p:set>
                                    <p:animEffect transition="in" filter="dissolve">
                                      <p:cBhvr>
                                        <p:cTn id="17" dur="500"/>
                                        <p:tgtEl>
                                          <p:spTgt spid="96256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962563">
                                            <p:txEl>
                                              <p:pRg st="4" end="4"/>
                                            </p:txEl>
                                          </p:spTgt>
                                        </p:tgtEl>
                                        <p:attrNameLst>
                                          <p:attrName>style.visibility</p:attrName>
                                        </p:attrNameLst>
                                      </p:cBhvr>
                                      <p:to>
                                        <p:strVal val="visible"/>
                                      </p:to>
                                    </p:set>
                                    <p:animEffect transition="in" filter="dissolve">
                                      <p:cBhvr>
                                        <p:cTn id="22" dur="500"/>
                                        <p:tgtEl>
                                          <p:spTgt spid="96256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962563">
                                            <p:txEl>
                                              <p:pRg st="5" end="5"/>
                                            </p:txEl>
                                          </p:spTgt>
                                        </p:tgtEl>
                                        <p:attrNameLst>
                                          <p:attrName>style.visibility</p:attrName>
                                        </p:attrNameLst>
                                      </p:cBhvr>
                                      <p:to>
                                        <p:strVal val="visible"/>
                                      </p:to>
                                    </p:set>
                                    <p:animEffect transition="in" filter="dissolve">
                                      <p:cBhvr>
                                        <p:cTn id="27" dur="500"/>
                                        <p:tgtEl>
                                          <p:spTgt spid="96256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962563">
                                            <p:txEl>
                                              <p:pRg st="6" end="6"/>
                                            </p:txEl>
                                          </p:spTgt>
                                        </p:tgtEl>
                                        <p:attrNameLst>
                                          <p:attrName>style.visibility</p:attrName>
                                        </p:attrNameLst>
                                      </p:cBhvr>
                                      <p:to>
                                        <p:strVal val="visible"/>
                                      </p:to>
                                    </p:set>
                                    <p:animEffect transition="in" filter="dissolve">
                                      <p:cBhvr>
                                        <p:cTn id="32" dur="500"/>
                                        <p:tgtEl>
                                          <p:spTgt spid="96256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962563">
                                            <p:txEl>
                                              <p:pRg st="7" end="7"/>
                                            </p:txEl>
                                          </p:spTgt>
                                        </p:tgtEl>
                                        <p:attrNameLst>
                                          <p:attrName>style.visibility</p:attrName>
                                        </p:attrNameLst>
                                      </p:cBhvr>
                                      <p:to>
                                        <p:strVal val="visible"/>
                                      </p:to>
                                    </p:set>
                                    <p:animEffect transition="in" filter="dissolve">
                                      <p:cBhvr>
                                        <p:cTn id="37" dur="500"/>
                                        <p:tgtEl>
                                          <p:spTgt spid="962563">
                                            <p:txEl>
                                              <p:pRg st="7" end="7"/>
                                            </p:txEl>
                                          </p:spTgt>
                                        </p:tgtEl>
                                      </p:cBhvr>
                                    </p:animEffect>
                                  </p:childTnLst>
                                </p:cTn>
                              </p:par>
                              <p:par>
                                <p:cTn id="38" presetID="5" presetClass="entr" presetSubtype="10" fill="hold" nodeType="withEffect">
                                  <p:stCondLst>
                                    <p:cond delay="0"/>
                                  </p:stCondLst>
                                  <p:childTnLst>
                                    <p:set>
                                      <p:cBhvr>
                                        <p:cTn id="39" dur="1" fill="hold">
                                          <p:stCondLst>
                                            <p:cond delay="0"/>
                                          </p:stCondLst>
                                        </p:cTn>
                                        <p:tgtEl>
                                          <p:spTgt spid="962605"/>
                                        </p:tgtEl>
                                        <p:attrNameLst>
                                          <p:attrName>style.visibility</p:attrName>
                                        </p:attrNameLst>
                                      </p:cBhvr>
                                      <p:to>
                                        <p:strVal val="visible"/>
                                      </p:to>
                                    </p:set>
                                    <p:animEffect transition="in" filter="checkerboard(across)">
                                      <p:cBhvr>
                                        <p:cTn id="40" dur="500"/>
                                        <p:tgtEl>
                                          <p:spTgt spid="962605"/>
                                        </p:tgtEl>
                                      </p:cBhvr>
                                    </p:animEffect>
                                  </p:childTnLst>
                                </p:cTn>
                              </p:par>
                              <p:par>
                                <p:cTn id="41" presetID="5" presetClass="entr" presetSubtype="10" fill="hold" nodeType="withEffect">
                                  <p:stCondLst>
                                    <p:cond delay="0"/>
                                  </p:stCondLst>
                                  <p:childTnLst>
                                    <p:set>
                                      <p:cBhvr>
                                        <p:cTn id="42" dur="1" fill="hold">
                                          <p:stCondLst>
                                            <p:cond delay="0"/>
                                          </p:stCondLst>
                                        </p:cTn>
                                        <p:tgtEl>
                                          <p:spTgt spid="962637"/>
                                        </p:tgtEl>
                                        <p:attrNameLst>
                                          <p:attrName>style.visibility</p:attrName>
                                        </p:attrNameLst>
                                      </p:cBhvr>
                                      <p:to>
                                        <p:strVal val="visible"/>
                                      </p:to>
                                    </p:set>
                                    <p:animEffect transition="in" filter="checkerboard(across)">
                                      <p:cBhvr>
                                        <p:cTn id="43" dur="500"/>
                                        <p:tgtEl>
                                          <p:spTgt spid="962637"/>
                                        </p:tgtEl>
                                      </p:cBhvr>
                                    </p:animEffect>
                                  </p:childTnLst>
                                </p:cTn>
                              </p:par>
                              <p:par>
                                <p:cTn id="44" presetID="9" presetClass="entr" presetSubtype="0" fill="hold" nodeType="withEffect">
                                  <p:stCondLst>
                                    <p:cond delay="0"/>
                                  </p:stCondLst>
                                  <p:childTnLst>
                                    <p:set>
                                      <p:cBhvr>
                                        <p:cTn id="45" dur="1" fill="hold">
                                          <p:stCondLst>
                                            <p:cond delay="0"/>
                                          </p:stCondLst>
                                        </p:cTn>
                                        <p:tgtEl>
                                          <p:spTgt spid="962625"/>
                                        </p:tgtEl>
                                        <p:attrNameLst>
                                          <p:attrName>style.visibility</p:attrName>
                                        </p:attrNameLst>
                                      </p:cBhvr>
                                      <p:to>
                                        <p:strVal val="visible"/>
                                      </p:to>
                                    </p:set>
                                    <p:animEffect transition="in" filter="dissolve">
                                      <p:cBhvr>
                                        <p:cTn id="46" dur="500"/>
                                        <p:tgtEl>
                                          <p:spTgt spid="962625"/>
                                        </p:tgtEl>
                                      </p:cBhvr>
                                    </p:animEffect>
                                  </p:childTnLst>
                                </p:cTn>
                              </p:par>
                              <p:par>
                                <p:cTn id="47" presetID="9" presetClass="entr" presetSubtype="0" fill="hold" nodeType="withEffect">
                                  <p:stCondLst>
                                    <p:cond delay="0"/>
                                  </p:stCondLst>
                                  <p:childTnLst>
                                    <p:set>
                                      <p:cBhvr>
                                        <p:cTn id="48" dur="1" fill="hold">
                                          <p:stCondLst>
                                            <p:cond delay="0"/>
                                          </p:stCondLst>
                                        </p:cTn>
                                        <p:tgtEl>
                                          <p:spTgt spid="962640"/>
                                        </p:tgtEl>
                                        <p:attrNameLst>
                                          <p:attrName>style.visibility</p:attrName>
                                        </p:attrNameLst>
                                      </p:cBhvr>
                                      <p:to>
                                        <p:strVal val="visible"/>
                                      </p:to>
                                    </p:set>
                                    <p:animEffect transition="in" filter="dissolve">
                                      <p:cBhvr>
                                        <p:cTn id="49" dur="500"/>
                                        <p:tgtEl>
                                          <p:spTgt spid="962640"/>
                                        </p:tgtEl>
                                      </p:cBhvr>
                                    </p:animEffect>
                                  </p:childTnLst>
                                </p:cTn>
                              </p:par>
                              <p:par>
                                <p:cTn id="50" presetID="5" presetClass="entr" presetSubtype="10" fill="hold" nodeType="withEffect">
                                  <p:stCondLst>
                                    <p:cond delay="0"/>
                                  </p:stCondLst>
                                  <p:childTnLst>
                                    <p:set>
                                      <p:cBhvr>
                                        <p:cTn id="51" dur="1" fill="hold">
                                          <p:stCondLst>
                                            <p:cond delay="0"/>
                                          </p:stCondLst>
                                        </p:cTn>
                                        <p:tgtEl>
                                          <p:spTgt spid="962613"/>
                                        </p:tgtEl>
                                        <p:attrNameLst>
                                          <p:attrName>style.visibility</p:attrName>
                                        </p:attrNameLst>
                                      </p:cBhvr>
                                      <p:to>
                                        <p:strVal val="visible"/>
                                      </p:to>
                                    </p:set>
                                    <p:animEffect transition="in" filter="checkerboard(across)">
                                      <p:cBhvr>
                                        <p:cTn id="52" dur="500"/>
                                        <p:tgtEl>
                                          <p:spTgt spid="962613"/>
                                        </p:tgtEl>
                                      </p:cBhvr>
                                    </p:animEffect>
                                  </p:childTnLst>
                                </p:cTn>
                              </p:par>
                              <p:par>
                                <p:cTn id="53" presetID="5" presetClass="entr" presetSubtype="10" fill="hold" nodeType="withEffect">
                                  <p:stCondLst>
                                    <p:cond delay="0"/>
                                  </p:stCondLst>
                                  <p:childTnLst>
                                    <p:set>
                                      <p:cBhvr>
                                        <p:cTn id="54" dur="1" fill="hold">
                                          <p:stCondLst>
                                            <p:cond delay="0"/>
                                          </p:stCondLst>
                                        </p:cTn>
                                        <p:tgtEl>
                                          <p:spTgt spid="962643"/>
                                        </p:tgtEl>
                                        <p:attrNameLst>
                                          <p:attrName>style.visibility</p:attrName>
                                        </p:attrNameLst>
                                      </p:cBhvr>
                                      <p:to>
                                        <p:strVal val="visible"/>
                                      </p:to>
                                    </p:set>
                                    <p:animEffect transition="in" filter="checkerboard(across)">
                                      <p:cBhvr>
                                        <p:cTn id="55" dur="500"/>
                                        <p:tgtEl>
                                          <p:spTgt spid="962643"/>
                                        </p:tgtEl>
                                      </p:cBhvr>
                                    </p:animEffect>
                                  </p:childTnLst>
                                </p:cTn>
                              </p:par>
                              <p:par>
                                <p:cTn id="56" presetID="5" presetClass="entr" presetSubtype="10" fill="hold" nodeType="withEffect">
                                  <p:stCondLst>
                                    <p:cond delay="0"/>
                                  </p:stCondLst>
                                  <p:childTnLst>
                                    <p:set>
                                      <p:cBhvr>
                                        <p:cTn id="57" dur="1" fill="hold">
                                          <p:stCondLst>
                                            <p:cond delay="0"/>
                                          </p:stCondLst>
                                        </p:cTn>
                                        <p:tgtEl>
                                          <p:spTgt spid="962646"/>
                                        </p:tgtEl>
                                        <p:attrNameLst>
                                          <p:attrName>style.visibility</p:attrName>
                                        </p:attrNameLst>
                                      </p:cBhvr>
                                      <p:to>
                                        <p:strVal val="visible"/>
                                      </p:to>
                                    </p:set>
                                    <p:animEffect transition="in" filter="checkerboard(across)">
                                      <p:cBhvr>
                                        <p:cTn id="58" dur="500"/>
                                        <p:tgtEl>
                                          <p:spTgt spid="962646"/>
                                        </p:tgtEl>
                                      </p:cBhvr>
                                    </p:animEffect>
                                  </p:childTnLst>
                                </p:cTn>
                              </p:par>
                              <p:par>
                                <p:cTn id="59" presetID="9" presetClass="entr" presetSubtype="0" fill="hold" nodeType="withEffect">
                                  <p:stCondLst>
                                    <p:cond delay="0"/>
                                  </p:stCondLst>
                                  <p:childTnLst>
                                    <p:set>
                                      <p:cBhvr>
                                        <p:cTn id="60" dur="1" fill="hold">
                                          <p:stCondLst>
                                            <p:cond delay="0"/>
                                          </p:stCondLst>
                                        </p:cTn>
                                        <p:tgtEl>
                                          <p:spTgt spid="962654"/>
                                        </p:tgtEl>
                                        <p:attrNameLst>
                                          <p:attrName>style.visibility</p:attrName>
                                        </p:attrNameLst>
                                      </p:cBhvr>
                                      <p:to>
                                        <p:strVal val="visible"/>
                                      </p:to>
                                    </p:set>
                                    <p:animEffect transition="in" filter="dissolve">
                                      <p:cBhvr>
                                        <p:cTn id="61" dur="500"/>
                                        <p:tgtEl>
                                          <p:spTgt spid="962654"/>
                                        </p:tgtEl>
                                      </p:cBhvr>
                                    </p:animEffect>
                                  </p:childTnLst>
                                </p:cTn>
                              </p:par>
                              <p:par>
                                <p:cTn id="62" presetID="9" presetClass="entr" presetSubtype="0" fill="hold" nodeType="withEffect">
                                  <p:stCondLst>
                                    <p:cond delay="0"/>
                                  </p:stCondLst>
                                  <p:childTnLst>
                                    <p:set>
                                      <p:cBhvr>
                                        <p:cTn id="63" dur="1" fill="hold">
                                          <p:stCondLst>
                                            <p:cond delay="0"/>
                                          </p:stCondLst>
                                        </p:cTn>
                                        <p:tgtEl>
                                          <p:spTgt spid="962666"/>
                                        </p:tgtEl>
                                        <p:attrNameLst>
                                          <p:attrName>style.visibility</p:attrName>
                                        </p:attrNameLst>
                                      </p:cBhvr>
                                      <p:to>
                                        <p:strVal val="visible"/>
                                      </p:to>
                                    </p:set>
                                    <p:animEffect transition="in" filter="dissolve">
                                      <p:cBhvr>
                                        <p:cTn id="64" dur="500"/>
                                        <p:tgtEl>
                                          <p:spTgt spid="962666"/>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9" presetClass="entr" presetSubtype="0" fill="hold" grpId="0" nodeType="clickEffect">
                                  <p:stCondLst>
                                    <p:cond delay="0"/>
                                  </p:stCondLst>
                                  <p:childTnLst>
                                    <p:set>
                                      <p:cBhvr>
                                        <p:cTn id="68" dur="1" fill="hold">
                                          <p:stCondLst>
                                            <p:cond delay="0"/>
                                          </p:stCondLst>
                                        </p:cTn>
                                        <p:tgtEl>
                                          <p:spTgt spid="962687"/>
                                        </p:tgtEl>
                                        <p:attrNameLst>
                                          <p:attrName>style.visibility</p:attrName>
                                        </p:attrNameLst>
                                      </p:cBhvr>
                                      <p:to>
                                        <p:strVal val="visible"/>
                                      </p:to>
                                    </p:set>
                                    <p:animEffect transition="in" filter="dissolve">
                                      <p:cBhvr>
                                        <p:cTn id="69" dur="500"/>
                                        <p:tgtEl>
                                          <p:spTgt spid="962687"/>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34" presetClass="entr" presetSubtype="0" fill="hold" nodeType="clickEffect">
                                  <p:stCondLst>
                                    <p:cond delay="0"/>
                                  </p:stCondLst>
                                  <p:childTnLst>
                                    <p:set>
                                      <p:cBhvr>
                                        <p:cTn id="73" dur="1" fill="hold">
                                          <p:stCondLst>
                                            <p:cond delay="0"/>
                                          </p:stCondLst>
                                        </p:cTn>
                                        <p:tgtEl>
                                          <p:spTgt spid="962678"/>
                                        </p:tgtEl>
                                        <p:attrNameLst>
                                          <p:attrName>style.visibility</p:attrName>
                                        </p:attrNameLst>
                                      </p:cBhvr>
                                      <p:to>
                                        <p:strVal val="visible"/>
                                      </p:to>
                                    </p:set>
                                    <p:anim from="(-#ppt_w/2)" to="(#ppt_x)" calcmode="lin" valueType="num">
                                      <p:cBhvr>
                                        <p:cTn id="74" dur="600" fill="hold">
                                          <p:stCondLst>
                                            <p:cond delay="0"/>
                                          </p:stCondLst>
                                        </p:cTn>
                                        <p:tgtEl>
                                          <p:spTgt spid="962678"/>
                                        </p:tgtEl>
                                        <p:attrNameLst>
                                          <p:attrName>ppt_x</p:attrName>
                                        </p:attrNameLst>
                                      </p:cBhvr>
                                    </p:anim>
                                    <p:anim from="0" to="-1.0" calcmode="lin" valueType="num">
                                      <p:cBhvr>
                                        <p:cTn id="75" dur="200" decel="50000" autoRev="1" fill="hold">
                                          <p:stCondLst>
                                            <p:cond delay="600"/>
                                          </p:stCondLst>
                                        </p:cTn>
                                        <p:tgtEl>
                                          <p:spTgt spid="962678"/>
                                        </p:tgtEl>
                                        <p:attrNameLst>
                                          <p:attrName>xshear</p:attrName>
                                        </p:attrNameLst>
                                      </p:cBhvr>
                                    </p:anim>
                                    <p:animScale>
                                      <p:cBhvr>
                                        <p:cTn id="76" dur="200" decel="100000" autoRev="1" fill="hold">
                                          <p:stCondLst>
                                            <p:cond delay="600"/>
                                          </p:stCondLst>
                                        </p:cTn>
                                        <p:tgtEl>
                                          <p:spTgt spid="962678"/>
                                        </p:tgtEl>
                                      </p:cBhvr>
                                      <p:from x="100000" y="100000"/>
                                      <p:to x="80000" y="100000"/>
                                    </p:animScale>
                                    <p:anim by="(#ppt_h/3+#ppt_w*0.1)" calcmode="lin" valueType="num">
                                      <p:cBhvr additive="sum">
                                        <p:cTn id="77" dur="200" decel="100000" autoRev="1" fill="hold">
                                          <p:stCondLst>
                                            <p:cond delay="600"/>
                                          </p:stCondLst>
                                        </p:cTn>
                                        <p:tgtEl>
                                          <p:spTgt spid="962678"/>
                                        </p:tgtEl>
                                        <p:attrNameLst>
                                          <p:attrName>ppt_x</p:attrName>
                                        </p:attrNameLst>
                                      </p:cBhvr>
                                    </p:anim>
                                  </p:childTnLst>
                                </p:cTn>
                              </p:par>
                            </p:childTnLst>
                          </p:cTn>
                        </p:par>
                      </p:childTnLst>
                    </p:cTn>
                  </p:par>
                  <p:par>
                    <p:cTn id="78" fill="hold" nodeType="clickPar">
                      <p:stCondLst>
                        <p:cond delay="indefinite"/>
                      </p:stCondLst>
                      <p:childTnLst>
                        <p:par>
                          <p:cTn id="79" fill="hold" nodeType="withGroup">
                            <p:stCondLst>
                              <p:cond delay="0"/>
                            </p:stCondLst>
                            <p:childTnLst>
                              <p:par>
                                <p:cTn id="80" presetID="53" presetClass="entr" presetSubtype="0" fill="hold" nodeType="clickEffect">
                                  <p:stCondLst>
                                    <p:cond delay="0"/>
                                  </p:stCondLst>
                                  <p:childTnLst>
                                    <p:set>
                                      <p:cBhvr>
                                        <p:cTn id="81" dur="1" fill="hold">
                                          <p:stCondLst>
                                            <p:cond delay="0"/>
                                          </p:stCondLst>
                                        </p:cTn>
                                        <p:tgtEl>
                                          <p:spTgt spid="962681"/>
                                        </p:tgtEl>
                                        <p:attrNameLst>
                                          <p:attrName>style.visibility</p:attrName>
                                        </p:attrNameLst>
                                      </p:cBhvr>
                                      <p:to>
                                        <p:strVal val="visible"/>
                                      </p:to>
                                    </p:set>
                                    <p:anim calcmode="lin" valueType="num">
                                      <p:cBhvr>
                                        <p:cTn id="82" dur="500" fill="hold"/>
                                        <p:tgtEl>
                                          <p:spTgt spid="962681"/>
                                        </p:tgtEl>
                                        <p:attrNameLst>
                                          <p:attrName>ppt_w</p:attrName>
                                        </p:attrNameLst>
                                      </p:cBhvr>
                                      <p:tavLst>
                                        <p:tav tm="0">
                                          <p:val>
                                            <p:fltVal val="0"/>
                                          </p:val>
                                        </p:tav>
                                        <p:tav tm="100000">
                                          <p:val>
                                            <p:strVal val="#ppt_w"/>
                                          </p:val>
                                        </p:tav>
                                      </p:tavLst>
                                    </p:anim>
                                    <p:anim calcmode="lin" valueType="num">
                                      <p:cBhvr>
                                        <p:cTn id="83" dur="500" fill="hold"/>
                                        <p:tgtEl>
                                          <p:spTgt spid="962681"/>
                                        </p:tgtEl>
                                        <p:attrNameLst>
                                          <p:attrName>ppt_h</p:attrName>
                                        </p:attrNameLst>
                                      </p:cBhvr>
                                      <p:tavLst>
                                        <p:tav tm="0">
                                          <p:val>
                                            <p:fltVal val="0"/>
                                          </p:val>
                                        </p:tav>
                                        <p:tav tm="100000">
                                          <p:val>
                                            <p:strVal val="#ppt_h"/>
                                          </p:val>
                                        </p:tav>
                                      </p:tavLst>
                                    </p:anim>
                                    <p:animEffect transition="in" filter="fade">
                                      <p:cBhvr>
                                        <p:cTn id="84" dur="500"/>
                                        <p:tgtEl>
                                          <p:spTgt spid="962681"/>
                                        </p:tgtEl>
                                      </p:cBhvr>
                                    </p:animEffect>
                                  </p:childTnLst>
                                </p:cTn>
                              </p:par>
                            </p:childTnLst>
                          </p:cTn>
                        </p:par>
                      </p:childTnLst>
                    </p:cTn>
                  </p:par>
                  <p:par>
                    <p:cTn id="85" fill="hold" nodeType="clickPar">
                      <p:stCondLst>
                        <p:cond delay="indefinite"/>
                      </p:stCondLst>
                      <p:childTnLst>
                        <p:par>
                          <p:cTn id="86" fill="hold" nodeType="withGroup">
                            <p:stCondLst>
                              <p:cond delay="0"/>
                            </p:stCondLst>
                            <p:childTnLst>
                              <p:par>
                                <p:cTn id="87" presetID="17" presetClass="entr" presetSubtype="10" fill="hold" nodeType="clickEffect">
                                  <p:stCondLst>
                                    <p:cond delay="0"/>
                                  </p:stCondLst>
                                  <p:childTnLst>
                                    <p:set>
                                      <p:cBhvr>
                                        <p:cTn id="88" dur="1" fill="hold">
                                          <p:stCondLst>
                                            <p:cond delay="0"/>
                                          </p:stCondLst>
                                        </p:cTn>
                                        <p:tgtEl>
                                          <p:spTgt spid="962684"/>
                                        </p:tgtEl>
                                        <p:attrNameLst>
                                          <p:attrName>style.visibility</p:attrName>
                                        </p:attrNameLst>
                                      </p:cBhvr>
                                      <p:to>
                                        <p:strVal val="visible"/>
                                      </p:to>
                                    </p:set>
                                    <p:anim calcmode="lin" valueType="num">
                                      <p:cBhvr>
                                        <p:cTn id="89" dur="500" fill="hold"/>
                                        <p:tgtEl>
                                          <p:spTgt spid="962684"/>
                                        </p:tgtEl>
                                        <p:attrNameLst>
                                          <p:attrName>ppt_w</p:attrName>
                                        </p:attrNameLst>
                                      </p:cBhvr>
                                      <p:tavLst>
                                        <p:tav tm="0">
                                          <p:val>
                                            <p:fltVal val="0"/>
                                          </p:val>
                                        </p:tav>
                                        <p:tav tm="100000">
                                          <p:val>
                                            <p:strVal val="#ppt_w"/>
                                          </p:val>
                                        </p:tav>
                                      </p:tavLst>
                                    </p:anim>
                                    <p:anim calcmode="lin" valueType="num">
                                      <p:cBhvr>
                                        <p:cTn id="90" dur="500" fill="hold"/>
                                        <p:tgtEl>
                                          <p:spTgt spid="962684"/>
                                        </p:tgtEl>
                                        <p:attrNameLst>
                                          <p:attrName>ppt_h</p:attrName>
                                        </p:attrNameLst>
                                      </p:cBhvr>
                                      <p:tavLst>
                                        <p:tav tm="0">
                                          <p:val>
                                            <p:strVal val="#ppt_h"/>
                                          </p:val>
                                        </p:tav>
                                        <p:tav tm="100000">
                                          <p:val>
                                            <p:strVal val="#ppt_h"/>
                                          </p:val>
                                        </p:tav>
                                      </p:tavLst>
                                    </p:anim>
                                  </p:childTnLst>
                                </p:cTn>
                              </p:par>
                              <p:par>
                                <p:cTn id="91" presetID="9" presetClass="entr" presetSubtype="0" fill="hold" nodeType="withEffect">
                                  <p:stCondLst>
                                    <p:cond delay="0"/>
                                  </p:stCondLst>
                                  <p:childTnLst>
                                    <p:set>
                                      <p:cBhvr>
                                        <p:cTn id="92" dur="1" fill="hold">
                                          <p:stCondLst>
                                            <p:cond delay="0"/>
                                          </p:stCondLst>
                                        </p:cTn>
                                        <p:tgtEl>
                                          <p:spTgt spid="32"/>
                                        </p:tgtEl>
                                        <p:attrNameLst>
                                          <p:attrName>style.visibility</p:attrName>
                                        </p:attrNameLst>
                                      </p:cBhvr>
                                      <p:to>
                                        <p:strVal val="visible"/>
                                      </p:to>
                                    </p:set>
                                    <p:animEffect transition="in" filter="dissolve">
                                      <p:cBhvr>
                                        <p:cTn id="93"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687"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0131" name="Rectangle 2"/>
          <p:cNvSpPr>
            <a:spLocks noGrp="1" noChangeArrowheads="1"/>
          </p:cNvSpPr>
          <p:nvPr>
            <p:ph type="title"/>
          </p:nvPr>
        </p:nvSpPr>
        <p:spPr>
          <a:xfrm>
            <a:off x="0" y="381000"/>
            <a:ext cx="9144000" cy="495300"/>
          </a:xfrm>
        </p:spPr>
        <p:txBody>
          <a:bodyPr>
            <a:normAutofit fontScale="90000"/>
          </a:bodyPr>
          <a:lstStyle/>
          <a:p>
            <a:r>
              <a:rPr lang="en-US" altLang="en-US" b="1" dirty="0"/>
              <a:t>Con </a:t>
            </a:r>
            <a:r>
              <a:rPr lang="en-US" altLang="en-US" b="1" dirty="0" err="1"/>
              <a:t>trỏ</a:t>
            </a:r>
            <a:endParaRPr lang="en-US" altLang="en-US" b="1" dirty="0"/>
          </a:p>
        </p:txBody>
      </p:sp>
      <p:sp>
        <p:nvSpPr>
          <p:cNvPr id="560132" name="Rectangle 3"/>
          <p:cNvSpPr>
            <a:spLocks noGrp="1" noChangeArrowheads="1"/>
          </p:cNvSpPr>
          <p:nvPr>
            <p:ph type="body" sz="half" idx="1"/>
          </p:nvPr>
        </p:nvSpPr>
        <p:spPr>
          <a:xfrm>
            <a:off x="266700" y="1143000"/>
            <a:ext cx="4286250" cy="5257800"/>
          </a:xfrm>
        </p:spPr>
        <p:txBody>
          <a:bodyPr>
            <a:normAutofit lnSpcReduction="10000"/>
          </a:bodyPr>
          <a:lstStyle/>
          <a:p>
            <a:r>
              <a:rPr lang="en-US" altLang="en-US"/>
              <a:t>Con trỏ là một biến mà giá trị của nó là địa chỉ của một vùng nhớ</a:t>
            </a:r>
          </a:p>
          <a:p>
            <a:pPr lvl="1"/>
            <a:r>
              <a:rPr lang="en-US" altLang="en-US"/>
              <a:t>Vùng nhớ này có thể dùng để chứa các biến có kiểu cơ bản (nguyên, thực, ký tự,…) hay có cấu trúc (mảng, bản ghi,..)</a:t>
            </a:r>
          </a:p>
          <a:p>
            <a:r>
              <a:rPr lang="en-US" altLang="en-US"/>
              <a:t>Con trỏ dùng “trỏ tới” một biến nhớ</a:t>
            </a:r>
          </a:p>
          <a:p>
            <a:pPr lvl="1"/>
            <a:r>
              <a:rPr lang="en-US" altLang="en-US"/>
              <a:t>Có thể trỏ tới một hàm</a:t>
            </a:r>
          </a:p>
          <a:p>
            <a:pPr lvl="1"/>
            <a:r>
              <a:rPr lang="en-US" altLang="en-US"/>
              <a:t>Có thể trỏ tới con trỏ khác</a:t>
            </a:r>
          </a:p>
        </p:txBody>
      </p:sp>
      <p:graphicFrame>
        <p:nvGraphicFramePr>
          <p:cNvPr id="963592" name="Group 8"/>
          <p:cNvGraphicFramePr>
            <a:graphicFrameLocks noGrp="1"/>
          </p:cNvGraphicFramePr>
          <p:nvPr>
            <p:ph sz="half" idx="2"/>
            <p:extLst>
              <p:ext uri="{D42A27DB-BD31-4B8C-83A1-F6EECF244321}">
                <p14:modId xmlns:p14="http://schemas.microsoft.com/office/powerpoint/2010/main" val="3511043771"/>
              </p:ext>
            </p:extLst>
          </p:nvPr>
        </p:nvGraphicFramePr>
        <p:xfrm>
          <a:off x="4705350" y="1143000"/>
          <a:ext cx="1676400" cy="5083321"/>
        </p:xfrm>
        <a:graphic>
          <a:graphicData uri="http://schemas.openxmlformats.org/drawingml/2006/table">
            <a:tbl>
              <a:tblPr/>
              <a:tblGrid>
                <a:gridCol w="1676400">
                  <a:extLst>
                    <a:ext uri="{9D8B030D-6E8A-4147-A177-3AD203B41FA5}">
                      <a16:colId xmlns:a16="http://schemas.microsoft.com/office/drawing/2014/main" val="20000"/>
                    </a:ext>
                  </a:extLst>
                </a:gridCol>
              </a:tblGrid>
              <a:tr h="304783">
                <a:tc>
                  <a:txBody>
                    <a:bodyPr/>
                    <a:lstStyle>
                      <a:lvl1pPr>
                        <a:spcBef>
                          <a:spcPct val="20000"/>
                        </a:spcBef>
                        <a:defRPr sz="2800">
                          <a:solidFill>
                            <a:srgbClr val="0033CC"/>
                          </a:solidFill>
                          <a:latin typeface="Arial" panose="020B0604020202020204" pitchFamily="34" charset="0"/>
                        </a:defRPr>
                      </a:lvl1pPr>
                      <a:lvl2pPr>
                        <a:spcBef>
                          <a:spcPct val="20000"/>
                        </a:spcBef>
                        <a:defRPr sz="2400">
                          <a:solidFill>
                            <a:srgbClr val="0033CC"/>
                          </a:solidFill>
                          <a:latin typeface="Arial" panose="020B0604020202020204" pitchFamily="34" charset="0"/>
                        </a:defRPr>
                      </a:lvl2pPr>
                      <a:lvl3pPr>
                        <a:spcBef>
                          <a:spcPct val="20000"/>
                        </a:spcBef>
                        <a:defRPr sz="2000">
                          <a:solidFill>
                            <a:srgbClr val="0033CC"/>
                          </a:solidFill>
                          <a:latin typeface="Arial" panose="020B0604020202020204" pitchFamily="34" charset="0"/>
                        </a:defRPr>
                      </a:lvl3pPr>
                      <a:lvl4pPr>
                        <a:spcBef>
                          <a:spcPct val="20000"/>
                        </a:spcBef>
                        <a:defRPr>
                          <a:solidFill>
                            <a:srgbClr val="0033CC"/>
                          </a:solidFill>
                          <a:latin typeface="Arial" panose="020B0604020202020204" pitchFamily="34" charset="0"/>
                        </a:defRPr>
                      </a:lvl4pPr>
                      <a:lvl5pPr>
                        <a:spcBef>
                          <a:spcPct val="20000"/>
                        </a:spcBef>
                        <a:defRPr>
                          <a:solidFill>
                            <a:srgbClr val="0033CC"/>
                          </a:solidFill>
                          <a:latin typeface="Arial" panose="020B0604020202020204" pitchFamily="34" charset="0"/>
                        </a:defRPr>
                      </a:lvl5pPr>
                      <a:lvl6pPr fontAlgn="base">
                        <a:spcBef>
                          <a:spcPct val="20000"/>
                        </a:spcBef>
                        <a:spcAft>
                          <a:spcPct val="0"/>
                        </a:spcAft>
                        <a:defRPr>
                          <a:solidFill>
                            <a:srgbClr val="0033CC"/>
                          </a:solidFill>
                          <a:latin typeface="Arial" panose="020B0604020202020204" pitchFamily="34" charset="0"/>
                        </a:defRPr>
                      </a:lvl6pPr>
                      <a:lvl7pPr fontAlgn="base">
                        <a:spcBef>
                          <a:spcPct val="20000"/>
                        </a:spcBef>
                        <a:spcAft>
                          <a:spcPct val="0"/>
                        </a:spcAft>
                        <a:defRPr>
                          <a:solidFill>
                            <a:srgbClr val="0033CC"/>
                          </a:solidFill>
                          <a:latin typeface="Arial" panose="020B0604020202020204" pitchFamily="34" charset="0"/>
                        </a:defRPr>
                      </a:lvl7pPr>
                      <a:lvl8pPr fontAlgn="base">
                        <a:spcBef>
                          <a:spcPct val="20000"/>
                        </a:spcBef>
                        <a:spcAft>
                          <a:spcPct val="0"/>
                        </a:spcAft>
                        <a:defRPr>
                          <a:solidFill>
                            <a:srgbClr val="0033CC"/>
                          </a:solidFill>
                          <a:latin typeface="Arial" panose="020B0604020202020204" pitchFamily="34" charset="0"/>
                        </a:defRPr>
                      </a:lvl8pPr>
                      <a:lvl9pPr fontAlgn="base">
                        <a:spcBef>
                          <a:spcPct val="20000"/>
                        </a:spcBef>
                        <a:spcAft>
                          <a:spcPct val="0"/>
                        </a:spcAft>
                        <a:defRPr>
                          <a:solidFill>
                            <a:srgbClr val="0033CC"/>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fr-FR" altLang="en-US" sz="2000" b="0" i="0" u="none" strike="noStrike" cap="none" normalizeH="0" baseline="0">
                        <a:ln>
                          <a:noFill/>
                        </a:ln>
                        <a:solidFill>
                          <a:srgbClr val="0033CC"/>
                        </a:solidFill>
                        <a:effectLst/>
                        <a:latin typeface="Arial" panose="020B0604020202020204" pitchFamily="34" charset="0"/>
                      </a:endParaRPr>
                    </a:p>
                  </a:txBody>
                  <a:tcPr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85642">
                <a:tc>
                  <a:txBody>
                    <a:bodyPr/>
                    <a:lstStyle>
                      <a:lvl1pPr>
                        <a:spcBef>
                          <a:spcPct val="20000"/>
                        </a:spcBef>
                        <a:defRPr sz="2800">
                          <a:solidFill>
                            <a:srgbClr val="0033CC"/>
                          </a:solidFill>
                          <a:latin typeface="Arial" panose="020B0604020202020204" pitchFamily="34" charset="0"/>
                        </a:defRPr>
                      </a:lvl1pPr>
                      <a:lvl2pPr>
                        <a:spcBef>
                          <a:spcPct val="20000"/>
                        </a:spcBef>
                        <a:defRPr sz="2400">
                          <a:solidFill>
                            <a:srgbClr val="0033CC"/>
                          </a:solidFill>
                          <a:latin typeface="Arial" panose="020B0604020202020204" pitchFamily="34" charset="0"/>
                        </a:defRPr>
                      </a:lvl2pPr>
                      <a:lvl3pPr>
                        <a:spcBef>
                          <a:spcPct val="20000"/>
                        </a:spcBef>
                        <a:defRPr sz="2000">
                          <a:solidFill>
                            <a:srgbClr val="0033CC"/>
                          </a:solidFill>
                          <a:latin typeface="Arial" panose="020B0604020202020204" pitchFamily="34" charset="0"/>
                        </a:defRPr>
                      </a:lvl3pPr>
                      <a:lvl4pPr>
                        <a:spcBef>
                          <a:spcPct val="20000"/>
                        </a:spcBef>
                        <a:defRPr>
                          <a:solidFill>
                            <a:srgbClr val="0033CC"/>
                          </a:solidFill>
                          <a:latin typeface="Arial" panose="020B0604020202020204" pitchFamily="34" charset="0"/>
                        </a:defRPr>
                      </a:lvl4pPr>
                      <a:lvl5pPr>
                        <a:spcBef>
                          <a:spcPct val="20000"/>
                        </a:spcBef>
                        <a:defRPr>
                          <a:solidFill>
                            <a:srgbClr val="0033CC"/>
                          </a:solidFill>
                          <a:latin typeface="Arial" panose="020B0604020202020204" pitchFamily="34" charset="0"/>
                        </a:defRPr>
                      </a:lvl5pPr>
                      <a:lvl6pPr fontAlgn="base">
                        <a:spcBef>
                          <a:spcPct val="20000"/>
                        </a:spcBef>
                        <a:spcAft>
                          <a:spcPct val="0"/>
                        </a:spcAft>
                        <a:defRPr>
                          <a:solidFill>
                            <a:srgbClr val="0033CC"/>
                          </a:solidFill>
                          <a:latin typeface="Arial" panose="020B0604020202020204" pitchFamily="34" charset="0"/>
                        </a:defRPr>
                      </a:lvl6pPr>
                      <a:lvl7pPr fontAlgn="base">
                        <a:spcBef>
                          <a:spcPct val="20000"/>
                        </a:spcBef>
                        <a:spcAft>
                          <a:spcPct val="0"/>
                        </a:spcAft>
                        <a:defRPr>
                          <a:solidFill>
                            <a:srgbClr val="0033CC"/>
                          </a:solidFill>
                          <a:latin typeface="Arial" panose="020B0604020202020204" pitchFamily="34" charset="0"/>
                        </a:defRPr>
                      </a:lvl7pPr>
                      <a:lvl8pPr fontAlgn="base">
                        <a:spcBef>
                          <a:spcPct val="20000"/>
                        </a:spcBef>
                        <a:spcAft>
                          <a:spcPct val="0"/>
                        </a:spcAft>
                        <a:defRPr>
                          <a:solidFill>
                            <a:srgbClr val="0033CC"/>
                          </a:solidFill>
                          <a:latin typeface="Arial" panose="020B0604020202020204" pitchFamily="34" charset="0"/>
                        </a:defRPr>
                      </a:lvl8pPr>
                      <a:lvl9pPr fontAlgn="base">
                        <a:spcBef>
                          <a:spcPct val="20000"/>
                        </a:spcBef>
                        <a:spcAft>
                          <a:spcPct val="0"/>
                        </a:spcAft>
                        <a:defRPr>
                          <a:solidFill>
                            <a:srgbClr val="0033CC"/>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fr-FR" altLang="en-US" sz="2000" b="0" i="0" u="none" strike="noStrike" cap="none" normalizeH="0" baseline="0">
                        <a:ln>
                          <a:noFill/>
                        </a:ln>
                        <a:solidFill>
                          <a:srgbClr val="0033CC"/>
                        </a:solidFill>
                        <a:effectLst/>
                        <a:latin typeface="Arial" panose="020B0604020202020204" pitchFamily="34" charset="0"/>
                      </a:endParaRPr>
                    </a:p>
                  </a:txBody>
                  <a:tcPr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2035">
                <a:tc>
                  <a:txBody>
                    <a:bodyPr/>
                    <a:lstStyle>
                      <a:lvl1pPr>
                        <a:spcBef>
                          <a:spcPct val="20000"/>
                        </a:spcBef>
                        <a:defRPr sz="2800">
                          <a:solidFill>
                            <a:srgbClr val="0033CC"/>
                          </a:solidFill>
                          <a:latin typeface="Arial" panose="020B0604020202020204" pitchFamily="34" charset="0"/>
                        </a:defRPr>
                      </a:lvl1pPr>
                      <a:lvl2pPr>
                        <a:spcBef>
                          <a:spcPct val="20000"/>
                        </a:spcBef>
                        <a:defRPr sz="2400">
                          <a:solidFill>
                            <a:srgbClr val="0033CC"/>
                          </a:solidFill>
                          <a:latin typeface="Arial" panose="020B0604020202020204" pitchFamily="34" charset="0"/>
                        </a:defRPr>
                      </a:lvl2pPr>
                      <a:lvl3pPr>
                        <a:spcBef>
                          <a:spcPct val="20000"/>
                        </a:spcBef>
                        <a:defRPr sz="2000">
                          <a:solidFill>
                            <a:srgbClr val="0033CC"/>
                          </a:solidFill>
                          <a:latin typeface="Arial" panose="020B0604020202020204" pitchFamily="34" charset="0"/>
                        </a:defRPr>
                      </a:lvl3pPr>
                      <a:lvl4pPr>
                        <a:spcBef>
                          <a:spcPct val="20000"/>
                        </a:spcBef>
                        <a:defRPr>
                          <a:solidFill>
                            <a:srgbClr val="0033CC"/>
                          </a:solidFill>
                          <a:latin typeface="Arial" panose="020B0604020202020204" pitchFamily="34" charset="0"/>
                        </a:defRPr>
                      </a:lvl4pPr>
                      <a:lvl5pPr>
                        <a:spcBef>
                          <a:spcPct val="20000"/>
                        </a:spcBef>
                        <a:defRPr>
                          <a:solidFill>
                            <a:srgbClr val="0033CC"/>
                          </a:solidFill>
                          <a:latin typeface="Arial" panose="020B0604020202020204" pitchFamily="34" charset="0"/>
                        </a:defRPr>
                      </a:lvl5pPr>
                      <a:lvl6pPr fontAlgn="base">
                        <a:spcBef>
                          <a:spcPct val="20000"/>
                        </a:spcBef>
                        <a:spcAft>
                          <a:spcPct val="0"/>
                        </a:spcAft>
                        <a:defRPr>
                          <a:solidFill>
                            <a:srgbClr val="0033CC"/>
                          </a:solidFill>
                          <a:latin typeface="Arial" panose="020B0604020202020204" pitchFamily="34" charset="0"/>
                        </a:defRPr>
                      </a:lvl6pPr>
                      <a:lvl7pPr fontAlgn="base">
                        <a:spcBef>
                          <a:spcPct val="20000"/>
                        </a:spcBef>
                        <a:spcAft>
                          <a:spcPct val="0"/>
                        </a:spcAft>
                        <a:defRPr>
                          <a:solidFill>
                            <a:srgbClr val="0033CC"/>
                          </a:solidFill>
                          <a:latin typeface="Arial" panose="020B0604020202020204" pitchFamily="34" charset="0"/>
                        </a:defRPr>
                      </a:lvl7pPr>
                      <a:lvl8pPr fontAlgn="base">
                        <a:spcBef>
                          <a:spcPct val="20000"/>
                        </a:spcBef>
                        <a:spcAft>
                          <a:spcPct val="0"/>
                        </a:spcAft>
                        <a:defRPr>
                          <a:solidFill>
                            <a:srgbClr val="0033CC"/>
                          </a:solidFill>
                          <a:latin typeface="Arial" panose="020B0604020202020204" pitchFamily="34" charset="0"/>
                        </a:defRPr>
                      </a:lvl8pPr>
                      <a:lvl9pPr fontAlgn="base">
                        <a:spcBef>
                          <a:spcPct val="20000"/>
                        </a:spcBef>
                        <a:spcAft>
                          <a:spcPct val="0"/>
                        </a:spcAft>
                        <a:defRPr>
                          <a:solidFill>
                            <a:srgbClr val="0033CC"/>
                          </a:solidFill>
                          <a:latin typeface="Arial" panose="020B0604020202020204" pitchFamily="34" charset="0"/>
                        </a:defRPr>
                      </a:lvl9pPr>
                    </a:lstStyle>
                    <a:p>
                      <a:pPr marL="0" marR="0" lvl="0" indent="0" algn="ctr" defTabSz="914400" rtl="0" eaLnBrk="1" fontAlgn="base" latinLnBrk="0" hangingPunct="1">
                        <a:lnSpc>
                          <a:spcPct val="120000"/>
                        </a:lnSpc>
                        <a:spcBef>
                          <a:spcPct val="50000"/>
                        </a:spcBef>
                        <a:spcAft>
                          <a:spcPct val="0"/>
                        </a:spcAft>
                        <a:buClrTx/>
                        <a:buSzTx/>
                        <a:buFontTx/>
                        <a:buNone/>
                        <a:tabLst/>
                      </a:pPr>
                      <a:r>
                        <a:rPr kumimoji="0" lang="en-US" altLang="en-US" sz="2800" b="0" i="0" u="none" strike="noStrike" cap="none" normalizeH="0" baseline="0">
                          <a:ln>
                            <a:noFill/>
                          </a:ln>
                          <a:solidFill>
                            <a:srgbClr val="0033CC"/>
                          </a:solidFill>
                          <a:effectLst/>
                          <a:latin typeface="Arial" panose="020B0604020202020204" pitchFamily="34" charset="0"/>
                        </a:rPr>
                        <a:t>EB03</a:t>
                      </a:r>
                    </a:p>
                  </a:txBody>
                  <a:tcPr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r h="304783">
                <a:tc>
                  <a:txBody>
                    <a:bodyPr/>
                    <a:lstStyle>
                      <a:lvl1pPr>
                        <a:spcBef>
                          <a:spcPct val="20000"/>
                        </a:spcBef>
                        <a:defRPr sz="2800">
                          <a:solidFill>
                            <a:srgbClr val="0033CC"/>
                          </a:solidFill>
                          <a:latin typeface="Arial" panose="020B0604020202020204" pitchFamily="34" charset="0"/>
                        </a:defRPr>
                      </a:lvl1pPr>
                      <a:lvl2pPr>
                        <a:spcBef>
                          <a:spcPct val="20000"/>
                        </a:spcBef>
                        <a:defRPr sz="2400">
                          <a:solidFill>
                            <a:srgbClr val="0033CC"/>
                          </a:solidFill>
                          <a:latin typeface="Arial" panose="020B0604020202020204" pitchFamily="34" charset="0"/>
                        </a:defRPr>
                      </a:lvl2pPr>
                      <a:lvl3pPr>
                        <a:spcBef>
                          <a:spcPct val="20000"/>
                        </a:spcBef>
                        <a:defRPr sz="2000">
                          <a:solidFill>
                            <a:srgbClr val="0033CC"/>
                          </a:solidFill>
                          <a:latin typeface="Arial" panose="020B0604020202020204" pitchFamily="34" charset="0"/>
                        </a:defRPr>
                      </a:lvl3pPr>
                      <a:lvl4pPr>
                        <a:spcBef>
                          <a:spcPct val="20000"/>
                        </a:spcBef>
                        <a:defRPr>
                          <a:solidFill>
                            <a:srgbClr val="0033CC"/>
                          </a:solidFill>
                          <a:latin typeface="Arial" panose="020B0604020202020204" pitchFamily="34" charset="0"/>
                        </a:defRPr>
                      </a:lvl4pPr>
                      <a:lvl5pPr>
                        <a:spcBef>
                          <a:spcPct val="20000"/>
                        </a:spcBef>
                        <a:defRPr>
                          <a:solidFill>
                            <a:srgbClr val="0033CC"/>
                          </a:solidFill>
                          <a:latin typeface="Arial" panose="020B0604020202020204" pitchFamily="34" charset="0"/>
                        </a:defRPr>
                      </a:lvl5pPr>
                      <a:lvl6pPr fontAlgn="base">
                        <a:spcBef>
                          <a:spcPct val="20000"/>
                        </a:spcBef>
                        <a:spcAft>
                          <a:spcPct val="0"/>
                        </a:spcAft>
                        <a:defRPr>
                          <a:solidFill>
                            <a:srgbClr val="0033CC"/>
                          </a:solidFill>
                          <a:latin typeface="Arial" panose="020B0604020202020204" pitchFamily="34" charset="0"/>
                        </a:defRPr>
                      </a:lvl6pPr>
                      <a:lvl7pPr fontAlgn="base">
                        <a:spcBef>
                          <a:spcPct val="20000"/>
                        </a:spcBef>
                        <a:spcAft>
                          <a:spcPct val="0"/>
                        </a:spcAft>
                        <a:defRPr>
                          <a:solidFill>
                            <a:srgbClr val="0033CC"/>
                          </a:solidFill>
                          <a:latin typeface="Arial" panose="020B0604020202020204" pitchFamily="34" charset="0"/>
                        </a:defRPr>
                      </a:lvl7pPr>
                      <a:lvl8pPr fontAlgn="base">
                        <a:spcBef>
                          <a:spcPct val="20000"/>
                        </a:spcBef>
                        <a:spcAft>
                          <a:spcPct val="0"/>
                        </a:spcAft>
                        <a:defRPr>
                          <a:solidFill>
                            <a:srgbClr val="0033CC"/>
                          </a:solidFill>
                          <a:latin typeface="Arial" panose="020B0604020202020204" pitchFamily="34" charset="0"/>
                        </a:defRPr>
                      </a:lvl8pPr>
                      <a:lvl9pPr fontAlgn="base">
                        <a:spcBef>
                          <a:spcPct val="20000"/>
                        </a:spcBef>
                        <a:spcAft>
                          <a:spcPct val="0"/>
                        </a:spcAft>
                        <a:defRPr>
                          <a:solidFill>
                            <a:srgbClr val="0033CC"/>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fr-FR" altLang="en-US" sz="2000" b="0" i="0" u="none" strike="noStrike" cap="none" normalizeH="0" baseline="0">
                        <a:ln>
                          <a:noFill/>
                        </a:ln>
                        <a:solidFill>
                          <a:srgbClr val="0033CC"/>
                        </a:solidFill>
                        <a:effectLst/>
                        <a:latin typeface="Arial" panose="020B0604020202020204" pitchFamily="34" charset="0"/>
                      </a:endParaRPr>
                    </a:p>
                  </a:txBody>
                  <a:tcPr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04783">
                <a:tc>
                  <a:txBody>
                    <a:bodyPr/>
                    <a:lstStyle>
                      <a:lvl1pPr>
                        <a:spcBef>
                          <a:spcPct val="20000"/>
                        </a:spcBef>
                        <a:defRPr sz="2800">
                          <a:solidFill>
                            <a:srgbClr val="0033CC"/>
                          </a:solidFill>
                          <a:latin typeface="Arial" panose="020B0604020202020204" pitchFamily="34" charset="0"/>
                        </a:defRPr>
                      </a:lvl1pPr>
                      <a:lvl2pPr>
                        <a:spcBef>
                          <a:spcPct val="20000"/>
                        </a:spcBef>
                        <a:defRPr sz="2400">
                          <a:solidFill>
                            <a:srgbClr val="0033CC"/>
                          </a:solidFill>
                          <a:latin typeface="Arial" panose="020B0604020202020204" pitchFamily="34" charset="0"/>
                        </a:defRPr>
                      </a:lvl2pPr>
                      <a:lvl3pPr>
                        <a:spcBef>
                          <a:spcPct val="20000"/>
                        </a:spcBef>
                        <a:defRPr sz="2000">
                          <a:solidFill>
                            <a:srgbClr val="0033CC"/>
                          </a:solidFill>
                          <a:latin typeface="Arial" panose="020B0604020202020204" pitchFamily="34" charset="0"/>
                        </a:defRPr>
                      </a:lvl3pPr>
                      <a:lvl4pPr>
                        <a:spcBef>
                          <a:spcPct val="20000"/>
                        </a:spcBef>
                        <a:defRPr>
                          <a:solidFill>
                            <a:srgbClr val="0033CC"/>
                          </a:solidFill>
                          <a:latin typeface="Arial" panose="020B0604020202020204" pitchFamily="34" charset="0"/>
                        </a:defRPr>
                      </a:lvl4pPr>
                      <a:lvl5pPr>
                        <a:spcBef>
                          <a:spcPct val="20000"/>
                        </a:spcBef>
                        <a:defRPr>
                          <a:solidFill>
                            <a:srgbClr val="0033CC"/>
                          </a:solidFill>
                          <a:latin typeface="Arial" panose="020B0604020202020204" pitchFamily="34" charset="0"/>
                        </a:defRPr>
                      </a:lvl5pPr>
                      <a:lvl6pPr fontAlgn="base">
                        <a:spcBef>
                          <a:spcPct val="20000"/>
                        </a:spcBef>
                        <a:spcAft>
                          <a:spcPct val="0"/>
                        </a:spcAft>
                        <a:defRPr>
                          <a:solidFill>
                            <a:srgbClr val="0033CC"/>
                          </a:solidFill>
                          <a:latin typeface="Arial" panose="020B0604020202020204" pitchFamily="34" charset="0"/>
                        </a:defRPr>
                      </a:lvl6pPr>
                      <a:lvl7pPr fontAlgn="base">
                        <a:spcBef>
                          <a:spcPct val="20000"/>
                        </a:spcBef>
                        <a:spcAft>
                          <a:spcPct val="0"/>
                        </a:spcAft>
                        <a:defRPr>
                          <a:solidFill>
                            <a:srgbClr val="0033CC"/>
                          </a:solidFill>
                          <a:latin typeface="Arial" panose="020B0604020202020204" pitchFamily="34" charset="0"/>
                        </a:defRPr>
                      </a:lvl7pPr>
                      <a:lvl8pPr fontAlgn="base">
                        <a:spcBef>
                          <a:spcPct val="20000"/>
                        </a:spcBef>
                        <a:spcAft>
                          <a:spcPct val="0"/>
                        </a:spcAft>
                        <a:defRPr>
                          <a:solidFill>
                            <a:srgbClr val="0033CC"/>
                          </a:solidFill>
                          <a:latin typeface="Arial" panose="020B0604020202020204" pitchFamily="34" charset="0"/>
                        </a:defRPr>
                      </a:lvl8pPr>
                      <a:lvl9pPr fontAlgn="base">
                        <a:spcBef>
                          <a:spcPct val="20000"/>
                        </a:spcBef>
                        <a:spcAft>
                          <a:spcPct val="0"/>
                        </a:spcAft>
                        <a:defRPr>
                          <a:solidFill>
                            <a:srgbClr val="0033CC"/>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fr-FR" altLang="en-US" sz="2000" b="0" i="0" u="none" strike="noStrike" cap="none" normalizeH="0" baseline="0">
                        <a:ln>
                          <a:noFill/>
                        </a:ln>
                        <a:solidFill>
                          <a:srgbClr val="0033CC"/>
                        </a:solidFill>
                        <a:effectLst/>
                        <a:latin typeface="Arial" panose="020B0604020202020204" pitchFamily="34" charset="0"/>
                      </a:endParaRPr>
                    </a:p>
                  </a:txBody>
                  <a:tcPr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04783">
                <a:tc>
                  <a:txBody>
                    <a:bodyPr/>
                    <a:lstStyle>
                      <a:lvl1pPr>
                        <a:spcBef>
                          <a:spcPct val="20000"/>
                        </a:spcBef>
                        <a:defRPr sz="2800">
                          <a:solidFill>
                            <a:srgbClr val="0033CC"/>
                          </a:solidFill>
                          <a:latin typeface="Arial" panose="020B0604020202020204" pitchFamily="34" charset="0"/>
                        </a:defRPr>
                      </a:lvl1pPr>
                      <a:lvl2pPr>
                        <a:spcBef>
                          <a:spcPct val="20000"/>
                        </a:spcBef>
                        <a:defRPr sz="2400">
                          <a:solidFill>
                            <a:srgbClr val="0033CC"/>
                          </a:solidFill>
                          <a:latin typeface="Arial" panose="020B0604020202020204" pitchFamily="34" charset="0"/>
                        </a:defRPr>
                      </a:lvl2pPr>
                      <a:lvl3pPr>
                        <a:spcBef>
                          <a:spcPct val="20000"/>
                        </a:spcBef>
                        <a:defRPr sz="2000">
                          <a:solidFill>
                            <a:srgbClr val="0033CC"/>
                          </a:solidFill>
                          <a:latin typeface="Arial" panose="020B0604020202020204" pitchFamily="34" charset="0"/>
                        </a:defRPr>
                      </a:lvl3pPr>
                      <a:lvl4pPr>
                        <a:spcBef>
                          <a:spcPct val="20000"/>
                        </a:spcBef>
                        <a:defRPr>
                          <a:solidFill>
                            <a:srgbClr val="0033CC"/>
                          </a:solidFill>
                          <a:latin typeface="Arial" panose="020B0604020202020204" pitchFamily="34" charset="0"/>
                        </a:defRPr>
                      </a:lvl4pPr>
                      <a:lvl5pPr>
                        <a:spcBef>
                          <a:spcPct val="20000"/>
                        </a:spcBef>
                        <a:defRPr>
                          <a:solidFill>
                            <a:srgbClr val="0033CC"/>
                          </a:solidFill>
                          <a:latin typeface="Arial" panose="020B0604020202020204" pitchFamily="34" charset="0"/>
                        </a:defRPr>
                      </a:lvl5pPr>
                      <a:lvl6pPr fontAlgn="base">
                        <a:spcBef>
                          <a:spcPct val="20000"/>
                        </a:spcBef>
                        <a:spcAft>
                          <a:spcPct val="0"/>
                        </a:spcAft>
                        <a:defRPr>
                          <a:solidFill>
                            <a:srgbClr val="0033CC"/>
                          </a:solidFill>
                          <a:latin typeface="Arial" panose="020B0604020202020204" pitchFamily="34" charset="0"/>
                        </a:defRPr>
                      </a:lvl6pPr>
                      <a:lvl7pPr fontAlgn="base">
                        <a:spcBef>
                          <a:spcPct val="20000"/>
                        </a:spcBef>
                        <a:spcAft>
                          <a:spcPct val="0"/>
                        </a:spcAft>
                        <a:defRPr>
                          <a:solidFill>
                            <a:srgbClr val="0033CC"/>
                          </a:solidFill>
                          <a:latin typeface="Arial" panose="020B0604020202020204" pitchFamily="34" charset="0"/>
                        </a:defRPr>
                      </a:lvl7pPr>
                      <a:lvl8pPr fontAlgn="base">
                        <a:spcBef>
                          <a:spcPct val="20000"/>
                        </a:spcBef>
                        <a:spcAft>
                          <a:spcPct val="0"/>
                        </a:spcAft>
                        <a:defRPr>
                          <a:solidFill>
                            <a:srgbClr val="0033CC"/>
                          </a:solidFill>
                          <a:latin typeface="Arial" panose="020B0604020202020204" pitchFamily="34" charset="0"/>
                        </a:defRPr>
                      </a:lvl8pPr>
                      <a:lvl9pPr fontAlgn="base">
                        <a:spcBef>
                          <a:spcPct val="20000"/>
                        </a:spcBef>
                        <a:spcAft>
                          <a:spcPct val="0"/>
                        </a:spcAft>
                        <a:defRPr>
                          <a:solidFill>
                            <a:srgbClr val="0033CC"/>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fr-FR" altLang="en-US" sz="2000" b="0" i="0" u="none" strike="noStrike" cap="none" normalizeH="0" baseline="0">
                        <a:ln>
                          <a:noFill/>
                        </a:ln>
                        <a:solidFill>
                          <a:srgbClr val="0033CC"/>
                        </a:solidFill>
                        <a:effectLst/>
                        <a:latin typeface="Arial" panose="020B0604020202020204" pitchFamily="34" charset="0"/>
                      </a:endParaRPr>
                    </a:p>
                  </a:txBody>
                  <a:tcPr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06312">
                <a:tc>
                  <a:txBody>
                    <a:bodyPr/>
                    <a:lstStyle>
                      <a:lvl1pPr>
                        <a:spcBef>
                          <a:spcPct val="20000"/>
                        </a:spcBef>
                        <a:defRPr sz="2800">
                          <a:solidFill>
                            <a:srgbClr val="0033CC"/>
                          </a:solidFill>
                          <a:latin typeface="Arial" panose="020B0604020202020204" pitchFamily="34" charset="0"/>
                        </a:defRPr>
                      </a:lvl1pPr>
                      <a:lvl2pPr>
                        <a:spcBef>
                          <a:spcPct val="20000"/>
                        </a:spcBef>
                        <a:defRPr sz="2400">
                          <a:solidFill>
                            <a:srgbClr val="0033CC"/>
                          </a:solidFill>
                          <a:latin typeface="Arial" panose="020B0604020202020204" pitchFamily="34" charset="0"/>
                        </a:defRPr>
                      </a:lvl2pPr>
                      <a:lvl3pPr>
                        <a:spcBef>
                          <a:spcPct val="20000"/>
                        </a:spcBef>
                        <a:defRPr sz="2000">
                          <a:solidFill>
                            <a:srgbClr val="0033CC"/>
                          </a:solidFill>
                          <a:latin typeface="Arial" panose="020B0604020202020204" pitchFamily="34" charset="0"/>
                        </a:defRPr>
                      </a:lvl3pPr>
                      <a:lvl4pPr>
                        <a:spcBef>
                          <a:spcPct val="20000"/>
                        </a:spcBef>
                        <a:defRPr>
                          <a:solidFill>
                            <a:srgbClr val="0033CC"/>
                          </a:solidFill>
                          <a:latin typeface="Arial" panose="020B0604020202020204" pitchFamily="34" charset="0"/>
                        </a:defRPr>
                      </a:lvl4pPr>
                      <a:lvl5pPr>
                        <a:spcBef>
                          <a:spcPct val="20000"/>
                        </a:spcBef>
                        <a:defRPr>
                          <a:solidFill>
                            <a:srgbClr val="0033CC"/>
                          </a:solidFill>
                          <a:latin typeface="Arial" panose="020B0604020202020204" pitchFamily="34" charset="0"/>
                        </a:defRPr>
                      </a:lvl5pPr>
                      <a:lvl6pPr fontAlgn="base">
                        <a:spcBef>
                          <a:spcPct val="20000"/>
                        </a:spcBef>
                        <a:spcAft>
                          <a:spcPct val="0"/>
                        </a:spcAft>
                        <a:defRPr>
                          <a:solidFill>
                            <a:srgbClr val="0033CC"/>
                          </a:solidFill>
                          <a:latin typeface="Arial" panose="020B0604020202020204" pitchFamily="34" charset="0"/>
                        </a:defRPr>
                      </a:lvl6pPr>
                      <a:lvl7pPr fontAlgn="base">
                        <a:spcBef>
                          <a:spcPct val="20000"/>
                        </a:spcBef>
                        <a:spcAft>
                          <a:spcPct val="0"/>
                        </a:spcAft>
                        <a:defRPr>
                          <a:solidFill>
                            <a:srgbClr val="0033CC"/>
                          </a:solidFill>
                          <a:latin typeface="Arial" panose="020B0604020202020204" pitchFamily="34" charset="0"/>
                        </a:defRPr>
                      </a:lvl7pPr>
                      <a:lvl8pPr fontAlgn="base">
                        <a:spcBef>
                          <a:spcPct val="20000"/>
                        </a:spcBef>
                        <a:spcAft>
                          <a:spcPct val="0"/>
                        </a:spcAft>
                        <a:defRPr>
                          <a:solidFill>
                            <a:srgbClr val="0033CC"/>
                          </a:solidFill>
                          <a:latin typeface="Arial" panose="020B0604020202020204" pitchFamily="34" charset="0"/>
                        </a:defRPr>
                      </a:lvl8pPr>
                      <a:lvl9pPr fontAlgn="base">
                        <a:spcBef>
                          <a:spcPct val="20000"/>
                        </a:spcBef>
                        <a:spcAft>
                          <a:spcPct val="0"/>
                        </a:spcAft>
                        <a:defRPr>
                          <a:solidFill>
                            <a:srgbClr val="0033CC"/>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fr-FR" altLang="en-US" sz="2000" b="0" i="0" u="none" strike="noStrike" cap="none" normalizeH="0" baseline="0">
                        <a:ln>
                          <a:noFill/>
                        </a:ln>
                        <a:solidFill>
                          <a:srgbClr val="0033CC"/>
                        </a:solidFill>
                        <a:effectLst/>
                        <a:latin typeface="Arial" panose="020B0604020202020204" pitchFamily="34" charset="0"/>
                      </a:endParaRPr>
                    </a:p>
                  </a:txBody>
                  <a:tcPr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04783">
                <a:tc>
                  <a:txBody>
                    <a:bodyPr/>
                    <a:lstStyle>
                      <a:lvl1pPr>
                        <a:spcBef>
                          <a:spcPct val="20000"/>
                        </a:spcBef>
                        <a:defRPr sz="2800">
                          <a:solidFill>
                            <a:srgbClr val="0033CC"/>
                          </a:solidFill>
                          <a:latin typeface="Arial" panose="020B0604020202020204" pitchFamily="34" charset="0"/>
                        </a:defRPr>
                      </a:lvl1pPr>
                      <a:lvl2pPr>
                        <a:spcBef>
                          <a:spcPct val="20000"/>
                        </a:spcBef>
                        <a:defRPr sz="2400">
                          <a:solidFill>
                            <a:srgbClr val="0033CC"/>
                          </a:solidFill>
                          <a:latin typeface="Arial" panose="020B0604020202020204" pitchFamily="34" charset="0"/>
                        </a:defRPr>
                      </a:lvl2pPr>
                      <a:lvl3pPr>
                        <a:spcBef>
                          <a:spcPct val="20000"/>
                        </a:spcBef>
                        <a:defRPr sz="2000">
                          <a:solidFill>
                            <a:srgbClr val="0033CC"/>
                          </a:solidFill>
                          <a:latin typeface="Arial" panose="020B0604020202020204" pitchFamily="34" charset="0"/>
                        </a:defRPr>
                      </a:lvl3pPr>
                      <a:lvl4pPr>
                        <a:spcBef>
                          <a:spcPct val="20000"/>
                        </a:spcBef>
                        <a:defRPr>
                          <a:solidFill>
                            <a:srgbClr val="0033CC"/>
                          </a:solidFill>
                          <a:latin typeface="Arial" panose="020B0604020202020204" pitchFamily="34" charset="0"/>
                        </a:defRPr>
                      </a:lvl4pPr>
                      <a:lvl5pPr>
                        <a:spcBef>
                          <a:spcPct val="20000"/>
                        </a:spcBef>
                        <a:defRPr>
                          <a:solidFill>
                            <a:srgbClr val="0033CC"/>
                          </a:solidFill>
                          <a:latin typeface="Arial" panose="020B0604020202020204" pitchFamily="34" charset="0"/>
                        </a:defRPr>
                      </a:lvl5pPr>
                      <a:lvl6pPr fontAlgn="base">
                        <a:spcBef>
                          <a:spcPct val="20000"/>
                        </a:spcBef>
                        <a:spcAft>
                          <a:spcPct val="0"/>
                        </a:spcAft>
                        <a:defRPr>
                          <a:solidFill>
                            <a:srgbClr val="0033CC"/>
                          </a:solidFill>
                          <a:latin typeface="Arial" panose="020B0604020202020204" pitchFamily="34" charset="0"/>
                        </a:defRPr>
                      </a:lvl6pPr>
                      <a:lvl7pPr fontAlgn="base">
                        <a:spcBef>
                          <a:spcPct val="20000"/>
                        </a:spcBef>
                        <a:spcAft>
                          <a:spcPct val="0"/>
                        </a:spcAft>
                        <a:defRPr>
                          <a:solidFill>
                            <a:srgbClr val="0033CC"/>
                          </a:solidFill>
                          <a:latin typeface="Arial" panose="020B0604020202020204" pitchFamily="34" charset="0"/>
                        </a:defRPr>
                      </a:lvl7pPr>
                      <a:lvl8pPr fontAlgn="base">
                        <a:spcBef>
                          <a:spcPct val="20000"/>
                        </a:spcBef>
                        <a:spcAft>
                          <a:spcPct val="0"/>
                        </a:spcAft>
                        <a:defRPr>
                          <a:solidFill>
                            <a:srgbClr val="0033CC"/>
                          </a:solidFill>
                          <a:latin typeface="Arial" panose="020B0604020202020204" pitchFamily="34" charset="0"/>
                        </a:defRPr>
                      </a:lvl8pPr>
                      <a:lvl9pPr fontAlgn="base">
                        <a:spcBef>
                          <a:spcPct val="20000"/>
                        </a:spcBef>
                        <a:spcAft>
                          <a:spcPct val="0"/>
                        </a:spcAft>
                        <a:defRPr>
                          <a:solidFill>
                            <a:srgbClr val="0033CC"/>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fr-FR" altLang="en-US" sz="2000" b="0" i="0" u="none" strike="noStrike" cap="none" normalizeH="0" baseline="0">
                        <a:ln>
                          <a:noFill/>
                        </a:ln>
                        <a:solidFill>
                          <a:srgbClr val="0033CC"/>
                        </a:solidFill>
                        <a:effectLst/>
                        <a:latin typeface="Arial" panose="020B0604020202020204" pitchFamily="34" charset="0"/>
                      </a:endParaRPr>
                    </a:p>
                  </a:txBody>
                  <a:tcPr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04783">
                <a:tc>
                  <a:txBody>
                    <a:bodyPr/>
                    <a:lstStyle>
                      <a:lvl1pPr>
                        <a:spcBef>
                          <a:spcPct val="20000"/>
                        </a:spcBef>
                        <a:defRPr sz="2800">
                          <a:solidFill>
                            <a:srgbClr val="0033CC"/>
                          </a:solidFill>
                          <a:latin typeface="Arial" panose="020B0604020202020204" pitchFamily="34" charset="0"/>
                        </a:defRPr>
                      </a:lvl1pPr>
                      <a:lvl2pPr>
                        <a:spcBef>
                          <a:spcPct val="20000"/>
                        </a:spcBef>
                        <a:defRPr sz="2400">
                          <a:solidFill>
                            <a:srgbClr val="0033CC"/>
                          </a:solidFill>
                          <a:latin typeface="Arial" panose="020B0604020202020204" pitchFamily="34" charset="0"/>
                        </a:defRPr>
                      </a:lvl2pPr>
                      <a:lvl3pPr>
                        <a:spcBef>
                          <a:spcPct val="20000"/>
                        </a:spcBef>
                        <a:defRPr sz="2000">
                          <a:solidFill>
                            <a:srgbClr val="0033CC"/>
                          </a:solidFill>
                          <a:latin typeface="Arial" panose="020B0604020202020204" pitchFamily="34" charset="0"/>
                        </a:defRPr>
                      </a:lvl3pPr>
                      <a:lvl4pPr>
                        <a:spcBef>
                          <a:spcPct val="20000"/>
                        </a:spcBef>
                        <a:defRPr>
                          <a:solidFill>
                            <a:srgbClr val="0033CC"/>
                          </a:solidFill>
                          <a:latin typeface="Arial" panose="020B0604020202020204" pitchFamily="34" charset="0"/>
                        </a:defRPr>
                      </a:lvl4pPr>
                      <a:lvl5pPr>
                        <a:spcBef>
                          <a:spcPct val="20000"/>
                        </a:spcBef>
                        <a:defRPr>
                          <a:solidFill>
                            <a:srgbClr val="0033CC"/>
                          </a:solidFill>
                          <a:latin typeface="Arial" panose="020B0604020202020204" pitchFamily="34" charset="0"/>
                        </a:defRPr>
                      </a:lvl5pPr>
                      <a:lvl6pPr fontAlgn="base">
                        <a:spcBef>
                          <a:spcPct val="20000"/>
                        </a:spcBef>
                        <a:spcAft>
                          <a:spcPct val="0"/>
                        </a:spcAft>
                        <a:defRPr>
                          <a:solidFill>
                            <a:srgbClr val="0033CC"/>
                          </a:solidFill>
                          <a:latin typeface="Arial" panose="020B0604020202020204" pitchFamily="34" charset="0"/>
                        </a:defRPr>
                      </a:lvl6pPr>
                      <a:lvl7pPr fontAlgn="base">
                        <a:spcBef>
                          <a:spcPct val="20000"/>
                        </a:spcBef>
                        <a:spcAft>
                          <a:spcPct val="0"/>
                        </a:spcAft>
                        <a:defRPr>
                          <a:solidFill>
                            <a:srgbClr val="0033CC"/>
                          </a:solidFill>
                          <a:latin typeface="Arial" panose="020B0604020202020204" pitchFamily="34" charset="0"/>
                        </a:defRPr>
                      </a:lvl7pPr>
                      <a:lvl8pPr fontAlgn="base">
                        <a:spcBef>
                          <a:spcPct val="20000"/>
                        </a:spcBef>
                        <a:spcAft>
                          <a:spcPct val="0"/>
                        </a:spcAft>
                        <a:defRPr>
                          <a:solidFill>
                            <a:srgbClr val="0033CC"/>
                          </a:solidFill>
                          <a:latin typeface="Arial" panose="020B0604020202020204" pitchFamily="34" charset="0"/>
                        </a:defRPr>
                      </a:lvl8pPr>
                      <a:lvl9pPr fontAlgn="base">
                        <a:spcBef>
                          <a:spcPct val="20000"/>
                        </a:spcBef>
                        <a:spcAft>
                          <a:spcPct val="0"/>
                        </a:spcAft>
                        <a:defRPr>
                          <a:solidFill>
                            <a:srgbClr val="0033CC"/>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fr-FR" altLang="en-US" sz="2000" b="0" i="0" u="none" strike="noStrike" cap="none" normalizeH="0" baseline="0">
                        <a:ln>
                          <a:noFill/>
                        </a:ln>
                        <a:solidFill>
                          <a:srgbClr val="0033CC"/>
                        </a:solidFill>
                        <a:effectLst/>
                        <a:latin typeface="Arial" panose="020B0604020202020204" pitchFamily="34" charset="0"/>
                      </a:endParaRPr>
                    </a:p>
                  </a:txBody>
                  <a:tcPr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533370">
                <a:tc>
                  <a:txBody>
                    <a:bodyPr/>
                    <a:lstStyle>
                      <a:lvl1pPr>
                        <a:spcBef>
                          <a:spcPct val="20000"/>
                        </a:spcBef>
                        <a:defRPr sz="2800">
                          <a:solidFill>
                            <a:srgbClr val="0033CC"/>
                          </a:solidFill>
                          <a:latin typeface="Arial" panose="020B0604020202020204" pitchFamily="34" charset="0"/>
                        </a:defRPr>
                      </a:lvl1pPr>
                      <a:lvl2pPr>
                        <a:spcBef>
                          <a:spcPct val="20000"/>
                        </a:spcBef>
                        <a:defRPr sz="2400">
                          <a:solidFill>
                            <a:srgbClr val="0033CC"/>
                          </a:solidFill>
                          <a:latin typeface="Arial" panose="020B0604020202020204" pitchFamily="34" charset="0"/>
                        </a:defRPr>
                      </a:lvl2pPr>
                      <a:lvl3pPr>
                        <a:spcBef>
                          <a:spcPct val="20000"/>
                        </a:spcBef>
                        <a:defRPr sz="2000">
                          <a:solidFill>
                            <a:srgbClr val="0033CC"/>
                          </a:solidFill>
                          <a:latin typeface="Arial" panose="020B0604020202020204" pitchFamily="34" charset="0"/>
                        </a:defRPr>
                      </a:lvl3pPr>
                      <a:lvl4pPr>
                        <a:spcBef>
                          <a:spcPct val="20000"/>
                        </a:spcBef>
                        <a:defRPr>
                          <a:solidFill>
                            <a:srgbClr val="0033CC"/>
                          </a:solidFill>
                          <a:latin typeface="Arial" panose="020B0604020202020204" pitchFamily="34" charset="0"/>
                        </a:defRPr>
                      </a:lvl4pPr>
                      <a:lvl5pPr>
                        <a:spcBef>
                          <a:spcPct val="20000"/>
                        </a:spcBef>
                        <a:defRPr>
                          <a:solidFill>
                            <a:srgbClr val="0033CC"/>
                          </a:solidFill>
                          <a:latin typeface="Arial" panose="020B0604020202020204" pitchFamily="34" charset="0"/>
                        </a:defRPr>
                      </a:lvl5pPr>
                      <a:lvl6pPr fontAlgn="base">
                        <a:spcBef>
                          <a:spcPct val="20000"/>
                        </a:spcBef>
                        <a:spcAft>
                          <a:spcPct val="0"/>
                        </a:spcAft>
                        <a:defRPr>
                          <a:solidFill>
                            <a:srgbClr val="0033CC"/>
                          </a:solidFill>
                          <a:latin typeface="Arial" panose="020B0604020202020204" pitchFamily="34" charset="0"/>
                        </a:defRPr>
                      </a:lvl6pPr>
                      <a:lvl7pPr fontAlgn="base">
                        <a:spcBef>
                          <a:spcPct val="20000"/>
                        </a:spcBef>
                        <a:spcAft>
                          <a:spcPct val="0"/>
                        </a:spcAft>
                        <a:defRPr>
                          <a:solidFill>
                            <a:srgbClr val="0033CC"/>
                          </a:solidFill>
                          <a:latin typeface="Arial" panose="020B0604020202020204" pitchFamily="34" charset="0"/>
                        </a:defRPr>
                      </a:lvl7pPr>
                      <a:lvl8pPr fontAlgn="base">
                        <a:spcBef>
                          <a:spcPct val="20000"/>
                        </a:spcBef>
                        <a:spcAft>
                          <a:spcPct val="0"/>
                        </a:spcAft>
                        <a:defRPr>
                          <a:solidFill>
                            <a:srgbClr val="0033CC"/>
                          </a:solidFill>
                          <a:latin typeface="Arial" panose="020B0604020202020204" pitchFamily="34" charset="0"/>
                        </a:defRPr>
                      </a:lvl8pPr>
                      <a:lvl9pPr fontAlgn="base">
                        <a:spcBef>
                          <a:spcPct val="20000"/>
                        </a:spcBef>
                        <a:spcAft>
                          <a:spcPct val="0"/>
                        </a:spcAft>
                        <a:defRPr>
                          <a:solidFill>
                            <a:srgbClr val="0033CC"/>
                          </a:solidFill>
                          <a:latin typeface="Arial" panose="020B0604020202020204" pitchFamily="34" charset="0"/>
                        </a:defRPr>
                      </a:lvl9pPr>
                    </a:lstStyle>
                    <a:p>
                      <a:pPr marL="0" marR="0" lvl="0" indent="0" algn="ctr" defTabSz="914400" rtl="0" eaLnBrk="1" fontAlgn="base" latinLnBrk="0" hangingPunct="1">
                        <a:lnSpc>
                          <a:spcPct val="125000"/>
                        </a:lnSpc>
                        <a:spcBef>
                          <a:spcPct val="20000"/>
                        </a:spcBef>
                        <a:spcAft>
                          <a:spcPct val="0"/>
                        </a:spcAft>
                        <a:buClrTx/>
                        <a:buSzTx/>
                        <a:buFontTx/>
                        <a:buNone/>
                        <a:tabLst/>
                      </a:pPr>
                      <a:r>
                        <a:rPr kumimoji="0" lang="en-US" altLang="en-US" sz="2800" b="0" i="0" u="none" strike="noStrike" cap="none" normalizeH="0" baseline="0">
                          <a:ln>
                            <a:noFill/>
                          </a:ln>
                          <a:solidFill>
                            <a:srgbClr val="000066"/>
                          </a:solidFill>
                          <a:effectLst/>
                          <a:latin typeface="Arial" panose="020B0604020202020204" pitchFamily="34" charset="0"/>
                        </a:rPr>
                        <a:t>ABCD</a:t>
                      </a:r>
                    </a:p>
                  </a:txBody>
                  <a:tcPr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69696"/>
                    </a:solidFill>
                  </a:tcPr>
                </a:tc>
                <a:extLst>
                  <a:ext uri="{0D108BD9-81ED-4DB2-BD59-A6C34878D82A}">
                    <a16:rowId xmlns:a16="http://schemas.microsoft.com/office/drawing/2014/main" val="10009"/>
                  </a:ext>
                </a:extLst>
              </a:tr>
              <a:tr h="585642">
                <a:tc>
                  <a:txBody>
                    <a:bodyPr/>
                    <a:lstStyle>
                      <a:lvl1pPr>
                        <a:spcBef>
                          <a:spcPct val="20000"/>
                        </a:spcBef>
                        <a:defRPr sz="2800">
                          <a:solidFill>
                            <a:srgbClr val="0033CC"/>
                          </a:solidFill>
                          <a:latin typeface="Arial" panose="020B0604020202020204" pitchFamily="34" charset="0"/>
                        </a:defRPr>
                      </a:lvl1pPr>
                      <a:lvl2pPr>
                        <a:spcBef>
                          <a:spcPct val="20000"/>
                        </a:spcBef>
                        <a:defRPr sz="2400">
                          <a:solidFill>
                            <a:srgbClr val="0033CC"/>
                          </a:solidFill>
                          <a:latin typeface="Arial" panose="020B0604020202020204" pitchFamily="34" charset="0"/>
                        </a:defRPr>
                      </a:lvl2pPr>
                      <a:lvl3pPr>
                        <a:spcBef>
                          <a:spcPct val="20000"/>
                        </a:spcBef>
                        <a:defRPr sz="2000">
                          <a:solidFill>
                            <a:srgbClr val="0033CC"/>
                          </a:solidFill>
                          <a:latin typeface="Arial" panose="020B0604020202020204" pitchFamily="34" charset="0"/>
                        </a:defRPr>
                      </a:lvl3pPr>
                      <a:lvl4pPr>
                        <a:spcBef>
                          <a:spcPct val="20000"/>
                        </a:spcBef>
                        <a:defRPr>
                          <a:solidFill>
                            <a:srgbClr val="0033CC"/>
                          </a:solidFill>
                          <a:latin typeface="Arial" panose="020B0604020202020204" pitchFamily="34" charset="0"/>
                        </a:defRPr>
                      </a:lvl4pPr>
                      <a:lvl5pPr>
                        <a:spcBef>
                          <a:spcPct val="20000"/>
                        </a:spcBef>
                        <a:defRPr>
                          <a:solidFill>
                            <a:srgbClr val="0033CC"/>
                          </a:solidFill>
                          <a:latin typeface="Arial" panose="020B0604020202020204" pitchFamily="34" charset="0"/>
                        </a:defRPr>
                      </a:lvl5pPr>
                      <a:lvl6pPr fontAlgn="base">
                        <a:spcBef>
                          <a:spcPct val="20000"/>
                        </a:spcBef>
                        <a:spcAft>
                          <a:spcPct val="0"/>
                        </a:spcAft>
                        <a:defRPr>
                          <a:solidFill>
                            <a:srgbClr val="0033CC"/>
                          </a:solidFill>
                          <a:latin typeface="Arial" panose="020B0604020202020204" pitchFamily="34" charset="0"/>
                        </a:defRPr>
                      </a:lvl6pPr>
                      <a:lvl7pPr fontAlgn="base">
                        <a:spcBef>
                          <a:spcPct val="20000"/>
                        </a:spcBef>
                        <a:spcAft>
                          <a:spcPct val="0"/>
                        </a:spcAft>
                        <a:defRPr>
                          <a:solidFill>
                            <a:srgbClr val="0033CC"/>
                          </a:solidFill>
                          <a:latin typeface="Arial" panose="020B0604020202020204" pitchFamily="34" charset="0"/>
                        </a:defRPr>
                      </a:lvl7pPr>
                      <a:lvl8pPr fontAlgn="base">
                        <a:spcBef>
                          <a:spcPct val="20000"/>
                        </a:spcBef>
                        <a:spcAft>
                          <a:spcPct val="0"/>
                        </a:spcAft>
                        <a:defRPr>
                          <a:solidFill>
                            <a:srgbClr val="0033CC"/>
                          </a:solidFill>
                          <a:latin typeface="Arial" panose="020B0604020202020204" pitchFamily="34" charset="0"/>
                        </a:defRPr>
                      </a:lvl8pPr>
                      <a:lvl9pPr fontAlgn="base">
                        <a:spcBef>
                          <a:spcPct val="20000"/>
                        </a:spcBef>
                        <a:spcAft>
                          <a:spcPct val="0"/>
                        </a:spcAft>
                        <a:defRPr>
                          <a:solidFill>
                            <a:srgbClr val="0033CC"/>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fr-FR" altLang="en-US" sz="2000" b="0" i="0" u="none" strike="noStrike" cap="none" normalizeH="0" baseline="0">
                        <a:ln>
                          <a:noFill/>
                        </a:ln>
                        <a:solidFill>
                          <a:srgbClr val="0033CC"/>
                        </a:solidFill>
                        <a:effectLst/>
                        <a:latin typeface="Arial" panose="020B0604020202020204" pitchFamily="34" charset="0"/>
                      </a:endParaRPr>
                    </a:p>
                  </a:txBody>
                  <a:tcPr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04783">
                <a:tc>
                  <a:txBody>
                    <a:bodyPr/>
                    <a:lstStyle>
                      <a:lvl1pPr>
                        <a:spcBef>
                          <a:spcPct val="20000"/>
                        </a:spcBef>
                        <a:defRPr sz="2800">
                          <a:solidFill>
                            <a:srgbClr val="0033CC"/>
                          </a:solidFill>
                          <a:latin typeface="Arial" panose="020B0604020202020204" pitchFamily="34" charset="0"/>
                        </a:defRPr>
                      </a:lvl1pPr>
                      <a:lvl2pPr>
                        <a:spcBef>
                          <a:spcPct val="20000"/>
                        </a:spcBef>
                        <a:defRPr sz="2400">
                          <a:solidFill>
                            <a:srgbClr val="0033CC"/>
                          </a:solidFill>
                          <a:latin typeface="Arial" panose="020B0604020202020204" pitchFamily="34" charset="0"/>
                        </a:defRPr>
                      </a:lvl2pPr>
                      <a:lvl3pPr>
                        <a:spcBef>
                          <a:spcPct val="20000"/>
                        </a:spcBef>
                        <a:defRPr sz="2000">
                          <a:solidFill>
                            <a:srgbClr val="0033CC"/>
                          </a:solidFill>
                          <a:latin typeface="Arial" panose="020B0604020202020204" pitchFamily="34" charset="0"/>
                        </a:defRPr>
                      </a:lvl3pPr>
                      <a:lvl4pPr>
                        <a:spcBef>
                          <a:spcPct val="20000"/>
                        </a:spcBef>
                        <a:defRPr>
                          <a:solidFill>
                            <a:srgbClr val="0033CC"/>
                          </a:solidFill>
                          <a:latin typeface="Arial" panose="020B0604020202020204" pitchFamily="34" charset="0"/>
                        </a:defRPr>
                      </a:lvl4pPr>
                      <a:lvl5pPr>
                        <a:spcBef>
                          <a:spcPct val="20000"/>
                        </a:spcBef>
                        <a:defRPr>
                          <a:solidFill>
                            <a:srgbClr val="0033CC"/>
                          </a:solidFill>
                          <a:latin typeface="Arial" panose="020B0604020202020204" pitchFamily="34" charset="0"/>
                        </a:defRPr>
                      </a:lvl5pPr>
                      <a:lvl6pPr fontAlgn="base">
                        <a:spcBef>
                          <a:spcPct val="20000"/>
                        </a:spcBef>
                        <a:spcAft>
                          <a:spcPct val="0"/>
                        </a:spcAft>
                        <a:defRPr>
                          <a:solidFill>
                            <a:srgbClr val="0033CC"/>
                          </a:solidFill>
                          <a:latin typeface="Arial" panose="020B0604020202020204" pitchFamily="34" charset="0"/>
                        </a:defRPr>
                      </a:lvl6pPr>
                      <a:lvl7pPr fontAlgn="base">
                        <a:spcBef>
                          <a:spcPct val="20000"/>
                        </a:spcBef>
                        <a:spcAft>
                          <a:spcPct val="0"/>
                        </a:spcAft>
                        <a:defRPr>
                          <a:solidFill>
                            <a:srgbClr val="0033CC"/>
                          </a:solidFill>
                          <a:latin typeface="Arial" panose="020B0604020202020204" pitchFamily="34" charset="0"/>
                        </a:defRPr>
                      </a:lvl7pPr>
                      <a:lvl8pPr fontAlgn="base">
                        <a:spcBef>
                          <a:spcPct val="20000"/>
                        </a:spcBef>
                        <a:spcAft>
                          <a:spcPct val="0"/>
                        </a:spcAft>
                        <a:defRPr>
                          <a:solidFill>
                            <a:srgbClr val="0033CC"/>
                          </a:solidFill>
                          <a:latin typeface="Arial" panose="020B0604020202020204" pitchFamily="34" charset="0"/>
                        </a:defRPr>
                      </a:lvl8pPr>
                      <a:lvl9pPr fontAlgn="base">
                        <a:spcBef>
                          <a:spcPct val="20000"/>
                        </a:spcBef>
                        <a:spcAft>
                          <a:spcPct val="0"/>
                        </a:spcAft>
                        <a:defRPr>
                          <a:solidFill>
                            <a:srgbClr val="0033CC"/>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fr-FR" altLang="en-US" sz="2000" b="0" i="0" u="none" strike="noStrike" cap="none" normalizeH="0" baseline="0">
                        <a:ln>
                          <a:noFill/>
                        </a:ln>
                        <a:solidFill>
                          <a:srgbClr val="0033CC"/>
                        </a:solidFill>
                        <a:effectLst/>
                        <a:latin typeface="Arial" panose="020B0604020202020204" pitchFamily="34" charset="0"/>
                      </a:endParaRPr>
                    </a:p>
                  </a:txBody>
                  <a:tcPr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426696">
                <a:tc>
                  <a:txBody>
                    <a:bodyPr/>
                    <a:lstStyle>
                      <a:lvl1pPr>
                        <a:spcBef>
                          <a:spcPct val="20000"/>
                        </a:spcBef>
                        <a:defRPr sz="2800">
                          <a:solidFill>
                            <a:srgbClr val="0033CC"/>
                          </a:solidFill>
                          <a:latin typeface="Arial" panose="020B0604020202020204" pitchFamily="34" charset="0"/>
                        </a:defRPr>
                      </a:lvl1pPr>
                      <a:lvl2pPr>
                        <a:spcBef>
                          <a:spcPct val="20000"/>
                        </a:spcBef>
                        <a:defRPr sz="2400">
                          <a:solidFill>
                            <a:srgbClr val="0033CC"/>
                          </a:solidFill>
                          <a:latin typeface="Arial" panose="020B0604020202020204" pitchFamily="34" charset="0"/>
                        </a:defRPr>
                      </a:lvl2pPr>
                      <a:lvl3pPr>
                        <a:spcBef>
                          <a:spcPct val="20000"/>
                        </a:spcBef>
                        <a:defRPr sz="2000">
                          <a:solidFill>
                            <a:srgbClr val="0033CC"/>
                          </a:solidFill>
                          <a:latin typeface="Arial" panose="020B0604020202020204" pitchFamily="34" charset="0"/>
                        </a:defRPr>
                      </a:lvl3pPr>
                      <a:lvl4pPr>
                        <a:spcBef>
                          <a:spcPct val="20000"/>
                        </a:spcBef>
                        <a:defRPr>
                          <a:solidFill>
                            <a:srgbClr val="0033CC"/>
                          </a:solidFill>
                          <a:latin typeface="Arial" panose="020B0604020202020204" pitchFamily="34" charset="0"/>
                        </a:defRPr>
                      </a:lvl4pPr>
                      <a:lvl5pPr>
                        <a:spcBef>
                          <a:spcPct val="20000"/>
                        </a:spcBef>
                        <a:defRPr>
                          <a:solidFill>
                            <a:srgbClr val="0033CC"/>
                          </a:solidFill>
                          <a:latin typeface="Arial" panose="020B0604020202020204" pitchFamily="34" charset="0"/>
                        </a:defRPr>
                      </a:lvl5pPr>
                      <a:lvl6pPr fontAlgn="base">
                        <a:spcBef>
                          <a:spcPct val="20000"/>
                        </a:spcBef>
                        <a:spcAft>
                          <a:spcPct val="0"/>
                        </a:spcAft>
                        <a:defRPr>
                          <a:solidFill>
                            <a:srgbClr val="0033CC"/>
                          </a:solidFill>
                          <a:latin typeface="Arial" panose="020B0604020202020204" pitchFamily="34" charset="0"/>
                        </a:defRPr>
                      </a:lvl6pPr>
                      <a:lvl7pPr fontAlgn="base">
                        <a:spcBef>
                          <a:spcPct val="20000"/>
                        </a:spcBef>
                        <a:spcAft>
                          <a:spcPct val="0"/>
                        </a:spcAft>
                        <a:defRPr>
                          <a:solidFill>
                            <a:srgbClr val="0033CC"/>
                          </a:solidFill>
                          <a:latin typeface="Arial" panose="020B0604020202020204" pitchFamily="34" charset="0"/>
                        </a:defRPr>
                      </a:lvl7pPr>
                      <a:lvl8pPr fontAlgn="base">
                        <a:spcBef>
                          <a:spcPct val="20000"/>
                        </a:spcBef>
                        <a:spcAft>
                          <a:spcPct val="0"/>
                        </a:spcAft>
                        <a:defRPr>
                          <a:solidFill>
                            <a:srgbClr val="0033CC"/>
                          </a:solidFill>
                          <a:latin typeface="Arial" panose="020B0604020202020204" pitchFamily="34" charset="0"/>
                        </a:defRPr>
                      </a:lvl8pPr>
                      <a:lvl9pPr fontAlgn="base">
                        <a:spcBef>
                          <a:spcPct val="20000"/>
                        </a:spcBef>
                        <a:spcAft>
                          <a:spcPct val="0"/>
                        </a:spcAft>
                        <a:defRPr>
                          <a:solidFill>
                            <a:srgbClr val="0033CC"/>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rgbClr val="0033CC"/>
                          </a:solidFill>
                          <a:effectLst/>
                          <a:latin typeface="Arial" panose="020B0604020202020204" pitchFamily="34" charset="0"/>
                        </a:rPr>
                        <a:t>Bộ nhớ</a:t>
                      </a:r>
                    </a:p>
                  </a:txBody>
                  <a:tcPr marT="0" marB="0"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12"/>
                  </a:ext>
                </a:extLst>
              </a:tr>
            </a:tbl>
          </a:graphicData>
        </a:graphic>
      </p:graphicFrame>
      <p:sp>
        <p:nvSpPr>
          <p:cNvPr id="560163" name="Freeform 40"/>
          <p:cNvSpPr>
            <a:spLocks/>
          </p:cNvSpPr>
          <p:nvPr/>
        </p:nvSpPr>
        <p:spPr bwMode="auto">
          <a:xfrm>
            <a:off x="5334000" y="2209800"/>
            <a:ext cx="914400" cy="2362200"/>
          </a:xfrm>
          <a:custGeom>
            <a:avLst/>
            <a:gdLst>
              <a:gd name="T0" fmla="*/ 2147483646 w 984"/>
              <a:gd name="T1" fmla="*/ 2147483646 h 1488"/>
              <a:gd name="T2" fmla="*/ 2147483646 w 984"/>
              <a:gd name="T3" fmla="*/ 2147483646 h 1488"/>
              <a:gd name="T4" fmla="*/ 2147483646 w 984"/>
              <a:gd name="T5" fmla="*/ 2147483646 h 1488"/>
              <a:gd name="T6" fmla="*/ 2147483646 w 984"/>
              <a:gd name="T7" fmla="*/ 0 h 148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84" h="1488">
                <a:moveTo>
                  <a:pt x="984" y="1488"/>
                </a:moveTo>
                <a:cubicBezTo>
                  <a:pt x="672" y="1468"/>
                  <a:pt x="360" y="1448"/>
                  <a:pt x="216" y="1248"/>
                </a:cubicBezTo>
                <a:cubicBezTo>
                  <a:pt x="72" y="1048"/>
                  <a:pt x="0" y="496"/>
                  <a:pt x="120" y="288"/>
                </a:cubicBezTo>
                <a:cubicBezTo>
                  <a:pt x="240" y="80"/>
                  <a:pt x="588" y="40"/>
                  <a:pt x="936" y="0"/>
                </a:cubicBezTo>
              </a:path>
            </a:pathLst>
          </a:custGeom>
          <a:noFill/>
          <a:ln w="76200" cmpd="sng">
            <a:solidFill>
              <a:schemeClr val="bg2"/>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0164" name="Text Box 41"/>
          <p:cNvSpPr txBox="1">
            <a:spLocks noChangeArrowheads="1"/>
          </p:cNvSpPr>
          <p:nvPr/>
        </p:nvSpPr>
        <p:spPr bwMode="auto">
          <a:xfrm>
            <a:off x="7815263" y="2019300"/>
            <a:ext cx="1219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eaLnBrk="1" hangingPunct="1">
              <a:spcBef>
                <a:spcPct val="50000"/>
              </a:spcBef>
              <a:buFontTx/>
              <a:buNone/>
            </a:pPr>
            <a:r>
              <a:rPr lang="en-US" altLang="en-US" sz="2400" b="0">
                <a:solidFill>
                  <a:schemeClr val="accent2"/>
                </a:solidFill>
              </a:rPr>
              <a:t>ABCD</a:t>
            </a:r>
          </a:p>
        </p:txBody>
      </p:sp>
      <p:sp>
        <p:nvSpPr>
          <p:cNvPr id="560165" name="Text Box 42"/>
          <p:cNvSpPr txBox="1">
            <a:spLocks noChangeArrowheads="1"/>
          </p:cNvSpPr>
          <p:nvPr/>
        </p:nvSpPr>
        <p:spPr bwMode="auto">
          <a:xfrm>
            <a:off x="6324600" y="1600200"/>
            <a:ext cx="1447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algn="ctr" eaLnBrk="1" hangingPunct="1">
              <a:spcBef>
                <a:spcPct val="50000"/>
              </a:spcBef>
              <a:buFontTx/>
              <a:buNone/>
            </a:pPr>
            <a:r>
              <a:rPr lang="en-US" altLang="en-US" sz="2400" b="0">
                <a:solidFill>
                  <a:srgbClr val="996600"/>
                </a:solidFill>
              </a:rPr>
              <a:t>Biến nhớ</a:t>
            </a:r>
          </a:p>
        </p:txBody>
      </p:sp>
      <p:sp>
        <p:nvSpPr>
          <p:cNvPr id="560166" name="Text Box 43"/>
          <p:cNvSpPr txBox="1">
            <a:spLocks noChangeArrowheads="1"/>
          </p:cNvSpPr>
          <p:nvPr/>
        </p:nvSpPr>
        <p:spPr bwMode="auto">
          <a:xfrm>
            <a:off x="6048375" y="4876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algn="ctr" eaLnBrk="1" hangingPunct="1">
              <a:spcBef>
                <a:spcPct val="50000"/>
              </a:spcBef>
              <a:buFontTx/>
              <a:buNone/>
            </a:pPr>
            <a:r>
              <a:rPr lang="en-US" altLang="en-US" sz="2400" b="0">
                <a:solidFill>
                  <a:srgbClr val="996600"/>
                </a:solidFill>
              </a:rPr>
              <a:t>Biến con trỏ</a:t>
            </a:r>
          </a:p>
        </p:txBody>
      </p:sp>
      <p:sp>
        <p:nvSpPr>
          <p:cNvPr id="560167" name="Text Box 44"/>
          <p:cNvSpPr txBox="1">
            <a:spLocks noChangeArrowheads="1"/>
          </p:cNvSpPr>
          <p:nvPr/>
        </p:nvSpPr>
        <p:spPr bwMode="auto">
          <a:xfrm>
            <a:off x="7794625" y="4445000"/>
            <a:ext cx="1219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eaLnBrk="1" hangingPunct="1">
              <a:spcBef>
                <a:spcPct val="50000"/>
              </a:spcBef>
              <a:buFontTx/>
              <a:buNone/>
            </a:pPr>
            <a:r>
              <a:rPr lang="en-US" altLang="en-US" sz="2400" b="0">
                <a:solidFill>
                  <a:schemeClr val="accent2"/>
                </a:solidFill>
              </a:rPr>
              <a:t>EFCD</a:t>
            </a:r>
          </a:p>
        </p:txBody>
      </p:sp>
      <p:sp>
        <p:nvSpPr>
          <p:cNvPr id="560168" name="Text Box 45"/>
          <p:cNvSpPr txBox="1">
            <a:spLocks noChangeArrowheads="1"/>
          </p:cNvSpPr>
          <p:nvPr/>
        </p:nvSpPr>
        <p:spPr bwMode="auto">
          <a:xfrm>
            <a:off x="7848600" y="5410200"/>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eaLnBrk="1" hangingPunct="1">
              <a:spcBef>
                <a:spcPct val="50000"/>
              </a:spcBef>
              <a:buFontTx/>
              <a:buNone/>
            </a:pPr>
            <a:r>
              <a:rPr lang="en-US" altLang="en-US" sz="2400" b="0">
                <a:solidFill>
                  <a:schemeClr val="accent2"/>
                </a:solidFill>
              </a:rPr>
              <a:t>FFFF</a:t>
            </a:r>
          </a:p>
        </p:txBody>
      </p:sp>
      <p:sp>
        <p:nvSpPr>
          <p:cNvPr id="560169" name="Text Box 46"/>
          <p:cNvSpPr txBox="1">
            <a:spLocks noChangeArrowheads="1"/>
          </p:cNvSpPr>
          <p:nvPr/>
        </p:nvSpPr>
        <p:spPr bwMode="auto">
          <a:xfrm>
            <a:off x="7848600" y="1066800"/>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eaLnBrk="1" hangingPunct="1">
              <a:spcBef>
                <a:spcPct val="50000"/>
              </a:spcBef>
              <a:buFontTx/>
              <a:buNone/>
            </a:pPr>
            <a:r>
              <a:rPr lang="en-US" altLang="en-US" sz="2400" b="0">
                <a:solidFill>
                  <a:schemeClr val="accent2"/>
                </a:solidFill>
              </a:rPr>
              <a:t>0000</a:t>
            </a:r>
          </a:p>
        </p:txBody>
      </p:sp>
      <p:sp>
        <p:nvSpPr>
          <p:cNvPr id="2" name="Slide Number Placeholder 1">
            <a:extLst>
              <a:ext uri="{FF2B5EF4-FFF2-40B4-BE49-F238E27FC236}">
                <a16:creationId xmlns:a16="http://schemas.microsoft.com/office/drawing/2014/main" id="{2CC256E2-E943-4A63-A508-995A3899D286}"/>
              </a:ext>
            </a:extLst>
          </p:cNvPr>
          <p:cNvSpPr>
            <a:spLocks noGrp="1"/>
          </p:cNvSpPr>
          <p:nvPr>
            <p:ph type="sldNum" sz="quarter" idx="11"/>
          </p:nvPr>
        </p:nvSpPr>
        <p:spPr/>
        <p:txBody>
          <a:bodyPr/>
          <a:lstStyle/>
          <a:p>
            <a:pPr>
              <a:defRPr/>
            </a:pPr>
            <a:fld id="{357B2D8B-8389-406E-B170-89B239DA1C51}" type="slidenum">
              <a:rPr lang="en-US" altLang="en-US" smtClean="0"/>
              <a:pPr>
                <a:defRPr/>
              </a:pPr>
              <a:t>61</a:t>
            </a:fld>
            <a:endParaRPr lang="en-US" alt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1156" name="Rectangle 3"/>
          <p:cNvSpPr>
            <a:spLocks noGrp="1" noChangeArrowheads="1"/>
          </p:cNvSpPr>
          <p:nvPr>
            <p:ph type="title"/>
          </p:nvPr>
        </p:nvSpPr>
        <p:spPr>
          <a:xfrm>
            <a:off x="228600" y="122237"/>
            <a:ext cx="8534400" cy="944563"/>
          </a:xfrm>
        </p:spPr>
        <p:txBody>
          <a:bodyPr/>
          <a:lstStyle/>
          <a:p>
            <a:r>
              <a:rPr lang="en-US" altLang="en-US"/>
              <a:t>Con trỏ </a:t>
            </a:r>
            <a:r>
              <a:rPr lang="en-US" altLang="en-US">
                <a:sym typeface="Symbol" panose="05050102010706020507" pitchFamily="18" charset="2"/>
              </a:rPr>
              <a:t></a:t>
            </a:r>
            <a:r>
              <a:rPr lang="en-US" altLang="en-US"/>
              <a:t>Khai báo</a:t>
            </a:r>
          </a:p>
        </p:txBody>
      </p:sp>
      <p:sp>
        <p:nvSpPr>
          <p:cNvPr id="964610" name="Rectangle 2"/>
          <p:cNvSpPr>
            <a:spLocks noGrp="1" noChangeArrowheads="1"/>
          </p:cNvSpPr>
          <p:nvPr>
            <p:ph idx="1"/>
          </p:nvPr>
        </p:nvSpPr>
        <p:spPr>
          <a:xfrm>
            <a:off x="228600" y="1143000"/>
            <a:ext cx="8534400" cy="5033963"/>
          </a:xfrm>
        </p:spPr>
        <p:txBody>
          <a:bodyPr/>
          <a:lstStyle/>
          <a:p>
            <a:r>
              <a:rPr lang="en-US" altLang="en-US"/>
              <a:t>Tên: Tên của một biến con trỏ</a:t>
            </a:r>
          </a:p>
          <a:p>
            <a:r>
              <a:rPr lang="en-US" altLang="en-US"/>
              <a:t>Kiểu: Kiểu của biến mà con trỏ “Tên” trỏ tới</a:t>
            </a:r>
          </a:p>
          <a:p>
            <a:pPr lvl="1"/>
            <a:r>
              <a:rPr lang="en-US" altLang="en-US"/>
              <a:t>Giá trị của con trỏ có thể thay đổi được</a:t>
            </a:r>
          </a:p>
          <a:p>
            <a:pPr lvl="2"/>
            <a:r>
              <a:rPr lang="en-US" altLang="en-US"/>
              <a:t>Trỏ tới các biến khác nhau, có cùng kiểu</a:t>
            </a:r>
          </a:p>
          <a:p>
            <a:pPr lvl="1"/>
            <a:r>
              <a:rPr lang="en-US" altLang="en-US"/>
              <a:t>Kiểu biến mà con trỏ trỏ tới không thay đổi được</a:t>
            </a:r>
          </a:p>
          <a:p>
            <a:pPr lvl="2"/>
            <a:r>
              <a:rPr lang="en-US" altLang="en-US"/>
              <a:t>Muốn thay đổi phải thực hiện “ép kiểu”</a:t>
            </a:r>
          </a:p>
          <a:p>
            <a:r>
              <a:rPr lang="en-US" altLang="en-US"/>
              <a:t>Ví dụ:</a:t>
            </a:r>
          </a:p>
          <a:p>
            <a:pPr lvl="2"/>
            <a:r>
              <a:rPr lang="en-US" altLang="en-US"/>
              <a:t>int * pi;     //Con trỏ, trỏ tới một biến kiểu nguyên</a:t>
            </a:r>
          </a:p>
          <a:p>
            <a:pPr lvl="2"/>
            <a:r>
              <a:rPr lang="en-US" altLang="en-US"/>
              <a:t>char * pc; //Con trỏ, trỏ tới một biến kiểu ký tự</a:t>
            </a:r>
          </a:p>
        </p:txBody>
      </p:sp>
      <p:sp>
        <p:nvSpPr>
          <p:cNvPr id="561158" name="Text Box 8"/>
          <p:cNvSpPr txBox="1">
            <a:spLocks noChangeArrowheads="1"/>
          </p:cNvSpPr>
          <p:nvPr/>
        </p:nvSpPr>
        <p:spPr bwMode="auto">
          <a:xfrm>
            <a:off x="4984812" y="238919"/>
            <a:ext cx="3962400" cy="711200"/>
          </a:xfrm>
          <a:prstGeom prst="rect">
            <a:avLst/>
          </a:prstGeom>
          <a:noFill/>
          <a:ln w="9525">
            <a:solidFill>
              <a:srgbClr val="0000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algn="ctr" eaLnBrk="1" hangingPunct="1">
              <a:spcBef>
                <a:spcPct val="50000"/>
              </a:spcBef>
              <a:buFontTx/>
              <a:buNone/>
            </a:pPr>
            <a:r>
              <a:rPr lang="en-US" altLang="en-US" b="0">
                <a:solidFill>
                  <a:srgbClr val="000066"/>
                </a:solidFill>
              </a:rPr>
              <a:t>Kiểu  </a:t>
            </a:r>
            <a:r>
              <a:rPr lang="en-US" altLang="en-US" sz="4000">
                <a:solidFill>
                  <a:srgbClr val="000066"/>
                </a:solidFill>
              </a:rPr>
              <a:t>*</a:t>
            </a:r>
            <a:r>
              <a:rPr lang="en-US" altLang="en-US" b="0">
                <a:solidFill>
                  <a:srgbClr val="000066"/>
                </a:solidFill>
              </a:rPr>
              <a:t>  Tên;</a:t>
            </a:r>
          </a:p>
        </p:txBody>
      </p:sp>
      <p:sp>
        <p:nvSpPr>
          <p:cNvPr id="2" name="Slide Number Placeholder 1">
            <a:extLst>
              <a:ext uri="{FF2B5EF4-FFF2-40B4-BE49-F238E27FC236}">
                <a16:creationId xmlns:a16="http://schemas.microsoft.com/office/drawing/2014/main" id="{F9C2BA68-03BB-4C62-B23F-A0D24F402556}"/>
              </a:ext>
            </a:extLst>
          </p:cNvPr>
          <p:cNvSpPr>
            <a:spLocks noGrp="1"/>
          </p:cNvSpPr>
          <p:nvPr>
            <p:ph type="sldNum" sz="quarter" idx="12"/>
          </p:nvPr>
        </p:nvSpPr>
        <p:spPr/>
        <p:txBody>
          <a:bodyPr/>
          <a:lstStyle/>
          <a:p>
            <a:pPr>
              <a:defRPr/>
            </a:pPr>
            <a:fld id="{433BCE07-93B6-431C-B811-61266185107F}" type="slidenum">
              <a:rPr lang="en-US" altLang="en-US" smtClean="0"/>
              <a:pPr>
                <a:defRPr/>
              </a:pPr>
              <a:t>62</a:t>
            </a:fld>
            <a:endParaRPr lang="en-US" alt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180" name="Rectangle 3"/>
          <p:cNvSpPr>
            <a:spLocks noGrp="1" noChangeArrowheads="1"/>
          </p:cNvSpPr>
          <p:nvPr>
            <p:ph type="title"/>
          </p:nvPr>
        </p:nvSpPr>
        <p:spPr>
          <a:xfrm>
            <a:off x="228600" y="122237"/>
            <a:ext cx="8534400" cy="944563"/>
          </a:xfrm>
        </p:spPr>
        <p:txBody>
          <a:bodyPr/>
          <a:lstStyle/>
          <a:p>
            <a:r>
              <a:rPr lang="en-US" altLang="en-US"/>
              <a:t>Toán tử địa chỉ (&amp;)</a:t>
            </a:r>
          </a:p>
        </p:txBody>
      </p:sp>
      <p:sp>
        <p:nvSpPr>
          <p:cNvPr id="965634" name="Rectangle 2"/>
          <p:cNvSpPr>
            <a:spLocks noGrp="1" noChangeArrowheads="1"/>
          </p:cNvSpPr>
          <p:nvPr>
            <p:ph idx="1"/>
          </p:nvPr>
        </p:nvSpPr>
        <p:spPr>
          <a:xfrm>
            <a:off x="228600" y="1143000"/>
            <a:ext cx="5334000" cy="5033963"/>
          </a:xfrm>
          <a:noFill/>
        </p:spPr>
        <p:txBody>
          <a:bodyPr lIns="0" rIns="0"/>
          <a:lstStyle/>
          <a:p>
            <a:r>
              <a:rPr lang="en-US" altLang="en-US" dirty="0" err="1"/>
              <a:t>Ký</a:t>
            </a:r>
            <a:r>
              <a:rPr lang="en-US" altLang="en-US" dirty="0"/>
              <a:t> </a:t>
            </a:r>
            <a:r>
              <a:rPr lang="en-US" altLang="en-US" dirty="0" err="1"/>
              <a:t>hiệu</a:t>
            </a:r>
            <a:r>
              <a:rPr lang="en-US" altLang="en-US" dirty="0"/>
              <a:t>: &amp;</a:t>
            </a:r>
          </a:p>
          <a:p>
            <a:r>
              <a:rPr lang="en-US" altLang="en-US" dirty="0" err="1"/>
              <a:t>Là</a:t>
            </a:r>
            <a:r>
              <a:rPr lang="en-US" altLang="en-US" dirty="0"/>
              <a:t> </a:t>
            </a:r>
            <a:r>
              <a:rPr lang="en-US" altLang="en-US" dirty="0" err="1"/>
              <a:t>toán</a:t>
            </a:r>
            <a:r>
              <a:rPr lang="en-US" altLang="en-US" dirty="0"/>
              <a:t> </a:t>
            </a:r>
            <a:r>
              <a:rPr lang="en-US" altLang="en-US" dirty="0" err="1"/>
              <a:t>tử</a:t>
            </a:r>
            <a:r>
              <a:rPr lang="en-US" altLang="en-US" dirty="0"/>
              <a:t> </a:t>
            </a:r>
            <a:r>
              <a:rPr lang="en-US" altLang="en-US" dirty="0" err="1"/>
              <a:t>một</a:t>
            </a:r>
            <a:r>
              <a:rPr lang="en-US" altLang="en-US" dirty="0"/>
              <a:t> </a:t>
            </a:r>
            <a:r>
              <a:rPr lang="en-US" altLang="en-US" dirty="0" err="1"/>
              <a:t>ngôi</a:t>
            </a:r>
            <a:r>
              <a:rPr lang="en-US" altLang="en-US" dirty="0"/>
              <a:t>, </a:t>
            </a:r>
            <a:r>
              <a:rPr lang="en-US" altLang="en-US" dirty="0" err="1"/>
              <a:t>trả</a:t>
            </a:r>
            <a:r>
              <a:rPr lang="en-US" altLang="en-US" dirty="0"/>
              <a:t> </a:t>
            </a:r>
            <a:r>
              <a:rPr lang="en-US" altLang="en-US" dirty="0" err="1"/>
              <a:t>về</a:t>
            </a:r>
            <a:r>
              <a:rPr lang="en-US" altLang="en-US" dirty="0"/>
              <a:t> </a:t>
            </a:r>
            <a:r>
              <a:rPr lang="en-US" altLang="en-US" dirty="0" err="1"/>
              <a:t>địa</a:t>
            </a:r>
            <a:r>
              <a:rPr lang="en-US" altLang="en-US" dirty="0"/>
              <a:t> </a:t>
            </a:r>
            <a:r>
              <a:rPr lang="en-US" altLang="en-US" dirty="0" err="1"/>
              <a:t>chỉ</a:t>
            </a:r>
            <a:r>
              <a:rPr lang="en-US" altLang="en-US" dirty="0"/>
              <a:t> </a:t>
            </a:r>
            <a:r>
              <a:rPr lang="en-US" altLang="en-US" dirty="0" err="1"/>
              <a:t>của</a:t>
            </a:r>
            <a:r>
              <a:rPr lang="en-US" altLang="en-US" dirty="0"/>
              <a:t> </a:t>
            </a:r>
            <a:r>
              <a:rPr lang="en-US" altLang="en-US" dirty="0" err="1"/>
              <a:t>biến</a:t>
            </a:r>
            <a:endParaRPr lang="en-US" altLang="en-US" dirty="0"/>
          </a:p>
          <a:p>
            <a:pPr marL="457200" lvl="1" indent="0">
              <a:buNone/>
            </a:pPr>
            <a:r>
              <a:rPr lang="en-US" altLang="en-US" dirty="0" err="1"/>
              <a:t>Địa</a:t>
            </a:r>
            <a:r>
              <a:rPr lang="en-US" altLang="en-US" dirty="0"/>
              <a:t> </a:t>
            </a:r>
            <a:r>
              <a:rPr lang="en-US" altLang="en-US" dirty="0" err="1"/>
              <a:t>chỉ</a:t>
            </a:r>
            <a:r>
              <a:rPr lang="en-US" altLang="en-US" dirty="0"/>
              <a:t> </a:t>
            </a:r>
            <a:r>
              <a:rPr lang="en-US" altLang="en-US" dirty="0" err="1"/>
              <a:t>biến</a:t>
            </a:r>
            <a:r>
              <a:rPr lang="en-US" altLang="en-US" dirty="0"/>
              <a:t> </a:t>
            </a:r>
            <a:r>
              <a:rPr lang="en-US" altLang="en-US" dirty="0" err="1"/>
              <a:t>có</a:t>
            </a:r>
            <a:r>
              <a:rPr lang="en-US" altLang="en-US" dirty="0"/>
              <a:t> </a:t>
            </a:r>
            <a:r>
              <a:rPr lang="en-US" altLang="en-US" dirty="0" err="1"/>
              <a:t>thể</a:t>
            </a:r>
            <a:r>
              <a:rPr lang="en-US" altLang="en-US" dirty="0"/>
              <a:t> </a:t>
            </a:r>
            <a:r>
              <a:rPr lang="en-US" altLang="en-US" dirty="0" err="1"/>
              <a:t>được</a:t>
            </a:r>
            <a:r>
              <a:rPr lang="en-US" altLang="en-US" dirty="0"/>
              <a:t> </a:t>
            </a:r>
            <a:r>
              <a:rPr lang="en-US" altLang="en-US" dirty="0" err="1"/>
              <a:t>gán</a:t>
            </a:r>
            <a:r>
              <a:rPr lang="en-US" altLang="en-US" dirty="0"/>
              <a:t> </a:t>
            </a:r>
            <a:r>
              <a:rPr lang="en-US" altLang="en-US" dirty="0" err="1"/>
              <a:t>cho</a:t>
            </a:r>
            <a:r>
              <a:rPr lang="en-US" altLang="en-US" dirty="0"/>
              <a:t> </a:t>
            </a:r>
            <a:r>
              <a:rPr lang="en-US" altLang="en-US" dirty="0" err="1"/>
              <a:t>một</a:t>
            </a:r>
            <a:r>
              <a:rPr lang="en-US" altLang="en-US" dirty="0"/>
              <a:t> con </a:t>
            </a:r>
            <a:r>
              <a:rPr lang="en-US" altLang="en-US" dirty="0" err="1"/>
              <a:t>trỏ</a:t>
            </a:r>
            <a:r>
              <a:rPr lang="en-US" altLang="en-US" dirty="0"/>
              <a:t>, </a:t>
            </a:r>
            <a:r>
              <a:rPr lang="en-US" altLang="en-US" dirty="0" err="1"/>
              <a:t>trỏ</a:t>
            </a:r>
            <a:r>
              <a:rPr lang="en-US" altLang="en-US" dirty="0"/>
              <a:t> </a:t>
            </a:r>
            <a:r>
              <a:rPr lang="en-US" altLang="en-US" dirty="0" err="1"/>
              <a:t>tới</a:t>
            </a:r>
            <a:r>
              <a:rPr lang="en-US" altLang="en-US" dirty="0"/>
              <a:t> </a:t>
            </a:r>
            <a:r>
              <a:rPr lang="en-US" altLang="en-US" dirty="0" err="1"/>
              <a:t>đối</a:t>
            </a:r>
            <a:r>
              <a:rPr lang="en-US" altLang="en-US" dirty="0"/>
              <a:t> </a:t>
            </a:r>
            <a:r>
              <a:rPr lang="en-US" altLang="en-US" dirty="0" err="1"/>
              <a:t>tượng</a:t>
            </a:r>
            <a:r>
              <a:rPr lang="en-US" altLang="en-US" dirty="0"/>
              <a:t> </a:t>
            </a:r>
            <a:r>
              <a:rPr lang="en-US" altLang="en-US" dirty="0" err="1"/>
              <a:t>cùng</a:t>
            </a:r>
            <a:r>
              <a:rPr lang="en-US" altLang="en-US" dirty="0"/>
              <a:t> </a:t>
            </a:r>
            <a:r>
              <a:rPr lang="en-US" altLang="en-US" dirty="0" err="1"/>
              <a:t>kiểu</a:t>
            </a:r>
            <a:endParaRPr lang="en-US" altLang="en-US" dirty="0"/>
          </a:p>
          <a:p>
            <a:r>
              <a:rPr lang="en-US" altLang="en-US" dirty="0" err="1"/>
              <a:t>Ví</a:t>
            </a:r>
            <a:r>
              <a:rPr lang="en-US" altLang="en-US" dirty="0"/>
              <a:t> </a:t>
            </a:r>
            <a:r>
              <a:rPr lang="en-US" altLang="en-US" dirty="0" err="1"/>
              <a:t>dụ</a:t>
            </a:r>
            <a:endParaRPr lang="en-US" altLang="en-US" dirty="0"/>
          </a:p>
          <a:p>
            <a:pPr marL="0" indent="0">
              <a:buNone/>
            </a:pPr>
            <a:r>
              <a:rPr lang="en-US" altLang="en-US" dirty="0"/>
              <a:t>	</a:t>
            </a:r>
            <a:r>
              <a:rPr lang="vi-VN" altLang="en-US" dirty="0" err="1"/>
              <a:t>short</a:t>
            </a:r>
            <a:r>
              <a:rPr lang="vi-VN" altLang="en-US" dirty="0"/>
              <a:t> </a:t>
            </a:r>
            <a:r>
              <a:rPr lang="en-US" altLang="en-US" dirty="0"/>
              <a:t>int N; // &amp;N</a:t>
            </a:r>
            <a:r>
              <a:rPr lang="en-US" altLang="en-US" dirty="0">
                <a:sym typeface="Symbol" panose="05050102010706020507" pitchFamily="18" charset="2"/>
              </a:rPr>
              <a:t></a:t>
            </a:r>
            <a:r>
              <a:rPr lang="en-US" altLang="en-US" dirty="0"/>
              <a:t> ABCD</a:t>
            </a:r>
          </a:p>
          <a:p>
            <a:pPr marL="0" indent="0">
              <a:buNone/>
            </a:pPr>
            <a:r>
              <a:rPr lang="en-US" altLang="en-US" dirty="0"/>
              <a:t>	</a:t>
            </a:r>
            <a:r>
              <a:rPr lang="vi-VN" altLang="en-US" dirty="0" err="1"/>
              <a:t>short</a:t>
            </a:r>
            <a:r>
              <a:rPr lang="vi-VN" altLang="en-US" dirty="0"/>
              <a:t> </a:t>
            </a:r>
            <a:r>
              <a:rPr lang="en-US" altLang="en-US" dirty="0"/>
              <a:t>int *pi;</a:t>
            </a:r>
          </a:p>
          <a:p>
            <a:pPr marL="0" indent="0">
              <a:buNone/>
            </a:pPr>
            <a:r>
              <a:rPr lang="en-US" altLang="en-US" dirty="0"/>
              <a:t>	pi = &amp;N; // </a:t>
            </a:r>
            <a:r>
              <a:rPr lang="en-US" altLang="en-US" dirty="0" err="1"/>
              <a:t>pi</a:t>
            </a:r>
            <a:r>
              <a:rPr lang="en-US" altLang="en-US" dirty="0" err="1">
                <a:sym typeface="Symbol" panose="05050102010706020507" pitchFamily="18" charset="2"/>
              </a:rPr>
              <a:t>ABCD</a:t>
            </a:r>
            <a:r>
              <a:rPr lang="en-US" altLang="en-US" dirty="0"/>
              <a:t>	</a:t>
            </a:r>
            <a:endParaRPr lang="en-US" altLang="en-US" dirty="0">
              <a:sym typeface="Symbol" panose="05050102010706020507" pitchFamily="18" charset="2"/>
            </a:endParaRPr>
          </a:p>
        </p:txBody>
      </p:sp>
      <p:graphicFrame>
        <p:nvGraphicFramePr>
          <p:cNvPr id="965640" name="Group 8"/>
          <p:cNvGraphicFramePr>
            <a:graphicFrameLocks noGrp="1"/>
          </p:cNvGraphicFramePr>
          <p:nvPr/>
        </p:nvGraphicFramePr>
        <p:xfrm>
          <a:off x="6426200" y="1143000"/>
          <a:ext cx="1676400" cy="5083321"/>
        </p:xfrm>
        <a:graphic>
          <a:graphicData uri="http://schemas.openxmlformats.org/drawingml/2006/table">
            <a:tbl>
              <a:tblPr/>
              <a:tblGrid>
                <a:gridCol w="1676400">
                  <a:extLst>
                    <a:ext uri="{9D8B030D-6E8A-4147-A177-3AD203B41FA5}">
                      <a16:colId xmlns:a16="http://schemas.microsoft.com/office/drawing/2014/main" val="20000"/>
                    </a:ext>
                  </a:extLst>
                </a:gridCol>
              </a:tblGrid>
              <a:tr h="304783">
                <a:tc>
                  <a:txBody>
                    <a:bodyPr/>
                    <a:lstStyle>
                      <a:lvl1pPr>
                        <a:spcBef>
                          <a:spcPct val="20000"/>
                        </a:spcBef>
                        <a:defRPr sz="2800">
                          <a:solidFill>
                            <a:srgbClr val="0033CC"/>
                          </a:solidFill>
                          <a:latin typeface="Arial" panose="020B0604020202020204" pitchFamily="34" charset="0"/>
                        </a:defRPr>
                      </a:lvl1pPr>
                      <a:lvl2pPr>
                        <a:spcBef>
                          <a:spcPct val="20000"/>
                        </a:spcBef>
                        <a:defRPr sz="2400">
                          <a:solidFill>
                            <a:srgbClr val="0033CC"/>
                          </a:solidFill>
                          <a:latin typeface="Arial" panose="020B0604020202020204" pitchFamily="34" charset="0"/>
                        </a:defRPr>
                      </a:lvl2pPr>
                      <a:lvl3pPr>
                        <a:spcBef>
                          <a:spcPct val="20000"/>
                        </a:spcBef>
                        <a:defRPr sz="2000">
                          <a:solidFill>
                            <a:srgbClr val="0033CC"/>
                          </a:solidFill>
                          <a:latin typeface="Arial" panose="020B0604020202020204" pitchFamily="34" charset="0"/>
                        </a:defRPr>
                      </a:lvl3pPr>
                      <a:lvl4pPr>
                        <a:spcBef>
                          <a:spcPct val="20000"/>
                        </a:spcBef>
                        <a:defRPr>
                          <a:solidFill>
                            <a:srgbClr val="0033CC"/>
                          </a:solidFill>
                          <a:latin typeface="Arial" panose="020B0604020202020204" pitchFamily="34" charset="0"/>
                        </a:defRPr>
                      </a:lvl4pPr>
                      <a:lvl5pPr>
                        <a:spcBef>
                          <a:spcPct val="20000"/>
                        </a:spcBef>
                        <a:defRPr>
                          <a:solidFill>
                            <a:srgbClr val="0033CC"/>
                          </a:solidFill>
                          <a:latin typeface="Arial" panose="020B0604020202020204" pitchFamily="34" charset="0"/>
                        </a:defRPr>
                      </a:lvl5pPr>
                      <a:lvl6pPr fontAlgn="base">
                        <a:spcBef>
                          <a:spcPct val="20000"/>
                        </a:spcBef>
                        <a:spcAft>
                          <a:spcPct val="0"/>
                        </a:spcAft>
                        <a:defRPr>
                          <a:solidFill>
                            <a:srgbClr val="0033CC"/>
                          </a:solidFill>
                          <a:latin typeface="Arial" panose="020B0604020202020204" pitchFamily="34" charset="0"/>
                        </a:defRPr>
                      </a:lvl6pPr>
                      <a:lvl7pPr fontAlgn="base">
                        <a:spcBef>
                          <a:spcPct val="20000"/>
                        </a:spcBef>
                        <a:spcAft>
                          <a:spcPct val="0"/>
                        </a:spcAft>
                        <a:defRPr>
                          <a:solidFill>
                            <a:srgbClr val="0033CC"/>
                          </a:solidFill>
                          <a:latin typeface="Arial" panose="020B0604020202020204" pitchFamily="34" charset="0"/>
                        </a:defRPr>
                      </a:lvl7pPr>
                      <a:lvl8pPr fontAlgn="base">
                        <a:spcBef>
                          <a:spcPct val="20000"/>
                        </a:spcBef>
                        <a:spcAft>
                          <a:spcPct val="0"/>
                        </a:spcAft>
                        <a:defRPr>
                          <a:solidFill>
                            <a:srgbClr val="0033CC"/>
                          </a:solidFill>
                          <a:latin typeface="Arial" panose="020B0604020202020204" pitchFamily="34" charset="0"/>
                        </a:defRPr>
                      </a:lvl8pPr>
                      <a:lvl9pPr fontAlgn="base">
                        <a:spcBef>
                          <a:spcPct val="20000"/>
                        </a:spcBef>
                        <a:spcAft>
                          <a:spcPct val="0"/>
                        </a:spcAft>
                        <a:defRPr>
                          <a:solidFill>
                            <a:srgbClr val="0033CC"/>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fr-FR" altLang="en-US" sz="2000" b="0" i="0" u="none" strike="noStrike" cap="none" normalizeH="0" baseline="0">
                        <a:ln>
                          <a:noFill/>
                        </a:ln>
                        <a:solidFill>
                          <a:srgbClr val="0033CC"/>
                        </a:solidFill>
                        <a:effectLst/>
                        <a:latin typeface="Arial" panose="020B0604020202020204" pitchFamily="34" charset="0"/>
                      </a:endParaRPr>
                    </a:p>
                  </a:txBody>
                  <a:tcPr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85642">
                <a:tc>
                  <a:txBody>
                    <a:bodyPr/>
                    <a:lstStyle>
                      <a:lvl1pPr>
                        <a:spcBef>
                          <a:spcPct val="20000"/>
                        </a:spcBef>
                        <a:defRPr sz="2800">
                          <a:solidFill>
                            <a:srgbClr val="0033CC"/>
                          </a:solidFill>
                          <a:latin typeface="Arial" panose="020B0604020202020204" pitchFamily="34" charset="0"/>
                        </a:defRPr>
                      </a:lvl1pPr>
                      <a:lvl2pPr>
                        <a:spcBef>
                          <a:spcPct val="20000"/>
                        </a:spcBef>
                        <a:defRPr sz="2400">
                          <a:solidFill>
                            <a:srgbClr val="0033CC"/>
                          </a:solidFill>
                          <a:latin typeface="Arial" panose="020B0604020202020204" pitchFamily="34" charset="0"/>
                        </a:defRPr>
                      </a:lvl2pPr>
                      <a:lvl3pPr>
                        <a:spcBef>
                          <a:spcPct val="20000"/>
                        </a:spcBef>
                        <a:defRPr sz="2000">
                          <a:solidFill>
                            <a:srgbClr val="0033CC"/>
                          </a:solidFill>
                          <a:latin typeface="Arial" panose="020B0604020202020204" pitchFamily="34" charset="0"/>
                        </a:defRPr>
                      </a:lvl3pPr>
                      <a:lvl4pPr>
                        <a:spcBef>
                          <a:spcPct val="20000"/>
                        </a:spcBef>
                        <a:defRPr>
                          <a:solidFill>
                            <a:srgbClr val="0033CC"/>
                          </a:solidFill>
                          <a:latin typeface="Arial" panose="020B0604020202020204" pitchFamily="34" charset="0"/>
                        </a:defRPr>
                      </a:lvl4pPr>
                      <a:lvl5pPr>
                        <a:spcBef>
                          <a:spcPct val="20000"/>
                        </a:spcBef>
                        <a:defRPr>
                          <a:solidFill>
                            <a:srgbClr val="0033CC"/>
                          </a:solidFill>
                          <a:latin typeface="Arial" panose="020B0604020202020204" pitchFamily="34" charset="0"/>
                        </a:defRPr>
                      </a:lvl5pPr>
                      <a:lvl6pPr fontAlgn="base">
                        <a:spcBef>
                          <a:spcPct val="20000"/>
                        </a:spcBef>
                        <a:spcAft>
                          <a:spcPct val="0"/>
                        </a:spcAft>
                        <a:defRPr>
                          <a:solidFill>
                            <a:srgbClr val="0033CC"/>
                          </a:solidFill>
                          <a:latin typeface="Arial" panose="020B0604020202020204" pitchFamily="34" charset="0"/>
                        </a:defRPr>
                      </a:lvl6pPr>
                      <a:lvl7pPr fontAlgn="base">
                        <a:spcBef>
                          <a:spcPct val="20000"/>
                        </a:spcBef>
                        <a:spcAft>
                          <a:spcPct val="0"/>
                        </a:spcAft>
                        <a:defRPr>
                          <a:solidFill>
                            <a:srgbClr val="0033CC"/>
                          </a:solidFill>
                          <a:latin typeface="Arial" panose="020B0604020202020204" pitchFamily="34" charset="0"/>
                        </a:defRPr>
                      </a:lvl7pPr>
                      <a:lvl8pPr fontAlgn="base">
                        <a:spcBef>
                          <a:spcPct val="20000"/>
                        </a:spcBef>
                        <a:spcAft>
                          <a:spcPct val="0"/>
                        </a:spcAft>
                        <a:defRPr>
                          <a:solidFill>
                            <a:srgbClr val="0033CC"/>
                          </a:solidFill>
                          <a:latin typeface="Arial" panose="020B0604020202020204" pitchFamily="34" charset="0"/>
                        </a:defRPr>
                      </a:lvl8pPr>
                      <a:lvl9pPr fontAlgn="base">
                        <a:spcBef>
                          <a:spcPct val="20000"/>
                        </a:spcBef>
                        <a:spcAft>
                          <a:spcPct val="0"/>
                        </a:spcAft>
                        <a:defRPr>
                          <a:solidFill>
                            <a:srgbClr val="0033CC"/>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fr-FR" altLang="en-US" sz="2000" b="0" i="0" u="none" strike="noStrike" cap="none" normalizeH="0" baseline="0">
                        <a:ln>
                          <a:noFill/>
                        </a:ln>
                        <a:solidFill>
                          <a:srgbClr val="0033CC"/>
                        </a:solidFill>
                        <a:effectLst/>
                        <a:latin typeface="Arial" panose="020B0604020202020204" pitchFamily="34" charset="0"/>
                      </a:endParaRPr>
                    </a:p>
                  </a:txBody>
                  <a:tcPr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2035">
                <a:tc>
                  <a:txBody>
                    <a:bodyPr/>
                    <a:lstStyle>
                      <a:lvl1pPr>
                        <a:spcBef>
                          <a:spcPct val="20000"/>
                        </a:spcBef>
                        <a:defRPr sz="2800">
                          <a:solidFill>
                            <a:srgbClr val="0033CC"/>
                          </a:solidFill>
                          <a:latin typeface="Arial" panose="020B0604020202020204" pitchFamily="34" charset="0"/>
                        </a:defRPr>
                      </a:lvl1pPr>
                      <a:lvl2pPr>
                        <a:spcBef>
                          <a:spcPct val="20000"/>
                        </a:spcBef>
                        <a:defRPr sz="2400">
                          <a:solidFill>
                            <a:srgbClr val="0033CC"/>
                          </a:solidFill>
                          <a:latin typeface="Arial" panose="020B0604020202020204" pitchFamily="34" charset="0"/>
                        </a:defRPr>
                      </a:lvl2pPr>
                      <a:lvl3pPr>
                        <a:spcBef>
                          <a:spcPct val="20000"/>
                        </a:spcBef>
                        <a:defRPr sz="2000">
                          <a:solidFill>
                            <a:srgbClr val="0033CC"/>
                          </a:solidFill>
                          <a:latin typeface="Arial" panose="020B0604020202020204" pitchFamily="34" charset="0"/>
                        </a:defRPr>
                      </a:lvl3pPr>
                      <a:lvl4pPr>
                        <a:spcBef>
                          <a:spcPct val="20000"/>
                        </a:spcBef>
                        <a:defRPr>
                          <a:solidFill>
                            <a:srgbClr val="0033CC"/>
                          </a:solidFill>
                          <a:latin typeface="Arial" panose="020B0604020202020204" pitchFamily="34" charset="0"/>
                        </a:defRPr>
                      </a:lvl4pPr>
                      <a:lvl5pPr>
                        <a:spcBef>
                          <a:spcPct val="20000"/>
                        </a:spcBef>
                        <a:defRPr>
                          <a:solidFill>
                            <a:srgbClr val="0033CC"/>
                          </a:solidFill>
                          <a:latin typeface="Arial" panose="020B0604020202020204" pitchFamily="34" charset="0"/>
                        </a:defRPr>
                      </a:lvl5pPr>
                      <a:lvl6pPr fontAlgn="base">
                        <a:spcBef>
                          <a:spcPct val="20000"/>
                        </a:spcBef>
                        <a:spcAft>
                          <a:spcPct val="0"/>
                        </a:spcAft>
                        <a:defRPr>
                          <a:solidFill>
                            <a:srgbClr val="0033CC"/>
                          </a:solidFill>
                          <a:latin typeface="Arial" panose="020B0604020202020204" pitchFamily="34" charset="0"/>
                        </a:defRPr>
                      </a:lvl6pPr>
                      <a:lvl7pPr fontAlgn="base">
                        <a:spcBef>
                          <a:spcPct val="20000"/>
                        </a:spcBef>
                        <a:spcAft>
                          <a:spcPct val="0"/>
                        </a:spcAft>
                        <a:defRPr>
                          <a:solidFill>
                            <a:srgbClr val="0033CC"/>
                          </a:solidFill>
                          <a:latin typeface="Arial" panose="020B0604020202020204" pitchFamily="34" charset="0"/>
                        </a:defRPr>
                      </a:lvl7pPr>
                      <a:lvl8pPr fontAlgn="base">
                        <a:spcBef>
                          <a:spcPct val="20000"/>
                        </a:spcBef>
                        <a:spcAft>
                          <a:spcPct val="0"/>
                        </a:spcAft>
                        <a:defRPr>
                          <a:solidFill>
                            <a:srgbClr val="0033CC"/>
                          </a:solidFill>
                          <a:latin typeface="Arial" panose="020B0604020202020204" pitchFamily="34" charset="0"/>
                        </a:defRPr>
                      </a:lvl8pPr>
                      <a:lvl9pPr fontAlgn="base">
                        <a:spcBef>
                          <a:spcPct val="20000"/>
                        </a:spcBef>
                        <a:spcAft>
                          <a:spcPct val="0"/>
                        </a:spcAft>
                        <a:defRPr>
                          <a:solidFill>
                            <a:srgbClr val="0033CC"/>
                          </a:solidFill>
                          <a:latin typeface="Arial" panose="020B0604020202020204" pitchFamily="34" charset="0"/>
                        </a:defRPr>
                      </a:lvl9pPr>
                    </a:lstStyle>
                    <a:p>
                      <a:pPr marL="0" marR="0" lvl="0" indent="0" algn="ctr" defTabSz="914400" rtl="0" eaLnBrk="1" fontAlgn="base" latinLnBrk="0" hangingPunct="1">
                        <a:lnSpc>
                          <a:spcPct val="120000"/>
                        </a:lnSpc>
                        <a:spcBef>
                          <a:spcPct val="50000"/>
                        </a:spcBef>
                        <a:spcAft>
                          <a:spcPct val="0"/>
                        </a:spcAft>
                        <a:buClrTx/>
                        <a:buSzTx/>
                        <a:buFontTx/>
                        <a:buNone/>
                        <a:tabLst/>
                      </a:pPr>
                      <a:endParaRPr kumimoji="0" lang="fr-FR" altLang="en-US" sz="2800" b="0" i="0" u="none" strike="noStrike" cap="none" normalizeH="0" baseline="0">
                        <a:ln>
                          <a:noFill/>
                        </a:ln>
                        <a:solidFill>
                          <a:srgbClr val="0033CC"/>
                        </a:solidFill>
                        <a:effectLst/>
                        <a:latin typeface="Arial" panose="020B0604020202020204" pitchFamily="34" charset="0"/>
                      </a:endParaRPr>
                    </a:p>
                  </a:txBody>
                  <a:tcPr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r h="304783">
                <a:tc>
                  <a:txBody>
                    <a:bodyPr/>
                    <a:lstStyle>
                      <a:lvl1pPr>
                        <a:spcBef>
                          <a:spcPct val="20000"/>
                        </a:spcBef>
                        <a:defRPr sz="2800">
                          <a:solidFill>
                            <a:srgbClr val="0033CC"/>
                          </a:solidFill>
                          <a:latin typeface="Arial" panose="020B0604020202020204" pitchFamily="34" charset="0"/>
                        </a:defRPr>
                      </a:lvl1pPr>
                      <a:lvl2pPr>
                        <a:spcBef>
                          <a:spcPct val="20000"/>
                        </a:spcBef>
                        <a:defRPr sz="2400">
                          <a:solidFill>
                            <a:srgbClr val="0033CC"/>
                          </a:solidFill>
                          <a:latin typeface="Arial" panose="020B0604020202020204" pitchFamily="34" charset="0"/>
                        </a:defRPr>
                      </a:lvl2pPr>
                      <a:lvl3pPr>
                        <a:spcBef>
                          <a:spcPct val="20000"/>
                        </a:spcBef>
                        <a:defRPr sz="2000">
                          <a:solidFill>
                            <a:srgbClr val="0033CC"/>
                          </a:solidFill>
                          <a:latin typeface="Arial" panose="020B0604020202020204" pitchFamily="34" charset="0"/>
                        </a:defRPr>
                      </a:lvl3pPr>
                      <a:lvl4pPr>
                        <a:spcBef>
                          <a:spcPct val="20000"/>
                        </a:spcBef>
                        <a:defRPr>
                          <a:solidFill>
                            <a:srgbClr val="0033CC"/>
                          </a:solidFill>
                          <a:latin typeface="Arial" panose="020B0604020202020204" pitchFamily="34" charset="0"/>
                        </a:defRPr>
                      </a:lvl4pPr>
                      <a:lvl5pPr>
                        <a:spcBef>
                          <a:spcPct val="20000"/>
                        </a:spcBef>
                        <a:defRPr>
                          <a:solidFill>
                            <a:srgbClr val="0033CC"/>
                          </a:solidFill>
                          <a:latin typeface="Arial" panose="020B0604020202020204" pitchFamily="34" charset="0"/>
                        </a:defRPr>
                      </a:lvl5pPr>
                      <a:lvl6pPr fontAlgn="base">
                        <a:spcBef>
                          <a:spcPct val="20000"/>
                        </a:spcBef>
                        <a:spcAft>
                          <a:spcPct val="0"/>
                        </a:spcAft>
                        <a:defRPr>
                          <a:solidFill>
                            <a:srgbClr val="0033CC"/>
                          </a:solidFill>
                          <a:latin typeface="Arial" panose="020B0604020202020204" pitchFamily="34" charset="0"/>
                        </a:defRPr>
                      </a:lvl6pPr>
                      <a:lvl7pPr fontAlgn="base">
                        <a:spcBef>
                          <a:spcPct val="20000"/>
                        </a:spcBef>
                        <a:spcAft>
                          <a:spcPct val="0"/>
                        </a:spcAft>
                        <a:defRPr>
                          <a:solidFill>
                            <a:srgbClr val="0033CC"/>
                          </a:solidFill>
                          <a:latin typeface="Arial" panose="020B0604020202020204" pitchFamily="34" charset="0"/>
                        </a:defRPr>
                      </a:lvl7pPr>
                      <a:lvl8pPr fontAlgn="base">
                        <a:spcBef>
                          <a:spcPct val="20000"/>
                        </a:spcBef>
                        <a:spcAft>
                          <a:spcPct val="0"/>
                        </a:spcAft>
                        <a:defRPr>
                          <a:solidFill>
                            <a:srgbClr val="0033CC"/>
                          </a:solidFill>
                          <a:latin typeface="Arial" panose="020B0604020202020204" pitchFamily="34" charset="0"/>
                        </a:defRPr>
                      </a:lvl8pPr>
                      <a:lvl9pPr fontAlgn="base">
                        <a:spcBef>
                          <a:spcPct val="20000"/>
                        </a:spcBef>
                        <a:spcAft>
                          <a:spcPct val="0"/>
                        </a:spcAft>
                        <a:defRPr>
                          <a:solidFill>
                            <a:srgbClr val="0033CC"/>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fr-FR" altLang="en-US" sz="2000" b="0" i="0" u="none" strike="noStrike" cap="none" normalizeH="0" baseline="0">
                        <a:ln>
                          <a:noFill/>
                        </a:ln>
                        <a:solidFill>
                          <a:srgbClr val="0033CC"/>
                        </a:solidFill>
                        <a:effectLst/>
                        <a:latin typeface="Arial" panose="020B0604020202020204" pitchFamily="34" charset="0"/>
                      </a:endParaRPr>
                    </a:p>
                  </a:txBody>
                  <a:tcPr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04783">
                <a:tc>
                  <a:txBody>
                    <a:bodyPr/>
                    <a:lstStyle>
                      <a:lvl1pPr>
                        <a:spcBef>
                          <a:spcPct val="20000"/>
                        </a:spcBef>
                        <a:defRPr sz="2800">
                          <a:solidFill>
                            <a:srgbClr val="0033CC"/>
                          </a:solidFill>
                          <a:latin typeface="Arial" panose="020B0604020202020204" pitchFamily="34" charset="0"/>
                        </a:defRPr>
                      </a:lvl1pPr>
                      <a:lvl2pPr>
                        <a:spcBef>
                          <a:spcPct val="20000"/>
                        </a:spcBef>
                        <a:defRPr sz="2400">
                          <a:solidFill>
                            <a:srgbClr val="0033CC"/>
                          </a:solidFill>
                          <a:latin typeface="Arial" panose="020B0604020202020204" pitchFamily="34" charset="0"/>
                        </a:defRPr>
                      </a:lvl2pPr>
                      <a:lvl3pPr>
                        <a:spcBef>
                          <a:spcPct val="20000"/>
                        </a:spcBef>
                        <a:defRPr sz="2000">
                          <a:solidFill>
                            <a:srgbClr val="0033CC"/>
                          </a:solidFill>
                          <a:latin typeface="Arial" panose="020B0604020202020204" pitchFamily="34" charset="0"/>
                        </a:defRPr>
                      </a:lvl3pPr>
                      <a:lvl4pPr>
                        <a:spcBef>
                          <a:spcPct val="20000"/>
                        </a:spcBef>
                        <a:defRPr>
                          <a:solidFill>
                            <a:srgbClr val="0033CC"/>
                          </a:solidFill>
                          <a:latin typeface="Arial" panose="020B0604020202020204" pitchFamily="34" charset="0"/>
                        </a:defRPr>
                      </a:lvl4pPr>
                      <a:lvl5pPr>
                        <a:spcBef>
                          <a:spcPct val="20000"/>
                        </a:spcBef>
                        <a:defRPr>
                          <a:solidFill>
                            <a:srgbClr val="0033CC"/>
                          </a:solidFill>
                          <a:latin typeface="Arial" panose="020B0604020202020204" pitchFamily="34" charset="0"/>
                        </a:defRPr>
                      </a:lvl5pPr>
                      <a:lvl6pPr fontAlgn="base">
                        <a:spcBef>
                          <a:spcPct val="20000"/>
                        </a:spcBef>
                        <a:spcAft>
                          <a:spcPct val="0"/>
                        </a:spcAft>
                        <a:defRPr>
                          <a:solidFill>
                            <a:srgbClr val="0033CC"/>
                          </a:solidFill>
                          <a:latin typeface="Arial" panose="020B0604020202020204" pitchFamily="34" charset="0"/>
                        </a:defRPr>
                      </a:lvl6pPr>
                      <a:lvl7pPr fontAlgn="base">
                        <a:spcBef>
                          <a:spcPct val="20000"/>
                        </a:spcBef>
                        <a:spcAft>
                          <a:spcPct val="0"/>
                        </a:spcAft>
                        <a:defRPr>
                          <a:solidFill>
                            <a:srgbClr val="0033CC"/>
                          </a:solidFill>
                          <a:latin typeface="Arial" panose="020B0604020202020204" pitchFamily="34" charset="0"/>
                        </a:defRPr>
                      </a:lvl7pPr>
                      <a:lvl8pPr fontAlgn="base">
                        <a:spcBef>
                          <a:spcPct val="20000"/>
                        </a:spcBef>
                        <a:spcAft>
                          <a:spcPct val="0"/>
                        </a:spcAft>
                        <a:defRPr>
                          <a:solidFill>
                            <a:srgbClr val="0033CC"/>
                          </a:solidFill>
                          <a:latin typeface="Arial" panose="020B0604020202020204" pitchFamily="34" charset="0"/>
                        </a:defRPr>
                      </a:lvl8pPr>
                      <a:lvl9pPr fontAlgn="base">
                        <a:spcBef>
                          <a:spcPct val="20000"/>
                        </a:spcBef>
                        <a:spcAft>
                          <a:spcPct val="0"/>
                        </a:spcAft>
                        <a:defRPr>
                          <a:solidFill>
                            <a:srgbClr val="0033CC"/>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fr-FR" altLang="en-US" sz="2000" b="0" i="0" u="none" strike="noStrike" cap="none" normalizeH="0" baseline="0">
                        <a:ln>
                          <a:noFill/>
                        </a:ln>
                        <a:solidFill>
                          <a:srgbClr val="0033CC"/>
                        </a:solidFill>
                        <a:effectLst/>
                        <a:latin typeface="Arial" panose="020B0604020202020204" pitchFamily="34" charset="0"/>
                      </a:endParaRPr>
                    </a:p>
                  </a:txBody>
                  <a:tcPr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04783">
                <a:tc>
                  <a:txBody>
                    <a:bodyPr/>
                    <a:lstStyle>
                      <a:lvl1pPr>
                        <a:spcBef>
                          <a:spcPct val="20000"/>
                        </a:spcBef>
                        <a:defRPr sz="2800">
                          <a:solidFill>
                            <a:srgbClr val="0033CC"/>
                          </a:solidFill>
                          <a:latin typeface="Arial" panose="020B0604020202020204" pitchFamily="34" charset="0"/>
                        </a:defRPr>
                      </a:lvl1pPr>
                      <a:lvl2pPr>
                        <a:spcBef>
                          <a:spcPct val="20000"/>
                        </a:spcBef>
                        <a:defRPr sz="2400">
                          <a:solidFill>
                            <a:srgbClr val="0033CC"/>
                          </a:solidFill>
                          <a:latin typeface="Arial" panose="020B0604020202020204" pitchFamily="34" charset="0"/>
                        </a:defRPr>
                      </a:lvl2pPr>
                      <a:lvl3pPr>
                        <a:spcBef>
                          <a:spcPct val="20000"/>
                        </a:spcBef>
                        <a:defRPr sz="2000">
                          <a:solidFill>
                            <a:srgbClr val="0033CC"/>
                          </a:solidFill>
                          <a:latin typeface="Arial" panose="020B0604020202020204" pitchFamily="34" charset="0"/>
                        </a:defRPr>
                      </a:lvl3pPr>
                      <a:lvl4pPr>
                        <a:spcBef>
                          <a:spcPct val="20000"/>
                        </a:spcBef>
                        <a:defRPr>
                          <a:solidFill>
                            <a:srgbClr val="0033CC"/>
                          </a:solidFill>
                          <a:latin typeface="Arial" panose="020B0604020202020204" pitchFamily="34" charset="0"/>
                        </a:defRPr>
                      </a:lvl4pPr>
                      <a:lvl5pPr>
                        <a:spcBef>
                          <a:spcPct val="20000"/>
                        </a:spcBef>
                        <a:defRPr>
                          <a:solidFill>
                            <a:srgbClr val="0033CC"/>
                          </a:solidFill>
                          <a:latin typeface="Arial" panose="020B0604020202020204" pitchFamily="34" charset="0"/>
                        </a:defRPr>
                      </a:lvl5pPr>
                      <a:lvl6pPr fontAlgn="base">
                        <a:spcBef>
                          <a:spcPct val="20000"/>
                        </a:spcBef>
                        <a:spcAft>
                          <a:spcPct val="0"/>
                        </a:spcAft>
                        <a:defRPr>
                          <a:solidFill>
                            <a:srgbClr val="0033CC"/>
                          </a:solidFill>
                          <a:latin typeface="Arial" panose="020B0604020202020204" pitchFamily="34" charset="0"/>
                        </a:defRPr>
                      </a:lvl6pPr>
                      <a:lvl7pPr fontAlgn="base">
                        <a:spcBef>
                          <a:spcPct val="20000"/>
                        </a:spcBef>
                        <a:spcAft>
                          <a:spcPct val="0"/>
                        </a:spcAft>
                        <a:defRPr>
                          <a:solidFill>
                            <a:srgbClr val="0033CC"/>
                          </a:solidFill>
                          <a:latin typeface="Arial" panose="020B0604020202020204" pitchFamily="34" charset="0"/>
                        </a:defRPr>
                      </a:lvl7pPr>
                      <a:lvl8pPr fontAlgn="base">
                        <a:spcBef>
                          <a:spcPct val="20000"/>
                        </a:spcBef>
                        <a:spcAft>
                          <a:spcPct val="0"/>
                        </a:spcAft>
                        <a:defRPr>
                          <a:solidFill>
                            <a:srgbClr val="0033CC"/>
                          </a:solidFill>
                          <a:latin typeface="Arial" panose="020B0604020202020204" pitchFamily="34" charset="0"/>
                        </a:defRPr>
                      </a:lvl8pPr>
                      <a:lvl9pPr fontAlgn="base">
                        <a:spcBef>
                          <a:spcPct val="20000"/>
                        </a:spcBef>
                        <a:spcAft>
                          <a:spcPct val="0"/>
                        </a:spcAft>
                        <a:defRPr>
                          <a:solidFill>
                            <a:srgbClr val="0033CC"/>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fr-FR" altLang="en-US" sz="2000" b="0" i="0" u="none" strike="noStrike" cap="none" normalizeH="0" baseline="0">
                        <a:ln>
                          <a:noFill/>
                        </a:ln>
                        <a:solidFill>
                          <a:srgbClr val="0033CC"/>
                        </a:solidFill>
                        <a:effectLst/>
                        <a:latin typeface="Arial" panose="020B0604020202020204" pitchFamily="34" charset="0"/>
                      </a:endParaRPr>
                    </a:p>
                  </a:txBody>
                  <a:tcPr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06312">
                <a:tc>
                  <a:txBody>
                    <a:bodyPr/>
                    <a:lstStyle>
                      <a:lvl1pPr>
                        <a:spcBef>
                          <a:spcPct val="20000"/>
                        </a:spcBef>
                        <a:defRPr sz="2800">
                          <a:solidFill>
                            <a:srgbClr val="0033CC"/>
                          </a:solidFill>
                          <a:latin typeface="Arial" panose="020B0604020202020204" pitchFamily="34" charset="0"/>
                        </a:defRPr>
                      </a:lvl1pPr>
                      <a:lvl2pPr>
                        <a:spcBef>
                          <a:spcPct val="20000"/>
                        </a:spcBef>
                        <a:defRPr sz="2400">
                          <a:solidFill>
                            <a:srgbClr val="0033CC"/>
                          </a:solidFill>
                          <a:latin typeface="Arial" panose="020B0604020202020204" pitchFamily="34" charset="0"/>
                        </a:defRPr>
                      </a:lvl2pPr>
                      <a:lvl3pPr>
                        <a:spcBef>
                          <a:spcPct val="20000"/>
                        </a:spcBef>
                        <a:defRPr sz="2000">
                          <a:solidFill>
                            <a:srgbClr val="0033CC"/>
                          </a:solidFill>
                          <a:latin typeface="Arial" panose="020B0604020202020204" pitchFamily="34" charset="0"/>
                        </a:defRPr>
                      </a:lvl3pPr>
                      <a:lvl4pPr>
                        <a:spcBef>
                          <a:spcPct val="20000"/>
                        </a:spcBef>
                        <a:defRPr>
                          <a:solidFill>
                            <a:srgbClr val="0033CC"/>
                          </a:solidFill>
                          <a:latin typeface="Arial" panose="020B0604020202020204" pitchFamily="34" charset="0"/>
                        </a:defRPr>
                      </a:lvl4pPr>
                      <a:lvl5pPr>
                        <a:spcBef>
                          <a:spcPct val="20000"/>
                        </a:spcBef>
                        <a:defRPr>
                          <a:solidFill>
                            <a:srgbClr val="0033CC"/>
                          </a:solidFill>
                          <a:latin typeface="Arial" panose="020B0604020202020204" pitchFamily="34" charset="0"/>
                        </a:defRPr>
                      </a:lvl5pPr>
                      <a:lvl6pPr fontAlgn="base">
                        <a:spcBef>
                          <a:spcPct val="20000"/>
                        </a:spcBef>
                        <a:spcAft>
                          <a:spcPct val="0"/>
                        </a:spcAft>
                        <a:defRPr>
                          <a:solidFill>
                            <a:srgbClr val="0033CC"/>
                          </a:solidFill>
                          <a:latin typeface="Arial" panose="020B0604020202020204" pitchFamily="34" charset="0"/>
                        </a:defRPr>
                      </a:lvl6pPr>
                      <a:lvl7pPr fontAlgn="base">
                        <a:spcBef>
                          <a:spcPct val="20000"/>
                        </a:spcBef>
                        <a:spcAft>
                          <a:spcPct val="0"/>
                        </a:spcAft>
                        <a:defRPr>
                          <a:solidFill>
                            <a:srgbClr val="0033CC"/>
                          </a:solidFill>
                          <a:latin typeface="Arial" panose="020B0604020202020204" pitchFamily="34" charset="0"/>
                        </a:defRPr>
                      </a:lvl7pPr>
                      <a:lvl8pPr fontAlgn="base">
                        <a:spcBef>
                          <a:spcPct val="20000"/>
                        </a:spcBef>
                        <a:spcAft>
                          <a:spcPct val="0"/>
                        </a:spcAft>
                        <a:defRPr>
                          <a:solidFill>
                            <a:srgbClr val="0033CC"/>
                          </a:solidFill>
                          <a:latin typeface="Arial" panose="020B0604020202020204" pitchFamily="34" charset="0"/>
                        </a:defRPr>
                      </a:lvl8pPr>
                      <a:lvl9pPr fontAlgn="base">
                        <a:spcBef>
                          <a:spcPct val="20000"/>
                        </a:spcBef>
                        <a:spcAft>
                          <a:spcPct val="0"/>
                        </a:spcAft>
                        <a:defRPr>
                          <a:solidFill>
                            <a:srgbClr val="0033CC"/>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fr-FR" altLang="en-US" sz="2000" b="0" i="0" u="none" strike="noStrike" cap="none" normalizeH="0" baseline="0">
                        <a:ln>
                          <a:noFill/>
                        </a:ln>
                        <a:solidFill>
                          <a:srgbClr val="0033CC"/>
                        </a:solidFill>
                        <a:effectLst/>
                        <a:latin typeface="Arial" panose="020B0604020202020204" pitchFamily="34" charset="0"/>
                      </a:endParaRPr>
                    </a:p>
                  </a:txBody>
                  <a:tcPr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04783">
                <a:tc>
                  <a:txBody>
                    <a:bodyPr/>
                    <a:lstStyle>
                      <a:lvl1pPr>
                        <a:spcBef>
                          <a:spcPct val="20000"/>
                        </a:spcBef>
                        <a:defRPr sz="2800">
                          <a:solidFill>
                            <a:srgbClr val="0033CC"/>
                          </a:solidFill>
                          <a:latin typeface="Arial" panose="020B0604020202020204" pitchFamily="34" charset="0"/>
                        </a:defRPr>
                      </a:lvl1pPr>
                      <a:lvl2pPr>
                        <a:spcBef>
                          <a:spcPct val="20000"/>
                        </a:spcBef>
                        <a:defRPr sz="2400">
                          <a:solidFill>
                            <a:srgbClr val="0033CC"/>
                          </a:solidFill>
                          <a:latin typeface="Arial" panose="020B0604020202020204" pitchFamily="34" charset="0"/>
                        </a:defRPr>
                      </a:lvl2pPr>
                      <a:lvl3pPr>
                        <a:spcBef>
                          <a:spcPct val="20000"/>
                        </a:spcBef>
                        <a:defRPr sz="2000">
                          <a:solidFill>
                            <a:srgbClr val="0033CC"/>
                          </a:solidFill>
                          <a:latin typeface="Arial" panose="020B0604020202020204" pitchFamily="34" charset="0"/>
                        </a:defRPr>
                      </a:lvl3pPr>
                      <a:lvl4pPr>
                        <a:spcBef>
                          <a:spcPct val="20000"/>
                        </a:spcBef>
                        <a:defRPr>
                          <a:solidFill>
                            <a:srgbClr val="0033CC"/>
                          </a:solidFill>
                          <a:latin typeface="Arial" panose="020B0604020202020204" pitchFamily="34" charset="0"/>
                        </a:defRPr>
                      </a:lvl4pPr>
                      <a:lvl5pPr>
                        <a:spcBef>
                          <a:spcPct val="20000"/>
                        </a:spcBef>
                        <a:defRPr>
                          <a:solidFill>
                            <a:srgbClr val="0033CC"/>
                          </a:solidFill>
                          <a:latin typeface="Arial" panose="020B0604020202020204" pitchFamily="34" charset="0"/>
                        </a:defRPr>
                      </a:lvl5pPr>
                      <a:lvl6pPr fontAlgn="base">
                        <a:spcBef>
                          <a:spcPct val="20000"/>
                        </a:spcBef>
                        <a:spcAft>
                          <a:spcPct val="0"/>
                        </a:spcAft>
                        <a:defRPr>
                          <a:solidFill>
                            <a:srgbClr val="0033CC"/>
                          </a:solidFill>
                          <a:latin typeface="Arial" panose="020B0604020202020204" pitchFamily="34" charset="0"/>
                        </a:defRPr>
                      </a:lvl6pPr>
                      <a:lvl7pPr fontAlgn="base">
                        <a:spcBef>
                          <a:spcPct val="20000"/>
                        </a:spcBef>
                        <a:spcAft>
                          <a:spcPct val="0"/>
                        </a:spcAft>
                        <a:defRPr>
                          <a:solidFill>
                            <a:srgbClr val="0033CC"/>
                          </a:solidFill>
                          <a:latin typeface="Arial" panose="020B0604020202020204" pitchFamily="34" charset="0"/>
                        </a:defRPr>
                      </a:lvl7pPr>
                      <a:lvl8pPr fontAlgn="base">
                        <a:spcBef>
                          <a:spcPct val="20000"/>
                        </a:spcBef>
                        <a:spcAft>
                          <a:spcPct val="0"/>
                        </a:spcAft>
                        <a:defRPr>
                          <a:solidFill>
                            <a:srgbClr val="0033CC"/>
                          </a:solidFill>
                          <a:latin typeface="Arial" panose="020B0604020202020204" pitchFamily="34" charset="0"/>
                        </a:defRPr>
                      </a:lvl8pPr>
                      <a:lvl9pPr fontAlgn="base">
                        <a:spcBef>
                          <a:spcPct val="20000"/>
                        </a:spcBef>
                        <a:spcAft>
                          <a:spcPct val="0"/>
                        </a:spcAft>
                        <a:defRPr>
                          <a:solidFill>
                            <a:srgbClr val="0033CC"/>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fr-FR" altLang="en-US" sz="2000" b="0" i="0" u="none" strike="noStrike" cap="none" normalizeH="0" baseline="0">
                        <a:ln>
                          <a:noFill/>
                        </a:ln>
                        <a:solidFill>
                          <a:srgbClr val="0033CC"/>
                        </a:solidFill>
                        <a:effectLst/>
                        <a:latin typeface="Arial" panose="020B0604020202020204" pitchFamily="34" charset="0"/>
                      </a:endParaRPr>
                    </a:p>
                  </a:txBody>
                  <a:tcPr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04783">
                <a:tc>
                  <a:txBody>
                    <a:bodyPr/>
                    <a:lstStyle>
                      <a:lvl1pPr>
                        <a:spcBef>
                          <a:spcPct val="20000"/>
                        </a:spcBef>
                        <a:defRPr sz="2800">
                          <a:solidFill>
                            <a:srgbClr val="0033CC"/>
                          </a:solidFill>
                          <a:latin typeface="Arial" panose="020B0604020202020204" pitchFamily="34" charset="0"/>
                        </a:defRPr>
                      </a:lvl1pPr>
                      <a:lvl2pPr>
                        <a:spcBef>
                          <a:spcPct val="20000"/>
                        </a:spcBef>
                        <a:defRPr sz="2400">
                          <a:solidFill>
                            <a:srgbClr val="0033CC"/>
                          </a:solidFill>
                          <a:latin typeface="Arial" panose="020B0604020202020204" pitchFamily="34" charset="0"/>
                        </a:defRPr>
                      </a:lvl2pPr>
                      <a:lvl3pPr>
                        <a:spcBef>
                          <a:spcPct val="20000"/>
                        </a:spcBef>
                        <a:defRPr sz="2000">
                          <a:solidFill>
                            <a:srgbClr val="0033CC"/>
                          </a:solidFill>
                          <a:latin typeface="Arial" panose="020B0604020202020204" pitchFamily="34" charset="0"/>
                        </a:defRPr>
                      </a:lvl3pPr>
                      <a:lvl4pPr>
                        <a:spcBef>
                          <a:spcPct val="20000"/>
                        </a:spcBef>
                        <a:defRPr>
                          <a:solidFill>
                            <a:srgbClr val="0033CC"/>
                          </a:solidFill>
                          <a:latin typeface="Arial" panose="020B0604020202020204" pitchFamily="34" charset="0"/>
                        </a:defRPr>
                      </a:lvl4pPr>
                      <a:lvl5pPr>
                        <a:spcBef>
                          <a:spcPct val="20000"/>
                        </a:spcBef>
                        <a:defRPr>
                          <a:solidFill>
                            <a:srgbClr val="0033CC"/>
                          </a:solidFill>
                          <a:latin typeface="Arial" panose="020B0604020202020204" pitchFamily="34" charset="0"/>
                        </a:defRPr>
                      </a:lvl5pPr>
                      <a:lvl6pPr fontAlgn="base">
                        <a:spcBef>
                          <a:spcPct val="20000"/>
                        </a:spcBef>
                        <a:spcAft>
                          <a:spcPct val="0"/>
                        </a:spcAft>
                        <a:defRPr>
                          <a:solidFill>
                            <a:srgbClr val="0033CC"/>
                          </a:solidFill>
                          <a:latin typeface="Arial" panose="020B0604020202020204" pitchFamily="34" charset="0"/>
                        </a:defRPr>
                      </a:lvl6pPr>
                      <a:lvl7pPr fontAlgn="base">
                        <a:spcBef>
                          <a:spcPct val="20000"/>
                        </a:spcBef>
                        <a:spcAft>
                          <a:spcPct val="0"/>
                        </a:spcAft>
                        <a:defRPr>
                          <a:solidFill>
                            <a:srgbClr val="0033CC"/>
                          </a:solidFill>
                          <a:latin typeface="Arial" panose="020B0604020202020204" pitchFamily="34" charset="0"/>
                        </a:defRPr>
                      </a:lvl7pPr>
                      <a:lvl8pPr fontAlgn="base">
                        <a:spcBef>
                          <a:spcPct val="20000"/>
                        </a:spcBef>
                        <a:spcAft>
                          <a:spcPct val="0"/>
                        </a:spcAft>
                        <a:defRPr>
                          <a:solidFill>
                            <a:srgbClr val="0033CC"/>
                          </a:solidFill>
                          <a:latin typeface="Arial" panose="020B0604020202020204" pitchFamily="34" charset="0"/>
                        </a:defRPr>
                      </a:lvl8pPr>
                      <a:lvl9pPr fontAlgn="base">
                        <a:spcBef>
                          <a:spcPct val="20000"/>
                        </a:spcBef>
                        <a:spcAft>
                          <a:spcPct val="0"/>
                        </a:spcAft>
                        <a:defRPr>
                          <a:solidFill>
                            <a:srgbClr val="0033CC"/>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fr-FR" altLang="en-US" sz="2000" b="0" i="0" u="none" strike="noStrike" cap="none" normalizeH="0" baseline="0">
                        <a:ln>
                          <a:noFill/>
                        </a:ln>
                        <a:solidFill>
                          <a:srgbClr val="0033CC"/>
                        </a:solidFill>
                        <a:effectLst/>
                        <a:latin typeface="Arial" panose="020B0604020202020204" pitchFamily="34" charset="0"/>
                      </a:endParaRPr>
                    </a:p>
                  </a:txBody>
                  <a:tcPr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533370">
                <a:tc>
                  <a:txBody>
                    <a:bodyPr/>
                    <a:lstStyle>
                      <a:lvl1pPr>
                        <a:spcBef>
                          <a:spcPct val="20000"/>
                        </a:spcBef>
                        <a:defRPr sz="2800">
                          <a:solidFill>
                            <a:srgbClr val="0033CC"/>
                          </a:solidFill>
                          <a:latin typeface="Arial" panose="020B0604020202020204" pitchFamily="34" charset="0"/>
                        </a:defRPr>
                      </a:lvl1pPr>
                      <a:lvl2pPr>
                        <a:spcBef>
                          <a:spcPct val="20000"/>
                        </a:spcBef>
                        <a:defRPr sz="2400">
                          <a:solidFill>
                            <a:srgbClr val="0033CC"/>
                          </a:solidFill>
                          <a:latin typeface="Arial" panose="020B0604020202020204" pitchFamily="34" charset="0"/>
                        </a:defRPr>
                      </a:lvl2pPr>
                      <a:lvl3pPr>
                        <a:spcBef>
                          <a:spcPct val="20000"/>
                        </a:spcBef>
                        <a:defRPr sz="2000">
                          <a:solidFill>
                            <a:srgbClr val="0033CC"/>
                          </a:solidFill>
                          <a:latin typeface="Arial" panose="020B0604020202020204" pitchFamily="34" charset="0"/>
                        </a:defRPr>
                      </a:lvl3pPr>
                      <a:lvl4pPr>
                        <a:spcBef>
                          <a:spcPct val="20000"/>
                        </a:spcBef>
                        <a:defRPr>
                          <a:solidFill>
                            <a:srgbClr val="0033CC"/>
                          </a:solidFill>
                          <a:latin typeface="Arial" panose="020B0604020202020204" pitchFamily="34" charset="0"/>
                        </a:defRPr>
                      </a:lvl4pPr>
                      <a:lvl5pPr>
                        <a:spcBef>
                          <a:spcPct val="20000"/>
                        </a:spcBef>
                        <a:defRPr>
                          <a:solidFill>
                            <a:srgbClr val="0033CC"/>
                          </a:solidFill>
                          <a:latin typeface="Arial" panose="020B0604020202020204" pitchFamily="34" charset="0"/>
                        </a:defRPr>
                      </a:lvl5pPr>
                      <a:lvl6pPr fontAlgn="base">
                        <a:spcBef>
                          <a:spcPct val="20000"/>
                        </a:spcBef>
                        <a:spcAft>
                          <a:spcPct val="0"/>
                        </a:spcAft>
                        <a:defRPr>
                          <a:solidFill>
                            <a:srgbClr val="0033CC"/>
                          </a:solidFill>
                          <a:latin typeface="Arial" panose="020B0604020202020204" pitchFamily="34" charset="0"/>
                        </a:defRPr>
                      </a:lvl6pPr>
                      <a:lvl7pPr fontAlgn="base">
                        <a:spcBef>
                          <a:spcPct val="20000"/>
                        </a:spcBef>
                        <a:spcAft>
                          <a:spcPct val="0"/>
                        </a:spcAft>
                        <a:defRPr>
                          <a:solidFill>
                            <a:srgbClr val="0033CC"/>
                          </a:solidFill>
                          <a:latin typeface="Arial" panose="020B0604020202020204" pitchFamily="34" charset="0"/>
                        </a:defRPr>
                      </a:lvl7pPr>
                      <a:lvl8pPr fontAlgn="base">
                        <a:spcBef>
                          <a:spcPct val="20000"/>
                        </a:spcBef>
                        <a:spcAft>
                          <a:spcPct val="0"/>
                        </a:spcAft>
                        <a:defRPr>
                          <a:solidFill>
                            <a:srgbClr val="0033CC"/>
                          </a:solidFill>
                          <a:latin typeface="Arial" panose="020B0604020202020204" pitchFamily="34" charset="0"/>
                        </a:defRPr>
                      </a:lvl8pPr>
                      <a:lvl9pPr fontAlgn="base">
                        <a:spcBef>
                          <a:spcPct val="20000"/>
                        </a:spcBef>
                        <a:spcAft>
                          <a:spcPct val="0"/>
                        </a:spcAft>
                        <a:defRPr>
                          <a:solidFill>
                            <a:srgbClr val="0033CC"/>
                          </a:solidFill>
                          <a:latin typeface="Arial" panose="020B0604020202020204" pitchFamily="34" charset="0"/>
                        </a:defRPr>
                      </a:lvl9pPr>
                    </a:lstStyle>
                    <a:p>
                      <a:pPr marL="0" marR="0" lvl="0" indent="0" algn="ctr" defTabSz="914400" rtl="0" eaLnBrk="1" fontAlgn="base" latinLnBrk="0" hangingPunct="1">
                        <a:lnSpc>
                          <a:spcPct val="125000"/>
                        </a:lnSpc>
                        <a:spcBef>
                          <a:spcPct val="20000"/>
                        </a:spcBef>
                        <a:spcAft>
                          <a:spcPct val="0"/>
                        </a:spcAft>
                        <a:buClrTx/>
                        <a:buSzTx/>
                        <a:buFontTx/>
                        <a:buNone/>
                        <a:tabLst/>
                      </a:pPr>
                      <a:endParaRPr kumimoji="0" lang="fr-FR" altLang="en-US" sz="2800" b="0" i="0" u="none" strike="noStrike" cap="none" normalizeH="0" baseline="0">
                        <a:ln>
                          <a:noFill/>
                        </a:ln>
                        <a:solidFill>
                          <a:srgbClr val="000066"/>
                        </a:solidFill>
                        <a:effectLst/>
                        <a:latin typeface="Arial" panose="020B0604020202020204" pitchFamily="34" charset="0"/>
                      </a:endParaRPr>
                    </a:p>
                  </a:txBody>
                  <a:tcPr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69696"/>
                    </a:solidFill>
                  </a:tcPr>
                </a:tc>
                <a:extLst>
                  <a:ext uri="{0D108BD9-81ED-4DB2-BD59-A6C34878D82A}">
                    <a16:rowId xmlns:a16="http://schemas.microsoft.com/office/drawing/2014/main" val="10009"/>
                  </a:ext>
                </a:extLst>
              </a:tr>
              <a:tr h="585642">
                <a:tc>
                  <a:txBody>
                    <a:bodyPr/>
                    <a:lstStyle>
                      <a:lvl1pPr>
                        <a:spcBef>
                          <a:spcPct val="20000"/>
                        </a:spcBef>
                        <a:defRPr sz="2800">
                          <a:solidFill>
                            <a:srgbClr val="0033CC"/>
                          </a:solidFill>
                          <a:latin typeface="Arial" panose="020B0604020202020204" pitchFamily="34" charset="0"/>
                        </a:defRPr>
                      </a:lvl1pPr>
                      <a:lvl2pPr>
                        <a:spcBef>
                          <a:spcPct val="20000"/>
                        </a:spcBef>
                        <a:defRPr sz="2400">
                          <a:solidFill>
                            <a:srgbClr val="0033CC"/>
                          </a:solidFill>
                          <a:latin typeface="Arial" panose="020B0604020202020204" pitchFamily="34" charset="0"/>
                        </a:defRPr>
                      </a:lvl2pPr>
                      <a:lvl3pPr>
                        <a:spcBef>
                          <a:spcPct val="20000"/>
                        </a:spcBef>
                        <a:defRPr sz="2000">
                          <a:solidFill>
                            <a:srgbClr val="0033CC"/>
                          </a:solidFill>
                          <a:latin typeface="Arial" panose="020B0604020202020204" pitchFamily="34" charset="0"/>
                        </a:defRPr>
                      </a:lvl3pPr>
                      <a:lvl4pPr>
                        <a:spcBef>
                          <a:spcPct val="20000"/>
                        </a:spcBef>
                        <a:defRPr>
                          <a:solidFill>
                            <a:srgbClr val="0033CC"/>
                          </a:solidFill>
                          <a:latin typeface="Arial" panose="020B0604020202020204" pitchFamily="34" charset="0"/>
                        </a:defRPr>
                      </a:lvl4pPr>
                      <a:lvl5pPr>
                        <a:spcBef>
                          <a:spcPct val="20000"/>
                        </a:spcBef>
                        <a:defRPr>
                          <a:solidFill>
                            <a:srgbClr val="0033CC"/>
                          </a:solidFill>
                          <a:latin typeface="Arial" panose="020B0604020202020204" pitchFamily="34" charset="0"/>
                        </a:defRPr>
                      </a:lvl5pPr>
                      <a:lvl6pPr fontAlgn="base">
                        <a:spcBef>
                          <a:spcPct val="20000"/>
                        </a:spcBef>
                        <a:spcAft>
                          <a:spcPct val="0"/>
                        </a:spcAft>
                        <a:defRPr>
                          <a:solidFill>
                            <a:srgbClr val="0033CC"/>
                          </a:solidFill>
                          <a:latin typeface="Arial" panose="020B0604020202020204" pitchFamily="34" charset="0"/>
                        </a:defRPr>
                      </a:lvl6pPr>
                      <a:lvl7pPr fontAlgn="base">
                        <a:spcBef>
                          <a:spcPct val="20000"/>
                        </a:spcBef>
                        <a:spcAft>
                          <a:spcPct val="0"/>
                        </a:spcAft>
                        <a:defRPr>
                          <a:solidFill>
                            <a:srgbClr val="0033CC"/>
                          </a:solidFill>
                          <a:latin typeface="Arial" panose="020B0604020202020204" pitchFamily="34" charset="0"/>
                        </a:defRPr>
                      </a:lvl7pPr>
                      <a:lvl8pPr fontAlgn="base">
                        <a:spcBef>
                          <a:spcPct val="20000"/>
                        </a:spcBef>
                        <a:spcAft>
                          <a:spcPct val="0"/>
                        </a:spcAft>
                        <a:defRPr>
                          <a:solidFill>
                            <a:srgbClr val="0033CC"/>
                          </a:solidFill>
                          <a:latin typeface="Arial" panose="020B0604020202020204" pitchFamily="34" charset="0"/>
                        </a:defRPr>
                      </a:lvl8pPr>
                      <a:lvl9pPr fontAlgn="base">
                        <a:spcBef>
                          <a:spcPct val="20000"/>
                        </a:spcBef>
                        <a:spcAft>
                          <a:spcPct val="0"/>
                        </a:spcAft>
                        <a:defRPr>
                          <a:solidFill>
                            <a:srgbClr val="0033CC"/>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fr-FR" altLang="en-US" sz="2000" b="0" i="0" u="none" strike="noStrike" cap="none" normalizeH="0" baseline="0">
                        <a:ln>
                          <a:noFill/>
                        </a:ln>
                        <a:solidFill>
                          <a:srgbClr val="0033CC"/>
                        </a:solidFill>
                        <a:effectLst/>
                        <a:latin typeface="Arial" panose="020B0604020202020204" pitchFamily="34" charset="0"/>
                      </a:endParaRPr>
                    </a:p>
                  </a:txBody>
                  <a:tcPr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04783">
                <a:tc>
                  <a:txBody>
                    <a:bodyPr/>
                    <a:lstStyle>
                      <a:lvl1pPr>
                        <a:spcBef>
                          <a:spcPct val="20000"/>
                        </a:spcBef>
                        <a:defRPr sz="2800">
                          <a:solidFill>
                            <a:srgbClr val="0033CC"/>
                          </a:solidFill>
                          <a:latin typeface="Arial" panose="020B0604020202020204" pitchFamily="34" charset="0"/>
                        </a:defRPr>
                      </a:lvl1pPr>
                      <a:lvl2pPr>
                        <a:spcBef>
                          <a:spcPct val="20000"/>
                        </a:spcBef>
                        <a:defRPr sz="2400">
                          <a:solidFill>
                            <a:srgbClr val="0033CC"/>
                          </a:solidFill>
                          <a:latin typeface="Arial" panose="020B0604020202020204" pitchFamily="34" charset="0"/>
                        </a:defRPr>
                      </a:lvl2pPr>
                      <a:lvl3pPr>
                        <a:spcBef>
                          <a:spcPct val="20000"/>
                        </a:spcBef>
                        <a:defRPr sz="2000">
                          <a:solidFill>
                            <a:srgbClr val="0033CC"/>
                          </a:solidFill>
                          <a:latin typeface="Arial" panose="020B0604020202020204" pitchFamily="34" charset="0"/>
                        </a:defRPr>
                      </a:lvl3pPr>
                      <a:lvl4pPr>
                        <a:spcBef>
                          <a:spcPct val="20000"/>
                        </a:spcBef>
                        <a:defRPr>
                          <a:solidFill>
                            <a:srgbClr val="0033CC"/>
                          </a:solidFill>
                          <a:latin typeface="Arial" panose="020B0604020202020204" pitchFamily="34" charset="0"/>
                        </a:defRPr>
                      </a:lvl4pPr>
                      <a:lvl5pPr>
                        <a:spcBef>
                          <a:spcPct val="20000"/>
                        </a:spcBef>
                        <a:defRPr>
                          <a:solidFill>
                            <a:srgbClr val="0033CC"/>
                          </a:solidFill>
                          <a:latin typeface="Arial" panose="020B0604020202020204" pitchFamily="34" charset="0"/>
                        </a:defRPr>
                      </a:lvl5pPr>
                      <a:lvl6pPr fontAlgn="base">
                        <a:spcBef>
                          <a:spcPct val="20000"/>
                        </a:spcBef>
                        <a:spcAft>
                          <a:spcPct val="0"/>
                        </a:spcAft>
                        <a:defRPr>
                          <a:solidFill>
                            <a:srgbClr val="0033CC"/>
                          </a:solidFill>
                          <a:latin typeface="Arial" panose="020B0604020202020204" pitchFamily="34" charset="0"/>
                        </a:defRPr>
                      </a:lvl6pPr>
                      <a:lvl7pPr fontAlgn="base">
                        <a:spcBef>
                          <a:spcPct val="20000"/>
                        </a:spcBef>
                        <a:spcAft>
                          <a:spcPct val="0"/>
                        </a:spcAft>
                        <a:defRPr>
                          <a:solidFill>
                            <a:srgbClr val="0033CC"/>
                          </a:solidFill>
                          <a:latin typeface="Arial" panose="020B0604020202020204" pitchFamily="34" charset="0"/>
                        </a:defRPr>
                      </a:lvl7pPr>
                      <a:lvl8pPr fontAlgn="base">
                        <a:spcBef>
                          <a:spcPct val="20000"/>
                        </a:spcBef>
                        <a:spcAft>
                          <a:spcPct val="0"/>
                        </a:spcAft>
                        <a:defRPr>
                          <a:solidFill>
                            <a:srgbClr val="0033CC"/>
                          </a:solidFill>
                          <a:latin typeface="Arial" panose="020B0604020202020204" pitchFamily="34" charset="0"/>
                        </a:defRPr>
                      </a:lvl8pPr>
                      <a:lvl9pPr fontAlgn="base">
                        <a:spcBef>
                          <a:spcPct val="20000"/>
                        </a:spcBef>
                        <a:spcAft>
                          <a:spcPct val="0"/>
                        </a:spcAft>
                        <a:defRPr>
                          <a:solidFill>
                            <a:srgbClr val="0033CC"/>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fr-FR" altLang="en-US" sz="2000" b="0" i="0" u="none" strike="noStrike" cap="none" normalizeH="0" baseline="0">
                        <a:ln>
                          <a:noFill/>
                        </a:ln>
                        <a:solidFill>
                          <a:srgbClr val="0033CC"/>
                        </a:solidFill>
                        <a:effectLst/>
                        <a:latin typeface="Arial" panose="020B0604020202020204" pitchFamily="34" charset="0"/>
                      </a:endParaRPr>
                    </a:p>
                  </a:txBody>
                  <a:tcPr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426696">
                <a:tc>
                  <a:txBody>
                    <a:bodyPr/>
                    <a:lstStyle>
                      <a:lvl1pPr>
                        <a:spcBef>
                          <a:spcPct val="20000"/>
                        </a:spcBef>
                        <a:defRPr sz="2800">
                          <a:solidFill>
                            <a:srgbClr val="0033CC"/>
                          </a:solidFill>
                          <a:latin typeface="Arial" panose="020B0604020202020204" pitchFamily="34" charset="0"/>
                        </a:defRPr>
                      </a:lvl1pPr>
                      <a:lvl2pPr>
                        <a:spcBef>
                          <a:spcPct val="20000"/>
                        </a:spcBef>
                        <a:defRPr sz="2400">
                          <a:solidFill>
                            <a:srgbClr val="0033CC"/>
                          </a:solidFill>
                          <a:latin typeface="Arial" panose="020B0604020202020204" pitchFamily="34" charset="0"/>
                        </a:defRPr>
                      </a:lvl2pPr>
                      <a:lvl3pPr>
                        <a:spcBef>
                          <a:spcPct val="20000"/>
                        </a:spcBef>
                        <a:defRPr sz="2000">
                          <a:solidFill>
                            <a:srgbClr val="0033CC"/>
                          </a:solidFill>
                          <a:latin typeface="Arial" panose="020B0604020202020204" pitchFamily="34" charset="0"/>
                        </a:defRPr>
                      </a:lvl3pPr>
                      <a:lvl4pPr>
                        <a:spcBef>
                          <a:spcPct val="20000"/>
                        </a:spcBef>
                        <a:defRPr>
                          <a:solidFill>
                            <a:srgbClr val="0033CC"/>
                          </a:solidFill>
                          <a:latin typeface="Arial" panose="020B0604020202020204" pitchFamily="34" charset="0"/>
                        </a:defRPr>
                      </a:lvl4pPr>
                      <a:lvl5pPr>
                        <a:spcBef>
                          <a:spcPct val="20000"/>
                        </a:spcBef>
                        <a:defRPr>
                          <a:solidFill>
                            <a:srgbClr val="0033CC"/>
                          </a:solidFill>
                          <a:latin typeface="Arial" panose="020B0604020202020204" pitchFamily="34" charset="0"/>
                        </a:defRPr>
                      </a:lvl5pPr>
                      <a:lvl6pPr fontAlgn="base">
                        <a:spcBef>
                          <a:spcPct val="20000"/>
                        </a:spcBef>
                        <a:spcAft>
                          <a:spcPct val="0"/>
                        </a:spcAft>
                        <a:defRPr>
                          <a:solidFill>
                            <a:srgbClr val="0033CC"/>
                          </a:solidFill>
                          <a:latin typeface="Arial" panose="020B0604020202020204" pitchFamily="34" charset="0"/>
                        </a:defRPr>
                      </a:lvl6pPr>
                      <a:lvl7pPr fontAlgn="base">
                        <a:spcBef>
                          <a:spcPct val="20000"/>
                        </a:spcBef>
                        <a:spcAft>
                          <a:spcPct val="0"/>
                        </a:spcAft>
                        <a:defRPr>
                          <a:solidFill>
                            <a:srgbClr val="0033CC"/>
                          </a:solidFill>
                          <a:latin typeface="Arial" panose="020B0604020202020204" pitchFamily="34" charset="0"/>
                        </a:defRPr>
                      </a:lvl7pPr>
                      <a:lvl8pPr fontAlgn="base">
                        <a:spcBef>
                          <a:spcPct val="20000"/>
                        </a:spcBef>
                        <a:spcAft>
                          <a:spcPct val="0"/>
                        </a:spcAft>
                        <a:defRPr>
                          <a:solidFill>
                            <a:srgbClr val="0033CC"/>
                          </a:solidFill>
                          <a:latin typeface="Arial" panose="020B0604020202020204" pitchFamily="34" charset="0"/>
                        </a:defRPr>
                      </a:lvl8pPr>
                      <a:lvl9pPr fontAlgn="base">
                        <a:spcBef>
                          <a:spcPct val="20000"/>
                        </a:spcBef>
                        <a:spcAft>
                          <a:spcPct val="0"/>
                        </a:spcAft>
                        <a:defRPr>
                          <a:solidFill>
                            <a:srgbClr val="0033CC"/>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rgbClr val="0033CC"/>
                          </a:solidFill>
                          <a:effectLst/>
                          <a:latin typeface="Arial" panose="020B0604020202020204" pitchFamily="34" charset="0"/>
                        </a:rPr>
                        <a:t>Bộ nhớ</a:t>
                      </a:r>
                    </a:p>
                  </a:txBody>
                  <a:tcPr marT="0" marB="0"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12"/>
                  </a:ext>
                </a:extLst>
              </a:tr>
            </a:tbl>
          </a:graphicData>
        </a:graphic>
      </p:graphicFrame>
      <p:sp>
        <p:nvSpPr>
          <p:cNvPr id="965672" name="Freeform 40"/>
          <p:cNvSpPr>
            <a:spLocks/>
          </p:cNvSpPr>
          <p:nvPr/>
        </p:nvSpPr>
        <p:spPr bwMode="auto">
          <a:xfrm>
            <a:off x="5562600" y="2209800"/>
            <a:ext cx="914400" cy="2362200"/>
          </a:xfrm>
          <a:custGeom>
            <a:avLst/>
            <a:gdLst>
              <a:gd name="T0" fmla="*/ 2147483646 w 984"/>
              <a:gd name="T1" fmla="*/ 2147483646 h 1488"/>
              <a:gd name="T2" fmla="*/ 2147483646 w 984"/>
              <a:gd name="T3" fmla="*/ 2147483646 h 1488"/>
              <a:gd name="T4" fmla="*/ 2147483646 w 984"/>
              <a:gd name="T5" fmla="*/ 2147483646 h 1488"/>
              <a:gd name="T6" fmla="*/ 2147483646 w 984"/>
              <a:gd name="T7" fmla="*/ 0 h 148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84" h="1488">
                <a:moveTo>
                  <a:pt x="984" y="1488"/>
                </a:moveTo>
                <a:cubicBezTo>
                  <a:pt x="672" y="1468"/>
                  <a:pt x="360" y="1448"/>
                  <a:pt x="216" y="1248"/>
                </a:cubicBezTo>
                <a:cubicBezTo>
                  <a:pt x="72" y="1048"/>
                  <a:pt x="0" y="496"/>
                  <a:pt x="120" y="288"/>
                </a:cubicBezTo>
                <a:cubicBezTo>
                  <a:pt x="240" y="80"/>
                  <a:pt x="588" y="40"/>
                  <a:pt x="936" y="0"/>
                </a:cubicBezTo>
              </a:path>
            </a:pathLst>
          </a:custGeom>
          <a:noFill/>
          <a:ln w="76200" cmpd="sng">
            <a:solidFill>
              <a:schemeClr val="bg2"/>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65673" name="Text Box 41"/>
          <p:cNvSpPr txBox="1">
            <a:spLocks noChangeArrowheads="1"/>
          </p:cNvSpPr>
          <p:nvPr/>
        </p:nvSpPr>
        <p:spPr bwMode="auto">
          <a:xfrm>
            <a:off x="6578600" y="1600200"/>
            <a:ext cx="1447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algn="ctr" eaLnBrk="1" hangingPunct="1">
              <a:spcBef>
                <a:spcPct val="50000"/>
              </a:spcBef>
              <a:buFontTx/>
              <a:buNone/>
            </a:pPr>
            <a:r>
              <a:rPr lang="en-US" altLang="en-US" sz="2400" b="0">
                <a:solidFill>
                  <a:srgbClr val="996600"/>
                </a:solidFill>
              </a:rPr>
              <a:t>Biến N</a:t>
            </a:r>
          </a:p>
        </p:txBody>
      </p:sp>
      <p:sp>
        <p:nvSpPr>
          <p:cNvPr id="965674" name="Text Box 42"/>
          <p:cNvSpPr txBox="1">
            <a:spLocks noChangeArrowheads="1"/>
          </p:cNvSpPr>
          <p:nvPr/>
        </p:nvSpPr>
        <p:spPr bwMode="auto">
          <a:xfrm>
            <a:off x="6302375" y="4876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algn="ctr" eaLnBrk="1" hangingPunct="1">
              <a:spcBef>
                <a:spcPct val="50000"/>
              </a:spcBef>
              <a:buFontTx/>
              <a:buNone/>
            </a:pPr>
            <a:r>
              <a:rPr lang="en-US" altLang="en-US" sz="2400" b="0">
                <a:solidFill>
                  <a:srgbClr val="996600"/>
                </a:solidFill>
              </a:rPr>
              <a:t>Biến pi</a:t>
            </a:r>
          </a:p>
        </p:txBody>
      </p:sp>
      <p:sp>
        <p:nvSpPr>
          <p:cNvPr id="965675" name="Text Box 43"/>
          <p:cNvSpPr txBox="1">
            <a:spLocks noChangeArrowheads="1"/>
          </p:cNvSpPr>
          <p:nvPr/>
        </p:nvSpPr>
        <p:spPr bwMode="auto">
          <a:xfrm>
            <a:off x="8120063" y="2057400"/>
            <a:ext cx="8715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algn="ctr" eaLnBrk="1" hangingPunct="1">
              <a:spcBef>
                <a:spcPct val="50000"/>
              </a:spcBef>
              <a:buFontTx/>
              <a:buNone/>
            </a:pPr>
            <a:r>
              <a:rPr lang="en-US" altLang="en-US" sz="2400" b="0">
                <a:solidFill>
                  <a:schemeClr val="accent2"/>
                </a:solidFill>
              </a:rPr>
              <a:t>ABCD</a:t>
            </a:r>
          </a:p>
        </p:txBody>
      </p:sp>
      <p:sp>
        <p:nvSpPr>
          <p:cNvPr id="965676" name="Text Box 44"/>
          <p:cNvSpPr txBox="1">
            <a:spLocks noChangeArrowheads="1"/>
          </p:cNvSpPr>
          <p:nvPr/>
        </p:nvSpPr>
        <p:spPr bwMode="auto">
          <a:xfrm>
            <a:off x="8145463" y="4445000"/>
            <a:ext cx="846137"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algn="ctr" eaLnBrk="1" hangingPunct="1">
              <a:spcBef>
                <a:spcPct val="50000"/>
              </a:spcBef>
              <a:buFontTx/>
              <a:buNone/>
            </a:pPr>
            <a:r>
              <a:rPr lang="en-US" altLang="en-US" sz="2400" b="0">
                <a:solidFill>
                  <a:schemeClr val="accent2"/>
                </a:solidFill>
              </a:rPr>
              <a:t>EFCD</a:t>
            </a:r>
          </a:p>
        </p:txBody>
      </p:sp>
      <p:sp>
        <p:nvSpPr>
          <p:cNvPr id="965677" name="Text Box 45"/>
          <p:cNvSpPr txBox="1">
            <a:spLocks noChangeArrowheads="1"/>
          </p:cNvSpPr>
          <p:nvPr/>
        </p:nvSpPr>
        <p:spPr bwMode="auto">
          <a:xfrm>
            <a:off x="8131175" y="5410200"/>
            <a:ext cx="8350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algn="ctr" eaLnBrk="1" hangingPunct="1">
              <a:spcBef>
                <a:spcPct val="50000"/>
              </a:spcBef>
              <a:buFontTx/>
              <a:buNone/>
            </a:pPr>
            <a:r>
              <a:rPr lang="en-US" altLang="en-US" sz="2400" b="0">
                <a:solidFill>
                  <a:schemeClr val="accent2"/>
                </a:solidFill>
              </a:rPr>
              <a:t>FFFF</a:t>
            </a:r>
          </a:p>
        </p:txBody>
      </p:sp>
      <p:sp>
        <p:nvSpPr>
          <p:cNvPr id="965678" name="Text Box 46"/>
          <p:cNvSpPr txBox="1">
            <a:spLocks noChangeArrowheads="1"/>
          </p:cNvSpPr>
          <p:nvPr/>
        </p:nvSpPr>
        <p:spPr bwMode="auto">
          <a:xfrm>
            <a:off x="8131175" y="1066800"/>
            <a:ext cx="8493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algn="ctr" eaLnBrk="1" hangingPunct="1">
              <a:spcBef>
                <a:spcPct val="50000"/>
              </a:spcBef>
              <a:buFontTx/>
              <a:buNone/>
            </a:pPr>
            <a:r>
              <a:rPr lang="en-US" altLang="en-US" sz="2400" b="0">
                <a:solidFill>
                  <a:schemeClr val="accent2"/>
                </a:solidFill>
              </a:rPr>
              <a:t>0000</a:t>
            </a:r>
          </a:p>
        </p:txBody>
      </p:sp>
      <p:sp>
        <p:nvSpPr>
          <p:cNvPr id="965679" name="Text Box 47"/>
          <p:cNvSpPr txBox="1">
            <a:spLocks noChangeArrowheads="1"/>
          </p:cNvSpPr>
          <p:nvPr/>
        </p:nvSpPr>
        <p:spPr bwMode="auto">
          <a:xfrm>
            <a:off x="6477000" y="4419600"/>
            <a:ext cx="1524000" cy="48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lvl1pPr>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algn="ctr" eaLnBrk="1" hangingPunct="1">
              <a:spcBef>
                <a:spcPct val="50000"/>
              </a:spcBef>
              <a:buFontTx/>
              <a:buNone/>
            </a:pPr>
            <a:r>
              <a:rPr lang="en-US" altLang="en-US" b="0">
                <a:solidFill>
                  <a:srgbClr val="000066"/>
                </a:solidFill>
              </a:rPr>
              <a:t>ABCD</a:t>
            </a:r>
          </a:p>
        </p:txBody>
      </p:sp>
      <p:sp>
        <p:nvSpPr>
          <p:cNvPr id="2" name="Slide Number Placeholder 1">
            <a:extLst>
              <a:ext uri="{FF2B5EF4-FFF2-40B4-BE49-F238E27FC236}">
                <a16:creationId xmlns:a16="http://schemas.microsoft.com/office/drawing/2014/main" id="{FBBD5F02-EC7B-42B3-95D6-B8EB3491A276}"/>
              </a:ext>
            </a:extLst>
          </p:cNvPr>
          <p:cNvSpPr>
            <a:spLocks noGrp="1"/>
          </p:cNvSpPr>
          <p:nvPr>
            <p:ph type="sldNum" sz="quarter" idx="12"/>
          </p:nvPr>
        </p:nvSpPr>
        <p:spPr/>
        <p:txBody>
          <a:bodyPr/>
          <a:lstStyle/>
          <a:p>
            <a:pPr>
              <a:defRPr/>
            </a:pPr>
            <a:fld id="{433BCE07-93B6-431C-B811-61266185107F}" type="slidenum">
              <a:rPr lang="en-US" altLang="en-US" smtClean="0"/>
              <a:pPr>
                <a:defRPr/>
              </a:pPr>
              <a:t>63</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965640"/>
                                        </p:tgtEl>
                                        <p:attrNameLst>
                                          <p:attrName>style.visibility</p:attrName>
                                        </p:attrNameLst>
                                      </p:cBhvr>
                                      <p:to>
                                        <p:strVal val="visible"/>
                                      </p:to>
                                    </p:set>
                                    <p:animEffect transition="in" filter="dissolve">
                                      <p:cBhvr>
                                        <p:cTn id="7" dur="500"/>
                                        <p:tgtEl>
                                          <p:spTgt spid="965640"/>
                                        </p:tgtEl>
                                      </p:cBhvr>
                                    </p:animEffect>
                                  </p:childTnLst>
                                </p:cTn>
                              </p:par>
                              <p:par>
                                <p:cTn id="8" presetID="9" presetClass="entr" presetSubtype="0" fill="hold" grpId="0" nodeType="withEffect">
                                  <p:stCondLst>
                                    <p:cond delay="0"/>
                                  </p:stCondLst>
                                  <p:childTnLst>
                                    <p:set>
                                      <p:cBhvr>
                                        <p:cTn id="9" dur="1" fill="hold">
                                          <p:stCondLst>
                                            <p:cond delay="0"/>
                                          </p:stCondLst>
                                        </p:cTn>
                                        <p:tgtEl>
                                          <p:spTgt spid="965678"/>
                                        </p:tgtEl>
                                        <p:attrNameLst>
                                          <p:attrName>style.visibility</p:attrName>
                                        </p:attrNameLst>
                                      </p:cBhvr>
                                      <p:to>
                                        <p:strVal val="visible"/>
                                      </p:to>
                                    </p:set>
                                    <p:animEffect transition="in" filter="dissolve">
                                      <p:cBhvr>
                                        <p:cTn id="10" dur="500"/>
                                        <p:tgtEl>
                                          <p:spTgt spid="965678"/>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965675"/>
                                        </p:tgtEl>
                                        <p:attrNameLst>
                                          <p:attrName>style.visibility</p:attrName>
                                        </p:attrNameLst>
                                      </p:cBhvr>
                                      <p:to>
                                        <p:strVal val="visible"/>
                                      </p:to>
                                    </p:set>
                                    <p:animEffect transition="in" filter="dissolve">
                                      <p:cBhvr>
                                        <p:cTn id="13" dur="500"/>
                                        <p:tgtEl>
                                          <p:spTgt spid="965675"/>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965676"/>
                                        </p:tgtEl>
                                        <p:attrNameLst>
                                          <p:attrName>style.visibility</p:attrName>
                                        </p:attrNameLst>
                                      </p:cBhvr>
                                      <p:to>
                                        <p:strVal val="visible"/>
                                      </p:to>
                                    </p:set>
                                    <p:animEffect transition="in" filter="dissolve">
                                      <p:cBhvr>
                                        <p:cTn id="16" dur="500"/>
                                        <p:tgtEl>
                                          <p:spTgt spid="965676"/>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965677"/>
                                        </p:tgtEl>
                                        <p:attrNameLst>
                                          <p:attrName>style.visibility</p:attrName>
                                        </p:attrNameLst>
                                      </p:cBhvr>
                                      <p:to>
                                        <p:strVal val="visible"/>
                                      </p:to>
                                    </p:set>
                                    <p:animEffect transition="in" filter="dissolve">
                                      <p:cBhvr>
                                        <p:cTn id="19" dur="500"/>
                                        <p:tgtEl>
                                          <p:spTgt spid="965677"/>
                                        </p:tgtEl>
                                      </p:cBhvr>
                                    </p:animEffect>
                                  </p:childTnLst>
                                </p:cTn>
                              </p:par>
                              <p:par>
                                <p:cTn id="20" presetID="5" presetClass="entr" presetSubtype="10" fill="hold" grpId="0" nodeType="withEffect">
                                  <p:stCondLst>
                                    <p:cond delay="0"/>
                                  </p:stCondLst>
                                  <p:childTnLst>
                                    <p:set>
                                      <p:cBhvr>
                                        <p:cTn id="21" dur="1" fill="hold">
                                          <p:stCondLst>
                                            <p:cond delay="0"/>
                                          </p:stCondLst>
                                        </p:cTn>
                                        <p:tgtEl>
                                          <p:spTgt spid="965673"/>
                                        </p:tgtEl>
                                        <p:attrNameLst>
                                          <p:attrName>style.visibility</p:attrName>
                                        </p:attrNameLst>
                                      </p:cBhvr>
                                      <p:to>
                                        <p:strVal val="visible"/>
                                      </p:to>
                                    </p:set>
                                    <p:animEffect transition="in" filter="checkerboard(across)">
                                      <p:cBhvr>
                                        <p:cTn id="22" dur="500"/>
                                        <p:tgtEl>
                                          <p:spTgt spid="965673"/>
                                        </p:tgtEl>
                                      </p:cBhvr>
                                    </p:animEffect>
                                  </p:childTnLst>
                                </p:cTn>
                              </p:par>
                              <p:par>
                                <p:cTn id="23" presetID="5" presetClass="entr" presetSubtype="10" fill="hold" grpId="0" nodeType="withEffect">
                                  <p:stCondLst>
                                    <p:cond delay="0"/>
                                  </p:stCondLst>
                                  <p:childTnLst>
                                    <p:set>
                                      <p:cBhvr>
                                        <p:cTn id="24" dur="1" fill="hold">
                                          <p:stCondLst>
                                            <p:cond delay="0"/>
                                          </p:stCondLst>
                                        </p:cTn>
                                        <p:tgtEl>
                                          <p:spTgt spid="965674"/>
                                        </p:tgtEl>
                                        <p:attrNameLst>
                                          <p:attrName>style.visibility</p:attrName>
                                        </p:attrNameLst>
                                      </p:cBhvr>
                                      <p:to>
                                        <p:strVal val="visible"/>
                                      </p:to>
                                    </p:set>
                                    <p:animEffect transition="in" filter="checkerboard(across)">
                                      <p:cBhvr>
                                        <p:cTn id="25" dur="500"/>
                                        <p:tgtEl>
                                          <p:spTgt spid="965674"/>
                                        </p:tgtEl>
                                      </p:cBhvr>
                                    </p:animEffect>
                                  </p:childTnLst>
                                </p:cTn>
                              </p:par>
                              <p:par>
                                <p:cTn id="26" presetID="5" presetClass="entr" presetSubtype="10" fill="hold" grpId="0" nodeType="withEffect">
                                  <p:stCondLst>
                                    <p:cond delay="0"/>
                                  </p:stCondLst>
                                  <p:childTnLst>
                                    <p:set>
                                      <p:cBhvr>
                                        <p:cTn id="27" dur="1" fill="hold">
                                          <p:stCondLst>
                                            <p:cond delay="0"/>
                                          </p:stCondLst>
                                        </p:cTn>
                                        <p:tgtEl>
                                          <p:spTgt spid="965679"/>
                                        </p:tgtEl>
                                        <p:attrNameLst>
                                          <p:attrName>style.visibility</p:attrName>
                                        </p:attrNameLst>
                                      </p:cBhvr>
                                      <p:to>
                                        <p:strVal val="visible"/>
                                      </p:to>
                                    </p:set>
                                    <p:animEffect transition="in" filter="checkerboard(across)">
                                      <p:cBhvr>
                                        <p:cTn id="28" dur="500"/>
                                        <p:tgtEl>
                                          <p:spTgt spid="965679"/>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53" presetClass="entr" presetSubtype="0" fill="hold" grpId="0" nodeType="clickEffect">
                                  <p:stCondLst>
                                    <p:cond delay="0"/>
                                  </p:stCondLst>
                                  <p:childTnLst>
                                    <p:set>
                                      <p:cBhvr>
                                        <p:cTn id="32" dur="1" fill="hold">
                                          <p:stCondLst>
                                            <p:cond delay="0"/>
                                          </p:stCondLst>
                                        </p:cTn>
                                        <p:tgtEl>
                                          <p:spTgt spid="965672"/>
                                        </p:tgtEl>
                                        <p:attrNameLst>
                                          <p:attrName>style.visibility</p:attrName>
                                        </p:attrNameLst>
                                      </p:cBhvr>
                                      <p:to>
                                        <p:strVal val="visible"/>
                                      </p:to>
                                    </p:set>
                                    <p:anim calcmode="lin" valueType="num">
                                      <p:cBhvr>
                                        <p:cTn id="33" dur="500" fill="hold"/>
                                        <p:tgtEl>
                                          <p:spTgt spid="965672"/>
                                        </p:tgtEl>
                                        <p:attrNameLst>
                                          <p:attrName>ppt_w</p:attrName>
                                        </p:attrNameLst>
                                      </p:cBhvr>
                                      <p:tavLst>
                                        <p:tav tm="0">
                                          <p:val>
                                            <p:fltVal val="0"/>
                                          </p:val>
                                        </p:tav>
                                        <p:tav tm="100000">
                                          <p:val>
                                            <p:strVal val="#ppt_w"/>
                                          </p:val>
                                        </p:tav>
                                      </p:tavLst>
                                    </p:anim>
                                    <p:anim calcmode="lin" valueType="num">
                                      <p:cBhvr>
                                        <p:cTn id="34" dur="500" fill="hold"/>
                                        <p:tgtEl>
                                          <p:spTgt spid="965672"/>
                                        </p:tgtEl>
                                        <p:attrNameLst>
                                          <p:attrName>ppt_h</p:attrName>
                                        </p:attrNameLst>
                                      </p:cBhvr>
                                      <p:tavLst>
                                        <p:tav tm="0">
                                          <p:val>
                                            <p:fltVal val="0"/>
                                          </p:val>
                                        </p:tav>
                                        <p:tav tm="100000">
                                          <p:val>
                                            <p:strVal val="#ppt_h"/>
                                          </p:val>
                                        </p:tav>
                                      </p:tavLst>
                                    </p:anim>
                                    <p:animEffect transition="in" filter="fade">
                                      <p:cBhvr>
                                        <p:cTn id="35" dur="500"/>
                                        <p:tgtEl>
                                          <p:spTgt spid="9656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5672" grpId="0" animBg="1"/>
      <p:bldP spid="965673" grpId="0"/>
      <p:bldP spid="965674" grpId="0"/>
      <p:bldP spid="965675" grpId="0"/>
      <p:bldP spid="965676" grpId="0"/>
      <p:bldP spid="965677" grpId="0"/>
      <p:bldP spid="965678" grpId="0"/>
      <p:bldP spid="965679"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04" name="Rectangle 3"/>
          <p:cNvSpPr>
            <a:spLocks noGrp="1" noChangeArrowheads="1"/>
          </p:cNvSpPr>
          <p:nvPr>
            <p:ph type="title"/>
          </p:nvPr>
        </p:nvSpPr>
        <p:spPr>
          <a:xfrm>
            <a:off x="228600" y="122237"/>
            <a:ext cx="8534400" cy="944563"/>
          </a:xfrm>
        </p:spPr>
        <p:txBody>
          <a:bodyPr/>
          <a:lstStyle/>
          <a:p>
            <a:r>
              <a:rPr lang="en-US" altLang="en-US"/>
              <a:t>Toán tử nội dung (*)</a:t>
            </a:r>
          </a:p>
        </p:txBody>
      </p:sp>
      <p:sp>
        <p:nvSpPr>
          <p:cNvPr id="966658" name="Rectangle 2"/>
          <p:cNvSpPr>
            <a:spLocks noGrp="1" noChangeArrowheads="1"/>
          </p:cNvSpPr>
          <p:nvPr>
            <p:ph idx="1"/>
          </p:nvPr>
        </p:nvSpPr>
        <p:spPr>
          <a:xfrm>
            <a:off x="228600" y="1143000"/>
            <a:ext cx="5346700" cy="5033963"/>
          </a:xfrm>
          <a:noFill/>
        </p:spPr>
        <p:txBody>
          <a:bodyPr lIns="0" rIns="0"/>
          <a:lstStyle/>
          <a:p>
            <a:r>
              <a:rPr lang="en-US" altLang="en-US" dirty="0" err="1"/>
              <a:t>Ký</a:t>
            </a:r>
            <a:r>
              <a:rPr lang="en-US" altLang="en-US" dirty="0"/>
              <a:t> </a:t>
            </a:r>
            <a:r>
              <a:rPr lang="en-US" altLang="en-US" dirty="0" err="1"/>
              <a:t>hiệu</a:t>
            </a:r>
            <a:r>
              <a:rPr lang="en-US" altLang="en-US" dirty="0"/>
              <a:t>: *</a:t>
            </a:r>
          </a:p>
          <a:p>
            <a:r>
              <a:rPr lang="en-US" altLang="en-US" dirty="0" err="1"/>
              <a:t>Là</a:t>
            </a:r>
            <a:r>
              <a:rPr lang="en-US" altLang="en-US" dirty="0"/>
              <a:t> </a:t>
            </a:r>
            <a:r>
              <a:rPr lang="en-US" altLang="en-US" dirty="0" err="1"/>
              <a:t>toán</a:t>
            </a:r>
            <a:r>
              <a:rPr lang="en-US" altLang="en-US" dirty="0"/>
              <a:t> </a:t>
            </a:r>
            <a:r>
              <a:rPr lang="en-US" altLang="en-US" dirty="0" err="1"/>
              <a:t>tử</a:t>
            </a:r>
            <a:r>
              <a:rPr lang="en-US" altLang="en-US" dirty="0"/>
              <a:t> </a:t>
            </a:r>
            <a:r>
              <a:rPr lang="en-US" altLang="en-US" dirty="0" err="1"/>
              <a:t>một</a:t>
            </a:r>
            <a:r>
              <a:rPr lang="en-US" altLang="en-US" dirty="0"/>
              <a:t> </a:t>
            </a:r>
            <a:r>
              <a:rPr lang="en-US" altLang="en-US" dirty="0" err="1"/>
              <a:t>ngôi</a:t>
            </a:r>
            <a:r>
              <a:rPr lang="en-US" altLang="en-US" dirty="0"/>
              <a:t>, </a:t>
            </a:r>
            <a:r>
              <a:rPr lang="en-US" altLang="en-US" dirty="0" err="1"/>
              <a:t>trả</a:t>
            </a:r>
            <a:r>
              <a:rPr lang="en-US" altLang="en-US" dirty="0"/>
              <a:t> </a:t>
            </a:r>
            <a:r>
              <a:rPr lang="en-US" altLang="en-US" dirty="0" err="1"/>
              <a:t>về</a:t>
            </a:r>
            <a:r>
              <a:rPr lang="en-US" altLang="en-US" dirty="0"/>
              <a:t> </a:t>
            </a:r>
            <a:r>
              <a:rPr lang="en-US" altLang="en-US" dirty="0" err="1"/>
              <a:t>giá</a:t>
            </a:r>
            <a:r>
              <a:rPr lang="en-US" altLang="en-US" dirty="0"/>
              <a:t> </a:t>
            </a:r>
            <a:r>
              <a:rPr lang="en-US" altLang="en-US" dirty="0" err="1"/>
              <a:t>trị</a:t>
            </a:r>
            <a:r>
              <a:rPr lang="en-US" altLang="en-US" dirty="0"/>
              <a:t> (</a:t>
            </a:r>
            <a:r>
              <a:rPr lang="en-US" altLang="en-US" dirty="0" err="1"/>
              <a:t>nội</a:t>
            </a:r>
            <a:r>
              <a:rPr lang="en-US" altLang="en-US" dirty="0"/>
              <a:t> dung) </a:t>
            </a:r>
            <a:r>
              <a:rPr lang="en-US" altLang="en-US" dirty="0" err="1"/>
              <a:t>của</a:t>
            </a:r>
            <a:r>
              <a:rPr lang="en-US" altLang="en-US" dirty="0"/>
              <a:t> </a:t>
            </a:r>
            <a:r>
              <a:rPr lang="en-US" altLang="en-US" dirty="0" err="1"/>
              <a:t>vùng</a:t>
            </a:r>
            <a:r>
              <a:rPr lang="en-US" altLang="en-US" dirty="0"/>
              <a:t> </a:t>
            </a:r>
            <a:r>
              <a:rPr lang="en-US" altLang="en-US" dirty="0" err="1"/>
              <a:t>nhớ</a:t>
            </a:r>
            <a:r>
              <a:rPr lang="en-US" altLang="en-US" dirty="0"/>
              <a:t> </a:t>
            </a:r>
            <a:r>
              <a:rPr lang="en-US" altLang="en-US" dirty="0" err="1"/>
              <a:t>mà</a:t>
            </a:r>
            <a:r>
              <a:rPr lang="en-US" altLang="en-US" dirty="0"/>
              <a:t> con </a:t>
            </a:r>
            <a:r>
              <a:rPr lang="en-US" altLang="en-US" dirty="0" err="1"/>
              <a:t>trỏ</a:t>
            </a:r>
            <a:r>
              <a:rPr lang="en-US" altLang="en-US" dirty="0"/>
              <a:t> </a:t>
            </a:r>
            <a:r>
              <a:rPr lang="en-US" altLang="en-US" dirty="0" err="1"/>
              <a:t>đang</a:t>
            </a:r>
            <a:r>
              <a:rPr lang="en-US" altLang="en-US" dirty="0"/>
              <a:t> </a:t>
            </a:r>
            <a:r>
              <a:rPr lang="en-US" altLang="en-US" dirty="0" err="1"/>
              <a:t>trỏ</a:t>
            </a:r>
            <a:r>
              <a:rPr lang="en-US" altLang="en-US" dirty="0"/>
              <a:t> </a:t>
            </a:r>
            <a:r>
              <a:rPr lang="en-US" altLang="en-US" dirty="0" err="1"/>
              <a:t>tới</a:t>
            </a:r>
            <a:endParaRPr lang="en-US" altLang="en-US" dirty="0"/>
          </a:p>
          <a:p>
            <a:r>
              <a:rPr lang="en-US" altLang="en-US" dirty="0" err="1"/>
              <a:t>Ví</a:t>
            </a:r>
            <a:r>
              <a:rPr lang="en-US" altLang="en-US" dirty="0"/>
              <a:t> </a:t>
            </a:r>
            <a:r>
              <a:rPr lang="en-US" altLang="en-US" dirty="0" err="1"/>
              <a:t>dụ</a:t>
            </a:r>
            <a:endParaRPr lang="en-US" altLang="en-US" dirty="0"/>
          </a:p>
          <a:p>
            <a:pPr lvl="1"/>
            <a:r>
              <a:rPr lang="vi-VN" altLang="en-US" dirty="0" err="1"/>
              <a:t>short</a:t>
            </a:r>
            <a:r>
              <a:rPr lang="vi-VN" altLang="en-US" dirty="0"/>
              <a:t> </a:t>
            </a:r>
            <a:r>
              <a:rPr lang="en-US" altLang="en-US" dirty="0"/>
              <a:t>int N;</a:t>
            </a:r>
          </a:p>
          <a:p>
            <a:pPr lvl="1"/>
            <a:r>
              <a:rPr lang="vi-VN" altLang="en-US" dirty="0" err="1"/>
              <a:t>short</a:t>
            </a:r>
            <a:r>
              <a:rPr lang="vi-VN" altLang="en-US" dirty="0"/>
              <a:t> </a:t>
            </a:r>
            <a:r>
              <a:rPr lang="en-US" altLang="en-US" dirty="0"/>
              <a:t>int * pi;</a:t>
            </a:r>
          </a:p>
          <a:p>
            <a:pPr lvl="1"/>
            <a:r>
              <a:rPr lang="en-US" altLang="en-US" dirty="0"/>
              <a:t>pi = &amp;N;</a:t>
            </a:r>
          </a:p>
          <a:p>
            <a:pPr lvl="1"/>
            <a:r>
              <a:rPr lang="en-US" altLang="en-US" dirty="0"/>
              <a:t>N = 10;//</a:t>
            </a:r>
            <a:r>
              <a:rPr lang="en-US" altLang="en-US" dirty="0" err="1"/>
              <a:t>Vùng</a:t>
            </a:r>
            <a:r>
              <a:rPr lang="en-US" altLang="en-US" dirty="0"/>
              <a:t> </a:t>
            </a:r>
            <a:r>
              <a:rPr lang="en-US" altLang="en-US" dirty="0" err="1"/>
              <a:t>nhớ</a:t>
            </a:r>
            <a:r>
              <a:rPr lang="en-US" altLang="en-US" dirty="0"/>
              <a:t> </a:t>
            </a:r>
            <a:r>
              <a:rPr lang="en-US" altLang="en-US" dirty="0" err="1"/>
              <a:t>mà</a:t>
            </a:r>
            <a:r>
              <a:rPr lang="en-US" altLang="en-US" dirty="0"/>
              <a:t> pi </a:t>
            </a:r>
            <a:r>
              <a:rPr lang="en-US" altLang="en-US" dirty="0" err="1"/>
              <a:t>trỏ</a:t>
            </a:r>
            <a:r>
              <a:rPr lang="en-US" altLang="en-US" dirty="0"/>
              <a:t> </a:t>
            </a:r>
            <a:r>
              <a:rPr lang="en-US" altLang="en-US" dirty="0" err="1"/>
              <a:t>tới</a:t>
            </a:r>
            <a:r>
              <a:rPr lang="en-US" altLang="en-US" dirty="0"/>
              <a:t> </a:t>
            </a:r>
            <a:r>
              <a:rPr lang="en-US" altLang="en-US" dirty="0" err="1"/>
              <a:t>mang</a:t>
            </a:r>
            <a:r>
              <a:rPr lang="en-US" altLang="en-US" dirty="0"/>
              <a:t> </a:t>
            </a:r>
            <a:r>
              <a:rPr lang="en-US" altLang="en-US" dirty="0" err="1"/>
              <a:t>giá</a:t>
            </a:r>
            <a:r>
              <a:rPr lang="en-US" altLang="en-US" dirty="0"/>
              <a:t> </a:t>
            </a:r>
            <a:r>
              <a:rPr lang="en-US" altLang="en-US" dirty="0" err="1"/>
              <a:t>trị</a:t>
            </a:r>
            <a:r>
              <a:rPr lang="en-US" altLang="en-US" dirty="0"/>
              <a:t> 10; </a:t>
            </a:r>
            <a:r>
              <a:rPr lang="en-US" altLang="en-US" dirty="0" err="1"/>
              <a:t>Vậy</a:t>
            </a:r>
            <a:r>
              <a:rPr lang="en-US" altLang="en-US" dirty="0">
                <a:sym typeface="Symbol" panose="05050102010706020507" pitchFamily="18" charset="2"/>
              </a:rPr>
              <a:t> *pi=10</a:t>
            </a:r>
          </a:p>
          <a:p>
            <a:pPr lvl="1"/>
            <a:r>
              <a:rPr lang="en-US" altLang="en-US" dirty="0"/>
              <a:t>*pi = 20;// </a:t>
            </a:r>
            <a:r>
              <a:rPr lang="en-US" altLang="en-US" dirty="0" err="1"/>
              <a:t>Vùng</a:t>
            </a:r>
            <a:r>
              <a:rPr lang="en-US" altLang="en-US" dirty="0"/>
              <a:t> </a:t>
            </a:r>
            <a:r>
              <a:rPr lang="en-US" altLang="en-US" dirty="0" err="1"/>
              <a:t>nhớ</a:t>
            </a:r>
            <a:r>
              <a:rPr lang="en-US" altLang="en-US" dirty="0"/>
              <a:t> pi </a:t>
            </a:r>
            <a:r>
              <a:rPr lang="en-US" altLang="en-US" dirty="0" err="1"/>
              <a:t>trỏ</a:t>
            </a:r>
            <a:r>
              <a:rPr lang="en-US" altLang="en-US" dirty="0"/>
              <a:t> </a:t>
            </a:r>
            <a:r>
              <a:rPr lang="en-US" altLang="en-US" dirty="0" err="1"/>
              <a:t>tới</a:t>
            </a:r>
            <a:r>
              <a:rPr lang="en-US" altLang="en-US" dirty="0"/>
              <a:t> </a:t>
            </a:r>
            <a:r>
              <a:rPr lang="en-US" altLang="en-US" dirty="0" err="1"/>
              <a:t>được</a:t>
            </a:r>
            <a:r>
              <a:rPr lang="en-US" altLang="en-US" dirty="0"/>
              <a:t> </a:t>
            </a:r>
            <a:r>
              <a:rPr lang="en-US" altLang="en-US" dirty="0" err="1"/>
              <a:t>gán</a:t>
            </a:r>
            <a:r>
              <a:rPr lang="en-US" altLang="en-US" dirty="0"/>
              <a:t> </a:t>
            </a:r>
            <a:r>
              <a:rPr lang="en-US" altLang="en-US" dirty="0" err="1"/>
              <a:t>giá</a:t>
            </a:r>
            <a:r>
              <a:rPr lang="en-US" altLang="en-US" dirty="0"/>
              <a:t> </a:t>
            </a:r>
            <a:r>
              <a:rPr lang="en-US" altLang="en-US" dirty="0" err="1"/>
              <a:t>trị</a:t>
            </a:r>
            <a:r>
              <a:rPr lang="en-US" altLang="en-US" dirty="0"/>
              <a:t> 20; </a:t>
            </a:r>
            <a:r>
              <a:rPr lang="en-US" altLang="en-US" dirty="0" err="1">
                <a:sym typeface="Symbol" panose="05050102010706020507" pitchFamily="18" charset="2"/>
              </a:rPr>
              <a:t>Vậy</a:t>
            </a:r>
            <a:r>
              <a:rPr lang="en-US" altLang="en-US" dirty="0"/>
              <a:t> N= 20</a:t>
            </a:r>
          </a:p>
        </p:txBody>
      </p:sp>
      <p:graphicFrame>
        <p:nvGraphicFramePr>
          <p:cNvPr id="966664" name="Group 8"/>
          <p:cNvGraphicFramePr>
            <a:graphicFrameLocks noGrp="1"/>
          </p:cNvGraphicFramePr>
          <p:nvPr/>
        </p:nvGraphicFramePr>
        <p:xfrm>
          <a:off x="6553200" y="1295400"/>
          <a:ext cx="1676400" cy="5083321"/>
        </p:xfrm>
        <a:graphic>
          <a:graphicData uri="http://schemas.openxmlformats.org/drawingml/2006/table">
            <a:tbl>
              <a:tblPr/>
              <a:tblGrid>
                <a:gridCol w="1676400">
                  <a:extLst>
                    <a:ext uri="{9D8B030D-6E8A-4147-A177-3AD203B41FA5}">
                      <a16:colId xmlns:a16="http://schemas.microsoft.com/office/drawing/2014/main" val="20000"/>
                    </a:ext>
                  </a:extLst>
                </a:gridCol>
              </a:tblGrid>
              <a:tr h="304783">
                <a:tc>
                  <a:txBody>
                    <a:bodyPr/>
                    <a:lstStyle>
                      <a:lvl1pPr>
                        <a:spcBef>
                          <a:spcPct val="20000"/>
                        </a:spcBef>
                        <a:defRPr sz="2800">
                          <a:solidFill>
                            <a:srgbClr val="0033CC"/>
                          </a:solidFill>
                          <a:latin typeface="Arial" panose="020B0604020202020204" pitchFamily="34" charset="0"/>
                        </a:defRPr>
                      </a:lvl1pPr>
                      <a:lvl2pPr>
                        <a:spcBef>
                          <a:spcPct val="20000"/>
                        </a:spcBef>
                        <a:defRPr sz="2400">
                          <a:solidFill>
                            <a:srgbClr val="0033CC"/>
                          </a:solidFill>
                          <a:latin typeface="Arial" panose="020B0604020202020204" pitchFamily="34" charset="0"/>
                        </a:defRPr>
                      </a:lvl2pPr>
                      <a:lvl3pPr>
                        <a:spcBef>
                          <a:spcPct val="20000"/>
                        </a:spcBef>
                        <a:defRPr sz="2000">
                          <a:solidFill>
                            <a:srgbClr val="0033CC"/>
                          </a:solidFill>
                          <a:latin typeface="Arial" panose="020B0604020202020204" pitchFamily="34" charset="0"/>
                        </a:defRPr>
                      </a:lvl3pPr>
                      <a:lvl4pPr>
                        <a:spcBef>
                          <a:spcPct val="20000"/>
                        </a:spcBef>
                        <a:defRPr>
                          <a:solidFill>
                            <a:srgbClr val="0033CC"/>
                          </a:solidFill>
                          <a:latin typeface="Arial" panose="020B0604020202020204" pitchFamily="34" charset="0"/>
                        </a:defRPr>
                      </a:lvl4pPr>
                      <a:lvl5pPr>
                        <a:spcBef>
                          <a:spcPct val="20000"/>
                        </a:spcBef>
                        <a:defRPr>
                          <a:solidFill>
                            <a:srgbClr val="0033CC"/>
                          </a:solidFill>
                          <a:latin typeface="Arial" panose="020B0604020202020204" pitchFamily="34" charset="0"/>
                        </a:defRPr>
                      </a:lvl5pPr>
                      <a:lvl6pPr fontAlgn="base">
                        <a:spcBef>
                          <a:spcPct val="20000"/>
                        </a:spcBef>
                        <a:spcAft>
                          <a:spcPct val="0"/>
                        </a:spcAft>
                        <a:defRPr>
                          <a:solidFill>
                            <a:srgbClr val="0033CC"/>
                          </a:solidFill>
                          <a:latin typeface="Arial" panose="020B0604020202020204" pitchFamily="34" charset="0"/>
                        </a:defRPr>
                      </a:lvl6pPr>
                      <a:lvl7pPr fontAlgn="base">
                        <a:spcBef>
                          <a:spcPct val="20000"/>
                        </a:spcBef>
                        <a:spcAft>
                          <a:spcPct val="0"/>
                        </a:spcAft>
                        <a:defRPr>
                          <a:solidFill>
                            <a:srgbClr val="0033CC"/>
                          </a:solidFill>
                          <a:latin typeface="Arial" panose="020B0604020202020204" pitchFamily="34" charset="0"/>
                        </a:defRPr>
                      </a:lvl7pPr>
                      <a:lvl8pPr fontAlgn="base">
                        <a:spcBef>
                          <a:spcPct val="20000"/>
                        </a:spcBef>
                        <a:spcAft>
                          <a:spcPct val="0"/>
                        </a:spcAft>
                        <a:defRPr>
                          <a:solidFill>
                            <a:srgbClr val="0033CC"/>
                          </a:solidFill>
                          <a:latin typeface="Arial" panose="020B0604020202020204" pitchFamily="34" charset="0"/>
                        </a:defRPr>
                      </a:lvl8pPr>
                      <a:lvl9pPr fontAlgn="base">
                        <a:spcBef>
                          <a:spcPct val="20000"/>
                        </a:spcBef>
                        <a:spcAft>
                          <a:spcPct val="0"/>
                        </a:spcAft>
                        <a:defRPr>
                          <a:solidFill>
                            <a:srgbClr val="0033CC"/>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fr-FR" altLang="en-US" sz="2000" b="0" i="0" u="none" strike="noStrike" cap="none" normalizeH="0" baseline="0">
                        <a:ln>
                          <a:noFill/>
                        </a:ln>
                        <a:solidFill>
                          <a:srgbClr val="0033CC"/>
                        </a:solidFill>
                        <a:effectLst/>
                        <a:latin typeface="Arial" panose="020B0604020202020204" pitchFamily="34" charset="0"/>
                      </a:endParaRPr>
                    </a:p>
                  </a:txBody>
                  <a:tcPr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85642">
                <a:tc>
                  <a:txBody>
                    <a:bodyPr/>
                    <a:lstStyle>
                      <a:lvl1pPr>
                        <a:spcBef>
                          <a:spcPct val="20000"/>
                        </a:spcBef>
                        <a:defRPr sz="2800">
                          <a:solidFill>
                            <a:srgbClr val="0033CC"/>
                          </a:solidFill>
                          <a:latin typeface="Arial" panose="020B0604020202020204" pitchFamily="34" charset="0"/>
                        </a:defRPr>
                      </a:lvl1pPr>
                      <a:lvl2pPr>
                        <a:spcBef>
                          <a:spcPct val="20000"/>
                        </a:spcBef>
                        <a:defRPr sz="2400">
                          <a:solidFill>
                            <a:srgbClr val="0033CC"/>
                          </a:solidFill>
                          <a:latin typeface="Arial" panose="020B0604020202020204" pitchFamily="34" charset="0"/>
                        </a:defRPr>
                      </a:lvl2pPr>
                      <a:lvl3pPr>
                        <a:spcBef>
                          <a:spcPct val="20000"/>
                        </a:spcBef>
                        <a:defRPr sz="2000">
                          <a:solidFill>
                            <a:srgbClr val="0033CC"/>
                          </a:solidFill>
                          <a:latin typeface="Arial" panose="020B0604020202020204" pitchFamily="34" charset="0"/>
                        </a:defRPr>
                      </a:lvl3pPr>
                      <a:lvl4pPr>
                        <a:spcBef>
                          <a:spcPct val="20000"/>
                        </a:spcBef>
                        <a:defRPr>
                          <a:solidFill>
                            <a:srgbClr val="0033CC"/>
                          </a:solidFill>
                          <a:latin typeface="Arial" panose="020B0604020202020204" pitchFamily="34" charset="0"/>
                        </a:defRPr>
                      </a:lvl4pPr>
                      <a:lvl5pPr>
                        <a:spcBef>
                          <a:spcPct val="20000"/>
                        </a:spcBef>
                        <a:defRPr>
                          <a:solidFill>
                            <a:srgbClr val="0033CC"/>
                          </a:solidFill>
                          <a:latin typeface="Arial" panose="020B0604020202020204" pitchFamily="34" charset="0"/>
                        </a:defRPr>
                      </a:lvl5pPr>
                      <a:lvl6pPr fontAlgn="base">
                        <a:spcBef>
                          <a:spcPct val="20000"/>
                        </a:spcBef>
                        <a:spcAft>
                          <a:spcPct val="0"/>
                        </a:spcAft>
                        <a:defRPr>
                          <a:solidFill>
                            <a:srgbClr val="0033CC"/>
                          </a:solidFill>
                          <a:latin typeface="Arial" panose="020B0604020202020204" pitchFamily="34" charset="0"/>
                        </a:defRPr>
                      </a:lvl6pPr>
                      <a:lvl7pPr fontAlgn="base">
                        <a:spcBef>
                          <a:spcPct val="20000"/>
                        </a:spcBef>
                        <a:spcAft>
                          <a:spcPct val="0"/>
                        </a:spcAft>
                        <a:defRPr>
                          <a:solidFill>
                            <a:srgbClr val="0033CC"/>
                          </a:solidFill>
                          <a:latin typeface="Arial" panose="020B0604020202020204" pitchFamily="34" charset="0"/>
                        </a:defRPr>
                      </a:lvl7pPr>
                      <a:lvl8pPr fontAlgn="base">
                        <a:spcBef>
                          <a:spcPct val="20000"/>
                        </a:spcBef>
                        <a:spcAft>
                          <a:spcPct val="0"/>
                        </a:spcAft>
                        <a:defRPr>
                          <a:solidFill>
                            <a:srgbClr val="0033CC"/>
                          </a:solidFill>
                          <a:latin typeface="Arial" panose="020B0604020202020204" pitchFamily="34" charset="0"/>
                        </a:defRPr>
                      </a:lvl8pPr>
                      <a:lvl9pPr fontAlgn="base">
                        <a:spcBef>
                          <a:spcPct val="20000"/>
                        </a:spcBef>
                        <a:spcAft>
                          <a:spcPct val="0"/>
                        </a:spcAft>
                        <a:defRPr>
                          <a:solidFill>
                            <a:srgbClr val="0033CC"/>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fr-FR" altLang="en-US" sz="2000" b="0" i="0" u="none" strike="noStrike" cap="none" normalizeH="0" baseline="0">
                        <a:ln>
                          <a:noFill/>
                        </a:ln>
                        <a:solidFill>
                          <a:srgbClr val="0033CC"/>
                        </a:solidFill>
                        <a:effectLst/>
                        <a:latin typeface="Arial" panose="020B0604020202020204" pitchFamily="34" charset="0"/>
                      </a:endParaRPr>
                    </a:p>
                  </a:txBody>
                  <a:tcPr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2035">
                <a:tc>
                  <a:txBody>
                    <a:bodyPr/>
                    <a:lstStyle>
                      <a:lvl1pPr>
                        <a:spcBef>
                          <a:spcPct val="20000"/>
                        </a:spcBef>
                        <a:defRPr sz="2800">
                          <a:solidFill>
                            <a:srgbClr val="0033CC"/>
                          </a:solidFill>
                          <a:latin typeface="Arial" panose="020B0604020202020204" pitchFamily="34" charset="0"/>
                        </a:defRPr>
                      </a:lvl1pPr>
                      <a:lvl2pPr>
                        <a:spcBef>
                          <a:spcPct val="20000"/>
                        </a:spcBef>
                        <a:defRPr sz="2400">
                          <a:solidFill>
                            <a:srgbClr val="0033CC"/>
                          </a:solidFill>
                          <a:latin typeface="Arial" panose="020B0604020202020204" pitchFamily="34" charset="0"/>
                        </a:defRPr>
                      </a:lvl2pPr>
                      <a:lvl3pPr>
                        <a:spcBef>
                          <a:spcPct val="20000"/>
                        </a:spcBef>
                        <a:defRPr sz="2000">
                          <a:solidFill>
                            <a:srgbClr val="0033CC"/>
                          </a:solidFill>
                          <a:latin typeface="Arial" panose="020B0604020202020204" pitchFamily="34" charset="0"/>
                        </a:defRPr>
                      </a:lvl3pPr>
                      <a:lvl4pPr>
                        <a:spcBef>
                          <a:spcPct val="20000"/>
                        </a:spcBef>
                        <a:defRPr>
                          <a:solidFill>
                            <a:srgbClr val="0033CC"/>
                          </a:solidFill>
                          <a:latin typeface="Arial" panose="020B0604020202020204" pitchFamily="34" charset="0"/>
                        </a:defRPr>
                      </a:lvl4pPr>
                      <a:lvl5pPr>
                        <a:spcBef>
                          <a:spcPct val="20000"/>
                        </a:spcBef>
                        <a:defRPr>
                          <a:solidFill>
                            <a:srgbClr val="0033CC"/>
                          </a:solidFill>
                          <a:latin typeface="Arial" panose="020B0604020202020204" pitchFamily="34" charset="0"/>
                        </a:defRPr>
                      </a:lvl5pPr>
                      <a:lvl6pPr fontAlgn="base">
                        <a:spcBef>
                          <a:spcPct val="20000"/>
                        </a:spcBef>
                        <a:spcAft>
                          <a:spcPct val="0"/>
                        </a:spcAft>
                        <a:defRPr>
                          <a:solidFill>
                            <a:srgbClr val="0033CC"/>
                          </a:solidFill>
                          <a:latin typeface="Arial" panose="020B0604020202020204" pitchFamily="34" charset="0"/>
                        </a:defRPr>
                      </a:lvl6pPr>
                      <a:lvl7pPr fontAlgn="base">
                        <a:spcBef>
                          <a:spcPct val="20000"/>
                        </a:spcBef>
                        <a:spcAft>
                          <a:spcPct val="0"/>
                        </a:spcAft>
                        <a:defRPr>
                          <a:solidFill>
                            <a:srgbClr val="0033CC"/>
                          </a:solidFill>
                          <a:latin typeface="Arial" panose="020B0604020202020204" pitchFamily="34" charset="0"/>
                        </a:defRPr>
                      </a:lvl7pPr>
                      <a:lvl8pPr fontAlgn="base">
                        <a:spcBef>
                          <a:spcPct val="20000"/>
                        </a:spcBef>
                        <a:spcAft>
                          <a:spcPct val="0"/>
                        </a:spcAft>
                        <a:defRPr>
                          <a:solidFill>
                            <a:srgbClr val="0033CC"/>
                          </a:solidFill>
                          <a:latin typeface="Arial" panose="020B0604020202020204" pitchFamily="34" charset="0"/>
                        </a:defRPr>
                      </a:lvl8pPr>
                      <a:lvl9pPr fontAlgn="base">
                        <a:spcBef>
                          <a:spcPct val="20000"/>
                        </a:spcBef>
                        <a:spcAft>
                          <a:spcPct val="0"/>
                        </a:spcAft>
                        <a:defRPr>
                          <a:solidFill>
                            <a:srgbClr val="0033CC"/>
                          </a:solidFill>
                          <a:latin typeface="Arial" panose="020B0604020202020204" pitchFamily="34" charset="0"/>
                        </a:defRPr>
                      </a:lvl9pPr>
                    </a:lstStyle>
                    <a:p>
                      <a:pPr marL="0" marR="0" lvl="0" indent="0" algn="ctr" defTabSz="914400" rtl="0" eaLnBrk="1" fontAlgn="base" latinLnBrk="0" hangingPunct="1">
                        <a:lnSpc>
                          <a:spcPct val="120000"/>
                        </a:lnSpc>
                        <a:spcBef>
                          <a:spcPct val="50000"/>
                        </a:spcBef>
                        <a:spcAft>
                          <a:spcPct val="0"/>
                        </a:spcAft>
                        <a:buClrTx/>
                        <a:buSzTx/>
                        <a:buFontTx/>
                        <a:buNone/>
                        <a:tabLst/>
                      </a:pPr>
                      <a:endParaRPr kumimoji="0" lang="fr-FR" altLang="en-US" sz="2800" b="0" i="0" u="none" strike="noStrike" cap="none" normalizeH="0" baseline="0">
                        <a:ln>
                          <a:noFill/>
                        </a:ln>
                        <a:solidFill>
                          <a:srgbClr val="0033CC"/>
                        </a:solidFill>
                        <a:effectLst/>
                        <a:latin typeface="Arial" panose="020B0604020202020204" pitchFamily="34" charset="0"/>
                      </a:endParaRPr>
                    </a:p>
                  </a:txBody>
                  <a:tcPr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r h="304783">
                <a:tc>
                  <a:txBody>
                    <a:bodyPr/>
                    <a:lstStyle>
                      <a:lvl1pPr>
                        <a:spcBef>
                          <a:spcPct val="20000"/>
                        </a:spcBef>
                        <a:defRPr sz="2800">
                          <a:solidFill>
                            <a:srgbClr val="0033CC"/>
                          </a:solidFill>
                          <a:latin typeface="Arial" panose="020B0604020202020204" pitchFamily="34" charset="0"/>
                        </a:defRPr>
                      </a:lvl1pPr>
                      <a:lvl2pPr>
                        <a:spcBef>
                          <a:spcPct val="20000"/>
                        </a:spcBef>
                        <a:defRPr sz="2400">
                          <a:solidFill>
                            <a:srgbClr val="0033CC"/>
                          </a:solidFill>
                          <a:latin typeface="Arial" panose="020B0604020202020204" pitchFamily="34" charset="0"/>
                        </a:defRPr>
                      </a:lvl2pPr>
                      <a:lvl3pPr>
                        <a:spcBef>
                          <a:spcPct val="20000"/>
                        </a:spcBef>
                        <a:defRPr sz="2000">
                          <a:solidFill>
                            <a:srgbClr val="0033CC"/>
                          </a:solidFill>
                          <a:latin typeface="Arial" panose="020B0604020202020204" pitchFamily="34" charset="0"/>
                        </a:defRPr>
                      </a:lvl3pPr>
                      <a:lvl4pPr>
                        <a:spcBef>
                          <a:spcPct val="20000"/>
                        </a:spcBef>
                        <a:defRPr>
                          <a:solidFill>
                            <a:srgbClr val="0033CC"/>
                          </a:solidFill>
                          <a:latin typeface="Arial" panose="020B0604020202020204" pitchFamily="34" charset="0"/>
                        </a:defRPr>
                      </a:lvl4pPr>
                      <a:lvl5pPr>
                        <a:spcBef>
                          <a:spcPct val="20000"/>
                        </a:spcBef>
                        <a:defRPr>
                          <a:solidFill>
                            <a:srgbClr val="0033CC"/>
                          </a:solidFill>
                          <a:latin typeface="Arial" panose="020B0604020202020204" pitchFamily="34" charset="0"/>
                        </a:defRPr>
                      </a:lvl5pPr>
                      <a:lvl6pPr fontAlgn="base">
                        <a:spcBef>
                          <a:spcPct val="20000"/>
                        </a:spcBef>
                        <a:spcAft>
                          <a:spcPct val="0"/>
                        </a:spcAft>
                        <a:defRPr>
                          <a:solidFill>
                            <a:srgbClr val="0033CC"/>
                          </a:solidFill>
                          <a:latin typeface="Arial" panose="020B0604020202020204" pitchFamily="34" charset="0"/>
                        </a:defRPr>
                      </a:lvl6pPr>
                      <a:lvl7pPr fontAlgn="base">
                        <a:spcBef>
                          <a:spcPct val="20000"/>
                        </a:spcBef>
                        <a:spcAft>
                          <a:spcPct val="0"/>
                        </a:spcAft>
                        <a:defRPr>
                          <a:solidFill>
                            <a:srgbClr val="0033CC"/>
                          </a:solidFill>
                          <a:latin typeface="Arial" panose="020B0604020202020204" pitchFamily="34" charset="0"/>
                        </a:defRPr>
                      </a:lvl7pPr>
                      <a:lvl8pPr fontAlgn="base">
                        <a:spcBef>
                          <a:spcPct val="20000"/>
                        </a:spcBef>
                        <a:spcAft>
                          <a:spcPct val="0"/>
                        </a:spcAft>
                        <a:defRPr>
                          <a:solidFill>
                            <a:srgbClr val="0033CC"/>
                          </a:solidFill>
                          <a:latin typeface="Arial" panose="020B0604020202020204" pitchFamily="34" charset="0"/>
                        </a:defRPr>
                      </a:lvl8pPr>
                      <a:lvl9pPr fontAlgn="base">
                        <a:spcBef>
                          <a:spcPct val="20000"/>
                        </a:spcBef>
                        <a:spcAft>
                          <a:spcPct val="0"/>
                        </a:spcAft>
                        <a:defRPr>
                          <a:solidFill>
                            <a:srgbClr val="0033CC"/>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fr-FR" altLang="en-US" sz="2000" b="0" i="0" u="none" strike="noStrike" cap="none" normalizeH="0" baseline="0">
                        <a:ln>
                          <a:noFill/>
                        </a:ln>
                        <a:solidFill>
                          <a:srgbClr val="0033CC"/>
                        </a:solidFill>
                        <a:effectLst/>
                        <a:latin typeface="Arial" panose="020B0604020202020204" pitchFamily="34" charset="0"/>
                      </a:endParaRPr>
                    </a:p>
                  </a:txBody>
                  <a:tcPr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04783">
                <a:tc>
                  <a:txBody>
                    <a:bodyPr/>
                    <a:lstStyle>
                      <a:lvl1pPr>
                        <a:spcBef>
                          <a:spcPct val="20000"/>
                        </a:spcBef>
                        <a:defRPr sz="2800">
                          <a:solidFill>
                            <a:srgbClr val="0033CC"/>
                          </a:solidFill>
                          <a:latin typeface="Arial" panose="020B0604020202020204" pitchFamily="34" charset="0"/>
                        </a:defRPr>
                      </a:lvl1pPr>
                      <a:lvl2pPr>
                        <a:spcBef>
                          <a:spcPct val="20000"/>
                        </a:spcBef>
                        <a:defRPr sz="2400">
                          <a:solidFill>
                            <a:srgbClr val="0033CC"/>
                          </a:solidFill>
                          <a:latin typeface="Arial" panose="020B0604020202020204" pitchFamily="34" charset="0"/>
                        </a:defRPr>
                      </a:lvl2pPr>
                      <a:lvl3pPr>
                        <a:spcBef>
                          <a:spcPct val="20000"/>
                        </a:spcBef>
                        <a:defRPr sz="2000">
                          <a:solidFill>
                            <a:srgbClr val="0033CC"/>
                          </a:solidFill>
                          <a:latin typeface="Arial" panose="020B0604020202020204" pitchFamily="34" charset="0"/>
                        </a:defRPr>
                      </a:lvl3pPr>
                      <a:lvl4pPr>
                        <a:spcBef>
                          <a:spcPct val="20000"/>
                        </a:spcBef>
                        <a:defRPr>
                          <a:solidFill>
                            <a:srgbClr val="0033CC"/>
                          </a:solidFill>
                          <a:latin typeface="Arial" panose="020B0604020202020204" pitchFamily="34" charset="0"/>
                        </a:defRPr>
                      </a:lvl4pPr>
                      <a:lvl5pPr>
                        <a:spcBef>
                          <a:spcPct val="20000"/>
                        </a:spcBef>
                        <a:defRPr>
                          <a:solidFill>
                            <a:srgbClr val="0033CC"/>
                          </a:solidFill>
                          <a:latin typeface="Arial" panose="020B0604020202020204" pitchFamily="34" charset="0"/>
                        </a:defRPr>
                      </a:lvl5pPr>
                      <a:lvl6pPr fontAlgn="base">
                        <a:spcBef>
                          <a:spcPct val="20000"/>
                        </a:spcBef>
                        <a:spcAft>
                          <a:spcPct val="0"/>
                        </a:spcAft>
                        <a:defRPr>
                          <a:solidFill>
                            <a:srgbClr val="0033CC"/>
                          </a:solidFill>
                          <a:latin typeface="Arial" panose="020B0604020202020204" pitchFamily="34" charset="0"/>
                        </a:defRPr>
                      </a:lvl6pPr>
                      <a:lvl7pPr fontAlgn="base">
                        <a:spcBef>
                          <a:spcPct val="20000"/>
                        </a:spcBef>
                        <a:spcAft>
                          <a:spcPct val="0"/>
                        </a:spcAft>
                        <a:defRPr>
                          <a:solidFill>
                            <a:srgbClr val="0033CC"/>
                          </a:solidFill>
                          <a:latin typeface="Arial" panose="020B0604020202020204" pitchFamily="34" charset="0"/>
                        </a:defRPr>
                      </a:lvl7pPr>
                      <a:lvl8pPr fontAlgn="base">
                        <a:spcBef>
                          <a:spcPct val="20000"/>
                        </a:spcBef>
                        <a:spcAft>
                          <a:spcPct val="0"/>
                        </a:spcAft>
                        <a:defRPr>
                          <a:solidFill>
                            <a:srgbClr val="0033CC"/>
                          </a:solidFill>
                          <a:latin typeface="Arial" panose="020B0604020202020204" pitchFamily="34" charset="0"/>
                        </a:defRPr>
                      </a:lvl8pPr>
                      <a:lvl9pPr fontAlgn="base">
                        <a:spcBef>
                          <a:spcPct val="20000"/>
                        </a:spcBef>
                        <a:spcAft>
                          <a:spcPct val="0"/>
                        </a:spcAft>
                        <a:defRPr>
                          <a:solidFill>
                            <a:srgbClr val="0033CC"/>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fr-FR" altLang="en-US" sz="2000" b="0" i="0" u="none" strike="noStrike" cap="none" normalizeH="0" baseline="0">
                        <a:ln>
                          <a:noFill/>
                        </a:ln>
                        <a:solidFill>
                          <a:srgbClr val="0033CC"/>
                        </a:solidFill>
                        <a:effectLst/>
                        <a:latin typeface="Arial" panose="020B0604020202020204" pitchFamily="34" charset="0"/>
                      </a:endParaRPr>
                    </a:p>
                  </a:txBody>
                  <a:tcPr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04783">
                <a:tc>
                  <a:txBody>
                    <a:bodyPr/>
                    <a:lstStyle>
                      <a:lvl1pPr>
                        <a:spcBef>
                          <a:spcPct val="20000"/>
                        </a:spcBef>
                        <a:defRPr sz="2800">
                          <a:solidFill>
                            <a:srgbClr val="0033CC"/>
                          </a:solidFill>
                          <a:latin typeface="Arial" panose="020B0604020202020204" pitchFamily="34" charset="0"/>
                        </a:defRPr>
                      </a:lvl1pPr>
                      <a:lvl2pPr>
                        <a:spcBef>
                          <a:spcPct val="20000"/>
                        </a:spcBef>
                        <a:defRPr sz="2400">
                          <a:solidFill>
                            <a:srgbClr val="0033CC"/>
                          </a:solidFill>
                          <a:latin typeface="Arial" panose="020B0604020202020204" pitchFamily="34" charset="0"/>
                        </a:defRPr>
                      </a:lvl2pPr>
                      <a:lvl3pPr>
                        <a:spcBef>
                          <a:spcPct val="20000"/>
                        </a:spcBef>
                        <a:defRPr sz="2000">
                          <a:solidFill>
                            <a:srgbClr val="0033CC"/>
                          </a:solidFill>
                          <a:latin typeface="Arial" panose="020B0604020202020204" pitchFamily="34" charset="0"/>
                        </a:defRPr>
                      </a:lvl3pPr>
                      <a:lvl4pPr>
                        <a:spcBef>
                          <a:spcPct val="20000"/>
                        </a:spcBef>
                        <a:defRPr>
                          <a:solidFill>
                            <a:srgbClr val="0033CC"/>
                          </a:solidFill>
                          <a:latin typeface="Arial" panose="020B0604020202020204" pitchFamily="34" charset="0"/>
                        </a:defRPr>
                      </a:lvl4pPr>
                      <a:lvl5pPr>
                        <a:spcBef>
                          <a:spcPct val="20000"/>
                        </a:spcBef>
                        <a:defRPr>
                          <a:solidFill>
                            <a:srgbClr val="0033CC"/>
                          </a:solidFill>
                          <a:latin typeface="Arial" panose="020B0604020202020204" pitchFamily="34" charset="0"/>
                        </a:defRPr>
                      </a:lvl5pPr>
                      <a:lvl6pPr fontAlgn="base">
                        <a:spcBef>
                          <a:spcPct val="20000"/>
                        </a:spcBef>
                        <a:spcAft>
                          <a:spcPct val="0"/>
                        </a:spcAft>
                        <a:defRPr>
                          <a:solidFill>
                            <a:srgbClr val="0033CC"/>
                          </a:solidFill>
                          <a:latin typeface="Arial" panose="020B0604020202020204" pitchFamily="34" charset="0"/>
                        </a:defRPr>
                      </a:lvl6pPr>
                      <a:lvl7pPr fontAlgn="base">
                        <a:spcBef>
                          <a:spcPct val="20000"/>
                        </a:spcBef>
                        <a:spcAft>
                          <a:spcPct val="0"/>
                        </a:spcAft>
                        <a:defRPr>
                          <a:solidFill>
                            <a:srgbClr val="0033CC"/>
                          </a:solidFill>
                          <a:latin typeface="Arial" panose="020B0604020202020204" pitchFamily="34" charset="0"/>
                        </a:defRPr>
                      </a:lvl7pPr>
                      <a:lvl8pPr fontAlgn="base">
                        <a:spcBef>
                          <a:spcPct val="20000"/>
                        </a:spcBef>
                        <a:spcAft>
                          <a:spcPct val="0"/>
                        </a:spcAft>
                        <a:defRPr>
                          <a:solidFill>
                            <a:srgbClr val="0033CC"/>
                          </a:solidFill>
                          <a:latin typeface="Arial" panose="020B0604020202020204" pitchFamily="34" charset="0"/>
                        </a:defRPr>
                      </a:lvl8pPr>
                      <a:lvl9pPr fontAlgn="base">
                        <a:spcBef>
                          <a:spcPct val="20000"/>
                        </a:spcBef>
                        <a:spcAft>
                          <a:spcPct val="0"/>
                        </a:spcAft>
                        <a:defRPr>
                          <a:solidFill>
                            <a:srgbClr val="0033CC"/>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fr-FR" altLang="en-US" sz="2000" b="0" i="0" u="none" strike="noStrike" cap="none" normalizeH="0" baseline="0">
                        <a:ln>
                          <a:noFill/>
                        </a:ln>
                        <a:solidFill>
                          <a:srgbClr val="0033CC"/>
                        </a:solidFill>
                        <a:effectLst/>
                        <a:latin typeface="Arial" panose="020B0604020202020204" pitchFamily="34" charset="0"/>
                      </a:endParaRPr>
                    </a:p>
                  </a:txBody>
                  <a:tcPr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06312">
                <a:tc>
                  <a:txBody>
                    <a:bodyPr/>
                    <a:lstStyle>
                      <a:lvl1pPr>
                        <a:spcBef>
                          <a:spcPct val="20000"/>
                        </a:spcBef>
                        <a:defRPr sz="2800">
                          <a:solidFill>
                            <a:srgbClr val="0033CC"/>
                          </a:solidFill>
                          <a:latin typeface="Arial" panose="020B0604020202020204" pitchFamily="34" charset="0"/>
                        </a:defRPr>
                      </a:lvl1pPr>
                      <a:lvl2pPr>
                        <a:spcBef>
                          <a:spcPct val="20000"/>
                        </a:spcBef>
                        <a:defRPr sz="2400">
                          <a:solidFill>
                            <a:srgbClr val="0033CC"/>
                          </a:solidFill>
                          <a:latin typeface="Arial" panose="020B0604020202020204" pitchFamily="34" charset="0"/>
                        </a:defRPr>
                      </a:lvl2pPr>
                      <a:lvl3pPr>
                        <a:spcBef>
                          <a:spcPct val="20000"/>
                        </a:spcBef>
                        <a:defRPr sz="2000">
                          <a:solidFill>
                            <a:srgbClr val="0033CC"/>
                          </a:solidFill>
                          <a:latin typeface="Arial" panose="020B0604020202020204" pitchFamily="34" charset="0"/>
                        </a:defRPr>
                      </a:lvl3pPr>
                      <a:lvl4pPr>
                        <a:spcBef>
                          <a:spcPct val="20000"/>
                        </a:spcBef>
                        <a:defRPr>
                          <a:solidFill>
                            <a:srgbClr val="0033CC"/>
                          </a:solidFill>
                          <a:latin typeface="Arial" panose="020B0604020202020204" pitchFamily="34" charset="0"/>
                        </a:defRPr>
                      </a:lvl4pPr>
                      <a:lvl5pPr>
                        <a:spcBef>
                          <a:spcPct val="20000"/>
                        </a:spcBef>
                        <a:defRPr>
                          <a:solidFill>
                            <a:srgbClr val="0033CC"/>
                          </a:solidFill>
                          <a:latin typeface="Arial" panose="020B0604020202020204" pitchFamily="34" charset="0"/>
                        </a:defRPr>
                      </a:lvl5pPr>
                      <a:lvl6pPr fontAlgn="base">
                        <a:spcBef>
                          <a:spcPct val="20000"/>
                        </a:spcBef>
                        <a:spcAft>
                          <a:spcPct val="0"/>
                        </a:spcAft>
                        <a:defRPr>
                          <a:solidFill>
                            <a:srgbClr val="0033CC"/>
                          </a:solidFill>
                          <a:latin typeface="Arial" panose="020B0604020202020204" pitchFamily="34" charset="0"/>
                        </a:defRPr>
                      </a:lvl6pPr>
                      <a:lvl7pPr fontAlgn="base">
                        <a:spcBef>
                          <a:spcPct val="20000"/>
                        </a:spcBef>
                        <a:spcAft>
                          <a:spcPct val="0"/>
                        </a:spcAft>
                        <a:defRPr>
                          <a:solidFill>
                            <a:srgbClr val="0033CC"/>
                          </a:solidFill>
                          <a:latin typeface="Arial" panose="020B0604020202020204" pitchFamily="34" charset="0"/>
                        </a:defRPr>
                      </a:lvl7pPr>
                      <a:lvl8pPr fontAlgn="base">
                        <a:spcBef>
                          <a:spcPct val="20000"/>
                        </a:spcBef>
                        <a:spcAft>
                          <a:spcPct val="0"/>
                        </a:spcAft>
                        <a:defRPr>
                          <a:solidFill>
                            <a:srgbClr val="0033CC"/>
                          </a:solidFill>
                          <a:latin typeface="Arial" panose="020B0604020202020204" pitchFamily="34" charset="0"/>
                        </a:defRPr>
                      </a:lvl8pPr>
                      <a:lvl9pPr fontAlgn="base">
                        <a:spcBef>
                          <a:spcPct val="20000"/>
                        </a:spcBef>
                        <a:spcAft>
                          <a:spcPct val="0"/>
                        </a:spcAft>
                        <a:defRPr>
                          <a:solidFill>
                            <a:srgbClr val="0033CC"/>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fr-FR" altLang="en-US" sz="2000" b="0" i="0" u="none" strike="noStrike" cap="none" normalizeH="0" baseline="0">
                        <a:ln>
                          <a:noFill/>
                        </a:ln>
                        <a:solidFill>
                          <a:srgbClr val="0033CC"/>
                        </a:solidFill>
                        <a:effectLst/>
                        <a:latin typeface="Arial" panose="020B0604020202020204" pitchFamily="34" charset="0"/>
                      </a:endParaRPr>
                    </a:p>
                  </a:txBody>
                  <a:tcPr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04783">
                <a:tc>
                  <a:txBody>
                    <a:bodyPr/>
                    <a:lstStyle>
                      <a:lvl1pPr>
                        <a:spcBef>
                          <a:spcPct val="20000"/>
                        </a:spcBef>
                        <a:defRPr sz="2800">
                          <a:solidFill>
                            <a:srgbClr val="0033CC"/>
                          </a:solidFill>
                          <a:latin typeface="Arial" panose="020B0604020202020204" pitchFamily="34" charset="0"/>
                        </a:defRPr>
                      </a:lvl1pPr>
                      <a:lvl2pPr>
                        <a:spcBef>
                          <a:spcPct val="20000"/>
                        </a:spcBef>
                        <a:defRPr sz="2400">
                          <a:solidFill>
                            <a:srgbClr val="0033CC"/>
                          </a:solidFill>
                          <a:latin typeface="Arial" panose="020B0604020202020204" pitchFamily="34" charset="0"/>
                        </a:defRPr>
                      </a:lvl2pPr>
                      <a:lvl3pPr>
                        <a:spcBef>
                          <a:spcPct val="20000"/>
                        </a:spcBef>
                        <a:defRPr sz="2000">
                          <a:solidFill>
                            <a:srgbClr val="0033CC"/>
                          </a:solidFill>
                          <a:latin typeface="Arial" panose="020B0604020202020204" pitchFamily="34" charset="0"/>
                        </a:defRPr>
                      </a:lvl3pPr>
                      <a:lvl4pPr>
                        <a:spcBef>
                          <a:spcPct val="20000"/>
                        </a:spcBef>
                        <a:defRPr>
                          <a:solidFill>
                            <a:srgbClr val="0033CC"/>
                          </a:solidFill>
                          <a:latin typeface="Arial" panose="020B0604020202020204" pitchFamily="34" charset="0"/>
                        </a:defRPr>
                      </a:lvl4pPr>
                      <a:lvl5pPr>
                        <a:spcBef>
                          <a:spcPct val="20000"/>
                        </a:spcBef>
                        <a:defRPr>
                          <a:solidFill>
                            <a:srgbClr val="0033CC"/>
                          </a:solidFill>
                          <a:latin typeface="Arial" panose="020B0604020202020204" pitchFamily="34" charset="0"/>
                        </a:defRPr>
                      </a:lvl5pPr>
                      <a:lvl6pPr fontAlgn="base">
                        <a:spcBef>
                          <a:spcPct val="20000"/>
                        </a:spcBef>
                        <a:spcAft>
                          <a:spcPct val="0"/>
                        </a:spcAft>
                        <a:defRPr>
                          <a:solidFill>
                            <a:srgbClr val="0033CC"/>
                          </a:solidFill>
                          <a:latin typeface="Arial" panose="020B0604020202020204" pitchFamily="34" charset="0"/>
                        </a:defRPr>
                      </a:lvl6pPr>
                      <a:lvl7pPr fontAlgn="base">
                        <a:spcBef>
                          <a:spcPct val="20000"/>
                        </a:spcBef>
                        <a:spcAft>
                          <a:spcPct val="0"/>
                        </a:spcAft>
                        <a:defRPr>
                          <a:solidFill>
                            <a:srgbClr val="0033CC"/>
                          </a:solidFill>
                          <a:latin typeface="Arial" panose="020B0604020202020204" pitchFamily="34" charset="0"/>
                        </a:defRPr>
                      </a:lvl7pPr>
                      <a:lvl8pPr fontAlgn="base">
                        <a:spcBef>
                          <a:spcPct val="20000"/>
                        </a:spcBef>
                        <a:spcAft>
                          <a:spcPct val="0"/>
                        </a:spcAft>
                        <a:defRPr>
                          <a:solidFill>
                            <a:srgbClr val="0033CC"/>
                          </a:solidFill>
                          <a:latin typeface="Arial" panose="020B0604020202020204" pitchFamily="34" charset="0"/>
                        </a:defRPr>
                      </a:lvl8pPr>
                      <a:lvl9pPr fontAlgn="base">
                        <a:spcBef>
                          <a:spcPct val="20000"/>
                        </a:spcBef>
                        <a:spcAft>
                          <a:spcPct val="0"/>
                        </a:spcAft>
                        <a:defRPr>
                          <a:solidFill>
                            <a:srgbClr val="0033CC"/>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fr-FR" altLang="en-US" sz="2000" b="0" i="0" u="none" strike="noStrike" cap="none" normalizeH="0" baseline="0">
                        <a:ln>
                          <a:noFill/>
                        </a:ln>
                        <a:solidFill>
                          <a:srgbClr val="0033CC"/>
                        </a:solidFill>
                        <a:effectLst/>
                        <a:latin typeface="Arial" panose="020B0604020202020204" pitchFamily="34" charset="0"/>
                      </a:endParaRPr>
                    </a:p>
                  </a:txBody>
                  <a:tcPr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04783">
                <a:tc>
                  <a:txBody>
                    <a:bodyPr/>
                    <a:lstStyle>
                      <a:lvl1pPr>
                        <a:spcBef>
                          <a:spcPct val="20000"/>
                        </a:spcBef>
                        <a:defRPr sz="2800">
                          <a:solidFill>
                            <a:srgbClr val="0033CC"/>
                          </a:solidFill>
                          <a:latin typeface="Arial" panose="020B0604020202020204" pitchFamily="34" charset="0"/>
                        </a:defRPr>
                      </a:lvl1pPr>
                      <a:lvl2pPr>
                        <a:spcBef>
                          <a:spcPct val="20000"/>
                        </a:spcBef>
                        <a:defRPr sz="2400">
                          <a:solidFill>
                            <a:srgbClr val="0033CC"/>
                          </a:solidFill>
                          <a:latin typeface="Arial" panose="020B0604020202020204" pitchFamily="34" charset="0"/>
                        </a:defRPr>
                      </a:lvl2pPr>
                      <a:lvl3pPr>
                        <a:spcBef>
                          <a:spcPct val="20000"/>
                        </a:spcBef>
                        <a:defRPr sz="2000">
                          <a:solidFill>
                            <a:srgbClr val="0033CC"/>
                          </a:solidFill>
                          <a:latin typeface="Arial" panose="020B0604020202020204" pitchFamily="34" charset="0"/>
                        </a:defRPr>
                      </a:lvl3pPr>
                      <a:lvl4pPr>
                        <a:spcBef>
                          <a:spcPct val="20000"/>
                        </a:spcBef>
                        <a:defRPr>
                          <a:solidFill>
                            <a:srgbClr val="0033CC"/>
                          </a:solidFill>
                          <a:latin typeface="Arial" panose="020B0604020202020204" pitchFamily="34" charset="0"/>
                        </a:defRPr>
                      </a:lvl4pPr>
                      <a:lvl5pPr>
                        <a:spcBef>
                          <a:spcPct val="20000"/>
                        </a:spcBef>
                        <a:defRPr>
                          <a:solidFill>
                            <a:srgbClr val="0033CC"/>
                          </a:solidFill>
                          <a:latin typeface="Arial" panose="020B0604020202020204" pitchFamily="34" charset="0"/>
                        </a:defRPr>
                      </a:lvl5pPr>
                      <a:lvl6pPr fontAlgn="base">
                        <a:spcBef>
                          <a:spcPct val="20000"/>
                        </a:spcBef>
                        <a:spcAft>
                          <a:spcPct val="0"/>
                        </a:spcAft>
                        <a:defRPr>
                          <a:solidFill>
                            <a:srgbClr val="0033CC"/>
                          </a:solidFill>
                          <a:latin typeface="Arial" panose="020B0604020202020204" pitchFamily="34" charset="0"/>
                        </a:defRPr>
                      </a:lvl6pPr>
                      <a:lvl7pPr fontAlgn="base">
                        <a:spcBef>
                          <a:spcPct val="20000"/>
                        </a:spcBef>
                        <a:spcAft>
                          <a:spcPct val="0"/>
                        </a:spcAft>
                        <a:defRPr>
                          <a:solidFill>
                            <a:srgbClr val="0033CC"/>
                          </a:solidFill>
                          <a:latin typeface="Arial" panose="020B0604020202020204" pitchFamily="34" charset="0"/>
                        </a:defRPr>
                      </a:lvl7pPr>
                      <a:lvl8pPr fontAlgn="base">
                        <a:spcBef>
                          <a:spcPct val="20000"/>
                        </a:spcBef>
                        <a:spcAft>
                          <a:spcPct val="0"/>
                        </a:spcAft>
                        <a:defRPr>
                          <a:solidFill>
                            <a:srgbClr val="0033CC"/>
                          </a:solidFill>
                          <a:latin typeface="Arial" panose="020B0604020202020204" pitchFamily="34" charset="0"/>
                        </a:defRPr>
                      </a:lvl8pPr>
                      <a:lvl9pPr fontAlgn="base">
                        <a:spcBef>
                          <a:spcPct val="20000"/>
                        </a:spcBef>
                        <a:spcAft>
                          <a:spcPct val="0"/>
                        </a:spcAft>
                        <a:defRPr>
                          <a:solidFill>
                            <a:srgbClr val="0033CC"/>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fr-FR" altLang="en-US" sz="2000" b="0" i="0" u="none" strike="noStrike" cap="none" normalizeH="0" baseline="0">
                        <a:ln>
                          <a:noFill/>
                        </a:ln>
                        <a:solidFill>
                          <a:srgbClr val="0033CC"/>
                        </a:solidFill>
                        <a:effectLst/>
                        <a:latin typeface="Arial" panose="020B0604020202020204" pitchFamily="34" charset="0"/>
                      </a:endParaRPr>
                    </a:p>
                  </a:txBody>
                  <a:tcPr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533370">
                <a:tc>
                  <a:txBody>
                    <a:bodyPr/>
                    <a:lstStyle>
                      <a:lvl1pPr>
                        <a:spcBef>
                          <a:spcPct val="20000"/>
                        </a:spcBef>
                        <a:defRPr sz="2800">
                          <a:solidFill>
                            <a:srgbClr val="0033CC"/>
                          </a:solidFill>
                          <a:latin typeface="Arial" panose="020B0604020202020204" pitchFamily="34" charset="0"/>
                        </a:defRPr>
                      </a:lvl1pPr>
                      <a:lvl2pPr>
                        <a:spcBef>
                          <a:spcPct val="20000"/>
                        </a:spcBef>
                        <a:defRPr sz="2400">
                          <a:solidFill>
                            <a:srgbClr val="0033CC"/>
                          </a:solidFill>
                          <a:latin typeface="Arial" panose="020B0604020202020204" pitchFamily="34" charset="0"/>
                        </a:defRPr>
                      </a:lvl2pPr>
                      <a:lvl3pPr>
                        <a:spcBef>
                          <a:spcPct val="20000"/>
                        </a:spcBef>
                        <a:defRPr sz="2000">
                          <a:solidFill>
                            <a:srgbClr val="0033CC"/>
                          </a:solidFill>
                          <a:latin typeface="Arial" panose="020B0604020202020204" pitchFamily="34" charset="0"/>
                        </a:defRPr>
                      </a:lvl3pPr>
                      <a:lvl4pPr>
                        <a:spcBef>
                          <a:spcPct val="20000"/>
                        </a:spcBef>
                        <a:defRPr>
                          <a:solidFill>
                            <a:srgbClr val="0033CC"/>
                          </a:solidFill>
                          <a:latin typeface="Arial" panose="020B0604020202020204" pitchFamily="34" charset="0"/>
                        </a:defRPr>
                      </a:lvl4pPr>
                      <a:lvl5pPr>
                        <a:spcBef>
                          <a:spcPct val="20000"/>
                        </a:spcBef>
                        <a:defRPr>
                          <a:solidFill>
                            <a:srgbClr val="0033CC"/>
                          </a:solidFill>
                          <a:latin typeface="Arial" panose="020B0604020202020204" pitchFamily="34" charset="0"/>
                        </a:defRPr>
                      </a:lvl5pPr>
                      <a:lvl6pPr fontAlgn="base">
                        <a:spcBef>
                          <a:spcPct val="20000"/>
                        </a:spcBef>
                        <a:spcAft>
                          <a:spcPct val="0"/>
                        </a:spcAft>
                        <a:defRPr>
                          <a:solidFill>
                            <a:srgbClr val="0033CC"/>
                          </a:solidFill>
                          <a:latin typeface="Arial" panose="020B0604020202020204" pitchFamily="34" charset="0"/>
                        </a:defRPr>
                      </a:lvl6pPr>
                      <a:lvl7pPr fontAlgn="base">
                        <a:spcBef>
                          <a:spcPct val="20000"/>
                        </a:spcBef>
                        <a:spcAft>
                          <a:spcPct val="0"/>
                        </a:spcAft>
                        <a:defRPr>
                          <a:solidFill>
                            <a:srgbClr val="0033CC"/>
                          </a:solidFill>
                          <a:latin typeface="Arial" panose="020B0604020202020204" pitchFamily="34" charset="0"/>
                        </a:defRPr>
                      </a:lvl7pPr>
                      <a:lvl8pPr fontAlgn="base">
                        <a:spcBef>
                          <a:spcPct val="20000"/>
                        </a:spcBef>
                        <a:spcAft>
                          <a:spcPct val="0"/>
                        </a:spcAft>
                        <a:defRPr>
                          <a:solidFill>
                            <a:srgbClr val="0033CC"/>
                          </a:solidFill>
                          <a:latin typeface="Arial" panose="020B0604020202020204" pitchFamily="34" charset="0"/>
                        </a:defRPr>
                      </a:lvl8pPr>
                      <a:lvl9pPr fontAlgn="base">
                        <a:spcBef>
                          <a:spcPct val="20000"/>
                        </a:spcBef>
                        <a:spcAft>
                          <a:spcPct val="0"/>
                        </a:spcAft>
                        <a:defRPr>
                          <a:solidFill>
                            <a:srgbClr val="0033CC"/>
                          </a:solidFill>
                          <a:latin typeface="Arial" panose="020B0604020202020204" pitchFamily="34" charset="0"/>
                        </a:defRPr>
                      </a:lvl9pPr>
                    </a:lstStyle>
                    <a:p>
                      <a:pPr marL="0" marR="0" lvl="0" indent="0" algn="ctr" defTabSz="914400" rtl="0" eaLnBrk="1" fontAlgn="base" latinLnBrk="0" hangingPunct="1">
                        <a:lnSpc>
                          <a:spcPct val="125000"/>
                        </a:lnSpc>
                        <a:spcBef>
                          <a:spcPct val="20000"/>
                        </a:spcBef>
                        <a:spcAft>
                          <a:spcPct val="0"/>
                        </a:spcAft>
                        <a:buClrTx/>
                        <a:buSzTx/>
                        <a:buFontTx/>
                        <a:buNone/>
                        <a:tabLst/>
                      </a:pPr>
                      <a:r>
                        <a:rPr kumimoji="0" lang="en-US" altLang="en-US" sz="2800" b="0" i="0" u="none" strike="noStrike" cap="none" normalizeH="0" baseline="0">
                          <a:ln>
                            <a:noFill/>
                          </a:ln>
                          <a:solidFill>
                            <a:srgbClr val="000066"/>
                          </a:solidFill>
                          <a:effectLst/>
                          <a:latin typeface="Arial" panose="020B0604020202020204" pitchFamily="34" charset="0"/>
                        </a:rPr>
                        <a:t>ABCD</a:t>
                      </a:r>
                    </a:p>
                  </a:txBody>
                  <a:tcPr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69696"/>
                    </a:solidFill>
                  </a:tcPr>
                </a:tc>
                <a:extLst>
                  <a:ext uri="{0D108BD9-81ED-4DB2-BD59-A6C34878D82A}">
                    <a16:rowId xmlns:a16="http://schemas.microsoft.com/office/drawing/2014/main" val="10009"/>
                  </a:ext>
                </a:extLst>
              </a:tr>
              <a:tr h="585642">
                <a:tc>
                  <a:txBody>
                    <a:bodyPr/>
                    <a:lstStyle>
                      <a:lvl1pPr>
                        <a:spcBef>
                          <a:spcPct val="20000"/>
                        </a:spcBef>
                        <a:defRPr sz="2800">
                          <a:solidFill>
                            <a:srgbClr val="0033CC"/>
                          </a:solidFill>
                          <a:latin typeface="Arial" panose="020B0604020202020204" pitchFamily="34" charset="0"/>
                        </a:defRPr>
                      </a:lvl1pPr>
                      <a:lvl2pPr>
                        <a:spcBef>
                          <a:spcPct val="20000"/>
                        </a:spcBef>
                        <a:defRPr sz="2400">
                          <a:solidFill>
                            <a:srgbClr val="0033CC"/>
                          </a:solidFill>
                          <a:latin typeface="Arial" panose="020B0604020202020204" pitchFamily="34" charset="0"/>
                        </a:defRPr>
                      </a:lvl2pPr>
                      <a:lvl3pPr>
                        <a:spcBef>
                          <a:spcPct val="20000"/>
                        </a:spcBef>
                        <a:defRPr sz="2000">
                          <a:solidFill>
                            <a:srgbClr val="0033CC"/>
                          </a:solidFill>
                          <a:latin typeface="Arial" panose="020B0604020202020204" pitchFamily="34" charset="0"/>
                        </a:defRPr>
                      </a:lvl3pPr>
                      <a:lvl4pPr>
                        <a:spcBef>
                          <a:spcPct val="20000"/>
                        </a:spcBef>
                        <a:defRPr>
                          <a:solidFill>
                            <a:srgbClr val="0033CC"/>
                          </a:solidFill>
                          <a:latin typeface="Arial" panose="020B0604020202020204" pitchFamily="34" charset="0"/>
                        </a:defRPr>
                      </a:lvl4pPr>
                      <a:lvl5pPr>
                        <a:spcBef>
                          <a:spcPct val="20000"/>
                        </a:spcBef>
                        <a:defRPr>
                          <a:solidFill>
                            <a:srgbClr val="0033CC"/>
                          </a:solidFill>
                          <a:latin typeface="Arial" panose="020B0604020202020204" pitchFamily="34" charset="0"/>
                        </a:defRPr>
                      </a:lvl5pPr>
                      <a:lvl6pPr fontAlgn="base">
                        <a:spcBef>
                          <a:spcPct val="20000"/>
                        </a:spcBef>
                        <a:spcAft>
                          <a:spcPct val="0"/>
                        </a:spcAft>
                        <a:defRPr>
                          <a:solidFill>
                            <a:srgbClr val="0033CC"/>
                          </a:solidFill>
                          <a:latin typeface="Arial" panose="020B0604020202020204" pitchFamily="34" charset="0"/>
                        </a:defRPr>
                      </a:lvl6pPr>
                      <a:lvl7pPr fontAlgn="base">
                        <a:spcBef>
                          <a:spcPct val="20000"/>
                        </a:spcBef>
                        <a:spcAft>
                          <a:spcPct val="0"/>
                        </a:spcAft>
                        <a:defRPr>
                          <a:solidFill>
                            <a:srgbClr val="0033CC"/>
                          </a:solidFill>
                          <a:latin typeface="Arial" panose="020B0604020202020204" pitchFamily="34" charset="0"/>
                        </a:defRPr>
                      </a:lvl7pPr>
                      <a:lvl8pPr fontAlgn="base">
                        <a:spcBef>
                          <a:spcPct val="20000"/>
                        </a:spcBef>
                        <a:spcAft>
                          <a:spcPct val="0"/>
                        </a:spcAft>
                        <a:defRPr>
                          <a:solidFill>
                            <a:srgbClr val="0033CC"/>
                          </a:solidFill>
                          <a:latin typeface="Arial" panose="020B0604020202020204" pitchFamily="34" charset="0"/>
                        </a:defRPr>
                      </a:lvl8pPr>
                      <a:lvl9pPr fontAlgn="base">
                        <a:spcBef>
                          <a:spcPct val="20000"/>
                        </a:spcBef>
                        <a:spcAft>
                          <a:spcPct val="0"/>
                        </a:spcAft>
                        <a:defRPr>
                          <a:solidFill>
                            <a:srgbClr val="0033CC"/>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fr-FR" altLang="en-US" sz="2000" b="0" i="0" u="none" strike="noStrike" cap="none" normalizeH="0" baseline="0">
                        <a:ln>
                          <a:noFill/>
                        </a:ln>
                        <a:solidFill>
                          <a:srgbClr val="0033CC"/>
                        </a:solidFill>
                        <a:effectLst/>
                        <a:latin typeface="Arial" panose="020B0604020202020204" pitchFamily="34" charset="0"/>
                      </a:endParaRPr>
                    </a:p>
                  </a:txBody>
                  <a:tcPr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04783">
                <a:tc>
                  <a:txBody>
                    <a:bodyPr/>
                    <a:lstStyle>
                      <a:lvl1pPr>
                        <a:spcBef>
                          <a:spcPct val="20000"/>
                        </a:spcBef>
                        <a:defRPr sz="2800">
                          <a:solidFill>
                            <a:srgbClr val="0033CC"/>
                          </a:solidFill>
                          <a:latin typeface="Arial" panose="020B0604020202020204" pitchFamily="34" charset="0"/>
                        </a:defRPr>
                      </a:lvl1pPr>
                      <a:lvl2pPr>
                        <a:spcBef>
                          <a:spcPct val="20000"/>
                        </a:spcBef>
                        <a:defRPr sz="2400">
                          <a:solidFill>
                            <a:srgbClr val="0033CC"/>
                          </a:solidFill>
                          <a:latin typeface="Arial" panose="020B0604020202020204" pitchFamily="34" charset="0"/>
                        </a:defRPr>
                      </a:lvl2pPr>
                      <a:lvl3pPr>
                        <a:spcBef>
                          <a:spcPct val="20000"/>
                        </a:spcBef>
                        <a:defRPr sz="2000">
                          <a:solidFill>
                            <a:srgbClr val="0033CC"/>
                          </a:solidFill>
                          <a:latin typeface="Arial" panose="020B0604020202020204" pitchFamily="34" charset="0"/>
                        </a:defRPr>
                      </a:lvl3pPr>
                      <a:lvl4pPr>
                        <a:spcBef>
                          <a:spcPct val="20000"/>
                        </a:spcBef>
                        <a:defRPr>
                          <a:solidFill>
                            <a:srgbClr val="0033CC"/>
                          </a:solidFill>
                          <a:latin typeface="Arial" panose="020B0604020202020204" pitchFamily="34" charset="0"/>
                        </a:defRPr>
                      </a:lvl4pPr>
                      <a:lvl5pPr>
                        <a:spcBef>
                          <a:spcPct val="20000"/>
                        </a:spcBef>
                        <a:defRPr>
                          <a:solidFill>
                            <a:srgbClr val="0033CC"/>
                          </a:solidFill>
                          <a:latin typeface="Arial" panose="020B0604020202020204" pitchFamily="34" charset="0"/>
                        </a:defRPr>
                      </a:lvl5pPr>
                      <a:lvl6pPr fontAlgn="base">
                        <a:spcBef>
                          <a:spcPct val="20000"/>
                        </a:spcBef>
                        <a:spcAft>
                          <a:spcPct val="0"/>
                        </a:spcAft>
                        <a:defRPr>
                          <a:solidFill>
                            <a:srgbClr val="0033CC"/>
                          </a:solidFill>
                          <a:latin typeface="Arial" panose="020B0604020202020204" pitchFamily="34" charset="0"/>
                        </a:defRPr>
                      </a:lvl6pPr>
                      <a:lvl7pPr fontAlgn="base">
                        <a:spcBef>
                          <a:spcPct val="20000"/>
                        </a:spcBef>
                        <a:spcAft>
                          <a:spcPct val="0"/>
                        </a:spcAft>
                        <a:defRPr>
                          <a:solidFill>
                            <a:srgbClr val="0033CC"/>
                          </a:solidFill>
                          <a:latin typeface="Arial" panose="020B0604020202020204" pitchFamily="34" charset="0"/>
                        </a:defRPr>
                      </a:lvl7pPr>
                      <a:lvl8pPr fontAlgn="base">
                        <a:spcBef>
                          <a:spcPct val="20000"/>
                        </a:spcBef>
                        <a:spcAft>
                          <a:spcPct val="0"/>
                        </a:spcAft>
                        <a:defRPr>
                          <a:solidFill>
                            <a:srgbClr val="0033CC"/>
                          </a:solidFill>
                          <a:latin typeface="Arial" panose="020B0604020202020204" pitchFamily="34" charset="0"/>
                        </a:defRPr>
                      </a:lvl8pPr>
                      <a:lvl9pPr fontAlgn="base">
                        <a:spcBef>
                          <a:spcPct val="20000"/>
                        </a:spcBef>
                        <a:spcAft>
                          <a:spcPct val="0"/>
                        </a:spcAft>
                        <a:defRPr>
                          <a:solidFill>
                            <a:srgbClr val="0033CC"/>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fr-FR" altLang="en-US" sz="2000" b="0" i="0" u="none" strike="noStrike" cap="none" normalizeH="0" baseline="0">
                        <a:ln>
                          <a:noFill/>
                        </a:ln>
                        <a:solidFill>
                          <a:srgbClr val="0033CC"/>
                        </a:solidFill>
                        <a:effectLst/>
                        <a:latin typeface="Arial" panose="020B0604020202020204" pitchFamily="34" charset="0"/>
                      </a:endParaRPr>
                    </a:p>
                  </a:txBody>
                  <a:tcPr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426696">
                <a:tc>
                  <a:txBody>
                    <a:bodyPr/>
                    <a:lstStyle>
                      <a:lvl1pPr>
                        <a:spcBef>
                          <a:spcPct val="20000"/>
                        </a:spcBef>
                        <a:defRPr sz="2800">
                          <a:solidFill>
                            <a:srgbClr val="0033CC"/>
                          </a:solidFill>
                          <a:latin typeface="Arial" panose="020B0604020202020204" pitchFamily="34" charset="0"/>
                        </a:defRPr>
                      </a:lvl1pPr>
                      <a:lvl2pPr>
                        <a:spcBef>
                          <a:spcPct val="20000"/>
                        </a:spcBef>
                        <a:defRPr sz="2400">
                          <a:solidFill>
                            <a:srgbClr val="0033CC"/>
                          </a:solidFill>
                          <a:latin typeface="Arial" panose="020B0604020202020204" pitchFamily="34" charset="0"/>
                        </a:defRPr>
                      </a:lvl2pPr>
                      <a:lvl3pPr>
                        <a:spcBef>
                          <a:spcPct val="20000"/>
                        </a:spcBef>
                        <a:defRPr sz="2000">
                          <a:solidFill>
                            <a:srgbClr val="0033CC"/>
                          </a:solidFill>
                          <a:latin typeface="Arial" panose="020B0604020202020204" pitchFamily="34" charset="0"/>
                        </a:defRPr>
                      </a:lvl3pPr>
                      <a:lvl4pPr>
                        <a:spcBef>
                          <a:spcPct val="20000"/>
                        </a:spcBef>
                        <a:defRPr>
                          <a:solidFill>
                            <a:srgbClr val="0033CC"/>
                          </a:solidFill>
                          <a:latin typeface="Arial" panose="020B0604020202020204" pitchFamily="34" charset="0"/>
                        </a:defRPr>
                      </a:lvl4pPr>
                      <a:lvl5pPr>
                        <a:spcBef>
                          <a:spcPct val="20000"/>
                        </a:spcBef>
                        <a:defRPr>
                          <a:solidFill>
                            <a:srgbClr val="0033CC"/>
                          </a:solidFill>
                          <a:latin typeface="Arial" panose="020B0604020202020204" pitchFamily="34" charset="0"/>
                        </a:defRPr>
                      </a:lvl5pPr>
                      <a:lvl6pPr fontAlgn="base">
                        <a:spcBef>
                          <a:spcPct val="20000"/>
                        </a:spcBef>
                        <a:spcAft>
                          <a:spcPct val="0"/>
                        </a:spcAft>
                        <a:defRPr>
                          <a:solidFill>
                            <a:srgbClr val="0033CC"/>
                          </a:solidFill>
                          <a:latin typeface="Arial" panose="020B0604020202020204" pitchFamily="34" charset="0"/>
                        </a:defRPr>
                      </a:lvl6pPr>
                      <a:lvl7pPr fontAlgn="base">
                        <a:spcBef>
                          <a:spcPct val="20000"/>
                        </a:spcBef>
                        <a:spcAft>
                          <a:spcPct val="0"/>
                        </a:spcAft>
                        <a:defRPr>
                          <a:solidFill>
                            <a:srgbClr val="0033CC"/>
                          </a:solidFill>
                          <a:latin typeface="Arial" panose="020B0604020202020204" pitchFamily="34" charset="0"/>
                        </a:defRPr>
                      </a:lvl7pPr>
                      <a:lvl8pPr fontAlgn="base">
                        <a:spcBef>
                          <a:spcPct val="20000"/>
                        </a:spcBef>
                        <a:spcAft>
                          <a:spcPct val="0"/>
                        </a:spcAft>
                        <a:defRPr>
                          <a:solidFill>
                            <a:srgbClr val="0033CC"/>
                          </a:solidFill>
                          <a:latin typeface="Arial" panose="020B0604020202020204" pitchFamily="34" charset="0"/>
                        </a:defRPr>
                      </a:lvl8pPr>
                      <a:lvl9pPr fontAlgn="base">
                        <a:spcBef>
                          <a:spcPct val="20000"/>
                        </a:spcBef>
                        <a:spcAft>
                          <a:spcPct val="0"/>
                        </a:spcAft>
                        <a:defRPr>
                          <a:solidFill>
                            <a:srgbClr val="0033CC"/>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rgbClr val="0033CC"/>
                          </a:solidFill>
                          <a:effectLst/>
                          <a:latin typeface="Arial" panose="020B0604020202020204" pitchFamily="34" charset="0"/>
                        </a:rPr>
                        <a:t>Bộ nhớ</a:t>
                      </a:r>
                    </a:p>
                  </a:txBody>
                  <a:tcPr marT="0" marB="0"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12"/>
                  </a:ext>
                </a:extLst>
              </a:tr>
            </a:tbl>
          </a:graphicData>
        </a:graphic>
      </p:graphicFrame>
      <p:sp>
        <p:nvSpPr>
          <p:cNvPr id="966696" name="Freeform 40"/>
          <p:cNvSpPr>
            <a:spLocks/>
          </p:cNvSpPr>
          <p:nvPr/>
        </p:nvSpPr>
        <p:spPr bwMode="auto">
          <a:xfrm>
            <a:off x="5715000" y="2362200"/>
            <a:ext cx="914400" cy="2362200"/>
          </a:xfrm>
          <a:custGeom>
            <a:avLst/>
            <a:gdLst>
              <a:gd name="T0" fmla="*/ 2147483646 w 984"/>
              <a:gd name="T1" fmla="*/ 2147483646 h 1488"/>
              <a:gd name="T2" fmla="*/ 2147483646 w 984"/>
              <a:gd name="T3" fmla="*/ 2147483646 h 1488"/>
              <a:gd name="T4" fmla="*/ 2147483646 w 984"/>
              <a:gd name="T5" fmla="*/ 2147483646 h 1488"/>
              <a:gd name="T6" fmla="*/ 2147483646 w 984"/>
              <a:gd name="T7" fmla="*/ 0 h 148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84" h="1488">
                <a:moveTo>
                  <a:pt x="984" y="1488"/>
                </a:moveTo>
                <a:cubicBezTo>
                  <a:pt x="672" y="1468"/>
                  <a:pt x="360" y="1448"/>
                  <a:pt x="216" y="1248"/>
                </a:cubicBezTo>
                <a:cubicBezTo>
                  <a:pt x="72" y="1048"/>
                  <a:pt x="0" y="496"/>
                  <a:pt x="120" y="288"/>
                </a:cubicBezTo>
                <a:cubicBezTo>
                  <a:pt x="240" y="80"/>
                  <a:pt x="588" y="40"/>
                  <a:pt x="936" y="0"/>
                </a:cubicBezTo>
              </a:path>
            </a:pathLst>
          </a:custGeom>
          <a:noFill/>
          <a:ln w="76200" cmpd="sng">
            <a:solidFill>
              <a:schemeClr val="bg2"/>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66697" name="Text Box 41"/>
          <p:cNvSpPr txBox="1">
            <a:spLocks noChangeArrowheads="1"/>
          </p:cNvSpPr>
          <p:nvPr/>
        </p:nvSpPr>
        <p:spPr bwMode="auto">
          <a:xfrm>
            <a:off x="8285163" y="2171700"/>
            <a:ext cx="8588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algn="ctr" eaLnBrk="1" hangingPunct="1">
              <a:spcBef>
                <a:spcPct val="50000"/>
              </a:spcBef>
              <a:buFontTx/>
              <a:buNone/>
            </a:pPr>
            <a:r>
              <a:rPr lang="en-US" altLang="en-US" sz="2400" b="0">
                <a:solidFill>
                  <a:schemeClr val="accent2"/>
                </a:solidFill>
              </a:rPr>
              <a:t>ABCD</a:t>
            </a:r>
          </a:p>
        </p:txBody>
      </p:sp>
      <p:sp>
        <p:nvSpPr>
          <p:cNvPr id="966698" name="Text Box 42"/>
          <p:cNvSpPr txBox="1">
            <a:spLocks noChangeArrowheads="1"/>
          </p:cNvSpPr>
          <p:nvPr/>
        </p:nvSpPr>
        <p:spPr bwMode="auto">
          <a:xfrm>
            <a:off x="6710363" y="1752600"/>
            <a:ext cx="1447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algn="ctr" eaLnBrk="1" hangingPunct="1">
              <a:spcBef>
                <a:spcPct val="50000"/>
              </a:spcBef>
              <a:buFontTx/>
              <a:buNone/>
            </a:pPr>
            <a:r>
              <a:rPr lang="en-US" altLang="en-US" sz="2400" b="0">
                <a:solidFill>
                  <a:srgbClr val="996600"/>
                </a:solidFill>
              </a:rPr>
              <a:t>Biến N</a:t>
            </a:r>
          </a:p>
        </p:txBody>
      </p:sp>
      <p:sp>
        <p:nvSpPr>
          <p:cNvPr id="966699" name="Text Box 43"/>
          <p:cNvSpPr txBox="1">
            <a:spLocks noChangeArrowheads="1"/>
          </p:cNvSpPr>
          <p:nvPr/>
        </p:nvSpPr>
        <p:spPr bwMode="auto">
          <a:xfrm>
            <a:off x="6434138" y="50292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algn="ctr" eaLnBrk="1" hangingPunct="1">
              <a:spcBef>
                <a:spcPct val="50000"/>
              </a:spcBef>
              <a:buFontTx/>
              <a:buNone/>
            </a:pPr>
            <a:r>
              <a:rPr lang="en-US" altLang="en-US" sz="2400" b="0">
                <a:solidFill>
                  <a:srgbClr val="996600"/>
                </a:solidFill>
              </a:rPr>
              <a:t>Con trỏ pi</a:t>
            </a:r>
          </a:p>
        </p:txBody>
      </p:sp>
      <p:sp>
        <p:nvSpPr>
          <p:cNvPr id="966700" name="Text Box 44"/>
          <p:cNvSpPr txBox="1">
            <a:spLocks noChangeArrowheads="1"/>
          </p:cNvSpPr>
          <p:nvPr/>
        </p:nvSpPr>
        <p:spPr bwMode="auto">
          <a:xfrm>
            <a:off x="8229600" y="4597400"/>
            <a:ext cx="8588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algn="ctr" eaLnBrk="1" hangingPunct="1">
              <a:spcBef>
                <a:spcPct val="50000"/>
              </a:spcBef>
              <a:buFontTx/>
              <a:buNone/>
            </a:pPr>
            <a:r>
              <a:rPr lang="en-US" altLang="en-US" sz="2400" b="0">
                <a:solidFill>
                  <a:schemeClr val="accent2"/>
                </a:solidFill>
              </a:rPr>
              <a:t>EFCD</a:t>
            </a:r>
          </a:p>
        </p:txBody>
      </p:sp>
      <p:sp>
        <p:nvSpPr>
          <p:cNvPr id="966701" name="Text Box 45"/>
          <p:cNvSpPr txBox="1">
            <a:spLocks noChangeArrowheads="1"/>
          </p:cNvSpPr>
          <p:nvPr/>
        </p:nvSpPr>
        <p:spPr bwMode="auto">
          <a:xfrm>
            <a:off x="8174038" y="5562600"/>
            <a:ext cx="91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algn="ctr" eaLnBrk="1" hangingPunct="1">
              <a:spcBef>
                <a:spcPct val="50000"/>
              </a:spcBef>
              <a:buFontTx/>
              <a:buNone/>
            </a:pPr>
            <a:r>
              <a:rPr lang="en-US" altLang="en-US" sz="2400" b="0">
                <a:solidFill>
                  <a:schemeClr val="accent2"/>
                </a:solidFill>
              </a:rPr>
              <a:t>FFFF</a:t>
            </a:r>
          </a:p>
        </p:txBody>
      </p:sp>
      <p:sp>
        <p:nvSpPr>
          <p:cNvPr id="966702" name="Text Box 46"/>
          <p:cNvSpPr txBox="1">
            <a:spLocks noChangeArrowheads="1"/>
          </p:cNvSpPr>
          <p:nvPr/>
        </p:nvSpPr>
        <p:spPr bwMode="auto">
          <a:xfrm>
            <a:off x="8305800" y="1219200"/>
            <a:ext cx="8048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algn="ctr" eaLnBrk="1" hangingPunct="1">
              <a:spcBef>
                <a:spcPct val="50000"/>
              </a:spcBef>
              <a:buFontTx/>
              <a:buNone/>
            </a:pPr>
            <a:r>
              <a:rPr lang="en-US" altLang="en-US" sz="2400" b="0">
                <a:solidFill>
                  <a:schemeClr val="accent2"/>
                </a:solidFill>
              </a:rPr>
              <a:t>0000</a:t>
            </a:r>
          </a:p>
        </p:txBody>
      </p:sp>
      <p:sp>
        <p:nvSpPr>
          <p:cNvPr id="966703" name="Text Box 47"/>
          <p:cNvSpPr txBox="1">
            <a:spLocks noChangeArrowheads="1"/>
          </p:cNvSpPr>
          <p:nvPr/>
        </p:nvSpPr>
        <p:spPr bwMode="auto">
          <a:xfrm>
            <a:off x="6643688" y="2224088"/>
            <a:ext cx="1371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algn="ctr" eaLnBrk="1" hangingPunct="1">
              <a:spcBef>
                <a:spcPct val="50000"/>
              </a:spcBef>
              <a:buFontTx/>
              <a:buNone/>
            </a:pPr>
            <a:r>
              <a:rPr lang="en-US" altLang="en-US" sz="2800" b="0">
                <a:solidFill>
                  <a:srgbClr val="000066"/>
                </a:solidFill>
              </a:rPr>
              <a:t>10</a:t>
            </a:r>
          </a:p>
        </p:txBody>
      </p:sp>
      <p:sp>
        <p:nvSpPr>
          <p:cNvPr id="966704" name="Text Box 48"/>
          <p:cNvSpPr txBox="1">
            <a:spLocks noChangeArrowheads="1"/>
          </p:cNvSpPr>
          <p:nvPr/>
        </p:nvSpPr>
        <p:spPr bwMode="auto">
          <a:xfrm>
            <a:off x="6629400" y="2224088"/>
            <a:ext cx="1371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algn="ctr" eaLnBrk="1" hangingPunct="1">
              <a:spcBef>
                <a:spcPct val="50000"/>
              </a:spcBef>
              <a:buFontTx/>
              <a:buNone/>
            </a:pPr>
            <a:r>
              <a:rPr lang="en-US" altLang="en-US" sz="2800" b="0">
                <a:solidFill>
                  <a:srgbClr val="000066"/>
                </a:solidFill>
              </a:rPr>
              <a:t>20</a:t>
            </a:r>
          </a:p>
        </p:txBody>
      </p:sp>
      <p:grpSp>
        <p:nvGrpSpPr>
          <p:cNvPr id="966705" name="Group 49"/>
          <p:cNvGrpSpPr>
            <a:grpSpLocks/>
          </p:cNvGrpSpPr>
          <p:nvPr/>
        </p:nvGrpSpPr>
        <p:grpSpPr bwMode="auto">
          <a:xfrm>
            <a:off x="2652712" y="3962400"/>
            <a:ext cx="3686175" cy="457200"/>
            <a:chOff x="1068" y="2661"/>
            <a:chExt cx="2322" cy="288"/>
          </a:xfrm>
        </p:grpSpPr>
        <p:sp>
          <p:nvSpPr>
            <p:cNvPr id="563245" name="Text Box 50"/>
            <p:cNvSpPr txBox="1">
              <a:spLocks noChangeArrowheads="1"/>
            </p:cNvSpPr>
            <p:nvPr/>
          </p:nvSpPr>
          <p:spPr bwMode="auto">
            <a:xfrm>
              <a:off x="1422" y="2670"/>
              <a:ext cx="1968" cy="275"/>
            </a:xfrm>
            <a:prstGeom prst="rect">
              <a:avLst/>
            </a:prstGeom>
            <a:noFill/>
            <a:ln w="9525">
              <a:solidFill>
                <a:srgbClr val="0000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eaLnBrk="1" hangingPunct="1">
                <a:spcBef>
                  <a:spcPct val="50000"/>
                </a:spcBef>
                <a:buFontTx/>
                <a:buNone/>
              </a:pPr>
              <a:r>
                <a:rPr lang="en-US" altLang="en-US" sz="2800" b="0">
                  <a:solidFill>
                    <a:schemeClr val="accent2"/>
                  </a:solidFill>
                </a:rPr>
                <a:t>N= 10;  </a:t>
              </a:r>
              <a:r>
                <a:rPr lang="en-US" altLang="en-US" sz="2800" b="0">
                  <a:solidFill>
                    <a:schemeClr val="accent2"/>
                  </a:solidFill>
                  <a:sym typeface="Symbol" panose="05050102010706020507" pitchFamily="18" charset="2"/>
                </a:rPr>
                <a:t></a:t>
              </a:r>
              <a:r>
                <a:rPr lang="en-US" altLang="en-US" sz="2800" b="0">
                  <a:solidFill>
                    <a:schemeClr val="accent2"/>
                  </a:solidFill>
                </a:rPr>
                <a:t>*pi =  10;</a:t>
              </a:r>
            </a:p>
          </p:txBody>
        </p:sp>
        <p:sp>
          <p:nvSpPr>
            <p:cNvPr id="563246" name="AutoShape 51"/>
            <p:cNvSpPr>
              <a:spLocks/>
            </p:cNvSpPr>
            <p:nvPr/>
          </p:nvSpPr>
          <p:spPr bwMode="auto">
            <a:xfrm>
              <a:off x="1068" y="2661"/>
              <a:ext cx="96" cy="288"/>
            </a:xfrm>
            <a:prstGeom prst="rightBrace">
              <a:avLst>
                <a:gd name="adj1" fmla="val 25000"/>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eaLnBrk="1" hangingPunct="1">
                <a:spcBef>
                  <a:spcPct val="0"/>
                </a:spcBef>
                <a:buFontTx/>
                <a:buNone/>
              </a:pPr>
              <a:endParaRPr lang="en-US" altLang="en-US" sz="1600">
                <a:solidFill>
                  <a:schemeClr val="tx1"/>
                </a:solidFill>
              </a:endParaRPr>
            </a:p>
          </p:txBody>
        </p:sp>
        <p:sp>
          <p:nvSpPr>
            <p:cNvPr id="563247" name="AutoShape 52"/>
            <p:cNvSpPr>
              <a:spLocks noChangeArrowheads="1"/>
            </p:cNvSpPr>
            <p:nvPr/>
          </p:nvSpPr>
          <p:spPr bwMode="auto">
            <a:xfrm>
              <a:off x="1173" y="2745"/>
              <a:ext cx="240" cy="144"/>
            </a:xfrm>
            <a:prstGeom prst="leftRightArrow">
              <a:avLst>
                <a:gd name="adj1" fmla="val 50000"/>
                <a:gd name="adj2" fmla="val 333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eaLnBrk="1" hangingPunct="1">
                <a:spcBef>
                  <a:spcPct val="0"/>
                </a:spcBef>
                <a:buFontTx/>
                <a:buNone/>
              </a:pPr>
              <a:endParaRPr lang="en-US" altLang="en-US" sz="1600">
                <a:solidFill>
                  <a:schemeClr val="tx1"/>
                </a:solidFill>
              </a:endParaRPr>
            </a:p>
          </p:txBody>
        </p:sp>
      </p:grpSp>
      <p:sp>
        <p:nvSpPr>
          <p:cNvPr id="2" name="Slide Number Placeholder 1">
            <a:extLst>
              <a:ext uri="{FF2B5EF4-FFF2-40B4-BE49-F238E27FC236}">
                <a16:creationId xmlns:a16="http://schemas.microsoft.com/office/drawing/2014/main" id="{2A634A5D-FB7B-41B4-8971-9571A62B528E}"/>
              </a:ext>
            </a:extLst>
          </p:cNvPr>
          <p:cNvSpPr>
            <a:spLocks noGrp="1"/>
          </p:cNvSpPr>
          <p:nvPr>
            <p:ph type="sldNum" sz="quarter" idx="12"/>
          </p:nvPr>
        </p:nvSpPr>
        <p:spPr/>
        <p:txBody>
          <a:bodyPr/>
          <a:lstStyle/>
          <a:p>
            <a:pPr>
              <a:defRPr/>
            </a:pPr>
            <a:fld id="{433BCE07-93B6-431C-B811-61266185107F}" type="slidenum">
              <a:rPr lang="en-US" altLang="en-US" smtClean="0"/>
              <a:pPr>
                <a:defRPr/>
              </a:pPr>
              <a:t>64</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nodeType="withEffect">
                                  <p:stCondLst>
                                    <p:cond delay="0"/>
                                  </p:stCondLst>
                                  <p:childTnLst>
                                    <p:set>
                                      <p:cBhvr>
                                        <p:cTn id="6" dur="1" fill="hold">
                                          <p:stCondLst>
                                            <p:cond delay="0"/>
                                          </p:stCondLst>
                                        </p:cTn>
                                        <p:tgtEl>
                                          <p:spTgt spid="966664"/>
                                        </p:tgtEl>
                                        <p:attrNameLst>
                                          <p:attrName>style.visibility</p:attrName>
                                        </p:attrNameLst>
                                      </p:cBhvr>
                                      <p:to>
                                        <p:strVal val="visible"/>
                                      </p:to>
                                    </p:set>
                                    <p:animEffect transition="in" filter="checkerboard(across)">
                                      <p:cBhvr>
                                        <p:cTn id="7" dur="500"/>
                                        <p:tgtEl>
                                          <p:spTgt spid="966664"/>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966696"/>
                                        </p:tgtEl>
                                        <p:attrNameLst>
                                          <p:attrName>style.visibility</p:attrName>
                                        </p:attrNameLst>
                                      </p:cBhvr>
                                      <p:to>
                                        <p:strVal val="visible"/>
                                      </p:to>
                                    </p:set>
                                    <p:animEffect transition="in" filter="checkerboard(across)">
                                      <p:cBhvr>
                                        <p:cTn id="10" dur="500"/>
                                        <p:tgtEl>
                                          <p:spTgt spid="966696"/>
                                        </p:tgtEl>
                                      </p:cBhvr>
                                    </p:animEffect>
                                  </p:childTnLst>
                                </p:cTn>
                              </p:par>
                              <p:par>
                                <p:cTn id="11" presetID="5" presetClass="entr" presetSubtype="10" fill="hold" nodeType="withEffect">
                                  <p:stCondLst>
                                    <p:cond delay="0"/>
                                  </p:stCondLst>
                                  <p:childTnLst>
                                    <p:set>
                                      <p:cBhvr>
                                        <p:cTn id="12" dur="1" fill="hold">
                                          <p:stCondLst>
                                            <p:cond delay="0"/>
                                          </p:stCondLst>
                                        </p:cTn>
                                        <p:tgtEl>
                                          <p:spTgt spid="966698"/>
                                        </p:tgtEl>
                                        <p:attrNameLst>
                                          <p:attrName>style.visibility</p:attrName>
                                        </p:attrNameLst>
                                      </p:cBhvr>
                                      <p:to>
                                        <p:strVal val="visible"/>
                                      </p:to>
                                    </p:set>
                                    <p:animEffect transition="in" filter="checkerboard(across)">
                                      <p:cBhvr>
                                        <p:cTn id="13" dur="500"/>
                                        <p:tgtEl>
                                          <p:spTgt spid="966698"/>
                                        </p:tgtEl>
                                      </p:cBhvr>
                                    </p:animEffect>
                                  </p:childTnLst>
                                </p:cTn>
                              </p:par>
                              <p:par>
                                <p:cTn id="14" presetID="5" presetClass="entr" presetSubtype="10" fill="hold" nodeType="withEffect">
                                  <p:stCondLst>
                                    <p:cond delay="0"/>
                                  </p:stCondLst>
                                  <p:childTnLst>
                                    <p:set>
                                      <p:cBhvr>
                                        <p:cTn id="15" dur="1" fill="hold">
                                          <p:stCondLst>
                                            <p:cond delay="0"/>
                                          </p:stCondLst>
                                        </p:cTn>
                                        <p:tgtEl>
                                          <p:spTgt spid="966699"/>
                                        </p:tgtEl>
                                        <p:attrNameLst>
                                          <p:attrName>style.visibility</p:attrName>
                                        </p:attrNameLst>
                                      </p:cBhvr>
                                      <p:to>
                                        <p:strVal val="visible"/>
                                      </p:to>
                                    </p:set>
                                    <p:animEffect transition="in" filter="checkerboard(across)">
                                      <p:cBhvr>
                                        <p:cTn id="16" dur="500"/>
                                        <p:tgtEl>
                                          <p:spTgt spid="966699"/>
                                        </p:tgtEl>
                                      </p:cBhvr>
                                    </p:animEffect>
                                  </p:childTnLst>
                                </p:cTn>
                              </p:par>
                              <p:par>
                                <p:cTn id="17" presetID="5" presetClass="entr" presetSubtype="10" fill="hold" nodeType="withEffect">
                                  <p:stCondLst>
                                    <p:cond delay="0"/>
                                  </p:stCondLst>
                                  <p:childTnLst>
                                    <p:set>
                                      <p:cBhvr>
                                        <p:cTn id="18" dur="1" fill="hold">
                                          <p:stCondLst>
                                            <p:cond delay="0"/>
                                          </p:stCondLst>
                                        </p:cTn>
                                        <p:tgtEl>
                                          <p:spTgt spid="966700"/>
                                        </p:tgtEl>
                                        <p:attrNameLst>
                                          <p:attrName>style.visibility</p:attrName>
                                        </p:attrNameLst>
                                      </p:cBhvr>
                                      <p:to>
                                        <p:strVal val="visible"/>
                                      </p:to>
                                    </p:set>
                                    <p:animEffect transition="in" filter="checkerboard(across)">
                                      <p:cBhvr>
                                        <p:cTn id="19" dur="500"/>
                                        <p:tgtEl>
                                          <p:spTgt spid="966700"/>
                                        </p:tgtEl>
                                      </p:cBhvr>
                                    </p:animEffect>
                                  </p:childTnLst>
                                </p:cTn>
                              </p:par>
                              <p:par>
                                <p:cTn id="20" presetID="5" presetClass="entr" presetSubtype="10" fill="hold" nodeType="withEffect">
                                  <p:stCondLst>
                                    <p:cond delay="0"/>
                                  </p:stCondLst>
                                  <p:childTnLst>
                                    <p:set>
                                      <p:cBhvr>
                                        <p:cTn id="21" dur="1" fill="hold">
                                          <p:stCondLst>
                                            <p:cond delay="0"/>
                                          </p:stCondLst>
                                        </p:cTn>
                                        <p:tgtEl>
                                          <p:spTgt spid="966701"/>
                                        </p:tgtEl>
                                        <p:attrNameLst>
                                          <p:attrName>style.visibility</p:attrName>
                                        </p:attrNameLst>
                                      </p:cBhvr>
                                      <p:to>
                                        <p:strVal val="visible"/>
                                      </p:to>
                                    </p:set>
                                    <p:animEffect transition="in" filter="checkerboard(across)">
                                      <p:cBhvr>
                                        <p:cTn id="22" dur="500"/>
                                        <p:tgtEl>
                                          <p:spTgt spid="966701"/>
                                        </p:tgtEl>
                                      </p:cBhvr>
                                    </p:animEffect>
                                  </p:childTnLst>
                                </p:cTn>
                              </p:par>
                              <p:par>
                                <p:cTn id="23" presetID="5" presetClass="entr" presetSubtype="10" fill="hold" nodeType="withEffect">
                                  <p:stCondLst>
                                    <p:cond delay="0"/>
                                  </p:stCondLst>
                                  <p:childTnLst>
                                    <p:set>
                                      <p:cBhvr>
                                        <p:cTn id="24" dur="1" fill="hold">
                                          <p:stCondLst>
                                            <p:cond delay="0"/>
                                          </p:stCondLst>
                                        </p:cTn>
                                        <p:tgtEl>
                                          <p:spTgt spid="966702"/>
                                        </p:tgtEl>
                                        <p:attrNameLst>
                                          <p:attrName>style.visibility</p:attrName>
                                        </p:attrNameLst>
                                      </p:cBhvr>
                                      <p:to>
                                        <p:strVal val="visible"/>
                                      </p:to>
                                    </p:set>
                                    <p:animEffect transition="in" filter="checkerboard(across)">
                                      <p:cBhvr>
                                        <p:cTn id="25" dur="500"/>
                                        <p:tgtEl>
                                          <p:spTgt spid="966702"/>
                                        </p:tgtEl>
                                      </p:cBhvr>
                                    </p:animEffect>
                                  </p:childTnLst>
                                </p:cTn>
                              </p:par>
                              <p:par>
                                <p:cTn id="26" presetID="5" presetClass="entr" presetSubtype="10" fill="hold" nodeType="withEffect">
                                  <p:stCondLst>
                                    <p:cond delay="0"/>
                                  </p:stCondLst>
                                  <p:childTnLst>
                                    <p:set>
                                      <p:cBhvr>
                                        <p:cTn id="27" dur="1" fill="hold">
                                          <p:stCondLst>
                                            <p:cond delay="0"/>
                                          </p:stCondLst>
                                        </p:cTn>
                                        <p:tgtEl>
                                          <p:spTgt spid="966697"/>
                                        </p:tgtEl>
                                        <p:attrNameLst>
                                          <p:attrName>style.visibility</p:attrName>
                                        </p:attrNameLst>
                                      </p:cBhvr>
                                      <p:to>
                                        <p:strVal val="visible"/>
                                      </p:to>
                                    </p:set>
                                    <p:animEffect transition="in" filter="checkerboard(across)">
                                      <p:cBhvr>
                                        <p:cTn id="28" dur="500"/>
                                        <p:tgtEl>
                                          <p:spTgt spid="966697"/>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966703"/>
                                        </p:tgtEl>
                                        <p:attrNameLst>
                                          <p:attrName>style.visibility</p:attrName>
                                        </p:attrNameLst>
                                      </p:cBhvr>
                                      <p:to>
                                        <p:strVal val="visible"/>
                                      </p:to>
                                    </p:set>
                                    <p:animEffect transition="in" filter="dissolve">
                                      <p:cBhvr>
                                        <p:cTn id="33" dur="500"/>
                                        <p:tgtEl>
                                          <p:spTgt spid="966703"/>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966704"/>
                                        </p:tgtEl>
                                        <p:attrNameLst>
                                          <p:attrName>style.visibility</p:attrName>
                                        </p:attrNameLst>
                                      </p:cBhvr>
                                      <p:to>
                                        <p:strVal val="visible"/>
                                      </p:to>
                                    </p:set>
                                    <p:animEffect transition="in" filter="dissolve">
                                      <p:cBhvr>
                                        <p:cTn id="36" dur="500"/>
                                        <p:tgtEl>
                                          <p:spTgt spid="966704"/>
                                        </p:tgtEl>
                                      </p:cBhvr>
                                    </p:animEffect>
                                  </p:childTnLst>
                                </p:cTn>
                              </p:par>
                              <p:par>
                                <p:cTn id="37" presetID="9" presetClass="exit" presetSubtype="0" fill="hold" grpId="1" nodeType="withEffect">
                                  <p:stCondLst>
                                    <p:cond delay="0"/>
                                  </p:stCondLst>
                                  <p:childTnLst>
                                    <p:animEffect transition="out" filter="dissolve">
                                      <p:cBhvr>
                                        <p:cTn id="38" dur="500"/>
                                        <p:tgtEl>
                                          <p:spTgt spid="966703"/>
                                        </p:tgtEl>
                                      </p:cBhvr>
                                    </p:animEffect>
                                    <p:set>
                                      <p:cBhvr>
                                        <p:cTn id="39" dur="1" fill="hold">
                                          <p:stCondLst>
                                            <p:cond delay="499"/>
                                          </p:stCondLst>
                                        </p:cTn>
                                        <p:tgtEl>
                                          <p:spTgt spid="966703"/>
                                        </p:tgtEl>
                                        <p:attrNameLst>
                                          <p:attrName>style.visibility</p:attrName>
                                        </p:attrNameLst>
                                      </p:cBhvr>
                                      <p:to>
                                        <p:strVal val="hidden"/>
                                      </p:to>
                                    </p:set>
                                  </p:childTnLst>
                                </p:cTn>
                              </p:par>
                            </p:childTnLst>
                          </p:cTn>
                        </p:par>
                      </p:childTnLst>
                    </p:cTn>
                  </p:par>
                  <p:par>
                    <p:cTn id="40" fill="hold" nodeType="clickPar">
                      <p:stCondLst>
                        <p:cond delay="indefinite"/>
                      </p:stCondLst>
                      <p:childTnLst>
                        <p:par>
                          <p:cTn id="41" fill="hold" nodeType="withGroup">
                            <p:stCondLst>
                              <p:cond delay="0"/>
                            </p:stCondLst>
                            <p:childTnLst>
                              <p:par>
                                <p:cTn id="42" presetID="9" presetClass="entr" presetSubtype="0" fill="hold" nodeType="clickEffect">
                                  <p:stCondLst>
                                    <p:cond delay="0"/>
                                  </p:stCondLst>
                                  <p:childTnLst>
                                    <p:set>
                                      <p:cBhvr>
                                        <p:cTn id="43" dur="1" fill="hold">
                                          <p:stCondLst>
                                            <p:cond delay="0"/>
                                          </p:stCondLst>
                                        </p:cTn>
                                        <p:tgtEl>
                                          <p:spTgt spid="966705"/>
                                        </p:tgtEl>
                                        <p:attrNameLst>
                                          <p:attrName>style.visibility</p:attrName>
                                        </p:attrNameLst>
                                      </p:cBhvr>
                                      <p:to>
                                        <p:strVal val="visible"/>
                                      </p:to>
                                    </p:set>
                                    <p:animEffect transition="in" filter="dissolve">
                                      <p:cBhvr>
                                        <p:cTn id="44" dur="500"/>
                                        <p:tgtEl>
                                          <p:spTgt spid="9667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6696" grpId="0" animBg="1"/>
      <p:bldP spid="966703" grpId="0"/>
      <p:bldP spid="966703" grpId="1"/>
      <p:bldP spid="966704"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4228" name="Rectangle 3"/>
          <p:cNvSpPr>
            <a:spLocks noGrp="1" noChangeArrowheads="1"/>
          </p:cNvSpPr>
          <p:nvPr>
            <p:ph type="title"/>
          </p:nvPr>
        </p:nvSpPr>
        <p:spPr>
          <a:xfrm>
            <a:off x="228600" y="122237"/>
            <a:ext cx="8534400" cy="944563"/>
          </a:xfrm>
        </p:spPr>
        <p:txBody>
          <a:bodyPr/>
          <a:lstStyle/>
          <a:p>
            <a:r>
              <a:rPr lang="en-US" altLang="en-US"/>
              <a:t>Gán giá trị cho con trỏ</a:t>
            </a:r>
          </a:p>
        </p:txBody>
      </p:sp>
      <p:sp>
        <p:nvSpPr>
          <p:cNvPr id="564227" name="Rectangle 2"/>
          <p:cNvSpPr>
            <a:spLocks noGrp="1" noChangeArrowheads="1"/>
          </p:cNvSpPr>
          <p:nvPr>
            <p:ph idx="1"/>
          </p:nvPr>
        </p:nvSpPr>
        <p:spPr>
          <a:xfrm>
            <a:off x="228600" y="1143000"/>
            <a:ext cx="8534400" cy="5033963"/>
          </a:xfrm>
          <a:noFill/>
        </p:spPr>
        <p:txBody>
          <a:bodyPr lIns="0" rIns="0">
            <a:normAutofit/>
          </a:bodyPr>
          <a:lstStyle/>
          <a:p>
            <a:r>
              <a:rPr lang="en-US" altLang="en-US" dirty="0"/>
              <a:t>Con </a:t>
            </a:r>
            <a:r>
              <a:rPr lang="en-US" altLang="en-US" dirty="0" err="1"/>
              <a:t>trỏ</a:t>
            </a:r>
            <a:r>
              <a:rPr lang="en-US" altLang="en-US" dirty="0"/>
              <a:t> </a:t>
            </a:r>
            <a:r>
              <a:rPr lang="en-US" altLang="en-US" dirty="0" err="1"/>
              <a:t>được</a:t>
            </a:r>
            <a:r>
              <a:rPr lang="en-US" altLang="en-US" dirty="0"/>
              <a:t> </a:t>
            </a:r>
            <a:r>
              <a:rPr lang="en-US" altLang="en-US" dirty="0" err="1"/>
              <a:t>gán</a:t>
            </a:r>
            <a:r>
              <a:rPr lang="en-US" altLang="en-US" dirty="0"/>
              <a:t> </a:t>
            </a:r>
            <a:r>
              <a:rPr lang="en-US" altLang="en-US" dirty="0" err="1"/>
              <a:t>địa</a:t>
            </a:r>
            <a:r>
              <a:rPr lang="en-US" altLang="en-US" dirty="0"/>
              <a:t> </a:t>
            </a:r>
            <a:r>
              <a:rPr lang="en-US" altLang="en-US" dirty="0" err="1"/>
              <a:t>chỉ</a:t>
            </a:r>
            <a:r>
              <a:rPr lang="en-US" altLang="en-US" dirty="0"/>
              <a:t> </a:t>
            </a:r>
            <a:r>
              <a:rPr lang="en-US" altLang="en-US" dirty="0" err="1"/>
              <a:t>của</a:t>
            </a:r>
            <a:r>
              <a:rPr lang="en-US" altLang="en-US" dirty="0"/>
              <a:t> </a:t>
            </a:r>
            <a:r>
              <a:rPr lang="en-US" altLang="en-US" dirty="0" err="1"/>
              <a:t>một</a:t>
            </a:r>
            <a:r>
              <a:rPr lang="en-US" altLang="en-US" dirty="0"/>
              <a:t> </a:t>
            </a:r>
            <a:r>
              <a:rPr lang="en-US" altLang="en-US" dirty="0" err="1"/>
              <a:t>biến</a:t>
            </a:r>
            <a:endParaRPr lang="en-US" altLang="en-US" dirty="0"/>
          </a:p>
          <a:p>
            <a:pPr lvl="1"/>
            <a:r>
              <a:rPr lang="en-US" altLang="en-US" dirty="0" err="1"/>
              <a:t>Biến</a:t>
            </a:r>
            <a:r>
              <a:rPr lang="en-US" altLang="en-US" dirty="0"/>
              <a:t> </a:t>
            </a:r>
            <a:r>
              <a:rPr lang="en-US" altLang="en-US" dirty="0" err="1"/>
              <a:t>cùng</a:t>
            </a:r>
            <a:r>
              <a:rPr lang="en-US" altLang="en-US" dirty="0"/>
              <a:t> </a:t>
            </a:r>
            <a:r>
              <a:rPr lang="en-US" altLang="en-US" dirty="0" err="1"/>
              <a:t>kiểu</a:t>
            </a:r>
            <a:r>
              <a:rPr lang="en-US" altLang="en-US" dirty="0"/>
              <a:t> </a:t>
            </a:r>
            <a:r>
              <a:rPr lang="en-US" altLang="en-US" dirty="0" err="1"/>
              <a:t>với</a:t>
            </a:r>
            <a:r>
              <a:rPr lang="en-US" altLang="en-US" dirty="0"/>
              <a:t> </a:t>
            </a:r>
            <a:r>
              <a:rPr lang="en-US" altLang="en-US" dirty="0" err="1"/>
              <a:t>kiểu</a:t>
            </a:r>
            <a:r>
              <a:rPr lang="en-US" altLang="en-US" dirty="0"/>
              <a:t> </a:t>
            </a:r>
            <a:r>
              <a:rPr lang="en-US" altLang="en-US" dirty="0" err="1"/>
              <a:t>mà</a:t>
            </a:r>
            <a:r>
              <a:rPr lang="en-US" altLang="en-US" dirty="0"/>
              <a:t> con </a:t>
            </a:r>
            <a:r>
              <a:rPr lang="en-US" altLang="en-US" dirty="0" err="1"/>
              <a:t>trỏ</a:t>
            </a:r>
            <a:r>
              <a:rPr lang="en-US" altLang="en-US" dirty="0"/>
              <a:t> </a:t>
            </a:r>
            <a:r>
              <a:rPr lang="en-US" altLang="en-US" dirty="0" err="1"/>
              <a:t>trỏ</a:t>
            </a:r>
            <a:r>
              <a:rPr lang="en-US" altLang="en-US" dirty="0"/>
              <a:t> </a:t>
            </a:r>
            <a:r>
              <a:rPr lang="en-US" altLang="en-US" dirty="0" err="1"/>
              <a:t>tới</a:t>
            </a:r>
            <a:endParaRPr lang="en-US" altLang="en-US" dirty="0"/>
          </a:p>
          <a:p>
            <a:pPr marL="914400" lvl="2" indent="0">
              <a:buNone/>
            </a:pPr>
            <a:r>
              <a:rPr lang="en-US" altLang="en-US" dirty="0" err="1"/>
              <a:t>Nếu</a:t>
            </a:r>
            <a:r>
              <a:rPr lang="en-US" altLang="en-US" dirty="0"/>
              <a:t> </a:t>
            </a:r>
            <a:r>
              <a:rPr lang="en-US" altLang="en-US" dirty="0" err="1"/>
              <a:t>không</a:t>
            </a:r>
            <a:r>
              <a:rPr lang="en-US" altLang="en-US" dirty="0"/>
              <a:t>, </a:t>
            </a:r>
            <a:r>
              <a:rPr lang="en-US" altLang="en-US" dirty="0" err="1"/>
              <a:t>cần</a:t>
            </a:r>
            <a:r>
              <a:rPr lang="en-US" altLang="en-US" dirty="0"/>
              <a:t> </a:t>
            </a:r>
            <a:r>
              <a:rPr lang="en-US" altLang="en-US" dirty="0" err="1"/>
              <a:t>phải</a:t>
            </a:r>
            <a:r>
              <a:rPr lang="en-US" altLang="en-US" dirty="0"/>
              <a:t> </a:t>
            </a:r>
            <a:r>
              <a:rPr lang="en-US" altLang="en-US" dirty="0" err="1"/>
              <a:t>ép</a:t>
            </a:r>
            <a:r>
              <a:rPr lang="en-US" altLang="en-US" dirty="0"/>
              <a:t> </a:t>
            </a:r>
            <a:r>
              <a:rPr lang="en-US" altLang="en-US" dirty="0" err="1"/>
              <a:t>kiểu</a:t>
            </a:r>
            <a:endParaRPr lang="en-US" altLang="en-US" dirty="0"/>
          </a:p>
          <a:p>
            <a:r>
              <a:rPr lang="en-US" altLang="en-US" dirty="0"/>
              <a:t>Con </a:t>
            </a:r>
            <a:r>
              <a:rPr lang="en-US" altLang="en-US" dirty="0" err="1"/>
              <a:t>trỏ</a:t>
            </a:r>
            <a:r>
              <a:rPr lang="en-US" altLang="en-US" dirty="0"/>
              <a:t> </a:t>
            </a:r>
            <a:r>
              <a:rPr lang="en-US" altLang="en-US" dirty="0" err="1"/>
              <a:t>được</a:t>
            </a:r>
            <a:r>
              <a:rPr lang="en-US" altLang="en-US" dirty="0"/>
              <a:t> </a:t>
            </a:r>
            <a:r>
              <a:rPr lang="en-US" altLang="en-US" dirty="0" err="1"/>
              <a:t>gán</a:t>
            </a:r>
            <a:r>
              <a:rPr lang="en-US" altLang="en-US" dirty="0"/>
              <a:t> </a:t>
            </a:r>
            <a:r>
              <a:rPr lang="en-US" altLang="en-US" dirty="0" err="1"/>
              <a:t>giá</a:t>
            </a:r>
            <a:r>
              <a:rPr lang="en-US" altLang="en-US" dirty="0"/>
              <a:t> </a:t>
            </a:r>
            <a:r>
              <a:rPr lang="en-US" altLang="en-US" dirty="0" err="1"/>
              <a:t>trị</a:t>
            </a:r>
            <a:r>
              <a:rPr lang="en-US" altLang="en-US" dirty="0"/>
              <a:t> </a:t>
            </a:r>
            <a:r>
              <a:rPr lang="en-US" altLang="en-US" dirty="0" err="1"/>
              <a:t>của</a:t>
            </a:r>
            <a:r>
              <a:rPr lang="en-US" altLang="en-US" dirty="0"/>
              <a:t> con </a:t>
            </a:r>
            <a:r>
              <a:rPr lang="en-US" altLang="en-US" dirty="0" err="1"/>
              <a:t>trỏ</a:t>
            </a:r>
            <a:r>
              <a:rPr lang="en-US" altLang="en-US" dirty="0"/>
              <a:t> </a:t>
            </a:r>
            <a:r>
              <a:rPr lang="en-US" altLang="en-US" dirty="0" err="1"/>
              <a:t>khác</a:t>
            </a:r>
            <a:endParaRPr lang="en-US" altLang="en-US" dirty="0"/>
          </a:p>
          <a:p>
            <a:pPr lvl="1"/>
            <a:r>
              <a:rPr lang="en-US" altLang="en-US" dirty="0"/>
              <a:t>Hai con </a:t>
            </a:r>
            <a:r>
              <a:rPr lang="en-US" altLang="en-US" dirty="0" err="1"/>
              <a:t>trỏ</a:t>
            </a:r>
            <a:r>
              <a:rPr lang="en-US" altLang="en-US" dirty="0"/>
              <a:t> </a:t>
            </a:r>
            <a:r>
              <a:rPr lang="en-US" altLang="en-US" dirty="0" err="1"/>
              <a:t>sẽ</a:t>
            </a:r>
            <a:r>
              <a:rPr lang="en-US" altLang="en-US" dirty="0"/>
              <a:t> </a:t>
            </a:r>
            <a:r>
              <a:rPr lang="en-US" altLang="en-US" dirty="0" err="1"/>
              <a:t>trỏ</a:t>
            </a:r>
            <a:r>
              <a:rPr lang="en-US" altLang="en-US" dirty="0"/>
              <a:t> </a:t>
            </a:r>
            <a:r>
              <a:rPr lang="en-US" altLang="en-US" dirty="0" err="1"/>
              <a:t>tới</a:t>
            </a:r>
            <a:r>
              <a:rPr lang="en-US" altLang="en-US" dirty="0"/>
              <a:t> </a:t>
            </a:r>
            <a:r>
              <a:rPr lang="en-US" altLang="en-US" dirty="0" err="1"/>
              <a:t>cùng</a:t>
            </a:r>
            <a:r>
              <a:rPr lang="en-US" altLang="en-US" dirty="0"/>
              <a:t> </a:t>
            </a:r>
            <a:r>
              <a:rPr lang="en-US" altLang="en-US" dirty="0" err="1"/>
              <a:t>một</a:t>
            </a:r>
            <a:r>
              <a:rPr lang="en-US" altLang="en-US" dirty="0"/>
              <a:t> </a:t>
            </a:r>
            <a:r>
              <a:rPr lang="en-US" altLang="en-US" dirty="0" err="1"/>
              <a:t>biến</a:t>
            </a:r>
            <a:r>
              <a:rPr lang="en-US" altLang="en-US" dirty="0"/>
              <a:t>(do </a:t>
            </a:r>
            <a:r>
              <a:rPr lang="en-US" altLang="en-US" dirty="0" err="1"/>
              <a:t>cùng</a:t>
            </a:r>
            <a:r>
              <a:rPr lang="en-US" altLang="en-US" dirty="0"/>
              <a:t> </a:t>
            </a:r>
            <a:r>
              <a:rPr lang="en-US" altLang="en-US" dirty="0" err="1"/>
              <a:t>địa</a:t>
            </a:r>
            <a:r>
              <a:rPr lang="en-US" altLang="en-US" dirty="0"/>
              <a:t> </a:t>
            </a:r>
            <a:r>
              <a:rPr lang="en-US" altLang="en-US" dirty="0" err="1"/>
              <a:t>chỉ</a:t>
            </a:r>
            <a:r>
              <a:rPr lang="en-US" altLang="en-US" dirty="0"/>
              <a:t>)</a:t>
            </a:r>
          </a:p>
          <a:p>
            <a:pPr lvl="1"/>
            <a:r>
              <a:rPr lang="en-US" altLang="en-US" dirty="0"/>
              <a:t>Hai con </a:t>
            </a:r>
            <a:r>
              <a:rPr lang="en-US" altLang="en-US" dirty="0" err="1"/>
              <a:t>trỏ</a:t>
            </a:r>
            <a:r>
              <a:rPr lang="en-US" altLang="en-US" dirty="0"/>
              <a:t> </a:t>
            </a:r>
            <a:r>
              <a:rPr lang="en-US" altLang="en-US" dirty="0" err="1"/>
              <a:t>nên</a:t>
            </a:r>
            <a:r>
              <a:rPr lang="en-US" altLang="en-US" dirty="0"/>
              <a:t> </a:t>
            </a:r>
            <a:r>
              <a:rPr lang="en-US" altLang="en-US" dirty="0" err="1"/>
              <a:t>cùng</a:t>
            </a:r>
            <a:r>
              <a:rPr lang="en-US" altLang="en-US" dirty="0"/>
              <a:t> </a:t>
            </a:r>
            <a:r>
              <a:rPr lang="en-US" altLang="en-US" dirty="0" err="1"/>
              <a:t>kiểu</a:t>
            </a:r>
            <a:r>
              <a:rPr lang="en-US" altLang="en-US" dirty="0"/>
              <a:t> </a:t>
            </a:r>
            <a:r>
              <a:rPr lang="en-US" altLang="en-US" dirty="0" err="1"/>
              <a:t>trỏ</a:t>
            </a:r>
            <a:r>
              <a:rPr lang="en-US" altLang="en-US" dirty="0"/>
              <a:t> </a:t>
            </a:r>
            <a:r>
              <a:rPr lang="en-US" altLang="en-US" dirty="0" err="1"/>
              <a:t>đến</a:t>
            </a:r>
            <a:endParaRPr lang="en-US" altLang="en-US" dirty="0"/>
          </a:p>
          <a:p>
            <a:pPr marL="914400" lvl="2" indent="0">
              <a:buNone/>
            </a:pPr>
            <a:r>
              <a:rPr lang="en-US" altLang="en-US" dirty="0" err="1"/>
              <a:t>Nếu</a:t>
            </a:r>
            <a:r>
              <a:rPr lang="en-US" altLang="en-US" dirty="0"/>
              <a:t> </a:t>
            </a:r>
            <a:r>
              <a:rPr lang="en-US" altLang="en-US" dirty="0" err="1"/>
              <a:t>không</a:t>
            </a:r>
            <a:r>
              <a:rPr lang="en-US" altLang="en-US" dirty="0"/>
              <a:t>, </a:t>
            </a:r>
            <a:r>
              <a:rPr lang="en-US" altLang="en-US" dirty="0" err="1"/>
              <a:t>phải</a:t>
            </a:r>
            <a:r>
              <a:rPr lang="en-US" altLang="en-US" dirty="0"/>
              <a:t> </a:t>
            </a:r>
            <a:r>
              <a:rPr lang="en-US" altLang="en-US" dirty="0" err="1"/>
              <a:t>ép</a:t>
            </a:r>
            <a:r>
              <a:rPr lang="en-US" altLang="en-US" dirty="0"/>
              <a:t> </a:t>
            </a:r>
            <a:r>
              <a:rPr lang="en-US" altLang="en-US" dirty="0" err="1"/>
              <a:t>kiểu</a:t>
            </a:r>
            <a:endParaRPr lang="en-US" altLang="en-US" dirty="0"/>
          </a:p>
          <a:p>
            <a:r>
              <a:rPr lang="en-US" altLang="en-US" dirty="0"/>
              <a:t>Con </a:t>
            </a:r>
            <a:r>
              <a:rPr lang="en-US" altLang="en-US" dirty="0" err="1"/>
              <a:t>trỏ</a:t>
            </a:r>
            <a:r>
              <a:rPr lang="en-US" altLang="en-US" dirty="0"/>
              <a:t> </a:t>
            </a:r>
            <a:r>
              <a:rPr lang="en-US" altLang="en-US" dirty="0" err="1"/>
              <a:t>được</a:t>
            </a:r>
            <a:r>
              <a:rPr lang="en-US" altLang="en-US" dirty="0"/>
              <a:t> </a:t>
            </a:r>
            <a:r>
              <a:rPr lang="en-US" altLang="en-US" dirty="0" err="1"/>
              <a:t>gán</a:t>
            </a:r>
            <a:r>
              <a:rPr lang="en-US" altLang="en-US" dirty="0"/>
              <a:t> </a:t>
            </a:r>
            <a:r>
              <a:rPr lang="en-US" altLang="en-US" dirty="0" err="1"/>
              <a:t>giá</a:t>
            </a:r>
            <a:r>
              <a:rPr lang="en-US" altLang="en-US" dirty="0"/>
              <a:t> </a:t>
            </a:r>
            <a:r>
              <a:rPr lang="en-US" altLang="en-US" dirty="0" err="1"/>
              <a:t>trị</a:t>
            </a:r>
            <a:r>
              <a:rPr lang="en-US" altLang="en-US" dirty="0"/>
              <a:t> NULL</a:t>
            </a:r>
          </a:p>
          <a:p>
            <a:pPr marL="0" indent="0">
              <a:buNone/>
            </a:pPr>
            <a:r>
              <a:rPr lang="en-US" altLang="en-US" dirty="0"/>
              <a:t>	</a:t>
            </a:r>
            <a:r>
              <a:rPr lang="en-US" altLang="en-US" dirty="0" err="1"/>
              <a:t>Ví</a:t>
            </a:r>
            <a:r>
              <a:rPr lang="en-US" altLang="en-US" dirty="0"/>
              <a:t> </a:t>
            </a:r>
            <a:r>
              <a:rPr lang="en-US" altLang="en-US" dirty="0" err="1"/>
              <a:t>dụ</a:t>
            </a:r>
            <a:r>
              <a:rPr lang="en-US" altLang="en-US" dirty="0"/>
              <a:t>: int *p;  p = 0;</a:t>
            </a:r>
          </a:p>
          <a:p>
            <a:r>
              <a:rPr lang="en-US" altLang="en-US" dirty="0" err="1"/>
              <a:t>Gán</a:t>
            </a:r>
            <a:r>
              <a:rPr lang="en-US" altLang="en-US" dirty="0"/>
              <a:t> </a:t>
            </a:r>
            <a:r>
              <a:rPr lang="en-US" altLang="en-US" dirty="0" err="1"/>
              <a:t>nội</a:t>
            </a:r>
            <a:r>
              <a:rPr lang="en-US" altLang="en-US" dirty="0"/>
              <a:t> dung </a:t>
            </a:r>
            <a:r>
              <a:rPr lang="en-US" altLang="en-US" dirty="0" err="1"/>
              <a:t>vùng</a:t>
            </a:r>
            <a:r>
              <a:rPr lang="en-US" altLang="en-US" dirty="0"/>
              <a:t> </a:t>
            </a:r>
            <a:r>
              <a:rPr lang="en-US" altLang="en-US" dirty="0" err="1"/>
              <a:t>nhớ</a:t>
            </a:r>
            <a:r>
              <a:rPr lang="en-US" altLang="en-US" dirty="0"/>
              <a:t> 2 con </a:t>
            </a:r>
            <a:r>
              <a:rPr lang="en-US" altLang="en-US" dirty="0" err="1"/>
              <a:t>trỏ</a:t>
            </a:r>
            <a:r>
              <a:rPr lang="en-US" altLang="en-US" dirty="0"/>
              <a:t> </a:t>
            </a:r>
            <a:r>
              <a:rPr lang="en-US" altLang="en-US" dirty="0" err="1"/>
              <a:t>trỏ</a:t>
            </a:r>
            <a:r>
              <a:rPr lang="en-US" altLang="en-US" dirty="0"/>
              <a:t> </a:t>
            </a:r>
            <a:r>
              <a:rPr lang="en-US" altLang="en-US" dirty="0" err="1"/>
              <a:t>tới</a:t>
            </a:r>
            <a:r>
              <a:rPr lang="en-US" altLang="en-US" dirty="0"/>
              <a:t>.</a:t>
            </a:r>
          </a:p>
          <a:p>
            <a:pPr marL="0" indent="0">
              <a:buNone/>
            </a:pPr>
            <a:r>
              <a:rPr lang="en-US" altLang="en-US" dirty="0"/>
              <a:t>	</a:t>
            </a:r>
            <a:r>
              <a:rPr lang="en-US" altLang="en-US" dirty="0" err="1"/>
              <a:t>Ví</a:t>
            </a:r>
            <a:r>
              <a:rPr lang="en-US" altLang="en-US" dirty="0"/>
              <a:t> </a:t>
            </a:r>
            <a:r>
              <a:rPr lang="en-US" altLang="en-US" dirty="0" err="1"/>
              <a:t>dụ</a:t>
            </a:r>
            <a:r>
              <a:rPr lang="en-US" altLang="en-US" dirty="0"/>
              <a:t>: int *p1, *p2;    *p1 = *p2;</a:t>
            </a:r>
          </a:p>
        </p:txBody>
      </p:sp>
      <p:sp>
        <p:nvSpPr>
          <p:cNvPr id="2" name="Slide Number Placeholder 1">
            <a:extLst>
              <a:ext uri="{FF2B5EF4-FFF2-40B4-BE49-F238E27FC236}">
                <a16:creationId xmlns:a16="http://schemas.microsoft.com/office/drawing/2014/main" id="{10663374-4F93-4759-9209-3855357EA8C6}"/>
              </a:ext>
            </a:extLst>
          </p:cNvPr>
          <p:cNvSpPr>
            <a:spLocks noGrp="1"/>
          </p:cNvSpPr>
          <p:nvPr>
            <p:ph type="sldNum" sz="quarter" idx="12"/>
          </p:nvPr>
        </p:nvSpPr>
        <p:spPr/>
        <p:txBody>
          <a:bodyPr/>
          <a:lstStyle/>
          <a:p>
            <a:pPr>
              <a:defRPr/>
            </a:pPr>
            <a:fld id="{433BCE07-93B6-431C-B811-61266185107F}" type="slidenum">
              <a:rPr lang="en-US" altLang="en-US" smtClean="0"/>
              <a:pPr>
                <a:defRPr/>
              </a:pPr>
              <a:t>65</a:t>
            </a:fld>
            <a:endParaRPr lang="en-US" altLang="en-US"/>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5252" name="Rectangle 3"/>
          <p:cNvSpPr>
            <a:spLocks noGrp="1" noChangeArrowheads="1"/>
          </p:cNvSpPr>
          <p:nvPr>
            <p:ph type="title"/>
          </p:nvPr>
        </p:nvSpPr>
        <p:spPr>
          <a:xfrm>
            <a:off x="228600" y="122237"/>
            <a:ext cx="8534400" cy="944563"/>
          </a:xfrm>
        </p:spPr>
        <p:txBody>
          <a:bodyPr/>
          <a:lstStyle/>
          <a:p>
            <a:r>
              <a:rPr lang="en-US" altLang="en-US"/>
              <a:t>Ví dụ</a:t>
            </a:r>
          </a:p>
        </p:txBody>
      </p:sp>
      <p:sp>
        <p:nvSpPr>
          <p:cNvPr id="565251" name="Rectangle 2"/>
          <p:cNvSpPr>
            <a:spLocks noGrp="1" noChangeArrowheads="1"/>
          </p:cNvSpPr>
          <p:nvPr>
            <p:ph idx="1"/>
          </p:nvPr>
        </p:nvSpPr>
        <p:spPr>
          <a:xfrm>
            <a:off x="228600" y="1143001"/>
            <a:ext cx="4191000" cy="4648200"/>
          </a:xfrm>
          <a:ln>
            <a:solidFill>
              <a:srgbClr val="000066"/>
            </a:solidFill>
            <a:miter lim="800000"/>
            <a:headEnd/>
            <a:tailEnd/>
          </a:ln>
        </p:spPr>
        <p:txBody>
          <a:bodyPr>
            <a:normAutofit/>
          </a:bodyPr>
          <a:lstStyle/>
          <a:p>
            <a:pPr marL="0" indent="0">
              <a:buNone/>
            </a:pPr>
            <a:r>
              <a:rPr lang="en-US" altLang="en-US" sz="2000" dirty="0">
                <a:latin typeface="Consolas" panose="020B0609020204030204" pitchFamily="49" charset="0"/>
              </a:rPr>
              <a:t>#include &lt;</a:t>
            </a:r>
            <a:r>
              <a:rPr lang="en-US" altLang="en-US" sz="2000" dirty="0" err="1">
                <a:latin typeface="Consolas" panose="020B0609020204030204" pitchFamily="49" charset="0"/>
              </a:rPr>
              <a:t>stdio.h</a:t>
            </a:r>
            <a:r>
              <a:rPr lang="en-US" altLang="en-US" sz="2000" dirty="0">
                <a:latin typeface="Consolas" panose="020B0609020204030204" pitchFamily="49" charset="0"/>
              </a:rPr>
              <a:t>&gt;</a:t>
            </a:r>
          </a:p>
          <a:p>
            <a:pPr marL="0" indent="0">
              <a:buNone/>
            </a:pPr>
            <a:r>
              <a:rPr lang="vi-VN" altLang="en-US" sz="2000" dirty="0" err="1">
                <a:latin typeface="Consolas" panose="020B0609020204030204" pitchFamily="49" charset="0"/>
              </a:rPr>
              <a:t>int</a:t>
            </a:r>
            <a:r>
              <a:rPr lang="en-US" altLang="en-US" sz="2000" dirty="0">
                <a:latin typeface="Consolas" panose="020B0609020204030204" pitchFamily="49" charset="0"/>
              </a:rPr>
              <a:t> main(){</a:t>
            </a:r>
          </a:p>
          <a:p>
            <a:pPr marL="0" indent="0">
              <a:buNone/>
            </a:pPr>
            <a:r>
              <a:rPr lang="vi-VN" altLang="en-US" sz="2000" dirty="0">
                <a:latin typeface="Consolas" panose="020B0609020204030204" pitchFamily="49" charset="0"/>
              </a:rPr>
              <a:t>    </a:t>
            </a:r>
            <a:r>
              <a:rPr lang="en-US" altLang="en-US" sz="2000" dirty="0">
                <a:latin typeface="Consolas" panose="020B0609020204030204" pitchFamily="49" charset="0"/>
              </a:rPr>
              <a:t>int N=5, M=10;</a:t>
            </a:r>
          </a:p>
          <a:p>
            <a:pPr marL="0" indent="0">
              <a:buNone/>
            </a:pPr>
            <a:r>
              <a:rPr lang="vi-VN" altLang="en-US" sz="2000" dirty="0">
                <a:latin typeface="Consolas" panose="020B0609020204030204" pitchFamily="49" charset="0"/>
              </a:rPr>
              <a:t>    </a:t>
            </a:r>
            <a:r>
              <a:rPr lang="en-US" altLang="en-US" sz="2000" dirty="0">
                <a:latin typeface="Consolas" panose="020B0609020204030204" pitchFamily="49" charset="0"/>
              </a:rPr>
              <a:t>int *p1 = &amp;N; </a:t>
            </a:r>
          </a:p>
          <a:p>
            <a:pPr marL="0" indent="0">
              <a:buNone/>
            </a:pPr>
            <a:r>
              <a:rPr lang="vi-VN" altLang="en-US" sz="2000" dirty="0">
                <a:latin typeface="Consolas" panose="020B0609020204030204" pitchFamily="49" charset="0"/>
              </a:rPr>
              <a:t>    </a:t>
            </a:r>
            <a:r>
              <a:rPr lang="en-US" altLang="en-US" sz="2000" dirty="0">
                <a:latin typeface="Consolas" panose="020B0609020204030204" pitchFamily="49" charset="0"/>
              </a:rPr>
              <a:t>int *p2 = &amp;M;</a:t>
            </a:r>
          </a:p>
          <a:p>
            <a:pPr marL="0" indent="0">
              <a:buNone/>
            </a:pPr>
            <a:r>
              <a:rPr lang="vi-VN" altLang="en-US" sz="2000" dirty="0">
                <a:latin typeface="Consolas" panose="020B0609020204030204" pitchFamily="49" charset="0"/>
              </a:rPr>
              <a:t>    </a:t>
            </a:r>
            <a:r>
              <a:rPr lang="en-US" altLang="en-US" sz="2000" dirty="0">
                <a:latin typeface="Consolas" panose="020B0609020204030204" pitchFamily="49" charset="0"/>
              </a:rPr>
              <a:t>*p1 = *p2;</a:t>
            </a:r>
          </a:p>
          <a:p>
            <a:pPr marL="0" indent="0">
              <a:buNone/>
            </a:pPr>
            <a:r>
              <a:rPr lang="vi-VN" altLang="en-US" sz="2000" dirty="0">
                <a:latin typeface="Consolas" panose="020B0609020204030204" pitchFamily="49" charset="0"/>
              </a:rPr>
              <a:t>    </a:t>
            </a:r>
            <a:r>
              <a:rPr lang="en-US" altLang="en-US" sz="2000" dirty="0" err="1">
                <a:latin typeface="Consolas" panose="020B0609020204030204" pitchFamily="49" charset="0"/>
              </a:rPr>
              <a:t>printf</a:t>
            </a:r>
            <a:r>
              <a:rPr lang="en-US" altLang="en-US" sz="2000" dirty="0">
                <a:latin typeface="Consolas" panose="020B0609020204030204" pitchFamily="49" charset="0"/>
              </a:rPr>
              <a:t>("%d %d",*p1,*p2);</a:t>
            </a:r>
          </a:p>
          <a:p>
            <a:pPr marL="0" indent="0">
              <a:buNone/>
            </a:pPr>
            <a:r>
              <a:rPr lang="en-US" altLang="en-US" sz="2000" dirty="0">
                <a:latin typeface="Consolas" panose="020B0609020204030204" pitchFamily="49" charset="0"/>
              </a:rPr>
              <a:t>}</a:t>
            </a:r>
          </a:p>
        </p:txBody>
      </p:sp>
      <p:sp>
        <p:nvSpPr>
          <p:cNvPr id="968712" name="Rectangle 8"/>
          <p:cNvSpPr>
            <a:spLocks noChangeArrowheads="1"/>
          </p:cNvSpPr>
          <p:nvPr/>
        </p:nvSpPr>
        <p:spPr bwMode="auto">
          <a:xfrm>
            <a:off x="4648200" y="1143000"/>
            <a:ext cx="4343400" cy="4648201"/>
          </a:xfrm>
          <a:prstGeom prst="rect">
            <a:avLst/>
          </a:prstGeom>
          <a:noFill/>
          <a:ln w="9525">
            <a:solidFill>
              <a:srgbClr val="0000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eaLnBrk="1" hangingPunct="1">
              <a:lnSpc>
                <a:spcPct val="110000"/>
              </a:lnSpc>
              <a:buFontTx/>
              <a:buNone/>
            </a:pPr>
            <a:r>
              <a:rPr lang="en-US" altLang="en-US" sz="2000" b="0" dirty="0">
                <a:solidFill>
                  <a:srgbClr val="000066"/>
                </a:solidFill>
                <a:latin typeface="Consolas" panose="020B0609020204030204" pitchFamily="49" charset="0"/>
              </a:rPr>
              <a:t>#include &lt;</a:t>
            </a:r>
            <a:r>
              <a:rPr lang="en-US" altLang="en-US" sz="2000" b="0" dirty="0" err="1">
                <a:solidFill>
                  <a:srgbClr val="000066"/>
                </a:solidFill>
                <a:latin typeface="Consolas" panose="020B0609020204030204" pitchFamily="49" charset="0"/>
              </a:rPr>
              <a:t>stdio.h</a:t>
            </a:r>
            <a:r>
              <a:rPr lang="en-US" altLang="en-US" sz="2000" b="0" dirty="0">
                <a:solidFill>
                  <a:srgbClr val="000066"/>
                </a:solidFill>
                <a:latin typeface="Consolas" panose="020B0609020204030204" pitchFamily="49" charset="0"/>
              </a:rPr>
              <a:t>&gt;</a:t>
            </a:r>
          </a:p>
          <a:p>
            <a:pPr eaLnBrk="1" hangingPunct="1">
              <a:lnSpc>
                <a:spcPct val="110000"/>
              </a:lnSpc>
              <a:buFontTx/>
              <a:buNone/>
            </a:pPr>
            <a:r>
              <a:rPr lang="vi-VN" altLang="en-US" sz="2000" b="0" dirty="0" err="1">
                <a:solidFill>
                  <a:srgbClr val="000066"/>
                </a:solidFill>
                <a:latin typeface="Consolas" panose="020B0609020204030204" pitchFamily="49" charset="0"/>
              </a:rPr>
              <a:t>int</a:t>
            </a:r>
            <a:r>
              <a:rPr lang="en-US" altLang="en-US" sz="2000" b="0" dirty="0">
                <a:solidFill>
                  <a:srgbClr val="000066"/>
                </a:solidFill>
                <a:latin typeface="Consolas" panose="020B0609020204030204" pitchFamily="49" charset="0"/>
              </a:rPr>
              <a:t> main(){</a:t>
            </a:r>
          </a:p>
          <a:p>
            <a:pPr eaLnBrk="1" hangingPunct="1">
              <a:lnSpc>
                <a:spcPct val="110000"/>
              </a:lnSpc>
              <a:buFontTx/>
              <a:buNone/>
            </a:pPr>
            <a:r>
              <a:rPr lang="vi-VN" altLang="en-US" sz="2000" b="0" dirty="0">
                <a:solidFill>
                  <a:srgbClr val="000066"/>
                </a:solidFill>
                <a:latin typeface="Consolas" panose="020B0609020204030204" pitchFamily="49" charset="0"/>
              </a:rPr>
              <a:t>    </a:t>
            </a:r>
            <a:r>
              <a:rPr lang="en-US" altLang="en-US" sz="2000" b="0" dirty="0">
                <a:solidFill>
                  <a:srgbClr val="000066"/>
                </a:solidFill>
                <a:latin typeface="Consolas" panose="020B0609020204030204" pitchFamily="49" charset="0"/>
              </a:rPr>
              <a:t>int N=5, M=10;</a:t>
            </a:r>
          </a:p>
          <a:p>
            <a:pPr eaLnBrk="1" hangingPunct="1">
              <a:lnSpc>
                <a:spcPct val="110000"/>
              </a:lnSpc>
              <a:buFontTx/>
              <a:buNone/>
            </a:pPr>
            <a:r>
              <a:rPr lang="en-US" altLang="en-US" sz="2000" b="0" dirty="0">
                <a:solidFill>
                  <a:srgbClr val="000066"/>
                </a:solidFill>
                <a:latin typeface="Consolas" panose="020B0609020204030204" pitchFamily="49" charset="0"/>
              </a:rPr>
              <a:t>	</a:t>
            </a:r>
            <a:r>
              <a:rPr lang="vi-VN" altLang="en-US" sz="2000" b="0" dirty="0">
                <a:solidFill>
                  <a:srgbClr val="000066"/>
                </a:solidFill>
                <a:latin typeface="Consolas" panose="020B0609020204030204" pitchFamily="49" charset="0"/>
              </a:rPr>
              <a:t>  </a:t>
            </a:r>
            <a:r>
              <a:rPr lang="en-US" altLang="en-US" sz="2000" b="0" dirty="0">
                <a:solidFill>
                  <a:srgbClr val="000066"/>
                </a:solidFill>
                <a:latin typeface="Consolas" panose="020B0609020204030204" pitchFamily="49" charset="0"/>
              </a:rPr>
              <a:t>int *p1 = &amp;N; </a:t>
            </a:r>
          </a:p>
          <a:p>
            <a:pPr eaLnBrk="1" hangingPunct="1">
              <a:lnSpc>
                <a:spcPct val="110000"/>
              </a:lnSpc>
              <a:buFontTx/>
              <a:buNone/>
            </a:pPr>
            <a:r>
              <a:rPr lang="en-US" altLang="en-US" sz="2000" b="0" dirty="0">
                <a:solidFill>
                  <a:srgbClr val="000066"/>
                </a:solidFill>
                <a:latin typeface="Consolas" panose="020B0609020204030204" pitchFamily="49" charset="0"/>
              </a:rPr>
              <a:t>	</a:t>
            </a:r>
            <a:r>
              <a:rPr lang="vi-VN" altLang="en-US" sz="2000" b="0" dirty="0">
                <a:solidFill>
                  <a:srgbClr val="000066"/>
                </a:solidFill>
                <a:latin typeface="Consolas" panose="020B0609020204030204" pitchFamily="49" charset="0"/>
              </a:rPr>
              <a:t>  </a:t>
            </a:r>
            <a:r>
              <a:rPr lang="en-US" altLang="en-US" sz="2000" b="0" dirty="0">
                <a:solidFill>
                  <a:srgbClr val="000066"/>
                </a:solidFill>
                <a:latin typeface="Consolas" panose="020B0609020204030204" pitchFamily="49" charset="0"/>
              </a:rPr>
              <a:t>int *p2 = &amp;M;</a:t>
            </a:r>
          </a:p>
          <a:p>
            <a:pPr eaLnBrk="1" hangingPunct="1">
              <a:lnSpc>
                <a:spcPct val="110000"/>
              </a:lnSpc>
              <a:buFontTx/>
              <a:buNone/>
            </a:pPr>
            <a:r>
              <a:rPr lang="en-US" altLang="en-US" sz="2000" b="0" dirty="0">
                <a:solidFill>
                  <a:srgbClr val="000066"/>
                </a:solidFill>
                <a:latin typeface="Consolas" panose="020B0609020204030204" pitchFamily="49" charset="0"/>
              </a:rPr>
              <a:t>	</a:t>
            </a:r>
            <a:r>
              <a:rPr lang="vi-VN" altLang="en-US" sz="2000" b="0" dirty="0">
                <a:solidFill>
                  <a:srgbClr val="000066"/>
                </a:solidFill>
                <a:latin typeface="Consolas" panose="020B0609020204030204" pitchFamily="49" charset="0"/>
              </a:rPr>
              <a:t>  </a:t>
            </a:r>
            <a:r>
              <a:rPr lang="en-US" altLang="en-US" sz="2000" dirty="0">
                <a:solidFill>
                  <a:srgbClr val="996600"/>
                </a:solidFill>
                <a:latin typeface="Consolas" panose="020B0609020204030204" pitchFamily="49" charset="0"/>
              </a:rPr>
              <a:t>p1 = p2;</a:t>
            </a:r>
          </a:p>
          <a:p>
            <a:pPr eaLnBrk="1" hangingPunct="1">
              <a:lnSpc>
                <a:spcPct val="110000"/>
              </a:lnSpc>
              <a:buFontTx/>
              <a:buNone/>
            </a:pPr>
            <a:r>
              <a:rPr lang="en-US" altLang="en-US" sz="2000" b="0" dirty="0">
                <a:solidFill>
                  <a:srgbClr val="000066"/>
                </a:solidFill>
                <a:latin typeface="Consolas" panose="020B0609020204030204" pitchFamily="49" charset="0"/>
              </a:rPr>
              <a:t>	</a:t>
            </a:r>
            <a:r>
              <a:rPr lang="vi-VN" altLang="en-US" sz="2000" b="0" dirty="0">
                <a:solidFill>
                  <a:srgbClr val="000066"/>
                </a:solidFill>
                <a:latin typeface="Consolas" panose="020B0609020204030204" pitchFamily="49" charset="0"/>
              </a:rPr>
              <a:t>  </a:t>
            </a:r>
            <a:r>
              <a:rPr lang="en-US" altLang="en-US" sz="2000" b="0" dirty="0" err="1">
                <a:solidFill>
                  <a:srgbClr val="000066"/>
                </a:solidFill>
                <a:latin typeface="Consolas" panose="020B0609020204030204" pitchFamily="49" charset="0"/>
              </a:rPr>
              <a:t>printf</a:t>
            </a:r>
            <a:r>
              <a:rPr lang="en-US" altLang="en-US" sz="2000" b="0" dirty="0">
                <a:solidFill>
                  <a:srgbClr val="000066"/>
                </a:solidFill>
                <a:latin typeface="Consolas" panose="020B0609020204030204" pitchFamily="49" charset="0"/>
              </a:rPr>
              <a:t>("%d %d",*p1,*p2);</a:t>
            </a:r>
          </a:p>
          <a:p>
            <a:pPr eaLnBrk="1" hangingPunct="1">
              <a:lnSpc>
                <a:spcPct val="110000"/>
              </a:lnSpc>
              <a:buFontTx/>
              <a:buNone/>
            </a:pPr>
            <a:r>
              <a:rPr lang="en-US" altLang="en-US" sz="2000" b="0" dirty="0">
                <a:solidFill>
                  <a:srgbClr val="000066"/>
                </a:solidFill>
                <a:latin typeface="Consolas" panose="020B0609020204030204" pitchFamily="49" charset="0"/>
              </a:rPr>
              <a:t>}</a:t>
            </a:r>
          </a:p>
        </p:txBody>
      </p:sp>
      <p:sp>
        <p:nvSpPr>
          <p:cNvPr id="968713" name="Text Box 9"/>
          <p:cNvSpPr txBox="1">
            <a:spLocks noChangeArrowheads="1"/>
          </p:cNvSpPr>
          <p:nvPr/>
        </p:nvSpPr>
        <p:spPr bwMode="auto">
          <a:xfrm>
            <a:off x="1295400" y="5126036"/>
            <a:ext cx="2057400" cy="588963"/>
          </a:xfrm>
          <a:prstGeom prst="rect">
            <a:avLst/>
          </a:prstGeom>
          <a:noFill/>
          <a:ln w="9525">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algn="ctr" eaLnBrk="1" hangingPunct="1">
              <a:spcBef>
                <a:spcPct val="50000"/>
              </a:spcBef>
              <a:buFontTx/>
              <a:buNone/>
            </a:pPr>
            <a:r>
              <a:rPr lang="en-US" altLang="en-US" b="0" dirty="0">
                <a:solidFill>
                  <a:schemeClr val="accent2"/>
                </a:solidFill>
              </a:rPr>
              <a:t>10 10</a:t>
            </a:r>
          </a:p>
        </p:txBody>
      </p:sp>
      <p:sp>
        <p:nvSpPr>
          <p:cNvPr id="968714" name="Text Box 10"/>
          <p:cNvSpPr txBox="1">
            <a:spLocks noChangeArrowheads="1"/>
          </p:cNvSpPr>
          <p:nvPr/>
        </p:nvSpPr>
        <p:spPr bwMode="auto">
          <a:xfrm>
            <a:off x="5791200" y="5126036"/>
            <a:ext cx="2057400" cy="588963"/>
          </a:xfrm>
          <a:prstGeom prst="rect">
            <a:avLst/>
          </a:prstGeom>
          <a:noFill/>
          <a:ln w="9525">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algn="ctr" eaLnBrk="1" hangingPunct="1">
              <a:spcBef>
                <a:spcPct val="50000"/>
              </a:spcBef>
              <a:buFontTx/>
              <a:buNone/>
            </a:pPr>
            <a:r>
              <a:rPr lang="en-US" altLang="en-US" b="0" dirty="0">
                <a:solidFill>
                  <a:schemeClr val="accent2"/>
                </a:solidFill>
              </a:rPr>
              <a:t>10 10</a:t>
            </a:r>
          </a:p>
        </p:txBody>
      </p:sp>
      <p:sp>
        <p:nvSpPr>
          <p:cNvPr id="2" name="Slide Number Placeholder 1">
            <a:extLst>
              <a:ext uri="{FF2B5EF4-FFF2-40B4-BE49-F238E27FC236}">
                <a16:creationId xmlns:a16="http://schemas.microsoft.com/office/drawing/2014/main" id="{AE026002-25FC-488A-B42C-B708E4D1473D}"/>
              </a:ext>
            </a:extLst>
          </p:cNvPr>
          <p:cNvSpPr>
            <a:spLocks noGrp="1"/>
          </p:cNvSpPr>
          <p:nvPr>
            <p:ph type="sldNum" sz="quarter" idx="12"/>
          </p:nvPr>
        </p:nvSpPr>
        <p:spPr/>
        <p:txBody>
          <a:bodyPr/>
          <a:lstStyle/>
          <a:p>
            <a:pPr>
              <a:defRPr/>
            </a:pPr>
            <a:fld id="{433BCE07-93B6-431C-B811-61266185107F}" type="slidenum">
              <a:rPr lang="en-US" altLang="en-US" smtClean="0"/>
              <a:pPr>
                <a:defRPr/>
              </a:pPr>
              <a:t>66</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968713"/>
                                        </p:tgtEl>
                                        <p:attrNameLst>
                                          <p:attrName>style.visibility</p:attrName>
                                        </p:attrNameLst>
                                      </p:cBhvr>
                                      <p:to>
                                        <p:strVal val="visible"/>
                                      </p:to>
                                    </p:set>
                                    <p:animEffect transition="in" filter="checkerboard(across)">
                                      <p:cBhvr>
                                        <p:cTn id="7" dur="500"/>
                                        <p:tgtEl>
                                          <p:spTgt spid="96871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3" presetClass="entr" presetSubtype="0" fill="hold" grpId="0" nodeType="clickEffect">
                                  <p:stCondLst>
                                    <p:cond delay="0"/>
                                  </p:stCondLst>
                                  <p:childTnLst>
                                    <p:set>
                                      <p:cBhvr>
                                        <p:cTn id="11" dur="1" fill="hold">
                                          <p:stCondLst>
                                            <p:cond delay="0"/>
                                          </p:stCondLst>
                                        </p:cTn>
                                        <p:tgtEl>
                                          <p:spTgt spid="968712"/>
                                        </p:tgtEl>
                                        <p:attrNameLst>
                                          <p:attrName>style.visibility</p:attrName>
                                        </p:attrNameLst>
                                      </p:cBhvr>
                                      <p:to>
                                        <p:strVal val="visible"/>
                                      </p:to>
                                    </p:set>
                                    <p:anim calcmode="lin" valueType="num">
                                      <p:cBhvr>
                                        <p:cTn id="12" dur="500" fill="hold"/>
                                        <p:tgtEl>
                                          <p:spTgt spid="968712"/>
                                        </p:tgtEl>
                                        <p:attrNameLst>
                                          <p:attrName>ppt_w</p:attrName>
                                        </p:attrNameLst>
                                      </p:cBhvr>
                                      <p:tavLst>
                                        <p:tav tm="0">
                                          <p:val>
                                            <p:fltVal val="0"/>
                                          </p:val>
                                        </p:tav>
                                        <p:tav tm="100000">
                                          <p:val>
                                            <p:strVal val="#ppt_w"/>
                                          </p:val>
                                        </p:tav>
                                      </p:tavLst>
                                    </p:anim>
                                    <p:anim calcmode="lin" valueType="num">
                                      <p:cBhvr>
                                        <p:cTn id="13" dur="500" fill="hold"/>
                                        <p:tgtEl>
                                          <p:spTgt spid="968712"/>
                                        </p:tgtEl>
                                        <p:attrNameLst>
                                          <p:attrName>ppt_h</p:attrName>
                                        </p:attrNameLst>
                                      </p:cBhvr>
                                      <p:tavLst>
                                        <p:tav tm="0">
                                          <p:val>
                                            <p:fltVal val="0"/>
                                          </p:val>
                                        </p:tav>
                                        <p:tav tm="100000">
                                          <p:val>
                                            <p:strVal val="#ppt_h"/>
                                          </p:val>
                                        </p:tav>
                                      </p:tavLst>
                                    </p:anim>
                                    <p:animEffect transition="in" filter="fade">
                                      <p:cBhvr>
                                        <p:cTn id="14" dur="500"/>
                                        <p:tgtEl>
                                          <p:spTgt spid="968712"/>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9" presetClass="entr" presetSubtype="0" fill="hold" grpId="0" nodeType="clickEffect">
                                  <p:stCondLst>
                                    <p:cond delay="0"/>
                                  </p:stCondLst>
                                  <p:childTnLst>
                                    <p:set>
                                      <p:cBhvr>
                                        <p:cTn id="18" dur="1" fill="hold">
                                          <p:stCondLst>
                                            <p:cond delay="0"/>
                                          </p:stCondLst>
                                        </p:cTn>
                                        <p:tgtEl>
                                          <p:spTgt spid="968714"/>
                                        </p:tgtEl>
                                        <p:attrNameLst>
                                          <p:attrName>style.visibility</p:attrName>
                                        </p:attrNameLst>
                                      </p:cBhvr>
                                      <p:to>
                                        <p:strVal val="visible"/>
                                      </p:to>
                                    </p:set>
                                    <p:animEffect transition="in" filter="dissolve">
                                      <p:cBhvr>
                                        <p:cTn id="19" dur="500"/>
                                        <p:tgtEl>
                                          <p:spTgt spid="9687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8712" grpId="0" animBg="1"/>
      <p:bldP spid="968713" grpId="0" animBg="1"/>
      <p:bldP spid="968714"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276" name="Rectangle 3"/>
          <p:cNvSpPr>
            <a:spLocks noGrp="1" noChangeArrowheads="1"/>
          </p:cNvSpPr>
          <p:nvPr>
            <p:ph type="title"/>
          </p:nvPr>
        </p:nvSpPr>
        <p:spPr>
          <a:xfrm>
            <a:off x="228600" y="122237"/>
            <a:ext cx="8534400" cy="944563"/>
          </a:xfrm>
        </p:spPr>
        <p:txBody>
          <a:bodyPr/>
          <a:lstStyle/>
          <a:p>
            <a:r>
              <a:rPr lang="en-US" altLang="en-US"/>
              <a:t>Ví dụ</a:t>
            </a:r>
            <a:r>
              <a:rPr lang="en-US" altLang="en-US">
                <a:sym typeface="Symbol" panose="05050102010706020507" pitchFamily="18" charset="2"/>
              </a:rPr>
              <a:t>Trường hợp 1</a:t>
            </a:r>
          </a:p>
        </p:txBody>
      </p:sp>
      <p:sp>
        <p:nvSpPr>
          <p:cNvPr id="566275" name="Rectangle 2"/>
          <p:cNvSpPr>
            <a:spLocks noGrp="1" noChangeArrowheads="1"/>
          </p:cNvSpPr>
          <p:nvPr>
            <p:ph idx="1"/>
          </p:nvPr>
        </p:nvSpPr>
        <p:spPr>
          <a:xfrm>
            <a:off x="228600" y="1143001"/>
            <a:ext cx="8534400" cy="4191000"/>
          </a:xfrm>
          <a:ln>
            <a:solidFill>
              <a:srgbClr val="000066"/>
            </a:solidFill>
            <a:miter lim="800000"/>
            <a:headEnd/>
            <a:tailEnd/>
          </a:ln>
        </p:spPr>
        <p:txBody>
          <a:bodyPr>
            <a:normAutofit/>
          </a:bodyPr>
          <a:lstStyle/>
          <a:p>
            <a:pPr marL="0" indent="0">
              <a:buNone/>
            </a:pPr>
            <a:r>
              <a:rPr lang="en-US" altLang="en-US" dirty="0">
                <a:latin typeface="Consolas" panose="020B0609020204030204" pitchFamily="49" charset="0"/>
              </a:rPr>
              <a:t>#include &lt;</a:t>
            </a:r>
            <a:r>
              <a:rPr lang="en-US" altLang="en-US" dirty="0" err="1">
                <a:latin typeface="Consolas" panose="020B0609020204030204" pitchFamily="49" charset="0"/>
              </a:rPr>
              <a:t>stdio.h</a:t>
            </a:r>
            <a:r>
              <a:rPr lang="en-US" altLang="en-US" dirty="0">
                <a:latin typeface="Consolas" panose="020B0609020204030204" pitchFamily="49" charset="0"/>
              </a:rPr>
              <a:t>&gt;</a:t>
            </a:r>
          </a:p>
          <a:p>
            <a:pPr marL="0" indent="0">
              <a:buNone/>
            </a:pPr>
            <a:r>
              <a:rPr lang="vi-VN" altLang="en-US" dirty="0" err="1">
                <a:latin typeface="Consolas" panose="020B0609020204030204" pitchFamily="49" charset="0"/>
              </a:rPr>
              <a:t>int</a:t>
            </a:r>
            <a:r>
              <a:rPr lang="en-US" altLang="en-US" dirty="0">
                <a:latin typeface="Consolas" panose="020B0609020204030204" pitchFamily="49" charset="0"/>
              </a:rPr>
              <a:t> main(){</a:t>
            </a:r>
          </a:p>
          <a:p>
            <a:pPr marL="0" indent="0">
              <a:buNone/>
            </a:pPr>
            <a:r>
              <a:rPr lang="vi-VN" altLang="en-US" dirty="0">
                <a:latin typeface="Consolas" panose="020B0609020204030204" pitchFamily="49" charset="0"/>
              </a:rPr>
              <a:t>    </a:t>
            </a:r>
            <a:r>
              <a:rPr lang="en-US" altLang="en-US" dirty="0">
                <a:latin typeface="Consolas" panose="020B0609020204030204" pitchFamily="49" charset="0"/>
              </a:rPr>
              <a:t>int N=5, M=10;</a:t>
            </a:r>
          </a:p>
          <a:p>
            <a:pPr marL="0" indent="0">
              <a:buNone/>
            </a:pPr>
            <a:r>
              <a:rPr lang="vi-VN" altLang="en-US" dirty="0">
                <a:latin typeface="Consolas" panose="020B0609020204030204" pitchFamily="49" charset="0"/>
              </a:rPr>
              <a:t>    </a:t>
            </a:r>
            <a:r>
              <a:rPr lang="en-US" altLang="en-US" dirty="0">
                <a:latin typeface="Consolas" panose="020B0609020204030204" pitchFamily="49" charset="0"/>
              </a:rPr>
              <a:t>int *p1 = &amp;N; </a:t>
            </a:r>
          </a:p>
          <a:p>
            <a:pPr marL="0" indent="0">
              <a:buNone/>
            </a:pPr>
            <a:r>
              <a:rPr lang="vi-VN" altLang="en-US" dirty="0">
                <a:latin typeface="Consolas" panose="020B0609020204030204" pitchFamily="49" charset="0"/>
              </a:rPr>
              <a:t>    </a:t>
            </a:r>
            <a:r>
              <a:rPr lang="en-US" altLang="en-US" dirty="0">
                <a:latin typeface="Consolas" panose="020B0609020204030204" pitchFamily="49" charset="0"/>
              </a:rPr>
              <a:t>int *p2 = &amp;M;</a:t>
            </a:r>
          </a:p>
          <a:p>
            <a:pPr marL="0" indent="0">
              <a:buNone/>
            </a:pPr>
            <a:r>
              <a:rPr lang="vi-VN" altLang="en-US" dirty="0">
                <a:latin typeface="Consolas" panose="020B0609020204030204" pitchFamily="49" charset="0"/>
              </a:rPr>
              <a:t>    </a:t>
            </a:r>
            <a:r>
              <a:rPr lang="en-US" altLang="en-US" dirty="0">
                <a:latin typeface="Consolas" panose="020B0609020204030204" pitchFamily="49" charset="0"/>
              </a:rPr>
              <a:t>*p1 = *p2;</a:t>
            </a:r>
            <a:endParaRPr lang="vi-VN" altLang="en-US" dirty="0">
              <a:latin typeface="Consolas" panose="020B0609020204030204" pitchFamily="49" charset="0"/>
            </a:endParaRPr>
          </a:p>
          <a:p>
            <a:pPr marL="0" indent="0">
              <a:buNone/>
            </a:pPr>
            <a:r>
              <a:rPr lang="vi-VN" altLang="en-US" dirty="0">
                <a:latin typeface="Consolas" panose="020B0609020204030204" pitchFamily="49" charset="0"/>
              </a:rPr>
              <a:t>    </a:t>
            </a:r>
            <a:r>
              <a:rPr lang="en-US" altLang="en-US" dirty="0" err="1">
                <a:latin typeface="Consolas" panose="020B0609020204030204" pitchFamily="49" charset="0"/>
              </a:rPr>
              <a:t>printf</a:t>
            </a:r>
            <a:r>
              <a:rPr lang="en-US" altLang="en-US" dirty="0">
                <a:latin typeface="Consolas" panose="020B0609020204030204" pitchFamily="49" charset="0"/>
              </a:rPr>
              <a:t>("%d %d",*p1,*p2);</a:t>
            </a:r>
          </a:p>
          <a:p>
            <a:pPr marL="0" indent="0">
              <a:buNone/>
            </a:pPr>
            <a:r>
              <a:rPr lang="en-US" altLang="en-US" dirty="0">
                <a:latin typeface="Consolas" panose="020B0609020204030204" pitchFamily="49" charset="0"/>
              </a:rPr>
              <a:t>}</a:t>
            </a:r>
          </a:p>
        </p:txBody>
      </p:sp>
      <p:graphicFrame>
        <p:nvGraphicFramePr>
          <p:cNvPr id="969736" name="Group 8"/>
          <p:cNvGraphicFramePr>
            <a:graphicFrameLocks noGrp="1"/>
          </p:cNvGraphicFramePr>
          <p:nvPr>
            <p:extLst>
              <p:ext uri="{D42A27DB-BD31-4B8C-83A1-F6EECF244321}">
                <p14:modId xmlns:p14="http://schemas.microsoft.com/office/powerpoint/2010/main" val="4088041935"/>
              </p:ext>
            </p:extLst>
          </p:nvPr>
        </p:nvGraphicFramePr>
        <p:xfrm>
          <a:off x="6324600" y="685799"/>
          <a:ext cx="1676400" cy="5580066"/>
        </p:xfrm>
        <a:graphic>
          <a:graphicData uri="http://schemas.openxmlformats.org/drawingml/2006/table">
            <a:tbl>
              <a:tblPr/>
              <a:tblGrid>
                <a:gridCol w="1676400">
                  <a:extLst>
                    <a:ext uri="{9D8B030D-6E8A-4147-A177-3AD203B41FA5}">
                      <a16:colId xmlns:a16="http://schemas.microsoft.com/office/drawing/2014/main" val="20000"/>
                    </a:ext>
                  </a:extLst>
                </a:gridCol>
              </a:tblGrid>
              <a:tr h="304800">
                <a:tc>
                  <a:txBody>
                    <a:bodyPr/>
                    <a:lstStyle>
                      <a:lvl1pPr>
                        <a:spcBef>
                          <a:spcPct val="20000"/>
                        </a:spcBef>
                        <a:defRPr sz="2800">
                          <a:solidFill>
                            <a:srgbClr val="0033CC"/>
                          </a:solidFill>
                          <a:latin typeface="Arial" panose="020B0604020202020204" pitchFamily="34" charset="0"/>
                        </a:defRPr>
                      </a:lvl1pPr>
                      <a:lvl2pPr>
                        <a:spcBef>
                          <a:spcPct val="20000"/>
                        </a:spcBef>
                        <a:defRPr sz="2400">
                          <a:solidFill>
                            <a:srgbClr val="0033CC"/>
                          </a:solidFill>
                          <a:latin typeface="Arial" panose="020B0604020202020204" pitchFamily="34" charset="0"/>
                        </a:defRPr>
                      </a:lvl2pPr>
                      <a:lvl3pPr>
                        <a:spcBef>
                          <a:spcPct val="20000"/>
                        </a:spcBef>
                        <a:defRPr sz="2000">
                          <a:solidFill>
                            <a:srgbClr val="0033CC"/>
                          </a:solidFill>
                          <a:latin typeface="Arial" panose="020B0604020202020204" pitchFamily="34" charset="0"/>
                        </a:defRPr>
                      </a:lvl3pPr>
                      <a:lvl4pPr>
                        <a:spcBef>
                          <a:spcPct val="20000"/>
                        </a:spcBef>
                        <a:defRPr>
                          <a:solidFill>
                            <a:srgbClr val="0033CC"/>
                          </a:solidFill>
                          <a:latin typeface="Arial" panose="020B0604020202020204" pitchFamily="34" charset="0"/>
                        </a:defRPr>
                      </a:lvl4pPr>
                      <a:lvl5pPr>
                        <a:spcBef>
                          <a:spcPct val="20000"/>
                        </a:spcBef>
                        <a:defRPr>
                          <a:solidFill>
                            <a:srgbClr val="0033CC"/>
                          </a:solidFill>
                          <a:latin typeface="Arial" panose="020B0604020202020204" pitchFamily="34" charset="0"/>
                        </a:defRPr>
                      </a:lvl5pPr>
                      <a:lvl6pPr fontAlgn="base">
                        <a:spcBef>
                          <a:spcPct val="20000"/>
                        </a:spcBef>
                        <a:spcAft>
                          <a:spcPct val="0"/>
                        </a:spcAft>
                        <a:defRPr>
                          <a:solidFill>
                            <a:srgbClr val="0033CC"/>
                          </a:solidFill>
                          <a:latin typeface="Arial" panose="020B0604020202020204" pitchFamily="34" charset="0"/>
                        </a:defRPr>
                      </a:lvl6pPr>
                      <a:lvl7pPr fontAlgn="base">
                        <a:spcBef>
                          <a:spcPct val="20000"/>
                        </a:spcBef>
                        <a:spcAft>
                          <a:spcPct val="0"/>
                        </a:spcAft>
                        <a:defRPr>
                          <a:solidFill>
                            <a:srgbClr val="0033CC"/>
                          </a:solidFill>
                          <a:latin typeface="Arial" panose="020B0604020202020204" pitchFamily="34" charset="0"/>
                        </a:defRPr>
                      </a:lvl7pPr>
                      <a:lvl8pPr fontAlgn="base">
                        <a:spcBef>
                          <a:spcPct val="20000"/>
                        </a:spcBef>
                        <a:spcAft>
                          <a:spcPct val="0"/>
                        </a:spcAft>
                        <a:defRPr>
                          <a:solidFill>
                            <a:srgbClr val="0033CC"/>
                          </a:solidFill>
                          <a:latin typeface="Arial" panose="020B0604020202020204" pitchFamily="34" charset="0"/>
                        </a:defRPr>
                      </a:lvl8pPr>
                      <a:lvl9pPr fontAlgn="base">
                        <a:spcBef>
                          <a:spcPct val="20000"/>
                        </a:spcBef>
                        <a:spcAft>
                          <a:spcPct val="0"/>
                        </a:spcAft>
                        <a:defRPr>
                          <a:solidFill>
                            <a:srgbClr val="0033CC"/>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fr-FR" altLang="en-US" sz="2000" b="0" i="0" u="none" strike="noStrike" cap="none" normalizeH="0" baseline="0">
                        <a:ln>
                          <a:noFill/>
                        </a:ln>
                        <a:solidFill>
                          <a:srgbClr val="0033CC"/>
                        </a:solidFill>
                        <a:effectLst/>
                        <a:latin typeface="Arial" panose="020B0604020202020204" pitchFamily="34" charset="0"/>
                      </a:endParaRPr>
                    </a:p>
                  </a:txBody>
                  <a:tcPr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62000">
                <a:tc>
                  <a:txBody>
                    <a:bodyPr/>
                    <a:lstStyle>
                      <a:lvl1pPr>
                        <a:spcBef>
                          <a:spcPct val="20000"/>
                        </a:spcBef>
                        <a:defRPr sz="2800">
                          <a:solidFill>
                            <a:srgbClr val="0033CC"/>
                          </a:solidFill>
                          <a:latin typeface="Arial" panose="020B0604020202020204" pitchFamily="34" charset="0"/>
                        </a:defRPr>
                      </a:lvl1pPr>
                      <a:lvl2pPr>
                        <a:spcBef>
                          <a:spcPct val="20000"/>
                        </a:spcBef>
                        <a:defRPr sz="2400">
                          <a:solidFill>
                            <a:srgbClr val="0033CC"/>
                          </a:solidFill>
                          <a:latin typeface="Arial" panose="020B0604020202020204" pitchFamily="34" charset="0"/>
                        </a:defRPr>
                      </a:lvl2pPr>
                      <a:lvl3pPr>
                        <a:spcBef>
                          <a:spcPct val="20000"/>
                        </a:spcBef>
                        <a:defRPr sz="2000">
                          <a:solidFill>
                            <a:srgbClr val="0033CC"/>
                          </a:solidFill>
                          <a:latin typeface="Arial" panose="020B0604020202020204" pitchFamily="34" charset="0"/>
                        </a:defRPr>
                      </a:lvl3pPr>
                      <a:lvl4pPr>
                        <a:spcBef>
                          <a:spcPct val="20000"/>
                        </a:spcBef>
                        <a:defRPr>
                          <a:solidFill>
                            <a:srgbClr val="0033CC"/>
                          </a:solidFill>
                          <a:latin typeface="Arial" panose="020B0604020202020204" pitchFamily="34" charset="0"/>
                        </a:defRPr>
                      </a:lvl4pPr>
                      <a:lvl5pPr>
                        <a:spcBef>
                          <a:spcPct val="20000"/>
                        </a:spcBef>
                        <a:defRPr>
                          <a:solidFill>
                            <a:srgbClr val="0033CC"/>
                          </a:solidFill>
                          <a:latin typeface="Arial" panose="020B0604020202020204" pitchFamily="34" charset="0"/>
                        </a:defRPr>
                      </a:lvl5pPr>
                      <a:lvl6pPr fontAlgn="base">
                        <a:spcBef>
                          <a:spcPct val="20000"/>
                        </a:spcBef>
                        <a:spcAft>
                          <a:spcPct val="0"/>
                        </a:spcAft>
                        <a:defRPr>
                          <a:solidFill>
                            <a:srgbClr val="0033CC"/>
                          </a:solidFill>
                          <a:latin typeface="Arial" panose="020B0604020202020204" pitchFamily="34" charset="0"/>
                        </a:defRPr>
                      </a:lvl6pPr>
                      <a:lvl7pPr fontAlgn="base">
                        <a:spcBef>
                          <a:spcPct val="20000"/>
                        </a:spcBef>
                        <a:spcAft>
                          <a:spcPct val="0"/>
                        </a:spcAft>
                        <a:defRPr>
                          <a:solidFill>
                            <a:srgbClr val="0033CC"/>
                          </a:solidFill>
                          <a:latin typeface="Arial" panose="020B0604020202020204" pitchFamily="34" charset="0"/>
                        </a:defRPr>
                      </a:lvl7pPr>
                      <a:lvl8pPr fontAlgn="base">
                        <a:spcBef>
                          <a:spcPct val="20000"/>
                        </a:spcBef>
                        <a:spcAft>
                          <a:spcPct val="0"/>
                        </a:spcAft>
                        <a:defRPr>
                          <a:solidFill>
                            <a:srgbClr val="0033CC"/>
                          </a:solidFill>
                          <a:latin typeface="Arial" panose="020B0604020202020204" pitchFamily="34" charset="0"/>
                        </a:defRPr>
                      </a:lvl8pPr>
                      <a:lvl9pPr fontAlgn="base">
                        <a:spcBef>
                          <a:spcPct val="20000"/>
                        </a:spcBef>
                        <a:spcAft>
                          <a:spcPct val="0"/>
                        </a:spcAft>
                        <a:defRPr>
                          <a:solidFill>
                            <a:srgbClr val="0033CC"/>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fr-FR" altLang="en-US" sz="2000" b="0" i="0" u="none" strike="noStrike" cap="none" normalizeH="0" baseline="0">
                        <a:ln>
                          <a:noFill/>
                        </a:ln>
                        <a:solidFill>
                          <a:srgbClr val="0033CC"/>
                        </a:solidFill>
                        <a:effectLst/>
                        <a:latin typeface="Arial" panose="020B0604020202020204" pitchFamily="34" charset="0"/>
                      </a:endParaRPr>
                    </a:p>
                  </a:txBody>
                  <a:tcPr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33400">
                <a:tc>
                  <a:txBody>
                    <a:bodyPr/>
                    <a:lstStyle>
                      <a:lvl1pPr>
                        <a:spcBef>
                          <a:spcPct val="20000"/>
                        </a:spcBef>
                        <a:defRPr sz="2800">
                          <a:solidFill>
                            <a:srgbClr val="0033CC"/>
                          </a:solidFill>
                          <a:latin typeface="Arial" panose="020B0604020202020204" pitchFamily="34" charset="0"/>
                        </a:defRPr>
                      </a:lvl1pPr>
                      <a:lvl2pPr>
                        <a:spcBef>
                          <a:spcPct val="20000"/>
                        </a:spcBef>
                        <a:defRPr sz="2400">
                          <a:solidFill>
                            <a:srgbClr val="0033CC"/>
                          </a:solidFill>
                          <a:latin typeface="Arial" panose="020B0604020202020204" pitchFamily="34" charset="0"/>
                        </a:defRPr>
                      </a:lvl2pPr>
                      <a:lvl3pPr>
                        <a:spcBef>
                          <a:spcPct val="20000"/>
                        </a:spcBef>
                        <a:defRPr sz="2000">
                          <a:solidFill>
                            <a:srgbClr val="0033CC"/>
                          </a:solidFill>
                          <a:latin typeface="Arial" panose="020B0604020202020204" pitchFamily="34" charset="0"/>
                        </a:defRPr>
                      </a:lvl3pPr>
                      <a:lvl4pPr>
                        <a:spcBef>
                          <a:spcPct val="20000"/>
                        </a:spcBef>
                        <a:defRPr>
                          <a:solidFill>
                            <a:srgbClr val="0033CC"/>
                          </a:solidFill>
                          <a:latin typeface="Arial" panose="020B0604020202020204" pitchFamily="34" charset="0"/>
                        </a:defRPr>
                      </a:lvl4pPr>
                      <a:lvl5pPr>
                        <a:spcBef>
                          <a:spcPct val="20000"/>
                        </a:spcBef>
                        <a:defRPr>
                          <a:solidFill>
                            <a:srgbClr val="0033CC"/>
                          </a:solidFill>
                          <a:latin typeface="Arial" panose="020B0604020202020204" pitchFamily="34" charset="0"/>
                        </a:defRPr>
                      </a:lvl5pPr>
                      <a:lvl6pPr fontAlgn="base">
                        <a:spcBef>
                          <a:spcPct val="20000"/>
                        </a:spcBef>
                        <a:spcAft>
                          <a:spcPct val="0"/>
                        </a:spcAft>
                        <a:defRPr>
                          <a:solidFill>
                            <a:srgbClr val="0033CC"/>
                          </a:solidFill>
                          <a:latin typeface="Arial" panose="020B0604020202020204" pitchFamily="34" charset="0"/>
                        </a:defRPr>
                      </a:lvl6pPr>
                      <a:lvl7pPr fontAlgn="base">
                        <a:spcBef>
                          <a:spcPct val="20000"/>
                        </a:spcBef>
                        <a:spcAft>
                          <a:spcPct val="0"/>
                        </a:spcAft>
                        <a:defRPr>
                          <a:solidFill>
                            <a:srgbClr val="0033CC"/>
                          </a:solidFill>
                          <a:latin typeface="Arial" panose="020B0604020202020204" pitchFamily="34" charset="0"/>
                        </a:defRPr>
                      </a:lvl7pPr>
                      <a:lvl8pPr fontAlgn="base">
                        <a:spcBef>
                          <a:spcPct val="20000"/>
                        </a:spcBef>
                        <a:spcAft>
                          <a:spcPct val="0"/>
                        </a:spcAft>
                        <a:defRPr>
                          <a:solidFill>
                            <a:srgbClr val="0033CC"/>
                          </a:solidFill>
                          <a:latin typeface="Arial" panose="020B0604020202020204" pitchFamily="34" charset="0"/>
                        </a:defRPr>
                      </a:lvl8pPr>
                      <a:lvl9pPr fontAlgn="base">
                        <a:spcBef>
                          <a:spcPct val="20000"/>
                        </a:spcBef>
                        <a:spcAft>
                          <a:spcPct val="0"/>
                        </a:spcAft>
                        <a:defRPr>
                          <a:solidFill>
                            <a:srgbClr val="0033CC"/>
                          </a:solidFill>
                          <a:latin typeface="Arial" panose="020B0604020202020204" pitchFamily="34" charset="0"/>
                        </a:defRPr>
                      </a:lvl9pPr>
                    </a:lstStyle>
                    <a:p>
                      <a:pPr marL="0" marR="0" lvl="0" indent="0" algn="ctr" defTabSz="914400" rtl="0" eaLnBrk="1" fontAlgn="base" latinLnBrk="0" hangingPunct="1">
                        <a:lnSpc>
                          <a:spcPct val="120000"/>
                        </a:lnSpc>
                        <a:spcBef>
                          <a:spcPct val="50000"/>
                        </a:spcBef>
                        <a:spcAft>
                          <a:spcPct val="0"/>
                        </a:spcAft>
                        <a:buClrTx/>
                        <a:buSzTx/>
                        <a:buFontTx/>
                        <a:buNone/>
                        <a:tabLst/>
                      </a:pPr>
                      <a:endParaRPr kumimoji="0" lang="fr-FR" altLang="en-US" sz="2800" b="0" i="0" u="none" strike="noStrike" cap="none" normalizeH="0" baseline="0">
                        <a:ln>
                          <a:noFill/>
                        </a:ln>
                        <a:solidFill>
                          <a:srgbClr val="0033CC"/>
                        </a:solidFill>
                        <a:effectLst/>
                        <a:latin typeface="Arial" panose="020B0604020202020204" pitchFamily="34" charset="0"/>
                      </a:endParaRPr>
                    </a:p>
                  </a:txBody>
                  <a:tcPr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33400">
                <a:tc>
                  <a:txBody>
                    <a:bodyPr/>
                    <a:lstStyle>
                      <a:lvl1pPr>
                        <a:spcBef>
                          <a:spcPct val="20000"/>
                        </a:spcBef>
                        <a:defRPr sz="2800">
                          <a:solidFill>
                            <a:srgbClr val="0033CC"/>
                          </a:solidFill>
                          <a:latin typeface="Arial" panose="020B0604020202020204" pitchFamily="34" charset="0"/>
                        </a:defRPr>
                      </a:lvl1pPr>
                      <a:lvl2pPr>
                        <a:spcBef>
                          <a:spcPct val="20000"/>
                        </a:spcBef>
                        <a:defRPr sz="2400">
                          <a:solidFill>
                            <a:srgbClr val="0033CC"/>
                          </a:solidFill>
                          <a:latin typeface="Arial" panose="020B0604020202020204" pitchFamily="34" charset="0"/>
                        </a:defRPr>
                      </a:lvl2pPr>
                      <a:lvl3pPr>
                        <a:spcBef>
                          <a:spcPct val="20000"/>
                        </a:spcBef>
                        <a:defRPr sz="2000">
                          <a:solidFill>
                            <a:srgbClr val="0033CC"/>
                          </a:solidFill>
                          <a:latin typeface="Arial" panose="020B0604020202020204" pitchFamily="34" charset="0"/>
                        </a:defRPr>
                      </a:lvl3pPr>
                      <a:lvl4pPr>
                        <a:spcBef>
                          <a:spcPct val="20000"/>
                        </a:spcBef>
                        <a:defRPr>
                          <a:solidFill>
                            <a:srgbClr val="0033CC"/>
                          </a:solidFill>
                          <a:latin typeface="Arial" panose="020B0604020202020204" pitchFamily="34" charset="0"/>
                        </a:defRPr>
                      </a:lvl4pPr>
                      <a:lvl5pPr>
                        <a:spcBef>
                          <a:spcPct val="20000"/>
                        </a:spcBef>
                        <a:defRPr>
                          <a:solidFill>
                            <a:srgbClr val="0033CC"/>
                          </a:solidFill>
                          <a:latin typeface="Arial" panose="020B0604020202020204" pitchFamily="34" charset="0"/>
                        </a:defRPr>
                      </a:lvl5pPr>
                      <a:lvl6pPr fontAlgn="base">
                        <a:spcBef>
                          <a:spcPct val="20000"/>
                        </a:spcBef>
                        <a:spcAft>
                          <a:spcPct val="0"/>
                        </a:spcAft>
                        <a:defRPr>
                          <a:solidFill>
                            <a:srgbClr val="0033CC"/>
                          </a:solidFill>
                          <a:latin typeface="Arial" panose="020B0604020202020204" pitchFamily="34" charset="0"/>
                        </a:defRPr>
                      </a:lvl6pPr>
                      <a:lvl7pPr fontAlgn="base">
                        <a:spcBef>
                          <a:spcPct val="20000"/>
                        </a:spcBef>
                        <a:spcAft>
                          <a:spcPct val="0"/>
                        </a:spcAft>
                        <a:defRPr>
                          <a:solidFill>
                            <a:srgbClr val="0033CC"/>
                          </a:solidFill>
                          <a:latin typeface="Arial" panose="020B0604020202020204" pitchFamily="34" charset="0"/>
                        </a:defRPr>
                      </a:lvl7pPr>
                      <a:lvl8pPr fontAlgn="base">
                        <a:spcBef>
                          <a:spcPct val="20000"/>
                        </a:spcBef>
                        <a:spcAft>
                          <a:spcPct val="0"/>
                        </a:spcAft>
                        <a:defRPr>
                          <a:solidFill>
                            <a:srgbClr val="0033CC"/>
                          </a:solidFill>
                          <a:latin typeface="Arial" panose="020B0604020202020204" pitchFamily="34" charset="0"/>
                        </a:defRPr>
                      </a:lvl8pPr>
                      <a:lvl9pPr fontAlgn="base">
                        <a:spcBef>
                          <a:spcPct val="20000"/>
                        </a:spcBef>
                        <a:spcAft>
                          <a:spcPct val="0"/>
                        </a:spcAft>
                        <a:defRPr>
                          <a:solidFill>
                            <a:srgbClr val="0033CC"/>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fr-FR" altLang="en-US" sz="2800" b="0" i="0" u="none" strike="noStrike" cap="none" normalizeH="0" baseline="0">
                        <a:ln>
                          <a:noFill/>
                        </a:ln>
                        <a:solidFill>
                          <a:srgbClr val="0033CC"/>
                        </a:solidFill>
                        <a:effectLst/>
                        <a:latin typeface="Arial" panose="020B0604020202020204" pitchFamily="34" charset="0"/>
                      </a:endParaRPr>
                    </a:p>
                  </a:txBody>
                  <a:tcPr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14313">
                <a:tc>
                  <a:txBody>
                    <a:bodyPr/>
                    <a:lstStyle>
                      <a:lvl1pPr>
                        <a:spcBef>
                          <a:spcPct val="20000"/>
                        </a:spcBef>
                        <a:defRPr sz="2800">
                          <a:solidFill>
                            <a:srgbClr val="0033CC"/>
                          </a:solidFill>
                          <a:latin typeface="Arial" panose="020B0604020202020204" pitchFamily="34" charset="0"/>
                        </a:defRPr>
                      </a:lvl1pPr>
                      <a:lvl2pPr>
                        <a:spcBef>
                          <a:spcPct val="20000"/>
                        </a:spcBef>
                        <a:defRPr sz="2400">
                          <a:solidFill>
                            <a:srgbClr val="0033CC"/>
                          </a:solidFill>
                          <a:latin typeface="Arial" panose="020B0604020202020204" pitchFamily="34" charset="0"/>
                        </a:defRPr>
                      </a:lvl2pPr>
                      <a:lvl3pPr>
                        <a:spcBef>
                          <a:spcPct val="20000"/>
                        </a:spcBef>
                        <a:defRPr sz="2000">
                          <a:solidFill>
                            <a:srgbClr val="0033CC"/>
                          </a:solidFill>
                          <a:latin typeface="Arial" panose="020B0604020202020204" pitchFamily="34" charset="0"/>
                        </a:defRPr>
                      </a:lvl3pPr>
                      <a:lvl4pPr>
                        <a:spcBef>
                          <a:spcPct val="20000"/>
                        </a:spcBef>
                        <a:defRPr>
                          <a:solidFill>
                            <a:srgbClr val="0033CC"/>
                          </a:solidFill>
                          <a:latin typeface="Arial" panose="020B0604020202020204" pitchFamily="34" charset="0"/>
                        </a:defRPr>
                      </a:lvl4pPr>
                      <a:lvl5pPr>
                        <a:spcBef>
                          <a:spcPct val="20000"/>
                        </a:spcBef>
                        <a:defRPr>
                          <a:solidFill>
                            <a:srgbClr val="0033CC"/>
                          </a:solidFill>
                          <a:latin typeface="Arial" panose="020B0604020202020204" pitchFamily="34" charset="0"/>
                        </a:defRPr>
                      </a:lvl5pPr>
                      <a:lvl6pPr fontAlgn="base">
                        <a:spcBef>
                          <a:spcPct val="20000"/>
                        </a:spcBef>
                        <a:spcAft>
                          <a:spcPct val="0"/>
                        </a:spcAft>
                        <a:defRPr>
                          <a:solidFill>
                            <a:srgbClr val="0033CC"/>
                          </a:solidFill>
                          <a:latin typeface="Arial" panose="020B0604020202020204" pitchFamily="34" charset="0"/>
                        </a:defRPr>
                      </a:lvl6pPr>
                      <a:lvl7pPr fontAlgn="base">
                        <a:spcBef>
                          <a:spcPct val="20000"/>
                        </a:spcBef>
                        <a:spcAft>
                          <a:spcPct val="0"/>
                        </a:spcAft>
                        <a:defRPr>
                          <a:solidFill>
                            <a:srgbClr val="0033CC"/>
                          </a:solidFill>
                          <a:latin typeface="Arial" panose="020B0604020202020204" pitchFamily="34" charset="0"/>
                        </a:defRPr>
                      </a:lvl7pPr>
                      <a:lvl8pPr fontAlgn="base">
                        <a:spcBef>
                          <a:spcPct val="20000"/>
                        </a:spcBef>
                        <a:spcAft>
                          <a:spcPct val="0"/>
                        </a:spcAft>
                        <a:defRPr>
                          <a:solidFill>
                            <a:srgbClr val="0033CC"/>
                          </a:solidFill>
                          <a:latin typeface="Arial" panose="020B0604020202020204" pitchFamily="34" charset="0"/>
                        </a:defRPr>
                      </a:lvl8pPr>
                      <a:lvl9pPr fontAlgn="base">
                        <a:spcBef>
                          <a:spcPct val="20000"/>
                        </a:spcBef>
                        <a:spcAft>
                          <a:spcPct val="0"/>
                        </a:spcAft>
                        <a:defRPr>
                          <a:solidFill>
                            <a:srgbClr val="0033CC"/>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fr-FR" altLang="en-US" sz="1400" b="0" i="0" u="none" strike="noStrike" cap="none" normalizeH="0" baseline="0">
                        <a:ln>
                          <a:noFill/>
                        </a:ln>
                        <a:solidFill>
                          <a:srgbClr val="0033CC"/>
                        </a:solidFill>
                        <a:effectLst/>
                        <a:latin typeface="Arial" panose="020B0604020202020204" pitchFamily="34" charset="0"/>
                      </a:endParaRPr>
                    </a:p>
                  </a:txBody>
                  <a:tcPr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14313">
                <a:tc>
                  <a:txBody>
                    <a:bodyPr/>
                    <a:lstStyle>
                      <a:lvl1pPr>
                        <a:spcBef>
                          <a:spcPct val="20000"/>
                        </a:spcBef>
                        <a:defRPr sz="2800">
                          <a:solidFill>
                            <a:srgbClr val="0033CC"/>
                          </a:solidFill>
                          <a:latin typeface="Arial" panose="020B0604020202020204" pitchFamily="34" charset="0"/>
                        </a:defRPr>
                      </a:lvl1pPr>
                      <a:lvl2pPr>
                        <a:spcBef>
                          <a:spcPct val="20000"/>
                        </a:spcBef>
                        <a:defRPr sz="2400">
                          <a:solidFill>
                            <a:srgbClr val="0033CC"/>
                          </a:solidFill>
                          <a:latin typeface="Arial" panose="020B0604020202020204" pitchFamily="34" charset="0"/>
                        </a:defRPr>
                      </a:lvl2pPr>
                      <a:lvl3pPr>
                        <a:spcBef>
                          <a:spcPct val="20000"/>
                        </a:spcBef>
                        <a:defRPr sz="2000">
                          <a:solidFill>
                            <a:srgbClr val="0033CC"/>
                          </a:solidFill>
                          <a:latin typeface="Arial" panose="020B0604020202020204" pitchFamily="34" charset="0"/>
                        </a:defRPr>
                      </a:lvl3pPr>
                      <a:lvl4pPr>
                        <a:spcBef>
                          <a:spcPct val="20000"/>
                        </a:spcBef>
                        <a:defRPr>
                          <a:solidFill>
                            <a:srgbClr val="0033CC"/>
                          </a:solidFill>
                          <a:latin typeface="Arial" panose="020B0604020202020204" pitchFamily="34" charset="0"/>
                        </a:defRPr>
                      </a:lvl4pPr>
                      <a:lvl5pPr>
                        <a:spcBef>
                          <a:spcPct val="20000"/>
                        </a:spcBef>
                        <a:defRPr>
                          <a:solidFill>
                            <a:srgbClr val="0033CC"/>
                          </a:solidFill>
                          <a:latin typeface="Arial" panose="020B0604020202020204" pitchFamily="34" charset="0"/>
                        </a:defRPr>
                      </a:lvl5pPr>
                      <a:lvl6pPr fontAlgn="base">
                        <a:spcBef>
                          <a:spcPct val="20000"/>
                        </a:spcBef>
                        <a:spcAft>
                          <a:spcPct val="0"/>
                        </a:spcAft>
                        <a:defRPr>
                          <a:solidFill>
                            <a:srgbClr val="0033CC"/>
                          </a:solidFill>
                          <a:latin typeface="Arial" panose="020B0604020202020204" pitchFamily="34" charset="0"/>
                        </a:defRPr>
                      </a:lvl6pPr>
                      <a:lvl7pPr fontAlgn="base">
                        <a:spcBef>
                          <a:spcPct val="20000"/>
                        </a:spcBef>
                        <a:spcAft>
                          <a:spcPct val="0"/>
                        </a:spcAft>
                        <a:defRPr>
                          <a:solidFill>
                            <a:srgbClr val="0033CC"/>
                          </a:solidFill>
                          <a:latin typeface="Arial" panose="020B0604020202020204" pitchFamily="34" charset="0"/>
                        </a:defRPr>
                      </a:lvl7pPr>
                      <a:lvl8pPr fontAlgn="base">
                        <a:spcBef>
                          <a:spcPct val="20000"/>
                        </a:spcBef>
                        <a:spcAft>
                          <a:spcPct val="0"/>
                        </a:spcAft>
                        <a:defRPr>
                          <a:solidFill>
                            <a:srgbClr val="0033CC"/>
                          </a:solidFill>
                          <a:latin typeface="Arial" panose="020B0604020202020204" pitchFamily="34" charset="0"/>
                        </a:defRPr>
                      </a:lvl8pPr>
                      <a:lvl9pPr fontAlgn="base">
                        <a:spcBef>
                          <a:spcPct val="20000"/>
                        </a:spcBef>
                        <a:spcAft>
                          <a:spcPct val="0"/>
                        </a:spcAft>
                        <a:defRPr>
                          <a:solidFill>
                            <a:srgbClr val="0033CC"/>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fr-FR" altLang="en-US" sz="1400" b="0" i="0" u="none" strike="noStrike" cap="none" normalizeH="0" baseline="0">
                        <a:ln>
                          <a:noFill/>
                        </a:ln>
                        <a:solidFill>
                          <a:srgbClr val="0033CC"/>
                        </a:solidFill>
                        <a:effectLst/>
                        <a:latin typeface="Arial" panose="020B0604020202020204" pitchFamily="34" charset="0"/>
                      </a:endParaRPr>
                    </a:p>
                  </a:txBody>
                  <a:tcPr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14313">
                <a:tc>
                  <a:txBody>
                    <a:bodyPr/>
                    <a:lstStyle>
                      <a:lvl1pPr>
                        <a:spcBef>
                          <a:spcPct val="20000"/>
                        </a:spcBef>
                        <a:defRPr sz="2800">
                          <a:solidFill>
                            <a:srgbClr val="0033CC"/>
                          </a:solidFill>
                          <a:latin typeface="Arial" panose="020B0604020202020204" pitchFamily="34" charset="0"/>
                        </a:defRPr>
                      </a:lvl1pPr>
                      <a:lvl2pPr>
                        <a:spcBef>
                          <a:spcPct val="20000"/>
                        </a:spcBef>
                        <a:defRPr sz="2400">
                          <a:solidFill>
                            <a:srgbClr val="0033CC"/>
                          </a:solidFill>
                          <a:latin typeface="Arial" panose="020B0604020202020204" pitchFamily="34" charset="0"/>
                        </a:defRPr>
                      </a:lvl2pPr>
                      <a:lvl3pPr>
                        <a:spcBef>
                          <a:spcPct val="20000"/>
                        </a:spcBef>
                        <a:defRPr sz="2000">
                          <a:solidFill>
                            <a:srgbClr val="0033CC"/>
                          </a:solidFill>
                          <a:latin typeface="Arial" panose="020B0604020202020204" pitchFamily="34" charset="0"/>
                        </a:defRPr>
                      </a:lvl3pPr>
                      <a:lvl4pPr>
                        <a:spcBef>
                          <a:spcPct val="20000"/>
                        </a:spcBef>
                        <a:defRPr>
                          <a:solidFill>
                            <a:srgbClr val="0033CC"/>
                          </a:solidFill>
                          <a:latin typeface="Arial" panose="020B0604020202020204" pitchFamily="34" charset="0"/>
                        </a:defRPr>
                      </a:lvl4pPr>
                      <a:lvl5pPr>
                        <a:spcBef>
                          <a:spcPct val="20000"/>
                        </a:spcBef>
                        <a:defRPr>
                          <a:solidFill>
                            <a:srgbClr val="0033CC"/>
                          </a:solidFill>
                          <a:latin typeface="Arial" panose="020B0604020202020204" pitchFamily="34" charset="0"/>
                        </a:defRPr>
                      </a:lvl5pPr>
                      <a:lvl6pPr fontAlgn="base">
                        <a:spcBef>
                          <a:spcPct val="20000"/>
                        </a:spcBef>
                        <a:spcAft>
                          <a:spcPct val="0"/>
                        </a:spcAft>
                        <a:defRPr>
                          <a:solidFill>
                            <a:srgbClr val="0033CC"/>
                          </a:solidFill>
                          <a:latin typeface="Arial" panose="020B0604020202020204" pitchFamily="34" charset="0"/>
                        </a:defRPr>
                      </a:lvl6pPr>
                      <a:lvl7pPr fontAlgn="base">
                        <a:spcBef>
                          <a:spcPct val="20000"/>
                        </a:spcBef>
                        <a:spcAft>
                          <a:spcPct val="0"/>
                        </a:spcAft>
                        <a:defRPr>
                          <a:solidFill>
                            <a:srgbClr val="0033CC"/>
                          </a:solidFill>
                          <a:latin typeface="Arial" panose="020B0604020202020204" pitchFamily="34" charset="0"/>
                        </a:defRPr>
                      </a:lvl7pPr>
                      <a:lvl8pPr fontAlgn="base">
                        <a:spcBef>
                          <a:spcPct val="20000"/>
                        </a:spcBef>
                        <a:spcAft>
                          <a:spcPct val="0"/>
                        </a:spcAft>
                        <a:defRPr>
                          <a:solidFill>
                            <a:srgbClr val="0033CC"/>
                          </a:solidFill>
                          <a:latin typeface="Arial" panose="020B0604020202020204" pitchFamily="34" charset="0"/>
                        </a:defRPr>
                      </a:lvl8pPr>
                      <a:lvl9pPr fontAlgn="base">
                        <a:spcBef>
                          <a:spcPct val="20000"/>
                        </a:spcBef>
                        <a:spcAft>
                          <a:spcPct val="0"/>
                        </a:spcAft>
                        <a:defRPr>
                          <a:solidFill>
                            <a:srgbClr val="0033CC"/>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fr-FR" altLang="en-US" sz="1400" b="0" i="0" u="none" strike="noStrike" cap="none" normalizeH="0" baseline="0">
                        <a:ln>
                          <a:noFill/>
                        </a:ln>
                        <a:solidFill>
                          <a:srgbClr val="0033CC"/>
                        </a:solidFill>
                        <a:effectLst/>
                        <a:latin typeface="Arial" panose="020B0604020202020204" pitchFamily="34" charset="0"/>
                      </a:endParaRPr>
                    </a:p>
                  </a:txBody>
                  <a:tcPr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23875">
                <a:tc>
                  <a:txBody>
                    <a:bodyPr/>
                    <a:lstStyle>
                      <a:lvl1pPr>
                        <a:spcBef>
                          <a:spcPct val="20000"/>
                        </a:spcBef>
                        <a:defRPr sz="2800">
                          <a:solidFill>
                            <a:srgbClr val="0033CC"/>
                          </a:solidFill>
                          <a:latin typeface="Arial" panose="020B0604020202020204" pitchFamily="34" charset="0"/>
                        </a:defRPr>
                      </a:lvl1pPr>
                      <a:lvl2pPr>
                        <a:spcBef>
                          <a:spcPct val="20000"/>
                        </a:spcBef>
                        <a:defRPr sz="2400">
                          <a:solidFill>
                            <a:srgbClr val="0033CC"/>
                          </a:solidFill>
                          <a:latin typeface="Arial" panose="020B0604020202020204" pitchFamily="34" charset="0"/>
                        </a:defRPr>
                      </a:lvl2pPr>
                      <a:lvl3pPr>
                        <a:spcBef>
                          <a:spcPct val="20000"/>
                        </a:spcBef>
                        <a:defRPr sz="2000">
                          <a:solidFill>
                            <a:srgbClr val="0033CC"/>
                          </a:solidFill>
                          <a:latin typeface="Arial" panose="020B0604020202020204" pitchFamily="34" charset="0"/>
                        </a:defRPr>
                      </a:lvl3pPr>
                      <a:lvl4pPr>
                        <a:spcBef>
                          <a:spcPct val="20000"/>
                        </a:spcBef>
                        <a:defRPr>
                          <a:solidFill>
                            <a:srgbClr val="0033CC"/>
                          </a:solidFill>
                          <a:latin typeface="Arial" panose="020B0604020202020204" pitchFamily="34" charset="0"/>
                        </a:defRPr>
                      </a:lvl4pPr>
                      <a:lvl5pPr>
                        <a:spcBef>
                          <a:spcPct val="20000"/>
                        </a:spcBef>
                        <a:defRPr>
                          <a:solidFill>
                            <a:srgbClr val="0033CC"/>
                          </a:solidFill>
                          <a:latin typeface="Arial" panose="020B0604020202020204" pitchFamily="34" charset="0"/>
                        </a:defRPr>
                      </a:lvl5pPr>
                      <a:lvl6pPr fontAlgn="base">
                        <a:spcBef>
                          <a:spcPct val="20000"/>
                        </a:spcBef>
                        <a:spcAft>
                          <a:spcPct val="0"/>
                        </a:spcAft>
                        <a:defRPr>
                          <a:solidFill>
                            <a:srgbClr val="0033CC"/>
                          </a:solidFill>
                          <a:latin typeface="Arial" panose="020B0604020202020204" pitchFamily="34" charset="0"/>
                        </a:defRPr>
                      </a:lvl6pPr>
                      <a:lvl7pPr fontAlgn="base">
                        <a:spcBef>
                          <a:spcPct val="20000"/>
                        </a:spcBef>
                        <a:spcAft>
                          <a:spcPct val="0"/>
                        </a:spcAft>
                        <a:defRPr>
                          <a:solidFill>
                            <a:srgbClr val="0033CC"/>
                          </a:solidFill>
                          <a:latin typeface="Arial" panose="020B0604020202020204" pitchFamily="34" charset="0"/>
                        </a:defRPr>
                      </a:lvl7pPr>
                      <a:lvl8pPr fontAlgn="base">
                        <a:spcBef>
                          <a:spcPct val="20000"/>
                        </a:spcBef>
                        <a:spcAft>
                          <a:spcPct val="0"/>
                        </a:spcAft>
                        <a:defRPr>
                          <a:solidFill>
                            <a:srgbClr val="0033CC"/>
                          </a:solidFill>
                          <a:latin typeface="Arial" panose="020B0604020202020204" pitchFamily="34" charset="0"/>
                        </a:defRPr>
                      </a:lvl8pPr>
                      <a:lvl9pPr fontAlgn="base">
                        <a:spcBef>
                          <a:spcPct val="20000"/>
                        </a:spcBef>
                        <a:spcAft>
                          <a:spcPct val="0"/>
                        </a:spcAft>
                        <a:defRPr>
                          <a:solidFill>
                            <a:srgbClr val="0033CC"/>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fr-FR" altLang="en-US" sz="2800" b="0" i="0" u="none" strike="noStrike" cap="none" normalizeH="0" baseline="0">
                        <a:ln>
                          <a:noFill/>
                        </a:ln>
                        <a:solidFill>
                          <a:srgbClr val="0033CC"/>
                        </a:solidFill>
                        <a:effectLst/>
                        <a:latin typeface="Arial" panose="020B0604020202020204" pitchFamily="34" charset="0"/>
                      </a:endParaRPr>
                    </a:p>
                  </a:txBody>
                  <a:tcPr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533400">
                <a:tc>
                  <a:txBody>
                    <a:bodyPr/>
                    <a:lstStyle>
                      <a:lvl1pPr>
                        <a:spcBef>
                          <a:spcPct val="20000"/>
                        </a:spcBef>
                        <a:defRPr sz="2800">
                          <a:solidFill>
                            <a:srgbClr val="0033CC"/>
                          </a:solidFill>
                          <a:latin typeface="Arial" panose="020B0604020202020204" pitchFamily="34" charset="0"/>
                        </a:defRPr>
                      </a:lvl1pPr>
                      <a:lvl2pPr>
                        <a:spcBef>
                          <a:spcPct val="20000"/>
                        </a:spcBef>
                        <a:defRPr sz="2400">
                          <a:solidFill>
                            <a:srgbClr val="0033CC"/>
                          </a:solidFill>
                          <a:latin typeface="Arial" panose="020B0604020202020204" pitchFamily="34" charset="0"/>
                        </a:defRPr>
                      </a:lvl2pPr>
                      <a:lvl3pPr>
                        <a:spcBef>
                          <a:spcPct val="20000"/>
                        </a:spcBef>
                        <a:defRPr sz="2000">
                          <a:solidFill>
                            <a:srgbClr val="0033CC"/>
                          </a:solidFill>
                          <a:latin typeface="Arial" panose="020B0604020202020204" pitchFamily="34" charset="0"/>
                        </a:defRPr>
                      </a:lvl3pPr>
                      <a:lvl4pPr>
                        <a:spcBef>
                          <a:spcPct val="20000"/>
                        </a:spcBef>
                        <a:defRPr>
                          <a:solidFill>
                            <a:srgbClr val="0033CC"/>
                          </a:solidFill>
                          <a:latin typeface="Arial" panose="020B0604020202020204" pitchFamily="34" charset="0"/>
                        </a:defRPr>
                      </a:lvl4pPr>
                      <a:lvl5pPr>
                        <a:spcBef>
                          <a:spcPct val="20000"/>
                        </a:spcBef>
                        <a:defRPr>
                          <a:solidFill>
                            <a:srgbClr val="0033CC"/>
                          </a:solidFill>
                          <a:latin typeface="Arial" panose="020B0604020202020204" pitchFamily="34" charset="0"/>
                        </a:defRPr>
                      </a:lvl5pPr>
                      <a:lvl6pPr fontAlgn="base">
                        <a:spcBef>
                          <a:spcPct val="20000"/>
                        </a:spcBef>
                        <a:spcAft>
                          <a:spcPct val="0"/>
                        </a:spcAft>
                        <a:defRPr>
                          <a:solidFill>
                            <a:srgbClr val="0033CC"/>
                          </a:solidFill>
                          <a:latin typeface="Arial" panose="020B0604020202020204" pitchFamily="34" charset="0"/>
                        </a:defRPr>
                      </a:lvl6pPr>
                      <a:lvl7pPr fontAlgn="base">
                        <a:spcBef>
                          <a:spcPct val="20000"/>
                        </a:spcBef>
                        <a:spcAft>
                          <a:spcPct val="0"/>
                        </a:spcAft>
                        <a:defRPr>
                          <a:solidFill>
                            <a:srgbClr val="0033CC"/>
                          </a:solidFill>
                          <a:latin typeface="Arial" panose="020B0604020202020204" pitchFamily="34" charset="0"/>
                        </a:defRPr>
                      </a:lvl7pPr>
                      <a:lvl8pPr fontAlgn="base">
                        <a:spcBef>
                          <a:spcPct val="20000"/>
                        </a:spcBef>
                        <a:spcAft>
                          <a:spcPct val="0"/>
                        </a:spcAft>
                        <a:defRPr>
                          <a:solidFill>
                            <a:srgbClr val="0033CC"/>
                          </a:solidFill>
                          <a:latin typeface="Arial" panose="020B0604020202020204" pitchFamily="34" charset="0"/>
                        </a:defRPr>
                      </a:lvl8pPr>
                      <a:lvl9pPr fontAlgn="base">
                        <a:spcBef>
                          <a:spcPct val="20000"/>
                        </a:spcBef>
                        <a:spcAft>
                          <a:spcPct val="0"/>
                        </a:spcAft>
                        <a:defRPr>
                          <a:solidFill>
                            <a:srgbClr val="0033CC"/>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fr-FR" altLang="en-US" sz="2800" b="0" i="0" u="none" strike="noStrike" cap="none" normalizeH="0" baseline="0">
                        <a:ln>
                          <a:noFill/>
                        </a:ln>
                        <a:solidFill>
                          <a:srgbClr val="0033CC"/>
                        </a:solidFill>
                        <a:effectLst/>
                        <a:latin typeface="Arial" panose="020B0604020202020204" pitchFamily="34" charset="0"/>
                      </a:endParaRPr>
                    </a:p>
                  </a:txBody>
                  <a:tcPr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20663">
                <a:tc>
                  <a:txBody>
                    <a:bodyPr/>
                    <a:lstStyle>
                      <a:lvl1pPr>
                        <a:spcBef>
                          <a:spcPct val="20000"/>
                        </a:spcBef>
                        <a:defRPr sz="2800">
                          <a:solidFill>
                            <a:srgbClr val="0033CC"/>
                          </a:solidFill>
                          <a:latin typeface="Arial" panose="020B0604020202020204" pitchFamily="34" charset="0"/>
                        </a:defRPr>
                      </a:lvl1pPr>
                      <a:lvl2pPr>
                        <a:spcBef>
                          <a:spcPct val="20000"/>
                        </a:spcBef>
                        <a:defRPr sz="2400">
                          <a:solidFill>
                            <a:srgbClr val="0033CC"/>
                          </a:solidFill>
                          <a:latin typeface="Arial" panose="020B0604020202020204" pitchFamily="34" charset="0"/>
                        </a:defRPr>
                      </a:lvl2pPr>
                      <a:lvl3pPr>
                        <a:spcBef>
                          <a:spcPct val="20000"/>
                        </a:spcBef>
                        <a:defRPr sz="2000">
                          <a:solidFill>
                            <a:srgbClr val="0033CC"/>
                          </a:solidFill>
                          <a:latin typeface="Arial" panose="020B0604020202020204" pitchFamily="34" charset="0"/>
                        </a:defRPr>
                      </a:lvl3pPr>
                      <a:lvl4pPr>
                        <a:spcBef>
                          <a:spcPct val="20000"/>
                        </a:spcBef>
                        <a:defRPr>
                          <a:solidFill>
                            <a:srgbClr val="0033CC"/>
                          </a:solidFill>
                          <a:latin typeface="Arial" panose="020B0604020202020204" pitchFamily="34" charset="0"/>
                        </a:defRPr>
                      </a:lvl4pPr>
                      <a:lvl5pPr>
                        <a:spcBef>
                          <a:spcPct val="20000"/>
                        </a:spcBef>
                        <a:defRPr>
                          <a:solidFill>
                            <a:srgbClr val="0033CC"/>
                          </a:solidFill>
                          <a:latin typeface="Arial" panose="020B0604020202020204" pitchFamily="34" charset="0"/>
                        </a:defRPr>
                      </a:lvl5pPr>
                      <a:lvl6pPr fontAlgn="base">
                        <a:spcBef>
                          <a:spcPct val="20000"/>
                        </a:spcBef>
                        <a:spcAft>
                          <a:spcPct val="0"/>
                        </a:spcAft>
                        <a:defRPr>
                          <a:solidFill>
                            <a:srgbClr val="0033CC"/>
                          </a:solidFill>
                          <a:latin typeface="Arial" panose="020B0604020202020204" pitchFamily="34" charset="0"/>
                        </a:defRPr>
                      </a:lvl6pPr>
                      <a:lvl7pPr fontAlgn="base">
                        <a:spcBef>
                          <a:spcPct val="20000"/>
                        </a:spcBef>
                        <a:spcAft>
                          <a:spcPct val="0"/>
                        </a:spcAft>
                        <a:defRPr>
                          <a:solidFill>
                            <a:srgbClr val="0033CC"/>
                          </a:solidFill>
                          <a:latin typeface="Arial" panose="020B0604020202020204" pitchFamily="34" charset="0"/>
                        </a:defRPr>
                      </a:lvl7pPr>
                      <a:lvl8pPr fontAlgn="base">
                        <a:spcBef>
                          <a:spcPct val="20000"/>
                        </a:spcBef>
                        <a:spcAft>
                          <a:spcPct val="0"/>
                        </a:spcAft>
                        <a:defRPr>
                          <a:solidFill>
                            <a:srgbClr val="0033CC"/>
                          </a:solidFill>
                          <a:latin typeface="Arial" panose="020B0604020202020204" pitchFamily="34" charset="0"/>
                        </a:defRPr>
                      </a:lvl8pPr>
                      <a:lvl9pPr fontAlgn="base">
                        <a:spcBef>
                          <a:spcPct val="20000"/>
                        </a:spcBef>
                        <a:spcAft>
                          <a:spcPct val="0"/>
                        </a:spcAft>
                        <a:defRPr>
                          <a:solidFill>
                            <a:srgbClr val="0033CC"/>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fr-FR" altLang="en-US" sz="1400" b="0" i="0" u="none" strike="noStrike" cap="none" normalizeH="0" baseline="0">
                        <a:ln>
                          <a:noFill/>
                        </a:ln>
                        <a:solidFill>
                          <a:srgbClr val="0033CC"/>
                        </a:solidFill>
                        <a:effectLst/>
                        <a:latin typeface="Arial" panose="020B0604020202020204" pitchFamily="34" charset="0"/>
                      </a:endParaRPr>
                    </a:p>
                  </a:txBody>
                  <a:tcPr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20663">
                <a:tc>
                  <a:txBody>
                    <a:bodyPr/>
                    <a:lstStyle>
                      <a:lvl1pPr>
                        <a:spcBef>
                          <a:spcPct val="20000"/>
                        </a:spcBef>
                        <a:defRPr sz="2800">
                          <a:solidFill>
                            <a:srgbClr val="0033CC"/>
                          </a:solidFill>
                          <a:latin typeface="Arial" panose="020B0604020202020204" pitchFamily="34" charset="0"/>
                        </a:defRPr>
                      </a:lvl1pPr>
                      <a:lvl2pPr>
                        <a:spcBef>
                          <a:spcPct val="20000"/>
                        </a:spcBef>
                        <a:defRPr sz="2400">
                          <a:solidFill>
                            <a:srgbClr val="0033CC"/>
                          </a:solidFill>
                          <a:latin typeface="Arial" panose="020B0604020202020204" pitchFamily="34" charset="0"/>
                        </a:defRPr>
                      </a:lvl2pPr>
                      <a:lvl3pPr>
                        <a:spcBef>
                          <a:spcPct val="20000"/>
                        </a:spcBef>
                        <a:defRPr sz="2000">
                          <a:solidFill>
                            <a:srgbClr val="0033CC"/>
                          </a:solidFill>
                          <a:latin typeface="Arial" panose="020B0604020202020204" pitchFamily="34" charset="0"/>
                        </a:defRPr>
                      </a:lvl3pPr>
                      <a:lvl4pPr>
                        <a:spcBef>
                          <a:spcPct val="20000"/>
                        </a:spcBef>
                        <a:defRPr>
                          <a:solidFill>
                            <a:srgbClr val="0033CC"/>
                          </a:solidFill>
                          <a:latin typeface="Arial" panose="020B0604020202020204" pitchFamily="34" charset="0"/>
                        </a:defRPr>
                      </a:lvl4pPr>
                      <a:lvl5pPr>
                        <a:spcBef>
                          <a:spcPct val="20000"/>
                        </a:spcBef>
                        <a:defRPr>
                          <a:solidFill>
                            <a:srgbClr val="0033CC"/>
                          </a:solidFill>
                          <a:latin typeface="Arial" panose="020B0604020202020204" pitchFamily="34" charset="0"/>
                        </a:defRPr>
                      </a:lvl5pPr>
                      <a:lvl6pPr fontAlgn="base">
                        <a:spcBef>
                          <a:spcPct val="20000"/>
                        </a:spcBef>
                        <a:spcAft>
                          <a:spcPct val="0"/>
                        </a:spcAft>
                        <a:defRPr>
                          <a:solidFill>
                            <a:srgbClr val="0033CC"/>
                          </a:solidFill>
                          <a:latin typeface="Arial" panose="020B0604020202020204" pitchFamily="34" charset="0"/>
                        </a:defRPr>
                      </a:lvl6pPr>
                      <a:lvl7pPr fontAlgn="base">
                        <a:spcBef>
                          <a:spcPct val="20000"/>
                        </a:spcBef>
                        <a:spcAft>
                          <a:spcPct val="0"/>
                        </a:spcAft>
                        <a:defRPr>
                          <a:solidFill>
                            <a:srgbClr val="0033CC"/>
                          </a:solidFill>
                          <a:latin typeface="Arial" panose="020B0604020202020204" pitchFamily="34" charset="0"/>
                        </a:defRPr>
                      </a:lvl7pPr>
                      <a:lvl8pPr fontAlgn="base">
                        <a:spcBef>
                          <a:spcPct val="20000"/>
                        </a:spcBef>
                        <a:spcAft>
                          <a:spcPct val="0"/>
                        </a:spcAft>
                        <a:defRPr>
                          <a:solidFill>
                            <a:srgbClr val="0033CC"/>
                          </a:solidFill>
                          <a:latin typeface="Arial" panose="020B0604020202020204" pitchFamily="34" charset="0"/>
                        </a:defRPr>
                      </a:lvl8pPr>
                      <a:lvl9pPr fontAlgn="base">
                        <a:spcBef>
                          <a:spcPct val="20000"/>
                        </a:spcBef>
                        <a:spcAft>
                          <a:spcPct val="0"/>
                        </a:spcAft>
                        <a:defRPr>
                          <a:solidFill>
                            <a:srgbClr val="0033CC"/>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fr-FR" altLang="en-US" sz="1400" b="0" i="0" u="none" strike="noStrike" cap="none" normalizeH="0" baseline="0">
                        <a:ln>
                          <a:noFill/>
                        </a:ln>
                        <a:solidFill>
                          <a:srgbClr val="0033CC"/>
                        </a:solidFill>
                        <a:effectLst/>
                        <a:latin typeface="Arial" panose="020B0604020202020204" pitchFamily="34" charset="0"/>
                      </a:endParaRPr>
                    </a:p>
                  </a:txBody>
                  <a:tcPr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479425">
                <a:tc>
                  <a:txBody>
                    <a:bodyPr/>
                    <a:lstStyle>
                      <a:lvl1pPr>
                        <a:spcBef>
                          <a:spcPct val="20000"/>
                        </a:spcBef>
                        <a:defRPr sz="2800">
                          <a:solidFill>
                            <a:srgbClr val="0033CC"/>
                          </a:solidFill>
                          <a:latin typeface="Arial" panose="020B0604020202020204" pitchFamily="34" charset="0"/>
                        </a:defRPr>
                      </a:lvl1pPr>
                      <a:lvl2pPr>
                        <a:spcBef>
                          <a:spcPct val="20000"/>
                        </a:spcBef>
                        <a:defRPr sz="2400">
                          <a:solidFill>
                            <a:srgbClr val="0033CC"/>
                          </a:solidFill>
                          <a:latin typeface="Arial" panose="020B0604020202020204" pitchFamily="34" charset="0"/>
                        </a:defRPr>
                      </a:lvl2pPr>
                      <a:lvl3pPr>
                        <a:spcBef>
                          <a:spcPct val="20000"/>
                        </a:spcBef>
                        <a:defRPr sz="2000">
                          <a:solidFill>
                            <a:srgbClr val="0033CC"/>
                          </a:solidFill>
                          <a:latin typeface="Arial" panose="020B0604020202020204" pitchFamily="34" charset="0"/>
                        </a:defRPr>
                      </a:lvl3pPr>
                      <a:lvl4pPr>
                        <a:spcBef>
                          <a:spcPct val="20000"/>
                        </a:spcBef>
                        <a:defRPr>
                          <a:solidFill>
                            <a:srgbClr val="0033CC"/>
                          </a:solidFill>
                          <a:latin typeface="Arial" panose="020B0604020202020204" pitchFamily="34" charset="0"/>
                        </a:defRPr>
                      </a:lvl4pPr>
                      <a:lvl5pPr>
                        <a:spcBef>
                          <a:spcPct val="20000"/>
                        </a:spcBef>
                        <a:defRPr>
                          <a:solidFill>
                            <a:srgbClr val="0033CC"/>
                          </a:solidFill>
                          <a:latin typeface="Arial" panose="020B0604020202020204" pitchFamily="34" charset="0"/>
                        </a:defRPr>
                      </a:lvl5pPr>
                      <a:lvl6pPr fontAlgn="base">
                        <a:spcBef>
                          <a:spcPct val="20000"/>
                        </a:spcBef>
                        <a:spcAft>
                          <a:spcPct val="0"/>
                        </a:spcAft>
                        <a:defRPr>
                          <a:solidFill>
                            <a:srgbClr val="0033CC"/>
                          </a:solidFill>
                          <a:latin typeface="Arial" panose="020B0604020202020204" pitchFamily="34" charset="0"/>
                        </a:defRPr>
                      </a:lvl6pPr>
                      <a:lvl7pPr fontAlgn="base">
                        <a:spcBef>
                          <a:spcPct val="20000"/>
                        </a:spcBef>
                        <a:spcAft>
                          <a:spcPct val="0"/>
                        </a:spcAft>
                        <a:defRPr>
                          <a:solidFill>
                            <a:srgbClr val="0033CC"/>
                          </a:solidFill>
                          <a:latin typeface="Arial" panose="020B0604020202020204" pitchFamily="34" charset="0"/>
                        </a:defRPr>
                      </a:lvl7pPr>
                      <a:lvl8pPr fontAlgn="base">
                        <a:spcBef>
                          <a:spcPct val="20000"/>
                        </a:spcBef>
                        <a:spcAft>
                          <a:spcPct val="0"/>
                        </a:spcAft>
                        <a:defRPr>
                          <a:solidFill>
                            <a:srgbClr val="0033CC"/>
                          </a:solidFill>
                          <a:latin typeface="Arial" panose="020B0604020202020204" pitchFamily="34" charset="0"/>
                        </a:defRPr>
                      </a:lvl8pPr>
                      <a:lvl9pPr fontAlgn="base">
                        <a:spcBef>
                          <a:spcPct val="20000"/>
                        </a:spcBef>
                        <a:spcAft>
                          <a:spcPct val="0"/>
                        </a:spcAft>
                        <a:defRPr>
                          <a:solidFill>
                            <a:srgbClr val="0033CC"/>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fr-FR" altLang="en-US" sz="2000" b="0" i="0" u="none" strike="noStrike" cap="none" normalizeH="0" baseline="0">
                        <a:ln>
                          <a:noFill/>
                        </a:ln>
                        <a:solidFill>
                          <a:srgbClr val="0033CC"/>
                        </a:solidFill>
                        <a:effectLst/>
                        <a:latin typeface="Arial" panose="020B0604020202020204" pitchFamily="34" charset="0"/>
                      </a:endParaRPr>
                    </a:p>
                  </a:txBody>
                  <a:tcPr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344488">
                <a:tc>
                  <a:txBody>
                    <a:bodyPr/>
                    <a:lstStyle>
                      <a:lvl1pPr>
                        <a:spcBef>
                          <a:spcPct val="20000"/>
                        </a:spcBef>
                        <a:defRPr sz="2800">
                          <a:solidFill>
                            <a:srgbClr val="0033CC"/>
                          </a:solidFill>
                          <a:latin typeface="Arial" panose="020B0604020202020204" pitchFamily="34" charset="0"/>
                        </a:defRPr>
                      </a:lvl1pPr>
                      <a:lvl2pPr>
                        <a:spcBef>
                          <a:spcPct val="20000"/>
                        </a:spcBef>
                        <a:defRPr sz="2400">
                          <a:solidFill>
                            <a:srgbClr val="0033CC"/>
                          </a:solidFill>
                          <a:latin typeface="Arial" panose="020B0604020202020204" pitchFamily="34" charset="0"/>
                        </a:defRPr>
                      </a:lvl2pPr>
                      <a:lvl3pPr>
                        <a:spcBef>
                          <a:spcPct val="20000"/>
                        </a:spcBef>
                        <a:defRPr sz="2000">
                          <a:solidFill>
                            <a:srgbClr val="0033CC"/>
                          </a:solidFill>
                          <a:latin typeface="Arial" panose="020B0604020202020204" pitchFamily="34" charset="0"/>
                        </a:defRPr>
                      </a:lvl3pPr>
                      <a:lvl4pPr>
                        <a:spcBef>
                          <a:spcPct val="20000"/>
                        </a:spcBef>
                        <a:defRPr>
                          <a:solidFill>
                            <a:srgbClr val="0033CC"/>
                          </a:solidFill>
                          <a:latin typeface="Arial" panose="020B0604020202020204" pitchFamily="34" charset="0"/>
                        </a:defRPr>
                      </a:lvl4pPr>
                      <a:lvl5pPr>
                        <a:spcBef>
                          <a:spcPct val="20000"/>
                        </a:spcBef>
                        <a:defRPr>
                          <a:solidFill>
                            <a:srgbClr val="0033CC"/>
                          </a:solidFill>
                          <a:latin typeface="Arial" panose="020B0604020202020204" pitchFamily="34" charset="0"/>
                        </a:defRPr>
                      </a:lvl5pPr>
                      <a:lvl6pPr fontAlgn="base">
                        <a:spcBef>
                          <a:spcPct val="20000"/>
                        </a:spcBef>
                        <a:spcAft>
                          <a:spcPct val="0"/>
                        </a:spcAft>
                        <a:defRPr>
                          <a:solidFill>
                            <a:srgbClr val="0033CC"/>
                          </a:solidFill>
                          <a:latin typeface="Arial" panose="020B0604020202020204" pitchFamily="34" charset="0"/>
                        </a:defRPr>
                      </a:lvl6pPr>
                      <a:lvl7pPr fontAlgn="base">
                        <a:spcBef>
                          <a:spcPct val="20000"/>
                        </a:spcBef>
                        <a:spcAft>
                          <a:spcPct val="0"/>
                        </a:spcAft>
                        <a:defRPr>
                          <a:solidFill>
                            <a:srgbClr val="0033CC"/>
                          </a:solidFill>
                          <a:latin typeface="Arial" panose="020B0604020202020204" pitchFamily="34" charset="0"/>
                        </a:defRPr>
                      </a:lvl7pPr>
                      <a:lvl8pPr fontAlgn="base">
                        <a:spcBef>
                          <a:spcPct val="20000"/>
                        </a:spcBef>
                        <a:spcAft>
                          <a:spcPct val="0"/>
                        </a:spcAft>
                        <a:defRPr>
                          <a:solidFill>
                            <a:srgbClr val="0033CC"/>
                          </a:solidFill>
                          <a:latin typeface="Arial" panose="020B0604020202020204" pitchFamily="34" charset="0"/>
                        </a:defRPr>
                      </a:lvl8pPr>
                      <a:lvl9pPr fontAlgn="base">
                        <a:spcBef>
                          <a:spcPct val="20000"/>
                        </a:spcBef>
                        <a:spcAft>
                          <a:spcPct val="0"/>
                        </a:spcAft>
                        <a:defRPr>
                          <a:solidFill>
                            <a:srgbClr val="0033CC"/>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fr-FR" altLang="en-US" sz="2000" b="0" i="0" u="none" strike="noStrike" cap="none" normalizeH="0" baseline="0">
                        <a:ln>
                          <a:noFill/>
                        </a:ln>
                        <a:solidFill>
                          <a:srgbClr val="0033CC"/>
                        </a:solidFill>
                        <a:effectLst/>
                        <a:latin typeface="Arial" panose="020B0604020202020204" pitchFamily="34" charset="0"/>
                      </a:endParaRPr>
                    </a:p>
                  </a:txBody>
                  <a:tcPr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481013">
                <a:tc>
                  <a:txBody>
                    <a:bodyPr/>
                    <a:lstStyle>
                      <a:lvl1pPr>
                        <a:spcBef>
                          <a:spcPct val="20000"/>
                        </a:spcBef>
                        <a:defRPr sz="2800">
                          <a:solidFill>
                            <a:srgbClr val="0033CC"/>
                          </a:solidFill>
                          <a:latin typeface="Arial" panose="020B0604020202020204" pitchFamily="34" charset="0"/>
                        </a:defRPr>
                      </a:lvl1pPr>
                      <a:lvl2pPr>
                        <a:spcBef>
                          <a:spcPct val="20000"/>
                        </a:spcBef>
                        <a:defRPr sz="2400">
                          <a:solidFill>
                            <a:srgbClr val="0033CC"/>
                          </a:solidFill>
                          <a:latin typeface="Arial" panose="020B0604020202020204" pitchFamily="34" charset="0"/>
                        </a:defRPr>
                      </a:lvl2pPr>
                      <a:lvl3pPr>
                        <a:spcBef>
                          <a:spcPct val="20000"/>
                        </a:spcBef>
                        <a:defRPr sz="2000">
                          <a:solidFill>
                            <a:srgbClr val="0033CC"/>
                          </a:solidFill>
                          <a:latin typeface="Arial" panose="020B0604020202020204" pitchFamily="34" charset="0"/>
                        </a:defRPr>
                      </a:lvl3pPr>
                      <a:lvl4pPr>
                        <a:spcBef>
                          <a:spcPct val="20000"/>
                        </a:spcBef>
                        <a:defRPr>
                          <a:solidFill>
                            <a:srgbClr val="0033CC"/>
                          </a:solidFill>
                          <a:latin typeface="Arial" panose="020B0604020202020204" pitchFamily="34" charset="0"/>
                        </a:defRPr>
                      </a:lvl4pPr>
                      <a:lvl5pPr>
                        <a:spcBef>
                          <a:spcPct val="20000"/>
                        </a:spcBef>
                        <a:defRPr>
                          <a:solidFill>
                            <a:srgbClr val="0033CC"/>
                          </a:solidFill>
                          <a:latin typeface="Arial" panose="020B0604020202020204" pitchFamily="34" charset="0"/>
                        </a:defRPr>
                      </a:lvl5pPr>
                      <a:lvl6pPr fontAlgn="base">
                        <a:spcBef>
                          <a:spcPct val="20000"/>
                        </a:spcBef>
                        <a:spcAft>
                          <a:spcPct val="0"/>
                        </a:spcAft>
                        <a:defRPr>
                          <a:solidFill>
                            <a:srgbClr val="0033CC"/>
                          </a:solidFill>
                          <a:latin typeface="Arial" panose="020B0604020202020204" pitchFamily="34" charset="0"/>
                        </a:defRPr>
                      </a:lvl6pPr>
                      <a:lvl7pPr fontAlgn="base">
                        <a:spcBef>
                          <a:spcPct val="20000"/>
                        </a:spcBef>
                        <a:spcAft>
                          <a:spcPct val="0"/>
                        </a:spcAft>
                        <a:defRPr>
                          <a:solidFill>
                            <a:srgbClr val="0033CC"/>
                          </a:solidFill>
                          <a:latin typeface="Arial" panose="020B0604020202020204" pitchFamily="34" charset="0"/>
                        </a:defRPr>
                      </a:lvl7pPr>
                      <a:lvl8pPr fontAlgn="base">
                        <a:spcBef>
                          <a:spcPct val="20000"/>
                        </a:spcBef>
                        <a:spcAft>
                          <a:spcPct val="0"/>
                        </a:spcAft>
                        <a:defRPr>
                          <a:solidFill>
                            <a:srgbClr val="0033CC"/>
                          </a:solidFill>
                          <a:latin typeface="Arial" panose="020B0604020202020204" pitchFamily="34" charset="0"/>
                        </a:defRPr>
                      </a:lvl8pPr>
                      <a:lvl9pPr fontAlgn="base">
                        <a:spcBef>
                          <a:spcPct val="20000"/>
                        </a:spcBef>
                        <a:spcAft>
                          <a:spcPct val="0"/>
                        </a:spcAft>
                        <a:defRPr>
                          <a:solidFill>
                            <a:srgbClr val="0033CC"/>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err="1">
                          <a:ln>
                            <a:noFill/>
                          </a:ln>
                          <a:solidFill>
                            <a:srgbClr val="0033CC"/>
                          </a:solidFill>
                          <a:effectLst/>
                          <a:latin typeface="Arial" panose="020B0604020202020204" pitchFamily="34" charset="0"/>
                        </a:rPr>
                        <a:t>Bộ</a:t>
                      </a:r>
                      <a:r>
                        <a:rPr kumimoji="0" lang="en-US" altLang="en-US" sz="2800" b="0" i="0" u="none" strike="noStrike" cap="none" normalizeH="0" baseline="0" dirty="0">
                          <a:ln>
                            <a:noFill/>
                          </a:ln>
                          <a:solidFill>
                            <a:srgbClr val="0033CC"/>
                          </a:solidFill>
                          <a:effectLst/>
                          <a:latin typeface="Arial" panose="020B0604020202020204" pitchFamily="34" charset="0"/>
                        </a:rPr>
                        <a:t> </a:t>
                      </a:r>
                      <a:r>
                        <a:rPr kumimoji="0" lang="en-US" altLang="en-US" sz="2800" b="0" i="0" u="none" strike="noStrike" cap="none" normalizeH="0" baseline="0" dirty="0" err="1">
                          <a:ln>
                            <a:noFill/>
                          </a:ln>
                          <a:solidFill>
                            <a:srgbClr val="0033CC"/>
                          </a:solidFill>
                          <a:effectLst/>
                          <a:latin typeface="Arial" panose="020B0604020202020204" pitchFamily="34" charset="0"/>
                        </a:rPr>
                        <a:t>nhớ</a:t>
                      </a:r>
                      <a:endParaRPr kumimoji="0" lang="en-US" altLang="en-US" sz="2800" b="0" i="0" u="none" strike="noStrike" cap="none" normalizeH="0" baseline="0" dirty="0">
                        <a:ln>
                          <a:noFill/>
                        </a:ln>
                        <a:solidFill>
                          <a:srgbClr val="0033CC"/>
                        </a:solidFill>
                        <a:effectLst/>
                        <a:latin typeface="Arial" panose="020B0604020202020204" pitchFamily="34" charset="0"/>
                      </a:endParaRPr>
                    </a:p>
                  </a:txBody>
                  <a:tcPr marT="0" marB="0"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13"/>
                  </a:ext>
                </a:extLst>
              </a:tr>
            </a:tbl>
          </a:graphicData>
        </a:graphic>
      </p:graphicFrame>
      <p:sp>
        <p:nvSpPr>
          <p:cNvPr id="969770" name="Text Box 42"/>
          <p:cNvSpPr txBox="1">
            <a:spLocks noChangeArrowheads="1"/>
          </p:cNvSpPr>
          <p:nvPr/>
        </p:nvSpPr>
        <p:spPr bwMode="auto">
          <a:xfrm>
            <a:off x="8056563" y="1752599"/>
            <a:ext cx="8588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algn="ctr" eaLnBrk="1" hangingPunct="1">
              <a:spcBef>
                <a:spcPct val="50000"/>
              </a:spcBef>
              <a:buFontTx/>
              <a:buNone/>
            </a:pPr>
            <a:r>
              <a:rPr lang="en-US" altLang="en-US" sz="2400" b="0">
                <a:solidFill>
                  <a:schemeClr val="accent2"/>
                </a:solidFill>
              </a:rPr>
              <a:t>ABCD</a:t>
            </a:r>
          </a:p>
        </p:txBody>
      </p:sp>
      <p:sp>
        <p:nvSpPr>
          <p:cNvPr id="566310" name="Text Box 43"/>
          <p:cNvSpPr txBox="1">
            <a:spLocks noChangeArrowheads="1"/>
          </p:cNvSpPr>
          <p:nvPr/>
        </p:nvSpPr>
        <p:spPr bwMode="auto">
          <a:xfrm>
            <a:off x="8077200" y="609599"/>
            <a:ext cx="8048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algn="ctr" eaLnBrk="1" hangingPunct="1">
              <a:spcBef>
                <a:spcPct val="50000"/>
              </a:spcBef>
              <a:buFontTx/>
              <a:buNone/>
            </a:pPr>
            <a:r>
              <a:rPr lang="en-US" altLang="en-US" sz="2400" b="0">
                <a:solidFill>
                  <a:schemeClr val="accent2"/>
                </a:solidFill>
              </a:rPr>
              <a:t>0000</a:t>
            </a:r>
          </a:p>
        </p:txBody>
      </p:sp>
      <p:sp>
        <p:nvSpPr>
          <p:cNvPr id="969772" name="Text Box 44"/>
          <p:cNvSpPr txBox="1">
            <a:spLocks noChangeArrowheads="1"/>
          </p:cNvSpPr>
          <p:nvPr/>
        </p:nvSpPr>
        <p:spPr bwMode="auto">
          <a:xfrm>
            <a:off x="8056563" y="2285999"/>
            <a:ext cx="8588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algn="ctr" eaLnBrk="1" hangingPunct="1">
              <a:spcBef>
                <a:spcPct val="50000"/>
              </a:spcBef>
              <a:buFontTx/>
              <a:buNone/>
            </a:pPr>
            <a:r>
              <a:rPr lang="en-US" altLang="en-US" sz="2400" b="0">
                <a:solidFill>
                  <a:schemeClr val="accent2"/>
                </a:solidFill>
              </a:rPr>
              <a:t>ABCF</a:t>
            </a:r>
          </a:p>
        </p:txBody>
      </p:sp>
      <p:sp>
        <p:nvSpPr>
          <p:cNvPr id="566312" name="Text Box 45"/>
          <p:cNvSpPr txBox="1">
            <a:spLocks noChangeArrowheads="1"/>
          </p:cNvSpPr>
          <p:nvPr/>
        </p:nvSpPr>
        <p:spPr bwMode="auto">
          <a:xfrm>
            <a:off x="8001000" y="5486399"/>
            <a:ext cx="91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algn="ctr" eaLnBrk="1" hangingPunct="1">
              <a:spcBef>
                <a:spcPct val="50000"/>
              </a:spcBef>
              <a:buFontTx/>
              <a:buNone/>
            </a:pPr>
            <a:r>
              <a:rPr lang="en-US" altLang="en-US" sz="2400" b="0">
                <a:solidFill>
                  <a:schemeClr val="accent2"/>
                </a:solidFill>
              </a:rPr>
              <a:t>FFFF</a:t>
            </a:r>
          </a:p>
        </p:txBody>
      </p:sp>
      <p:sp>
        <p:nvSpPr>
          <p:cNvPr id="969774" name="Text Box 46"/>
          <p:cNvSpPr txBox="1">
            <a:spLocks noChangeArrowheads="1"/>
          </p:cNvSpPr>
          <p:nvPr/>
        </p:nvSpPr>
        <p:spPr bwMode="auto">
          <a:xfrm>
            <a:off x="6324600" y="1752599"/>
            <a:ext cx="1676400" cy="538163"/>
          </a:xfrm>
          <a:prstGeom prst="rect">
            <a:avLst/>
          </a:prstGeom>
          <a:solidFill>
            <a:schemeClr val="accent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algn="ctr" eaLnBrk="1" hangingPunct="1">
              <a:spcBef>
                <a:spcPct val="50000"/>
              </a:spcBef>
              <a:buFontTx/>
              <a:buNone/>
            </a:pPr>
            <a:r>
              <a:rPr lang="en-US" altLang="en-US" sz="2800" b="0">
                <a:solidFill>
                  <a:schemeClr val="accent2"/>
                </a:solidFill>
              </a:rPr>
              <a:t>5</a:t>
            </a:r>
          </a:p>
        </p:txBody>
      </p:sp>
      <p:sp>
        <p:nvSpPr>
          <p:cNvPr id="969775" name="Text Box 47"/>
          <p:cNvSpPr txBox="1">
            <a:spLocks noChangeArrowheads="1"/>
          </p:cNvSpPr>
          <p:nvPr/>
        </p:nvSpPr>
        <p:spPr bwMode="auto">
          <a:xfrm>
            <a:off x="6324600" y="2281237"/>
            <a:ext cx="1676400" cy="538162"/>
          </a:xfrm>
          <a:prstGeom prst="rect">
            <a:avLst/>
          </a:prstGeom>
          <a:solidFill>
            <a:schemeClr val="accent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algn="ctr" eaLnBrk="1" hangingPunct="1">
              <a:spcBef>
                <a:spcPct val="50000"/>
              </a:spcBef>
              <a:buFontTx/>
              <a:buNone/>
            </a:pPr>
            <a:r>
              <a:rPr lang="en-US" altLang="en-US" sz="2800" b="0">
                <a:solidFill>
                  <a:schemeClr val="accent2"/>
                </a:solidFill>
              </a:rPr>
              <a:t>10</a:t>
            </a:r>
          </a:p>
        </p:txBody>
      </p:sp>
      <p:sp>
        <p:nvSpPr>
          <p:cNvPr id="969776" name="Freeform 48"/>
          <p:cNvSpPr>
            <a:spLocks/>
          </p:cNvSpPr>
          <p:nvPr/>
        </p:nvSpPr>
        <p:spPr bwMode="auto">
          <a:xfrm>
            <a:off x="5562600" y="1981199"/>
            <a:ext cx="914400" cy="2362200"/>
          </a:xfrm>
          <a:custGeom>
            <a:avLst/>
            <a:gdLst>
              <a:gd name="T0" fmla="*/ 2147483646 w 984"/>
              <a:gd name="T1" fmla="*/ 2147483646 h 1488"/>
              <a:gd name="T2" fmla="*/ 2147483646 w 984"/>
              <a:gd name="T3" fmla="*/ 2147483646 h 1488"/>
              <a:gd name="T4" fmla="*/ 2147483646 w 984"/>
              <a:gd name="T5" fmla="*/ 2147483646 h 1488"/>
              <a:gd name="T6" fmla="*/ 2147483646 w 984"/>
              <a:gd name="T7" fmla="*/ 0 h 148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84" h="1488">
                <a:moveTo>
                  <a:pt x="984" y="1488"/>
                </a:moveTo>
                <a:cubicBezTo>
                  <a:pt x="672" y="1468"/>
                  <a:pt x="360" y="1448"/>
                  <a:pt x="216" y="1248"/>
                </a:cubicBezTo>
                <a:cubicBezTo>
                  <a:pt x="72" y="1048"/>
                  <a:pt x="0" y="496"/>
                  <a:pt x="120" y="288"/>
                </a:cubicBezTo>
                <a:cubicBezTo>
                  <a:pt x="240" y="80"/>
                  <a:pt x="588" y="40"/>
                  <a:pt x="936" y="0"/>
                </a:cubicBezTo>
              </a:path>
            </a:pathLst>
          </a:custGeom>
          <a:noFill/>
          <a:ln w="76200" cmpd="sng">
            <a:solidFill>
              <a:schemeClr val="bg2"/>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69777" name="Freeform 49"/>
          <p:cNvSpPr>
            <a:spLocks/>
          </p:cNvSpPr>
          <p:nvPr/>
        </p:nvSpPr>
        <p:spPr bwMode="auto">
          <a:xfrm>
            <a:off x="5791200" y="2514599"/>
            <a:ext cx="533400" cy="1295400"/>
          </a:xfrm>
          <a:custGeom>
            <a:avLst/>
            <a:gdLst>
              <a:gd name="T0" fmla="*/ 2147483646 w 984"/>
              <a:gd name="T1" fmla="*/ 2147483646 h 1488"/>
              <a:gd name="T2" fmla="*/ 2147483646 w 984"/>
              <a:gd name="T3" fmla="*/ 2147483646 h 1488"/>
              <a:gd name="T4" fmla="*/ 2147483646 w 984"/>
              <a:gd name="T5" fmla="*/ 2147483646 h 1488"/>
              <a:gd name="T6" fmla="*/ 2147483646 w 984"/>
              <a:gd name="T7" fmla="*/ 0 h 148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84" h="1488">
                <a:moveTo>
                  <a:pt x="984" y="1488"/>
                </a:moveTo>
                <a:cubicBezTo>
                  <a:pt x="672" y="1468"/>
                  <a:pt x="360" y="1448"/>
                  <a:pt x="216" y="1248"/>
                </a:cubicBezTo>
                <a:cubicBezTo>
                  <a:pt x="72" y="1048"/>
                  <a:pt x="0" y="496"/>
                  <a:pt x="120" y="288"/>
                </a:cubicBezTo>
                <a:cubicBezTo>
                  <a:pt x="240" y="80"/>
                  <a:pt x="588" y="40"/>
                  <a:pt x="936" y="0"/>
                </a:cubicBezTo>
              </a:path>
            </a:pathLst>
          </a:custGeom>
          <a:noFill/>
          <a:ln w="76200" cmpd="sng">
            <a:solidFill>
              <a:schemeClr val="bg2"/>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69778" name="Text Box 50"/>
          <p:cNvSpPr txBox="1">
            <a:spLocks noChangeArrowheads="1"/>
          </p:cNvSpPr>
          <p:nvPr/>
        </p:nvSpPr>
        <p:spPr bwMode="auto">
          <a:xfrm>
            <a:off x="6324600" y="3443287"/>
            <a:ext cx="1676400" cy="538162"/>
          </a:xfrm>
          <a:prstGeom prst="rect">
            <a:avLst/>
          </a:prstGeom>
          <a:solidFill>
            <a:schemeClr val="accent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algn="ctr" eaLnBrk="1" hangingPunct="1">
              <a:spcBef>
                <a:spcPct val="50000"/>
              </a:spcBef>
              <a:buFontTx/>
              <a:buNone/>
            </a:pPr>
            <a:r>
              <a:rPr lang="en-US" altLang="en-US" sz="2800" b="0">
                <a:solidFill>
                  <a:schemeClr val="accent2"/>
                </a:solidFill>
              </a:rPr>
              <a:t>ABCF</a:t>
            </a:r>
          </a:p>
        </p:txBody>
      </p:sp>
      <p:sp>
        <p:nvSpPr>
          <p:cNvPr id="969779" name="Text Box 51"/>
          <p:cNvSpPr txBox="1">
            <a:spLocks noChangeArrowheads="1"/>
          </p:cNvSpPr>
          <p:nvPr/>
        </p:nvSpPr>
        <p:spPr bwMode="auto">
          <a:xfrm>
            <a:off x="6324600" y="3990974"/>
            <a:ext cx="1676400" cy="538163"/>
          </a:xfrm>
          <a:prstGeom prst="rect">
            <a:avLst/>
          </a:prstGeom>
          <a:solidFill>
            <a:schemeClr val="accent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algn="ctr" eaLnBrk="1" hangingPunct="1">
              <a:spcBef>
                <a:spcPct val="50000"/>
              </a:spcBef>
              <a:buFontTx/>
              <a:buNone/>
            </a:pPr>
            <a:r>
              <a:rPr lang="en-US" altLang="en-US" sz="2800" b="0">
                <a:solidFill>
                  <a:schemeClr val="accent2"/>
                </a:solidFill>
              </a:rPr>
              <a:t>ABCD</a:t>
            </a:r>
          </a:p>
        </p:txBody>
      </p:sp>
      <p:sp>
        <p:nvSpPr>
          <p:cNvPr id="969780" name="Text Box 52"/>
          <p:cNvSpPr txBox="1">
            <a:spLocks noChangeArrowheads="1"/>
          </p:cNvSpPr>
          <p:nvPr/>
        </p:nvSpPr>
        <p:spPr bwMode="auto">
          <a:xfrm>
            <a:off x="8093075" y="3505199"/>
            <a:ext cx="365125" cy="420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lIns="0" tIns="0" rIns="0" bIns="0">
            <a:spAutoFit/>
          </a:bodyPr>
          <a:lstStyle>
            <a:lvl1pPr>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algn="ctr" eaLnBrk="1" hangingPunct="1">
              <a:spcBef>
                <a:spcPct val="50000"/>
              </a:spcBef>
              <a:buFontTx/>
              <a:buNone/>
            </a:pPr>
            <a:r>
              <a:rPr lang="en-US" altLang="en-US" sz="2400" b="0">
                <a:solidFill>
                  <a:schemeClr val="accent2"/>
                </a:solidFill>
              </a:rPr>
              <a:t>p2</a:t>
            </a:r>
          </a:p>
        </p:txBody>
      </p:sp>
      <p:sp>
        <p:nvSpPr>
          <p:cNvPr id="969781" name="Text Box 53"/>
          <p:cNvSpPr txBox="1">
            <a:spLocks noChangeArrowheads="1"/>
          </p:cNvSpPr>
          <p:nvPr/>
        </p:nvSpPr>
        <p:spPr bwMode="auto">
          <a:xfrm>
            <a:off x="8077200" y="4081462"/>
            <a:ext cx="365125" cy="420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lIns="0" tIns="0" rIns="0" bIns="0">
            <a:spAutoFit/>
          </a:bodyPr>
          <a:lstStyle>
            <a:lvl1pPr>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algn="ctr" eaLnBrk="1" hangingPunct="1">
              <a:spcBef>
                <a:spcPct val="50000"/>
              </a:spcBef>
              <a:buFontTx/>
              <a:buNone/>
            </a:pPr>
            <a:r>
              <a:rPr lang="en-US" altLang="en-US" sz="2400" b="0">
                <a:solidFill>
                  <a:schemeClr val="accent2"/>
                </a:solidFill>
              </a:rPr>
              <a:t>p1</a:t>
            </a:r>
          </a:p>
        </p:txBody>
      </p:sp>
      <p:sp>
        <p:nvSpPr>
          <p:cNvPr id="969782" name="Text Box 54"/>
          <p:cNvSpPr txBox="1">
            <a:spLocks noChangeArrowheads="1"/>
          </p:cNvSpPr>
          <p:nvPr/>
        </p:nvSpPr>
        <p:spPr bwMode="auto">
          <a:xfrm>
            <a:off x="6324600" y="1747837"/>
            <a:ext cx="1676400" cy="538162"/>
          </a:xfrm>
          <a:prstGeom prst="rect">
            <a:avLst/>
          </a:prstGeom>
          <a:solidFill>
            <a:schemeClr val="accent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algn="ctr" eaLnBrk="1" hangingPunct="1">
              <a:spcBef>
                <a:spcPct val="50000"/>
              </a:spcBef>
              <a:buFontTx/>
              <a:buNone/>
            </a:pPr>
            <a:r>
              <a:rPr lang="en-US" altLang="en-US" sz="2800" b="0">
                <a:solidFill>
                  <a:schemeClr val="accent2"/>
                </a:solidFill>
              </a:rPr>
              <a:t>10</a:t>
            </a:r>
          </a:p>
        </p:txBody>
      </p:sp>
      <p:sp>
        <p:nvSpPr>
          <p:cNvPr id="2" name="Slide Number Placeholder 1">
            <a:extLst>
              <a:ext uri="{FF2B5EF4-FFF2-40B4-BE49-F238E27FC236}">
                <a16:creationId xmlns:a16="http://schemas.microsoft.com/office/drawing/2014/main" id="{4F2D5E5C-9C60-4AFF-AEF2-D936956000FD}"/>
              </a:ext>
            </a:extLst>
          </p:cNvPr>
          <p:cNvSpPr>
            <a:spLocks noGrp="1"/>
          </p:cNvSpPr>
          <p:nvPr>
            <p:ph type="sldNum" sz="quarter" idx="12"/>
          </p:nvPr>
        </p:nvSpPr>
        <p:spPr/>
        <p:txBody>
          <a:bodyPr/>
          <a:lstStyle/>
          <a:p>
            <a:pPr>
              <a:defRPr/>
            </a:pPr>
            <a:fld id="{433BCE07-93B6-431C-B811-61266185107F}" type="slidenum">
              <a:rPr lang="en-US" altLang="en-US" smtClean="0"/>
              <a:pPr>
                <a:defRPr/>
              </a:pPr>
              <a:t>67</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69774"/>
                                        </p:tgtEl>
                                        <p:attrNameLst>
                                          <p:attrName>style.visibility</p:attrName>
                                        </p:attrNameLst>
                                      </p:cBhvr>
                                      <p:to>
                                        <p:strVal val="visible"/>
                                      </p:to>
                                    </p:set>
                                    <p:animEffect transition="in" filter="dissolve">
                                      <p:cBhvr>
                                        <p:cTn id="7" dur="500"/>
                                        <p:tgtEl>
                                          <p:spTgt spid="96977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969770"/>
                                        </p:tgtEl>
                                        <p:attrNameLst>
                                          <p:attrName>style.visibility</p:attrName>
                                        </p:attrNameLst>
                                      </p:cBhvr>
                                      <p:to>
                                        <p:strVal val="visible"/>
                                      </p:to>
                                    </p:set>
                                    <p:animEffect transition="in" filter="dissolve">
                                      <p:cBhvr>
                                        <p:cTn id="10" dur="500"/>
                                        <p:tgtEl>
                                          <p:spTgt spid="969770"/>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969775"/>
                                        </p:tgtEl>
                                        <p:attrNameLst>
                                          <p:attrName>style.visibility</p:attrName>
                                        </p:attrNameLst>
                                      </p:cBhvr>
                                      <p:to>
                                        <p:strVal val="visible"/>
                                      </p:to>
                                    </p:set>
                                    <p:animEffect transition="in" filter="dissolve">
                                      <p:cBhvr>
                                        <p:cTn id="15" dur="500"/>
                                        <p:tgtEl>
                                          <p:spTgt spid="969775"/>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969772"/>
                                        </p:tgtEl>
                                        <p:attrNameLst>
                                          <p:attrName>style.visibility</p:attrName>
                                        </p:attrNameLst>
                                      </p:cBhvr>
                                      <p:to>
                                        <p:strVal val="visible"/>
                                      </p:to>
                                    </p:set>
                                    <p:animEffect transition="in" filter="dissolve">
                                      <p:cBhvr>
                                        <p:cTn id="18" dur="500"/>
                                        <p:tgtEl>
                                          <p:spTgt spid="969772"/>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53" presetClass="entr" presetSubtype="0" fill="hold" grpId="0" nodeType="clickEffect">
                                  <p:stCondLst>
                                    <p:cond delay="0"/>
                                  </p:stCondLst>
                                  <p:childTnLst>
                                    <p:set>
                                      <p:cBhvr>
                                        <p:cTn id="22" dur="1" fill="hold">
                                          <p:stCondLst>
                                            <p:cond delay="0"/>
                                          </p:stCondLst>
                                        </p:cTn>
                                        <p:tgtEl>
                                          <p:spTgt spid="969776"/>
                                        </p:tgtEl>
                                        <p:attrNameLst>
                                          <p:attrName>style.visibility</p:attrName>
                                        </p:attrNameLst>
                                      </p:cBhvr>
                                      <p:to>
                                        <p:strVal val="visible"/>
                                      </p:to>
                                    </p:set>
                                    <p:anim calcmode="lin" valueType="num">
                                      <p:cBhvr>
                                        <p:cTn id="23" dur="500" fill="hold"/>
                                        <p:tgtEl>
                                          <p:spTgt spid="969776"/>
                                        </p:tgtEl>
                                        <p:attrNameLst>
                                          <p:attrName>ppt_w</p:attrName>
                                        </p:attrNameLst>
                                      </p:cBhvr>
                                      <p:tavLst>
                                        <p:tav tm="0">
                                          <p:val>
                                            <p:fltVal val="0"/>
                                          </p:val>
                                        </p:tav>
                                        <p:tav tm="100000">
                                          <p:val>
                                            <p:strVal val="#ppt_w"/>
                                          </p:val>
                                        </p:tav>
                                      </p:tavLst>
                                    </p:anim>
                                    <p:anim calcmode="lin" valueType="num">
                                      <p:cBhvr>
                                        <p:cTn id="24" dur="500" fill="hold"/>
                                        <p:tgtEl>
                                          <p:spTgt spid="969776"/>
                                        </p:tgtEl>
                                        <p:attrNameLst>
                                          <p:attrName>ppt_h</p:attrName>
                                        </p:attrNameLst>
                                      </p:cBhvr>
                                      <p:tavLst>
                                        <p:tav tm="0">
                                          <p:val>
                                            <p:fltVal val="0"/>
                                          </p:val>
                                        </p:tav>
                                        <p:tav tm="100000">
                                          <p:val>
                                            <p:strVal val="#ppt_h"/>
                                          </p:val>
                                        </p:tav>
                                      </p:tavLst>
                                    </p:anim>
                                    <p:animEffect transition="in" filter="fade">
                                      <p:cBhvr>
                                        <p:cTn id="25" dur="500"/>
                                        <p:tgtEl>
                                          <p:spTgt spid="969776"/>
                                        </p:tgtEl>
                                      </p:cBhvr>
                                    </p:animEffect>
                                  </p:childTnLst>
                                </p:cTn>
                              </p:par>
                              <p:par>
                                <p:cTn id="26" presetID="53" presetClass="entr" presetSubtype="0" fill="hold" grpId="0" nodeType="withEffect">
                                  <p:stCondLst>
                                    <p:cond delay="0"/>
                                  </p:stCondLst>
                                  <p:childTnLst>
                                    <p:set>
                                      <p:cBhvr>
                                        <p:cTn id="27" dur="1" fill="hold">
                                          <p:stCondLst>
                                            <p:cond delay="0"/>
                                          </p:stCondLst>
                                        </p:cTn>
                                        <p:tgtEl>
                                          <p:spTgt spid="969779"/>
                                        </p:tgtEl>
                                        <p:attrNameLst>
                                          <p:attrName>style.visibility</p:attrName>
                                        </p:attrNameLst>
                                      </p:cBhvr>
                                      <p:to>
                                        <p:strVal val="visible"/>
                                      </p:to>
                                    </p:set>
                                    <p:anim calcmode="lin" valueType="num">
                                      <p:cBhvr>
                                        <p:cTn id="28" dur="500" fill="hold"/>
                                        <p:tgtEl>
                                          <p:spTgt spid="969779"/>
                                        </p:tgtEl>
                                        <p:attrNameLst>
                                          <p:attrName>ppt_w</p:attrName>
                                        </p:attrNameLst>
                                      </p:cBhvr>
                                      <p:tavLst>
                                        <p:tav tm="0">
                                          <p:val>
                                            <p:fltVal val="0"/>
                                          </p:val>
                                        </p:tav>
                                        <p:tav tm="100000">
                                          <p:val>
                                            <p:strVal val="#ppt_w"/>
                                          </p:val>
                                        </p:tav>
                                      </p:tavLst>
                                    </p:anim>
                                    <p:anim calcmode="lin" valueType="num">
                                      <p:cBhvr>
                                        <p:cTn id="29" dur="500" fill="hold"/>
                                        <p:tgtEl>
                                          <p:spTgt spid="969779"/>
                                        </p:tgtEl>
                                        <p:attrNameLst>
                                          <p:attrName>ppt_h</p:attrName>
                                        </p:attrNameLst>
                                      </p:cBhvr>
                                      <p:tavLst>
                                        <p:tav tm="0">
                                          <p:val>
                                            <p:fltVal val="0"/>
                                          </p:val>
                                        </p:tav>
                                        <p:tav tm="100000">
                                          <p:val>
                                            <p:strVal val="#ppt_h"/>
                                          </p:val>
                                        </p:tav>
                                      </p:tavLst>
                                    </p:anim>
                                    <p:animEffect transition="in" filter="fade">
                                      <p:cBhvr>
                                        <p:cTn id="30" dur="500"/>
                                        <p:tgtEl>
                                          <p:spTgt spid="969779"/>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969781"/>
                                        </p:tgtEl>
                                        <p:attrNameLst>
                                          <p:attrName>style.visibility</p:attrName>
                                        </p:attrNameLst>
                                      </p:cBhvr>
                                      <p:to>
                                        <p:strVal val="visible"/>
                                      </p:to>
                                    </p:set>
                                    <p:animEffect transition="in" filter="dissolve">
                                      <p:cBhvr>
                                        <p:cTn id="33" dur="500"/>
                                        <p:tgtEl>
                                          <p:spTgt spid="969781"/>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55" presetClass="entr" presetSubtype="0" fill="hold" grpId="0" nodeType="clickEffect">
                                  <p:stCondLst>
                                    <p:cond delay="0"/>
                                  </p:stCondLst>
                                  <p:childTnLst>
                                    <p:set>
                                      <p:cBhvr>
                                        <p:cTn id="37" dur="1" fill="hold">
                                          <p:stCondLst>
                                            <p:cond delay="0"/>
                                          </p:stCondLst>
                                        </p:cTn>
                                        <p:tgtEl>
                                          <p:spTgt spid="969778"/>
                                        </p:tgtEl>
                                        <p:attrNameLst>
                                          <p:attrName>style.visibility</p:attrName>
                                        </p:attrNameLst>
                                      </p:cBhvr>
                                      <p:to>
                                        <p:strVal val="visible"/>
                                      </p:to>
                                    </p:set>
                                    <p:anim calcmode="lin" valueType="num">
                                      <p:cBhvr>
                                        <p:cTn id="38" dur="500" fill="hold"/>
                                        <p:tgtEl>
                                          <p:spTgt spid="969778"/>
                                        </p:tgtEl>
                                        <p:attrNameLst>
                                          <p:attrName>ppt_w</p:attrName>
                                        </p:attrNameLst>
                                      </p:cBhvr>
                                      <p:tavLst>
                                        <p:tav tm="0">
                                          <p:val>
                                            <p:strVal val="#ppt_w*0.70"/>
                                          </p:val>
                                        </p:tav>
                                        <p:tav tm="100000">
                                          <p:val>
                                            <p:strVal val="#ppt_w"/>
                                          </p:val>
                                        </p:tav>
                                      </p:tavLst>
                                    </p:anim>
                                    <p:anim calcmode="lin" valueType="num">
                                      <p:cBhvr>
                                        <p:cTn id="39" dur="500" fill="hold"/>
                                        <p:tgtEl>
                                          <p:spTgt spid="969778"/>
                                        </p:tgtEl>
                                        <p:attrNameLst>
                                          <p:attrName>ppt_h</p:attrName>
                                        </p:attrNameLst>
                                      </p:cBhvr>
                                      <p:tavLst>
                                        <p:tav tm="0">
                                          <p:val>
                                            <p:strVal val="#ppt_h"/>
                                          </p:val>
                                        </p:tav>
                                        <p:tav tm="100000">
                                          <p:val>
                                            <p:strVal val="#ppt_h"/>
                                          </p:val>
                                        </p:tav>
                                      </p:tavLst>
                                    </p:anim>
                                    <p:animEffect transition="in" filter="fade">
                                      <p:cBhvr>
                                        <p:cTn id="40" dur="500"/>
                                        <p:tgtEl>
                                          <p:spTgt spid="969778"/>
                                        </p:tgtEl>
                                      </p:cBhvr>
                                    </p:animEffect>
                                  </p:childTnLst>
                                </p:cTn>
                              </p:par>
                              <p:par>
                                <p:cTn id="41" presetID="55" presetClass="entr" presetSubtype="0" fill="hold" grpId="0" nodeType="withEffect">
                                  <p:stCondLst>
                                    <p:cond delay="0"/>
                                  </p:stCondLst>
                                  <p:childTnLst>
                                    <p:set>
                                      <p:cBhvr>
                                        <p:cTn id="42" dur="1" fill="hold">
                                          <p:stCondLst>
                                            <p:cond delay="0"/>
                                          </p:stCondLst>
                                        </p:cTn>
                                        <p:tgtEl>
                                          <p:spTgt spid="969777"/>
                                        </p:tgtEl>
                                        <p:attrNameLst>
                                          <p:attrName>style.visibility</p:attrName>
                                        </p:attrNameLst>
                                      </p:cBhvr>
                                      <p:to>
                                        <p:strVal val="visible"/>
                                      </p:to>
                                    </p:set>
                                    <p:anim calcmode="lin" valueType="num">
                                      <p:cBhvr>
                                        <p:cTn id="43" dur="500" fill="hold"/>
                                        <p:tgtEl>
                                          <p:spTgt spid="969777"/>
                                        </p:tgtEl>
                                        <p:attrNameLst>
                                          <p:attrName>ppt_w</p:attrName>
                                        </p:attrNameLst>
                                      </p:cBhvr>
                                      <p:tavLst>
                                        <p:tav tm="0">
                                          <p:val>
                                            <p:strVal val="#ppt_w*0.70"/>
                                          </p:val>
                                        </p:tav>
                                        <p:tav tm="100000">
                                          <p:val>
                                            <p:strVal val="#ppt_w"/>
                                          </p:val>
                                        </p:tav>
                                      </p:tavLst>
                                    </p:anim>
                                    <p:anim calcmode="lin" valueType="num">
                                      <p:cBhvr>
                                        <p:cTn id="44" dur="500" fill="hold"/>
                                        <p:tgtEl>
                                          <p:spTgt spid="969777"/>
                                        </p:tgtEl>
                                        <p:attrNameLst>
                                          <p:attrName>ppt_h</p:attrName>
                                        </p:attrNameLst>
                                      </p:cBhvr>
                                      <p:tavLst>
                                        <p:tav tm="0">
                                          <p:val>
                                            <p:strVal val="#ppt_h"/>
                                          </p:val>
                                        </p:tav>
                                        <p:tav tm="100000">
                                          <p:val>
                                            <p:strVal val="#ppt_h"/>
                                          </p:val>
                                        </p:tav>
                                      </p:tavLst>
                                    </p:anim>
                                    <p:animEffect transition="in" filter="fade">
                                      <p:cBhvr>
                                        <p:cTn id="45" dur="500"/>
                                        <p:tgtEl>
                                          <p:spTgt spid="969777"/>
                                        </p:tgtEl>
                                      </p:cBhvr>
                                    </p:animEffect>
                                  </p:childTnLst>
                                </p:cTn>
                              </p:par>
                              <p:par>
                                <p:cTn id="46" presetID="9" presetClass="entr" presetSubtype="0" fill="hold" grpId="0" nodeType="withEffect">
                                  <p:stCondLst>
                                    <p:cond delay="0"/>
                                  </p:stCondLst>
                                  <p:childTnLst>
                                    <p:set>
                                      <p:cBhvr>
                                        <p:cTn id="47" dur="1" fill="hold">
                                          <p:stCondLst>
                                            <p:cond delay="0"/>
                                          </p:stCondLst>
                                        </p:cTn>
                                        <p:tgtEl>
                                          <p:spTgt spid="969780"/>
                                        </p:tgtEl>
                                        <p:attrNameLst>
                                          <p:attrName>style.visibility</p:attrName>
                                        </p:attrNameLst>
                                      </p:cBhvr>
                                      <p:to>
                                        <p:strVal val="visible"/>
                                      </p:to>
                                    </p:set>
                                    <p:animEffect transition="in" filter="dissolve">
                                      <p:cBhvr>
                                        <p:cTn id="48" dur="500"/>
                                        <p:tgtEl>
                                          <p:spTgt spid="969780"/>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xit" presetSubtype="0" fill="hold" grpId="1" nodeType="clickEffect">
                                  <p:stCondLst>
                                    <p:cond delay="0"/>
                                  </p:stCondLst>
                                  <p:childTnLst>
                                    <p:set>
                                      <p:cBhvr>
                                        <p:cTn id="52" dur="1" fill="hold">
                                          <p:stCondLst>
                                            <p:cond delay="0"/>
                                          </p:stCondLst>
                                        </p:cTn>
                                        <p:tgtEl>
                                          <p:spTgt spid="969774"/>
                                        </p:tgtEl>
                                        <p:attrNameLst>
                                          <p:attrName>style.visibility</p:attrName>
                                        </p:attrNameLst>
                                      </p:cBhvr>
                                      <p:to>
                                        <p:strVal val="hidden"/>
                                      </p:to>
                                    </p:set>
                                  </p:childTnLst>
                                </p:cTn>
                              </p:par>
                              <p:par>
                                <p:cTn id="53" presetID="9" presetClass="entr" presetSubtype="0" fill="hold" grpId="0" nodeType="withEffect">
                                  <p:stCondLst>
                                    <p:cond delay="0"/>
                                  </p:stCondLst>
                                  <p:childTnLst>
                                    <p:set>
                                      <p:cBhvr>
                                        <p:cTn id="54" dur="1" fill="hold">
                                          <p:stCondLst>
                                            <p:cond delay="0"/>
                                          </p:stCondLst>
                                        </p:cTn>
                                        <p:tgtEl>
                                          <p:spTgt spid="969782"/>
                                        </p:tgtEl>
                                        <p:attrNameLst>
                                          <p:attrName>style.visibility</p:attrName>
                                        </p:attrNameLst>
                                      </p:cBhvr>
                                      <p:to>
                                        <p:strVal val="visible"/>
                                      </p:to>
                                    </p:set>
                                    <p:animEffect transition="in" filter="dissolve">
                                      <p:cBhvr>
                                        <p:cTn id="55" dur="500"/>
                                        <p:tgtEl>
                                          <p:spTgt spid="9697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9770" grpId="0"/>
      <p:bldP spid="969772" grpId="0"/>
      <p:bldP spid="969774" grpId="0" animBg="1"/>
      <p:bldP spid="969774" grpId="1" animBg="1"/>
      <p:bldP spid="969775" grpId="0" animBg="1"/>
      <p:bldP spid="969776" grpId="0" animBg="1"/>
      <p:bldP spid="969777" grpId="0" animBg="1"/>
      <p:bldP spid="969778" grpId="0" animBg="1"/>
      <p:bldP spid="969779" grpId="0" animBg="1"/>
      <p:bldP spid="969780" grpId="0"/>
      <p:bldP spid="969781" grpId="0"/>
      <p:bldP spid="969782"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7300" name="Rectangle 3"/>
          <p:cNvSpPr>
            <a:spLocks noGrp="1" noChangeArrowheads="1"/>
          </p:cNvSpPr>
          <p:nvPr>
            <p:ph type="title"/>
          </p:nvPr>
        </p:nvSpPr>
        <p:spPr>
          <a:xfrm>
            <a:off x="228600" y="122237"/>
            <a:ext cx="8534400" cy="944563"/>
          </a:xfrm>
        </p:spPr>
        <p:txBody>
          <a:bodyPr/>
          <a:lstStyle/>
          <a:p>
            <a:r>
              <a:rPr lang="en-US" altLang="en-US"/>
              <a:t>Ví dụ</a:t>
            </a:r>
            <a:r>
              <a:rPr lang="en-US" altLang="en-US">
                <a:sym typeface="Symbol" panose="05050102010706020507" pitchFamily="18" charset="2"/>
              </a:rPr>
              <a:t>Trường hợp 2</a:t>
            </a:r>
          </a:p>
        </p:txBody>
      </p:sp>
      <p:sp>
        <p:nvSpPr>
          <p:cNvPr id="567299" name="Rectangle 2"/>
          <p:cNvSpPr>
            <a:spLocks noGrp="1" noChangeArrowheads="1"/>
          </p:cNvSpPr>
          <p:nvPr>
            <p:ph idx="1"/>
          </p:nvPr>
        </p:nvSpPr>
        <p:spPr>
          <a:xfrm>
            <a:off x="228600" y="1143001"/>
            <a:ext cx="8534400" cy="4191000"/>
          </a:xfrm>
          <a:ln>
            <a:solidFill>
              <a:srgbClr val="000066"/>
            </a:solidFill>
            <a:miter lim="800000"/>
            <a:headEnd/>
            <a:tailEnd/>
          </a:ln>
        </p:spPr>
        <p:txBody>
          <a:bodyPr>
            <a:normAutofit/>
          </a:bodyPr>
          <a:lstStyle/>
          <a:p>
            <a:pPr marL="0" indent="0">
              <a:buNone/>
            </a:pPr>
            <a:r>
              <a:rPr lang="en-US" altLang="en-US" dirty="0">
                <a:latin typeface="Consolas" panose="020B0609020204030204" pitchFamily="49" charset="0"/>
              </a:rPr>
              <a:t>#include &lt;</a:t>
            </a:r>
            <a:r>
              <a:rPr lang="en-US" altLang="en-US" dirty="0" err="1">
                <a:latin typeface="Consolas" panose="020B0609020204030204" pitchFamily="49" charset="0"/>
              </a:rPr>
              <a:t>stdio.h</a:t>
            </a:r>
            <a:r>
              <a:rPr lang="en-US" altLang="en-US" dirty="0">
                <a:latin typeface="Consolas" panose="020B0609020204030204" pitchFamily="49" charset="0"/>
              </a:rPr>
              <a:t>&gt;</a:t>
            </a:r>
          </a:p>
          <a:p>
            <a:pPr marL="0" indent="0">
              <a:buNone/>
            </a:pPr>
            <a:r>
              <a:rPr lang="vi-VN" altLang="en-US" dirty="0" err="1">
                <a:latin typeface="Consolas" panose="020B0609020204030204" pitchFamily="49" charset="0"/>
              </a:rPr>
              <a:t>int</a:t>
            </a:r>
            <a:r>
              <a:rPr lang="en-US" altLang="en-US" dirty="0">
                <a:latin typeface="Consolas" panose="020B0609020204030204" pitchFamily="49" charset="0"/>
              </a:rPr>
              <a:t> main(){</a:t>
            </a:r>
          </a:p>
          <a:p>
            <a:pPr marL="0" indent="0">
              <a:buNone/>
            </a:pPr>
            <a:r>
              <a:rPr lang="vi-VN" altLang="en-US" dirty="0">
                <a:latin typeface="Consolas" panose="020B0609020204030204" pitchFamily="49" charset="0"/>
              </a:rPr>
              <a:t>    </a:t>
            </a:r>
            <a:r>
              <a:rPr lang="en-US" altLang="en-US" dirty="0">
                <a:latin typeface="Consolas" panose="020B0609020204030204" pitchFamily="49" charset="0"/>
              </a:rPr>
              <a:t>int N=5, M=10;</a:t>
            </a:r>
          </a:p>
          <a:p>
            <a:pPr marL="0" indent="0">
              <a:buNone/>
            </a:pPr>
            <a:r>
              <a:rPr lang="vi-VN" altLang="en-US" dirty="0">
                <a:latin typeface="Consolas" panose="020B0609020204030204" pitchFamily="49" charset="0"/>
              </a:rPr>
              <a:t>    </a:t>
            </a:r>
            <a:r>
              <a:rPr lang="en-US" altLang="en-US" dirty="0">
                <a:latin typeface="Consolas" panose="020B0609020204030204" pitchFamily="49" charset="0"/>
              </a:rPr>
              <a:t>int *p1 = &amp;N; </a:t>
            </a:r>
          </a:p>
          <a:p>
            <a:pPr marL="0" indent="0">
              <a:buNone/>
            </a:pPr>
            <a:r>
              <a:rPr lang="vi-VN" altLang="en-US" dirty="0">
                <a:latin typeface="Consolas" panose="020B0609020204030204" pitchFamily="49" charset="0"/>
              </a:rPr>
              <a:t>    </a:t>
            </a:r>
            <a:r>
              <a:rPr lang="en-US" altLang="en-US" dirty="0">
                <a:latin typeface="Consolas" panose="020B0609020204030204" pitchFamily="49" charset="0"/>
              </a:rPr>
              <a:t>int *p2 = &amp;M;</a:t>
            </a:r>
          </a:p>
          <a:p>
            <a:pPr marL="0" indent="0">
              <a:buNone/>
            </a:pPr>
            <a:r>
              <a:rPr lang="vi-VN" altLang="en-US" dirty="0">
                <a:latin typeface="Consolas" panose="020B0609020204030204" pitchFamily="49" charset="0"/>
              </a:rPr>
              <a:t>    </a:t>
            </a:r>
            <a:r>
              <a:rPr lang="en-US" altLang="en-US" dirty="0">
                <a:latin typeface="Consolas" panose="020B0609020204030204" pitchFamily="49" charset="0"/>
              </a:rPr>
              <a:t>p1 = p2;</a:t>
            </a:r>
          </a:p>
          <a:p>
            <a:pPr marL="0" indent="0">
              <a:buNone/>
            </a:pPr>
            <a:r>
              <a:rPr lang="vi-VN" altLang="en-US" dirty="0">
                <a:latin typeface="Consolas" panose="020B0609020204030204" pitchFamily="49" charset="0"/>
              </a:rPr>
              <a:t>    </a:t>
            </a:r>
            <a:r>
              <a:rPr lang="en-US" altLang="en-US" dirty="0" err="1">
                <a:latin typeface="Consolas" panose="020B0609020204030204" pitchFamily="49" charset="0"/>
              </a:rPr>
              <a:t>printf</a:t>
            </a:r>
            <a:r>
              <a:rPr lang="en-US" altLang="en-US" dirty="0">
                <a:latin typeface="Consolas" panose="020B0609020204030204" pitchFamily="49" charset="0"/>
              </a:rPr>
              <a:t>("%d %d",*p1,*p2);</a:t>
            </a:r>
          </a:p>
          <a:p>
            <a:pPr marL="0" indent="0">
              <a:buNone/>
            </a:pPr>
            <a:r>
              <a:rPr lang="en-US" altLang="en-US" dirty="0">
                <a:latin typeface="Consolas" panose="020B0609020204030204" pitchFamily="49" charset="0"/>
              </a:rPr>
              <a:t>}</a:t>
            </a:r>
          </a:p>
        </p:txBody>
      </p:sp>
      <p:graphicFrame>
        <p:nvGraphicFramePr>
          <p:cNvPr id="970760" name="Group 8"/>
          <p:cNvGraphicFramePr>
            <a:graphicFrameLocks noGrp="1"/>
          </p:cNvGraphicFramePr>
          <p:nvPr>
            <p:extLst>
              <p:ext uri="{D42A27DB-BD31-4B8C-83A1-F6EECF244321}">
                <p14:modId xmlns:p14="http://schemas.microsoft.com/office/powerpoint/2010/main" val="2380496344"/>
              </p:ext>
            </p:extLst>
          </p:nvPr>
        </p:nvGraphicFramePr>
        <p:xfrm>
          <a:off x="6457950" y="638967"/>
          <a:ext cx="1676400" cy="5580066"/>
        </p:xfrm>
        <a:graphic>
          <a:graphicData uri="http://schemas.openxmlformats.org/drawingml/2006/table">
            <a:tbl>
              <a:tblPr/>
              <a:tblGrid>
                <a:gridCol w="1676400">
                  <a:extLst>
                    <a:ext uri="{9D8B030D-6E8A-4147-A177-3AD203B41FA5}">
                      <a16:colId xmlns:a16="http://schemas.microsoft.com/office/drawing/2014/main" val="20000"/>
                    </a:ext>
                  </a:extLst>
                </a:gridCol>
              </a:tblGrid>
              <a:tr h="304800">
                <a:tc>
                  <a:txBody>
                    <a:bodyPr/>
                    <a:lstStyle>
                      <a:lvl1pPr>
                        <a:spcBef>
                          <a:spcPct val="20000"/>
                        </a:spcBef>
                        <a:defRPr sz="2800">
                          <a:solidFill>
                            <a:srgbClr val="0033CC"/>
                          </a:solidFill>
                          <a:latin typeface="Arial" panose="020B0604020202020204" pitchFamily="34" charset="0"/>
                        </a:defRPr>
                      </a:lvl1pPr>
                      <a:lvl2pPr>
                        <a:spcBef>
                          <a:spcPct val="20000"/>
                        </a:spcBef>
                        <a:defRPr sz="2400">
                          <a:solidFill>
                            <a:srgbClr val="0033CC"/>
                          </a:solidFill>
                          <a:latin typeface="Arial" panose="020B0604020202020204" pitchFamily="34" charset="0"/>
                        </a:defRPr>
                      </a:lvl2pPr>
                      <a:lvl3pPr>
                        <a:spcBef>
                          <a:spcPct val="20000"/>
                        </a:spcBef>
                        <a:defRPr sz="2000">
                          <a:solidFill>
                            <a:srgbClr val="0033CC"/>
                          </a:solidFill>
                          <a:latin typeface="Arial" panose="020B0604020202020204" pitchFamily="34" charset="0"/>
                        </a:defRPr>
                      </a:lvl3pPr>
                      <a:lvl4pPr>
                        <a:spcBef>
                          <a:spcPct val="20000"/>
                        </a:spcBef>
                        <a:defRPr>
                          <a:solidFill>
                            <a:srgbClr val="0033CC"/>
                          </a:solidFill>
                          <a:latin typeface="Arial" panose="020B0604020202020204" pitchFamily="34" charset="0"/>
                        </a:defRPr>
                      </a:lvl4pPr>
                      <a:lvl5pPr>
                        <a:spcBef>
                          <a:spcPct val="20000"/>
                        </a:spcBef>
                        <a:defRPr>
                          <a:solidFill>
                            <a:srgbClr val="0033CC"/>
                          </a:solidFill>
                          <a:latin typeface="Arial" panose="020B0604020202020204" pitchFamily="34" charset="0"/>
                        </a:defRPr>
                      </a:lvl5pPr>
                      <a:lvl6pPr fontAlgn="base">
                        <a:spcBef>
                          <a:spcPct val="20000"/>
                        </a:spcBef>
                        <a:spcAft>
                          <a:spcPct val="0"/>
                        </a:spcAft>
                        <a:defRPr>
                          <a:solidFill>
                            <a:srgbClr val="0033CC"/>
                          </a:solidFill>
                          <a:latin typeface="Arial" panose="020B0604020202020204" pitchFamily="34" charset="0"/>
                        </a:defRPr>
                      </a:lvl6pPr>
                      <a:lvl7pPr fontAlgn="base">
                        <a:spcBef>
                          <a:spcPct val="20000"/>
                        </a:spcBef>
                        <a:spcAft>
                          <a:spcPct val="0"/>
                        </a:spcAft>
                        <a:defRPr>
                          <a:solidFill>
                            <a:srgbClr val="0033CC"/>
                          </a:solidFill>
                          <a:latin typeface="Arial" panose="020B0604020202020204" pitchFamily="34" charset="0"/>
                        </a:defRPr>
                      </a:lvl7pPr>
                      <a:lvl8pPr fontAlgn="base">
                        <a:spcBef>
                          <a:spcPct val="20000"/>
                        </a:spcBef>
                        <a:spcAft>
                          <a:spcPct val="0"/>
                        </a:spcAft>
                        <a:defRPr>
                          <a:solidFill>
                            <a:srgbClr val="0033CC"/>
                          </a:solidFill>
                          <a:latin typeface="Arial" panose="020B0604020202020204" pitchFamily="34" charset="0"/>
                        </a:defRPr>
                      </a:lvl8pPr>
                      <a:lvl9pPr fontAlgn="base">
                        <a:spcBef>
                          <a:spcPct val="20000"/>
                        </a:spcBef>
                        <a:spcAft>
                          <a:spcPct val="0"/>
                        </a:spcAft>
                        <a:defRPr>
                          <a:solidFill>
                            <a:srgbClr val="0033CC"/>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fr-FR" altLang="en-US" sz="2000" b="0" i="0" u="none" strike="noStrike" cap="none" normalizeH="0" baseline="0">
                        <a:ln>
                          <a:noFill/>
                        </a:ln>
                        <a:solidFill>
                          <a:srgbClr val="0033CC"/>
                        </a:solidFill>
                        <a:effectLst/>
                        <a:latin typeface="Arial" panose="020B0604020202020204" pitchFamily="34" charset="0"/>
                      </a:endParaRPr>
                    </a:p>
                  </a:txBody>
                  <a:tcPr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62000">
                <a:tc>
                  <a:txBody>
                    <a:bodyPr/>
                    <a:lstStyle>
                      <a:lvl1pPr>
                        <a:spcBef>
                          <a:spcPct val="20000"/>
                        </a:spcBef>
                        <a:defRPr sz="2800">
                          <a:solidFill>
                            <a:srgbClr val="0033CC"/>
                          </a:solidFill>
                          <a:latin typeface="Arial" panose="020B0604020202020204" pitchFamily="34" charset="0"/>
                        </a:defRPr>
                      </a:lvl1pPr>
                      <a:lvl2pPr>
                        <a:spcBef>
                          <a:spcPct val="20000"/>
                        </a:spcBef>
                        <a:defRPr sz="2400">
                          <a:solidFill>
                            <a:srgbClr val="0033CC"/>
                          </a:solidFill>
                          <a:latin typeface="Arial" panose="020B0604020202020204" pitchFamily="34" charset="0"/>
                        </a:defRPr>
                      </a:lvl2pPr>
                      <a:lvl3pPr>
                        <a:spcBef>
                          <a:spcPct val="20000"/>
                        </a:spcBef>
                        <a:defRPr sz="2000">
                          <a:solidFill>
                            <a:srgbClr val="0033CC"/>
                          </a:solidFill>
                          <a:latin typeface="Arial" panose="020B0604020202020204" pitchFamily="34" charset="0"/>
                        </a:defRPr>
                      </a:lvl3pPr>
                      <a:lvl4pPr>
                        <a:spcBef>
                          <a:spcPct val="20000"/>
                        </a:spcBef>
                        <a:defRPr>
                          <a:solidFill>
                            <a:srgbClr val="0033CC"/>
                          </a:solidFill>
                          <a:latin typeface="Arial" panose="020B0604020202020204" pitchFamily="34" charset="0"/>
                        </a:defRPr>
                      </a:lvl4pPr>
                      <a:lvl5pPr>
                        <a:spcBef>
                          <a:spcPct val="20000"/>
                        </a:spcBef>
                        <a:defRPr>
                          <a:solidFill>
                            <a:srgbClr val="0033CC"/>
                          </a:solidFill>
                          <a:latin typeface="Arial" panose="020B0604020202020204" pitchFamily="34" charset="0"/>
                        </a:defRPr>
                      </a:lvl5pPr>
                      <a:lvl6pPr fontAlgn="base">
                        <a:spcBef>
                          <a:spcPct val="20000"/>
                        </a:spcBef>
                        <a:spcAft>
                          <a:spcPct val="0"/>
                        </a:spcAft>
                        <a:defRPr>
                          <a:solidFill>
                            <a:srgbClr val="0033CC"/>
                          </a:solidFill>
                          <a:latin typeface="Arial" panose="020B0604020202020204" pitchFamily="34" charset="0"/>
                        </a:defRPr>
                      </a:lvl6pPr>
                      <a:lvl7pPr fontAlgn="base">
                        <a:spcBef>
                          <a:spcPct val="20000"/>
                        </a:spcBef>
                        <a:spcAft>
                          <a:spcPct val="0"/>
                        </a:spcAft>
                        <a:defRPr>
                          <a:solidFill>
                            <a:srgbClr val="0033CC"/>
                          </a:solidFill>
                          <a:latin typeface="Arial" panose="020B0604020202020204" pitchFamily="34" charset="0"/>
                        </a:defRPr>
                      </a:lvl7pPr>
                      <a:lvl8pPr fontAlgn="base">
                        <a:spcBef>
                          <a:spcPct val="20000"/>
                        </a:spcBef>
                        <a:spcAft>
                          <a:spcPct val="0"/>
                        </a:spcAft>
                        <a:defRPr>
                          <a:solidFill>
                            <a:srgbClr val="0033CC"/>
                          </a:solidFill>
                          <a:latin typeface="Arial" panose="020B0604020202020204" pitchFamily="34" charset="0"/>
                        </a:defRPr>
                      </a:lvl8pPr>
                      <a:lvl9pPr fontAlgn="base">
                        <a:spcBef>
                          <a:spcPct val="20000"/>
                        </a:spcBef>
                        <a:spcAft>
                          <a:spcPct val="0"/>
                        </a:spcAft>
                        <a:defRPr>
                          <a:solidFill>
                            <a:srgbClr val="0033CC"/>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fr-FR" altLang="en-US" sz="2000" b="0" i="0" u="none" strike="noStrike" cap="none" normalizeH="0" baseline="0">
                        <a:ln>
                          <a:noFill/>
                        </a:ln>
                        <a:solidFill>
                          <a:srgbClr val="0033CC"/>
                        </a:solidFill>
                        <a:effectLst/>
                        <a:latin typeface="Arial" panose="020B0604020202020204" pitchFamily="34" charset="0"/>
                      </a:endParaRPr>
                    </a:p>
                  </a:txBody>
                  <a:tcPr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33400">
                <a:tc>
                  <a:txBody>
                    <a:bodyPr/>
                    <a:lstStyle>
                      <a:lvl1pPr>
                        <a:spcBef>
                          <a:spcPct val="20000"/>
                        </a:spcBef>
                        <a:defRPr sz="2800">
                          <a:solidFill>
                            <a:srgbClr val="0033CC"/>
                          </a:solidFill>
                          <a:latin typeface="Arial" panose="020B0604020202020204" pitchFamily="34" charset="0"/>
                        </a:defRPr>
                      </a:lvl1pPr>
                      <a:lvl2pPr>
                        <a:spcBef>
                          <a:spcPct val="20000"/>
                        </a:spcBef>
                        <a:defRPr sz="2400">
                          <a:solidFill>
                            <a:srgbClr val="0033CC"/>
                          </a:solidFill>
                          <a:latin typeface="Arial" panose="020B0604020202020204" pitchFamily="34" charset="0"/>
                        </a:defRPr>
                      </a:lvl2pPr>
                      <a:lvl3pPr>
                        <a:spcBef>
                          <a:spcPct val="20000"/>
                        </a:spcBef>
                        <a:defRPr sz="2000">
                          <a:solidFill>
                            <a:srgbClr val="0033CC"/>
                          </a:solidFill>
                          <a:latin typeface="Arial" panose="020B0604020202020204" pitchFamily="34" charset="0"/>
                        </a:defRPr>
                      </a:lvl3pPr>
                      <a:lvl4pPr>
                        <a:spcBef>
                          <a:spcPct val="20000"/>
                        </a:spcBef>
                        <a:defRPr>
                          <a:solidFill>
                            <a:srgbClr val="0033CC"/>
                          </a:solidFill>
                          <a:latin typeface="Arial" panose="020B0604020202020204" pitchFamily="34" charset="0"/>
                        </a:defRPr>
                      </a:lvl4pPr>
                      <a:lvl5pPr>
                        <a:spcBef>
                          <a:spcPct val="20000"/>
                        </a:spcBef>
                        <a:defRPr>
                          <a:solidFill>
                            <a:srgbClr val="0033CC"/>
                          </a:solidFill>
                          <a:latin typeface="Arial" panose="020B0604020202020204" pitchFamily="34" charset="0"/>
                        </a:defRPr>
                      </a:lvl5pPr>
                      <a:lvl6pPr fontAlgn="base">
                        <a:spcBef>
                          <a:spcPct val="20000"/>
                        </a:spcBef>
                        <a:spcAft>
                          <a:spcPct val="0"/>
                        </a:spcAft>
                        <a:defRPr>
                          <a:solidFill>
                            <a:srgbClr val="0033CC"/>
                          </a:solidFill>
                          <a:latin typeface="Arial" panose="020B0604020202020204" pitchFamily="34" charset="0"/>
                        </a:defRPr>
                      </a:lvl6pPr>
                      <a:lvl7pPr fontAlgn="base">
                        <a:spcBef>
                          <a:spcPct val="20000"/>
                        </a:spcBef>
                        <a:spcAft>
                          <a:spcPct val="0"/>
                        </a:spcAft>
                        <a:defRPr>
                          <a:solidFill>
                            <a:srgbClr val="0033CC"/>
                          </a:solidFill>
                          <a:latin typeface="Arial" panose="020B0604020202020204" pitchFamily="34" charset="0"/>
                        </a:defRPr>
                      </a:lvl7pPr>
                      <a:lvl8pPr fontAlgn="base">
                        <a:spcBef>
                          <a:spcPct val="20000"/>
                        </a:spcBef>
                        <a:spcAft>
                          <a:spcPct val="0"/>
                        </a:spcAft>
                        <a:defRPr>
                          <a:solidFill>
                            <a:srgbClr val="0033CC"/>
                          </a:solidFill>
                          <a:latin typeface="Arial" panose="020B0604020202020204" pitchFamily="34" charset="0"/>
                        </a:defRPr>
                      </a:lvl8pPr>
                      <a:lvl9pPr fontAlgn="base">
                        <a:spcBef>
                          <a:spcPct val="20000"/>
                        </a:spcBef>
                        <a:spcAft>
                          <a:spcPct val="0"/>
                        </a:spcAft>
                        <a:defRPr>
                          <a:solidFill>
                            <a:srgbClr val="0033CC"/>
                          </a:solidFill>
                          <a:latin typeface="Arial" panose="020B0604020202020204" pitchFamily="34" charset="0"/>
                        </a:defRPr>
                      </a:lvl9pPr>
                    </a:lstStyle>
                    <a:p>
                      <a:pPr marL="0" marR="0" lvl="0" indent="0" algn="ctr" defTabSz="914400" rtl="0" eaLnBrk="1" fontAlgn="base" latinLnBrk="0" hangingPunct="1">
                        <a:lnSpc>
                          <a:spcPct val="120000"/>
                        </a:lnSpc>
                        <a:spcBef>
                          <a:spcPct val="50000"/>
                        </a:spcBef>
                        <a:spcAft>
                          <a:spcPct val="0"/>
                        </a:spcAft>
                        <a:buClrTx/>
                        <a:buSzTx/>
                        <a:buFontTx/>
                        <a:buNone/>
                        <a:tabLst/>
                      </a:pPr>
                      <a:endParaRPr kumimoji="0" lang="fr-FR" altLang="en-US" sz="2800" b="0" i="0" u="none" strike="noStrike" cap="none" normalizeH="0" baseline="0">
                        <a:ln>
                          <a:noFill/>
                        </a:ln>
                        <a:solidFill>
                          <a:srgbClr val="0033CC"/>
                        </a:solidFill>
                        <a:effectLst/>
                        <a:latin typeface="Arial" panose="020B0604020202020204" pitchFamily="34" charset="0"/>
                      </a:endParaRPr>
                    </a:p>
                  </a:txBody>
                  <a:tcPr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33400">
                <a:tc>
                  <a:txBody>
                    <a:bodyPr/>
                    <a:lstStyle>
                      <a:lvl1pPr>
                        <a:spcBef>
                          <a:spcPct val="20000"/>
                        </a:spcBef>
                        <a:defRPr sz="2800">
                          <a:solidFill>
                            <a:srgbClr val="0033CC"/>
                          </a:solidFill>
                          <a:latin typeface="Arial" panose="020B0604020202020204" pitchFamily="34" charset="0"/>
                        </a:defRPr>
                      </a:lvl1pPr>
                      <a:lvl2pPr>
                        <a:spcBef>
                          <a:spcPct val="20000"/>
                        </a:spcBef>
                        <a:defRPr sz="2400">
                          <a:solidFill>
                            <a:srgbClr val="0033CC"/>
                          </a:solidFill>
                          <a:latin typeface="Arial" panose="020B0604020202020204" pitchFamily="34" charset="0"/>
                        </a:defRPr>
                      </a:lvl2pPr>
                      <a:lvl3pPr>
                        <a:spcBef>
                          <a:spcPct val="20000"/>
                        </a:spcBef>
                        <a:defRPr sz="2000">
                          <a:solidFill>
                            <a:srgbClr val="0033CC"/>
                          </a:solidFill>
                          <a:latin typeface="Arial" panose="020B0604020202020204" pitchFamily="34" charset="0"/>
                        </a:defRPr>
                      </a:lvl3pPr>
                      <a:lvl4pPr>
                        <a:spcBef>
                          <a:spcPct val="20000"/>
                        </a:spcBef>
                        <a:defRPr>
                          <a:solidFill>
                            <a:srgbClr val="0033CC"/>
                          </a:solidFill>
                          <a:latin typeface="Arial" panose="020B0604020202020204" pitchFamily="34" charset="0"/>
                        </a:defRPr>
                      </a:lvl4pPr>
                      <a:lvl5pPr>
                        <a:spcBef>
                          <a:spcPct val="20000"/>
                        </a:spcBef>
                        <a:defRPr>
                          <a:solidFill>
                            <a:srgbClr val="0033CC"/>
                          </a:solidFill>
                          <a:latin typeface="Arial" panose="020B0604020202020204" pitchFamily="34" charset="0"/>
                        </a:defRPr>
                      </a:lvl5pPr>
                      <a:lvl6pPr fontAlgn="base">
                        <a:spcBef>
                          <a:spcPct val="20000"/>
                        </a:spcBef>
                        <a:spcAft>
                          <a:spcPct val="0"/>
                        </a:spcAft>
                        <a:defRPr>
                          <a:solidFill>
                            <a:srgbClr val="0033CC"/>
                          </a:solidFill>
                          <a:latin typeface="Arial" panose="020B0604020202020204" pitchFamily="34" charset="0"/>
                        </a:defRPr>
                      </a:lvl6pPr>
                      <a:lvl7pPr fontAlgn="base">
                        <a:spcBef>
                          <a:spcPct val="20000"/>
                        </a:spcBef>
                        <a:spcAft>
                          <a:spcPct val="0"/>
                        </a:spcAft>
                        <a:defRPr>
                          <a:solidFill>
                            <a:srgbClr val="0033CC"/>
                          </a:solidFill>
                          <a:latin typeface="Arial" panose="020B0604020202020204" pitchFamily="34" charset="0"/>
                        </a:defRPr>
                      </a:lvl7pPr>
                      <a:lvl8pPr fontAlgn="base">
                        <a:spcBef>
                          <a:spcPct val="20000"/>
                        </a:spcBef>
                        <a:spcAft>
                          <a:spcPct val="0"/>
                        </a:spcAft>
                        <a:defRPr>
                          <a:solidFill>
                            <a:srgbClr val="0033CC"/>
                          </a:solidFill>
                          <a:latin typeface="Arial" panose="020B0604020202020204" pitchFamily="34" charset="0"/>
                        </a:defRPr>
                      </a:lvl8pPr>
                      <a:lvl9pPr fontAlgn="base">
                        <a:spcBef>
                          <a:spcPct val="20000"/>
                        </a:spcBef>
                        <a:spcAft>
                          <a:spcPct val="0"/>
                        </a:spcAft>
                        <a:defRPr>
                          <a:solidFill>
                            <a:srgbClr val="0033CC"/>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fr-FR" altLang="en-US" sz="2800" b="0" i="0" u="none" strike="noStrike" cap="none" normalizeH="0" baseline="0">
                        <a:ln>
                          <a:noFill/>
                        </a:ln>
                        <a:solidFill>
                          <a:srgbClr val="0033CC"/>
                        </a:solidFill>
                        <a:effectLst/>
                        <a:latin typeface="Arial" panose="020B0604020202020204" pitchFamily="34" charset="0"/>
                      </a:endParaRPr>
                    </a:p>
                  </a:txBody>
                  <a:tcPr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14313">
                <a:tc>
                  <a:txBody>
                    <a:bodyPr/>
                    <a:lstStyle>
                      <a:lvl1pPr>
                        <a:spcBef>
                          <a:spcPct val="20000"/>
                        </a:spcBef>
                        <a:defRPr sz="2800">
                          <a:solidFill>
                            <a:srgbClr val="0033CC"/>
                          </a:solidFill>
                          <a:latin typeface="Arial" panose="020B0604020202020204" pitchFamily="34" charset="0"/>
                        </a:defRPr>
                      </a:lvl1pPr>
                      <a:lvl2pPr>
                        <a:spcBef>
                          <a:spcPct val="20000"/>
                        </a:spcBef>
                        <a:defRPr sz="2400">
                          <a:solidFill>
                            <a:srgbClr val="0033CC"/>
                          </a:solidFill>
                          <a:latin typeface="Arial" panose="020B0604020202020204" pitchFamily="34" charset="0"/>
                        </a:defRPr>
                      </a:lvl2pPr>
                      <a:lvl3pPr>
                        <a:spcBef>
                          <a:spcPct val="20000"/>
                        </a:spcBef>
                        <a:defRPr sz="2000">
                          <a:solidFill>
                            <a:srgbClr val="0033CC"/>
                          </a:solidFill>
                          <a:latin typeface="Arial" panose="020B0604020202020204" pitchFamily="34" charset="0"/>
                        </a:defRPr>
                      </a:lvl3pPr>
                      <a:lvl4pPr>
                        <a:spcBef>
                          <a:spcPct val="20000"/>
                        </a:spcBef>
                        <a:defRPr>
                          <a:solidFill>
                            <a:srgbClr val="0033CC"/>
                          </a:solidFill>
                          <a:latin typeface="Arial" panose="020B0604020202020204" pitchFamily="34" charset="0"/>
                        </a:defRPr>
                      </a:lvl4pPr>
                      <a:lvl5pPr>
                        <a:spcBef>
                          <a:spcPct val="20000"/>
                        </a:spcBef>
                        <a:defRPr>
                          <a:solidFill>
                            <a:srgbClr val="0033CC"/>
                          </a:solidFill>
                          <a:latin typeface="Arial" panose="020B0604020202020204" pitchFamily="34" charset="0"/>
                        </a:defRPr>
                      </a:lvl5pPr>
                      <a:lvl6pPr fontAlgn="base">
                        <a:spcBef>
                          <a:spcPct val="20000"/>
                        </a:spcBef>
                        <a:spcAft>
                          <a:spcPct val="0"/>
                        </a:spcAft>
                        <a:defRPr>
                          <a:solidFill>
                            <a:srgbClr val="0033CC"/>
                          </a:solidFill>
                          <a:latin typeface="Arial" panose="020B0604020202020204" pitchFamily="34" charset="0"/>
                        </a:defRPr>
                      </a:lvl6pPr>
                      <a:lvl7pPr fontAlgn="base">
                        <a:spcBef>
                          <a:spcPct val="20000"/>
                        </a:spcBef>
                        <a:spcAft>
                          <a:spcPct val="0"/>
                        </a:spcAft>
                        <a:defRPr>
                          <a:solidFill>
                            <a:srgbClr val="0033CC"/>
                          </a:solidFill>
                          <a:latin typeface="Arial" panose="020B0604020202020204" pitchFamily="34" charset="0"/>
                        </a:defRPr>
                      </a:lvl7pPr>
                      <a:lvl8pPr fontAlgn="base">
                        <a:spcBef>
                          <a:spcPct val="20000"/>
                        </a:spcBef>
                        <a:spcAft>
                          <a:spcPct val="0"/>
                        </a:spcAft>
                        <a:defRPr>
                          <a:solidFill>
                            <a:srgbClr val="0033CC"/>
                          </a:solidFill>
                          <a:latin typeface="Arial" panose="020B0604020202020204" pitchFamily="34" charset="0"/>
                        </a:defRPr>
                      </a:lvl8pPr>
                      <a:lvl9pPr fontAlgn="base">
                        <a:spcBef>
                          <a:spcPct val="20000"/>
                        </a:spcBef>
                        <a:spcAft>
                          <a:spcPct val="0"/>
                        </a:spcAft>
                        <a:defRPr>
                          <a:solidFill>
                            <a:srgbClr val="0033CC"/>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fr-FR" altLang="en-US" sz="1400" b="0" i="0" u="none" strike="noStrike" cap="none" normalizeH="0" baseline="0">
                        <a:ln>
                          <a:noFill/>
                        </a:ln>
                        <a:solidFill>
                          <a:srgbClr val="0033CC"/>
                        </a:solidFill>
                        <a:effectLst/>
                        <a:latin typeface="Arial" panose="020B0604020202020204" pitchFamily="34" charset="0"/>
                      </a:endParaRPr>
                    </a:p>
                  </a:txBody>
                  <a:tcPr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14313">
                <a:tc>
                  <a:txBody>
                    <a:bodyPr/>
                    <a:lstStyle>
                      <a:lvl1pPr>
                        <a:spcBef>
                          <a:spcPct val="20000"/>
                        </a:spcBef>
                        <a:defRPr sz="2800">
                          <a:solidFill>
                            <a:srgbClr val="0033CC"/>
                          </a:solidFill>
                          <a:latin typeface="Arial" panose="020B0604020202020204" pitchFamily="34" charset="0"/>
                        </a:defRPr>
                      </a:lvl1pPr>
                      <a:lvl2pPr>
                        <a:spcBef>
                          <a:spcPct val="20000"/>
                        </a:spcBef>
                        <a:defRPr sz="2400">
                          <a:solidFill>
                            <a:srgbClr val="0033CC"/>
                          </a:solidFill>
                          <a:latin typeface="Arial" panose="020B0604020202020204" pitchFamily="34" charset="0"/>
                        </a:defRPr>
                      </a:lvl2pPr>
                      <a:lvl3pPr>
                        <a:spcBef>
                          <a:spcPct val="20000"/>
                        </a:spcBef>
                        <a:defRPr sz="2000">
                          <a:solidFill>
                            <a:srgbClr val="0033CC"/>
                          </a:solidFill>
                          <a:latin typeface="Arial" panose="020B0604020202020204" pitchFamily="34" charset="0"/>
                        </a:defRPr>
                      </a:lvl3pPr>
                      <a:lvl4pPr>
                        <a:spcBef>
                          <a:spcPct val="20000"/>
                        </a:spcBef>
                        <a:defRPr>
                          <a:solidFill>
                            <a:srgbClr val="0033CC"/>
                          </a:solidFill>
                          <a:latin typeface="Arial" panose="020B0604020202020204" pitchFamily="34" charset="0"/>
                        </a:defRPr>
                      </a:lvl4pPr>
                      <a:lvl5pPr>
                        <a:spcBef>
                          <a:spcPct val="20000"/>
                        </a:spcBef>
                        <a:defRPr>
                          <a:solidFill>
                            <a:srgbClr val="0033CC"/>
                          </a:solidFill>
                          <a:latin typeface="Arial" panose="020B0604020202020204" pitchFamily="34" charset="0"/>
                        </a:defRPr>
                      </a:lvl5pPr>
                      <a:lvl6pPr fontAlgn="base">
                        <a:spcBef>
                          <a:spcPct val="20000"/>
                        </a:spcBef>
                        <a:spcAft>
                          <a:spcPct val="0"/>
                        </a:spcAft>
                        <a:defRPr>
                          <a:solidFill>
                            <a:srgbClr val="0033CC"/>
                          </a:solidFill>
                          <a:latin typeface="Arial" panose="020B0604020202020204" pitchFamily="34" charset="0"/>
                        </a:defRPr>
                      </a:lvl6pPr>
                      <a:lvl7pPr fontAlgn="base">
                        <a:spcBef>
                          <a:spcPct val="20000"/>
                        </a:spcBef>
                        <a:spcAft>
                          <a:spcPct val="0"/>
                        </a:spcAft>
                        <a:defRPr>
                          <a:solidFill>
                            <a:srgbClr val="0033CC"/>
                          </a:solidFill>
                          <a:latin typeface="Arial" panose="020B0604020202020204" pitchFamily="34" charset="0"/>
                        </a:defRPr>
                      </a:lvl7pPr>
                      <a:lvl8pPr fontAlgn="base">
                        <a:spcBef>
                          <a:spcPct val="20000"/>
                        </a:spcBef>
                        <a:spcAft>
                          <a:spcPct val="0"/>
                        </a:spcAft>
                        <a:defRPr>
                          <a:solidFill>
                            <a:srgbClr val="0033CC"/>
                          </a:solidFill>
                          <a:latin typeface="Arial" panose="020B0604020202020204" pitchFamily="34" charset="0"/>
                        </a:defRPr>
                      </a:lvl8pPr>
                      <a:lvl9pPr fontAlgn="base">
                        <a:spcBef>
                          <a:spcPct val="20000"/>
                        </a:spcBef>
                        <a:spcAft>
                          <a:spcPct val="0"/>
                        </a:spcAft>
                        <a:defRPr>
                          <a:solidFill>
                            <a:srgbClr val="0033CC"/>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fr-FR" altLang="en-US" sz="1400" b="0" i="0" u="none" strike="noStrike" cap="none" normalizeH="0" baseline="0">
                        <a:ln>
                          <a:noFill/>
                        </a:ln>
                        <a:solidFill>
                          <a:srgbClr val="0033CC"/>
                        </a:solidFill>
                        <a:effectLst/>
                        <a:latin typeface="Arial" panose="020B0604020202020204" pitchFamily="34" charset="0"/>
                      </a:endParaRPr>
                    </a:p>
                  </a:txBody>
                  <a:tcPr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14313">
                <a:tc>
                  <a:txBody>
                    <a:bodyPr/>
                    <a:lstStyle>
                      <a:lvl1pPr>
                        <a:spcBef>
                          <a:spcPct val="20000"/>
                        </a:spcBef>
                        <a:defRPr sz="2800">
                          <a:solidFill>
                            <a:srgbClr val="0033CC"/>
                          </a:solidFill>
                          <a:latin typeface="Arial" panose="020B0604020202020204" pitchFamily="34" charset="0"/>
                        </a:defRPr>
                      </a:lvl1pPr>
                      <a:lvl2pPr>
                        <a:spcBef>
                          <a:spcPct val="20000"/>
                        </a:spcBef>
                        <a:defRPr sz="2400">
                          <a:solidFill>
                            <a:srgbClr val="0033CC"/>
                          </a:solidFill>
                          <a:latin typeface="Arial" panose="020B0604020202020204" pitchFamily="34" charset="0"/>
                        </a:defRPr>
                      </a:lvl2pPr>
                      <a:lvl3pPr>
                        <a:spcBef>
                          <a:spcPct val="20000"/>
                        </a:spcBef>
                        <a:defRPr sz="2000">
                          <a:solidFill>
                            <a:srgbClr val="0033CC"/>
                          </a:solidFill>
                          <a:latin typeface="Arial" panose="020B0604020202020204" pitchFamily="34" charset="0"/>
                        </a:defRPr>
                      </a:lvl3pPr>
                      <a:lvl4pPr>
                        <a:spcBef>
                          <a:spcPct val="20000"/>
                        </a:spcBef>
                        <a:defRPr>
                          <a:solidFill>
                            <a:srgbClr val="0033CC"/>
                          </a:solidFill>
                          <a:latin typeface="Arial" panose="020B0604020202020204" pitchFamily="34" charset="0"/>
                        </a:defRPr>
                      </a:lvl4pPr>
                      <a:lvl5pPr>
                        <a:spcBef>
                          <a:spcPct val="20000"/>
                        </a:spcBef>
                        <a:defRPr>
                          <a:solidFill>
                            <a:srgbClr val="0033CC"/>
                          </a:solidFill>
                          <a:latin typeface="Arial" panose="020B0604020202020204" pitchFamily="34" charset="0"/>
                        </a:defRPr>
                      </a:lvl5pPr>
                      <a:lvl6pPr fontAlgn="base">
                        <a:spcBef>
                          <a:spcPct val="20000"/>
                        </a:spcBef>
                        <a:spcAft>
                          <a:spcPct val="0"/>
                        </a:spcAft>
                        <a:defRPr>
                          <a:solidFill>
                            <a:srgbClr val="0033CC"/>
                          </a:solidFill>
                          <a:latin typeface="Arial" panose="020B0604020202020204" pitchFamily="34" charset="0"/>
                        </a:defRPr>
                      </a:lvl6pPr>
                      <a:lvl7pPr fontAlgn="base">
                        <a:spcBef>
                          <a:spcPct val="20000"/>
                        </a:spcBef>
                        <a:spcAft>
                          <a:spcPct val="0"/>
                        </a:spcAft>
                        <a:defRPr>
                          <a:solidFill>
                            <a:srgbClr val="0033CC"/>
                          </a:solidFill>
                          <a:latin typeface="Arial" panose="020B0604020202020204" pitchFamily="34" charset="0"/>
                        </a:defRPr>
                      </a:lvl7pPr>
                      <a:lvl8pPr fontAlgn="base">
                        <a:spcBef>
                          <a:spcPct val="20000"/>
                        </a:spcBef>
                        <a:spcAft>
                          <a:spcPct val="0"/>
                        </a:spcAft>
                        <a:defRPr>
                          <a:solidFill>
                            <a:srgbClr val="0033CC"/>
                          </a:solidFill>
                          <a:latin typeface="Arial" panose="020B0604020202020204" pitchFamily="34" charset="0"/>
                        </a:defRPr>
                      </a:lvl8pPr>
                      <a:lvl9pPr fontAlgn="base">
                        <a:spcBef>
                          <a:spcPct val="20000"/>
                        </a:spcBef>
                        <a:spcAft>
                          <a:spcPct val="0"/>
                        </a:spcAft>
                        <a:defRPr>
                          <a:solidFill>
                            <a:srgbClr val="0033CC"/>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fr-FR" altLang="en-US" sz="1400" b="0" i="0" u="none" strike="noStrike" cap="none" normalizeH="0" baseline="0">
                        <a:ln>
                          <a:noFill/>
                        </a:ln>
                        <a:solidFill>
                          <a:srgbClr val="0033CC"/>
                        </a:solidFill>
                        <a:effectLst/>
                        <a:latin typeface="Arial" panose="020B0604020202020204" pitchFamily="34" charset="0"/>
                      </a:endParaRPr>
                    </a:p>
                  </a:txBody>
                  <a:tcPr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23875">
                <a:tc>
                  <a:txBody>
                    <a:bodyPr/>
                    <a:lstStyle>
                      <a:lvl1pPr>
                        <a:spcBef>
                          <a:spcPct val="20000"/>
                        </a:spcBef>
                        <a:defRPr sz="2800">
                          <a:solidFill>
                            <a:srgbClr val="0033CC"/>
                          </a:solidFill>
                          <a:latin typeface="Arial" panose="020B0604020202020204" pitchFamily="34" charset="0"/>
                        </a:defRPr>
                      </a:lvl1pPr>
                      <a:lvl2pPr>
                        <a:spcBef>
                          <a:spcPct val="20000"/>
                        </a:spcBef>
                        <a:defRPr sz="2400">
                          <a:solidFill>
                            <a:srgbClr val="0033CC"/>
                          </a:solidFill>
                          <a:latin typeface="Arial" panose="020B0604020202020204" pitchFamily="34" charset="0"/>
                        </a:defRPr>
                      </a:lvl2pPr>
                      <a:lvl3pPr>
                        <a:spcBef>
                          <a:spcPct val="20000"/>
                        </a:spcBef>
                        <a:defRPr sz="2000">
                          <a:solidFill>
                            <a:srgbClr val="0033CC"/>
                          </a:solidFill>
                          <a:latin typeface="Arial" panose="020B0604020202020204" pitchFamily="34" charset="0"/>
                        </a:defRPr>
                      </a:lvl3pPr>
                      <a:lvl4pPr>
                        <a:spcBef>
                          <a:spcPct val="20000"/>
                        </a:spcBef>
                        <a:defRPr>
                          <a:solidFill>
                            <a:srgbClr val="0033CC"/>
                          </a:solidFill>
                          <a:latin typeface="Arial" panose="020B0604020202020204" pitchFamily="34" charset="0"/>
                        </a:defRPr>
                      </a:lvl4pPr>
                      <a:lvl5pPr>
                        <a:spcBef>
                          <a:spcPct val="20000"/>
                        </a:spcBef>
                        <a:defRPr>
                          <a:solidFill>
                            <a:srgbClr val="0033CC"/>
                          </a:solidFill>
                          <a:latin typeface="Arial" panose="020B0604020202020204" pitchFamily="34" charset="0"/>
                        </a:defRPr>
                      </a:lvl5pPr>
                      <a:lvl6pPr fontAlgn="base">
                        <a:spcBef>
                          <a:spcPct val="20000"/>
                        </a:spcBef>
                        <a:spcAft>
                          <a:spcPct val="0"/>
                        </a:spcAft>
                        <a:defRPr>
                          <a:solidFill>
                            <a:srgbClr val="0033CC"/>
                          </a:solidFill>
                          <a:latin typeface="Arial" panose="020B0604020202020204" pitchFamily="34" charset="0"/>
                        </a:defRPr>
                      </a:lvl6pPr>
                      <a:lvl7pPr fontAlgn="base">
                        <a:spcBef>
                          <a:spcPct val="20000"/>
                        </a:spcBef>
                        <a:spcAft>
                          <a:spcPct val="0"/>
                        </a:spcAft>
                        <a:defRPr>
                          <a:solidFill>
                            <a:srgbClr val="0033CC"/>
                          </a:solidFill>
                          <a:latin typeface="Arial" panose="020B0604020202020204" pitchFamily="34" charset="0"/>
                        </a:defRPr>
                      </a:lvl7pPr>
                      <a:lvl8pPr fontAlgn="base">
                        <a:spcBef>
                          <a:spcPct val="20000"/>
                        </a:spcBef>
                        <a:spcAft>
                          <a:spcPct val="0"/>
                        </a:spcAft>
                        <a:defRPr>
                          <a:solidFill>
                            <a:srgbClr val="0033CC"/>
                          </a:solidFill>
                          <a:latin typeface="Arial" panose="020B0604020202020204" pitchFamily="34" charset="0"/>
                        </a:defRPr>
                      </a:lvl8pPr>
                      <a:lvl9pPr fontAlgn="base">
                        <a:spcBef>
                          <a:spcPct val="20000"/>
                        </a:spcBef>
                        <a:spcAft>
                          <a:spcPct val="0"/>
                        </a:spcAft>
                        <a:defRPr>
                          <a:solidFill>
                            <a:srgbClr val="0033CC"/>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fr-FR" altLang="en-US" sz="2800" b="0" i="0" u="none" strike="noStrike" cap="none" normalizeH="0" baseline="0">
                        <a:ln>
                          <a:noFill/>
                        </a:ln>
                        <a:solidFill>
                          <a:srgbClr val="0033CC"/>
                        </a:solidFill>
                        <a:effectLst/>
                        <a:latin typeface="Arial" panose="020B0604020202020204" pitchFamily="34" charset="0"/>
                      </a:endParaRPr>
                    </a:p>
                  </a:txBody>
                  <a:tcPr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533400">
                <a:tc>
                  <a:txBody>
                    <a:bodyPr/>
                    <a:lstStyle>
                      <a:lvl1pPr>
                        <a:spcBef>
                          <a:spcPct val="20000"/>
                        </a:spcBef>
                        <a:defRPr sz="2800">
                          <a:solidFill>
                            <a:srgbClr val="0033CC"/>
                          </a:solidFill>
                          <a:latin typeface="Arial" panose="020B0604020202020204" pitchFamily="34" charset="0"/>
                        </a:defRPr>
                      </a:lvl1pPr>
                      <a:lvl2pPr>
                        <a:spcBef>
                          <a:spcPct val="20000"/>
                        </a:spcBef>
                        <a:defRPr sz="2400">
                          <a:solidFill>
                            <a:srgbClr val="0033CC"/>
                          </a:solidFill>
                          <a:latin typeface="Arial" panose="020B0604020202020204" pitchFamily="34" charset="0"/>
                        </a:defRPr>
                      </a:lvl2pPr>
                      <a:lvl3pPr>
                        <a:spcBef>
                          <a:spcPct val="20000"/>
                        </a:spcBef>
                        <a:defRPr sz="2000">
                          <a:solidFill>
                            <a:srgbClr val="0033CC"/>
                          </a:solidFill>
                          <a:latin typeface="Arial" panose="020B0604020202020204" pitchFamily="34" charset="0"/>
                        </a:defRPr>
                      </a:lvl3pPr>
                      <a:lvl4pPr>
                        <a:spcBef>
                          <a:spcPct val="20000"/>
                        </a:spcBef>
                        <a:defRPr>
                          <a:solidFill>
                            <a:srgbClr val="0033CC"/>
                          </a:solidFill>
                          <a:latin typeface="Arial" panose="020B0604020202020204" pitchFamily="34" charset="0"/>
                        </a:defRPr>
                      </a:lvl4pPr>
                      <a:lvl5pPr>
                        <a:spcBef>
                          <a:spcPct val="20000"/>
                        </a:spcBef>
                        <a:defRPr>
                          <a:solidFill>
                            <a:srgbClr val="0033CC"/>
                          </a:solidFill>
                          <a:latin typeface="Arial" panose="020B0604020202020204" pitchFamily="34" charset="0"/>
                        </a:defRPr>
                      </a:lvl5pPr>
                      <a:lvl6pPr fontAlgn="base">
                        <a:spcBef>
                          <a:spcPct val="20000"/>
                        </a:spcBef>
                        <a:spcAft>
                          <a:spcPct val="0"/>
                        </a:spcAft>
                        <a:defRPr>
                          <a:solidFill>
                            <a:srgbClr val="0033CC"/>
                          </a:solidFill>
                          <a:latin typeface="Arial" panose="020B0604020202020204" pitchFamily="34" charset="0"/>
                        </a:defRPr>
                      </a:lvl6pPr>
                      <a:lvl7pPr fontAlgn="base">
                        <a:spcBef>
                          <a:spcPct val="20000"/>
                        </a:spcBef>
                        <a:spcAft>
                          <a:spcPct val="0"/>
                        </a:spcAft>
                        <a:defRPr>
                          <a:solidFill>
                            <a:srgbClr val="0033CC"/>
                          </a:solidFill>
                          <a:latin typeface="Arial" panose="020B0604020202020204" pitchFamily="34" charset="0"/>
                        </a:defRPr>
                      </a:lvl7pPr>
                      <a:lvl8pPr fontAlgn="base">
                        <a:spcBef>
                          <a:spcPct val="20000"/>
                        </a:spcBef>
                        <a:spcAft>
                          <a:spcPct val="0"/>
                        </a:spcAft>
                        <a:defRPr>
                          <a:solidFill>
                            <a:srgbClr val="0033CC"/>
                          </a:solidFill>
                          <a:latin typeface="Arial" panose="020B0604020202020204" pitchFamily="34" charset="0"/>
                        </a:defRPr>
                      </a:lvl8pPr>
                      <a:lvl9pPr fontAlgn="base">
                        <a:spcBef>
                          <a:spcPct val="20000"/>
                        </a:spcBef>
                        <a:spcAft>
                          <a:spcPct val="0"/>
                        </a:spcAft>
                        <a:defRPr>
                          <a:solidFill>
                            <a:srgbClr val="0033CC"/>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fr-FR" altLang="en-US" sz="2800" b="0" i="0" u="none" strike="noStrike" cap="none" normalizeH="0" baseline="0">
                        <a:ln>
                          <a:noFill/>
                        </a:ln>
                        <a:solidFill>
                          <a:srgbClr val="0033CC"/>
                        </a:solidFill>
                        <a:effectLst/>
                        <a:latin typeface="Arial" panose="020B0604020202020204" pitchFamily="34" charset="0"/>
                      </a:endParaRPr>
                    </a:p>
                  </a:txBody>
                  <a:tcPr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20663">
                <a:tc>
                  <a:txBody>
                    <a:bodyPr/>
                    <a:lstStyle>
                      <a:lvl1pPr>
                        <a:spcBef>
                          <a:spcPct val="20000"/>
                        </a:spcBef>
                        <a:defRPr sz="2800">
                          <a:solidFill>
                            <a:srgbClr val="0033CC"/>
                          </a:solidFill>
                          <a:latin typeface="Arial" panose="020B0604020202020204" pitchFamily="34" charset="0"/>
                        </a:defRPr>
                      </a:lvl1pPr>
                      <a:lvl2pPr>
                        <a:spcBef>
                          <a:spcPct val="20000"/>
                        </a:spcBef>
                        <a:defRPr sz="2400">
                          <a:solidFill>
                            <a:srgbClr val="0033CC"/>
                          </a:solidFill>
                          <a:latin typeface="Arial" panose="020B0604020202020204" pitchFamily="34" charset="0"/>
                        </a:defRPr>
                      </a:lvl2pPr>
                      <a:lvl3pPr>
                        <a:spcBef>
                          <a:spcPct val="20000"/>
                        </a:spcBef>
                        <a:defRPr sz="2000">
                          <a:solidFill>
                            <a:srgbClr val="0033CC"/>
                          </a:solidFill>
                          <a:latin typeface="Arial" panose="020B0604020202020204" pitchFamily="34" charset="0"/>
                        </a:defRPr>
                      </a:lvl3pPr>
                      <a:lvl4pPr>
                        <a:spcBef>
                          <a:spcPct val="20000"/>
                        </a:spcBef>
                        <a:defRPr>
                          <a:solidFill>
                            <a:srgbClr val="0033CC"/>
                          </a:solidFill>
                          <a:latin typeface="Arial" panose="020B0604020202020204" pitchFamily="34" charset="0"/>
                        </a:defRPr>
                      </a:lvl4pPr>
                      <a:lvl5pPr>
                        <a:spcBef>
                          <a:spcPct val="20000"/>
                        </a:spcBef>
                        <a:defRPr>
                          <a:solidFill>
                            <a:srgbClr val="0033CC"/>
                          </a:solidFill>
                          <a:latin typeface="Arial" panose="020B0604020202020204" pitchFamily="34" charset="0"/>
                        </a:defRPr>
                      </a:lvl5pPr>
                      <a:lvl6pPr fontAlgn="base">
                        <a:spcBef>
                          <a:spcPct val="20000"/>
                        </a:spcBef>
                        <a:spcAft>
                          <a:spcPct val="0"/>
                        </a:spcAft>
                        <a:defRPr>
                          <a:solidFill>
                            <a:srgbClr val="0033CC"/>
                          </a:solidFill>
                          <a:latin typeface="Arial" panose="020B0604020202020204" pitchFamily="34" charset="0"/>
                        </a:defRPr>
                      </a:lvl6pPr>
                      <a:lvl7pPr fontAlgn="base">
                        <a:spcBef>
                          <a:spcPct val="20000"/>
                        </a:spcBef>
                        <a:spcAft>
                          <a:spcPct val="0"/>
                        </a:spcAft>
                        <a:defRPr>
                          <a:solidFill>
                            <a:srgbClr val="0033CC"/>
                          </a:solidFill>
                          <a:latin typeface="Arial" panose="020B0604020202020204" pitchFamily="34" charset="0"/>
                        </a:defRPr>
                      </a:lvl7pPr>
                      <a:lvl8pPr fontAlgn="base">
                        <a:spcBef>
                          <a:spcPct val="20000"/>
                        </a:spcBef>
                        <a:spcAft>
                          <a:spcPct val="0"/>
                        </a:spcAft>
                        <a:defRPr>
                          <a:solidFill>
                            <a:srgbClr val="0033CC"/>
                          </a:solidFill>
                          <a:latin typeface="Arial" panose="020B0604020202020204" pitchFamily="34" charset="0"/>
                        </a:defRPr>
                      </a:lvl8pPr>
                      <a:lvl9pPr fontAlgn="base">
                        <a:spcBef>
                          <a:spcPct val="20000"/>
                        </a:spcBef>
                        <a:spcAft>
                          <a:spcPct val="0"/>
                        </a:spcAft>
                        <a:defRPr>
                          <a:solidFill>
                            <a:srgbClr val="0033CC"/>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fr-FR" altLang="en-US" sz="1400" b="0" i="0" u="none" strike="noStrike" cap="none" normalizeH="0" baseline="0">
                        <a:ln>
                          <a:noFill/>
                        </a:ln>
                        <a:solidFill>
                          <a:srgbClr val="0033CC"/>
                        </a:solidFill>
                        <a:effectLst/>
                        <a:latin typeface="Arial" panose="020B0604020202020204" pitchFamily="34" charset="0"/>
                      </a:endParaRPr>
                    </a:p>
                  </a:txBody>
                  <a:tcPr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20663">
                <a:tc>
                  <a:txBody>
                    <a:bodyPr/>
                    <a:lstStyle>
                      <a:lvl1pPr>
                        <a:spcBef>
                          <a:spcPct val="20000"/>
                        </a:spcBef>
                        <a:defRPr sz="2800">
                          <a:solidFill>
                            <a:srgbClr val="0033CC"/>
                          </a:solidFill>
                          <a:latin typeface="Arial" panose="020B0604020202020204" pitchFamily="34" charset="0"/>
                        </a:defRPr>
                      </a:lvl1pPr>
                      <a:lvl2pPr>
                        <a:spcBef>
                          <a:spcPct val="20000"/>
                        </a:spcBef>
                        <a:defRPr sz="2400">
                          <a:solidFill>
                            <a:srgbClr val="0033CC"/>
                          </a:solidFill>
                          <a:latin typeface="Arial" panose="020B0604020202020204" pitchFamily="34" charset="0"/>
                        </a:defRPr>
                      </a:lvl2pPr>
                      <a:lvl3pPr>
                        <a:spcBef>
                          <a:spcPct val="20000"/>
                        </a:spcBef>
                        <a:defRPr sz="2000">
                          <a:solidFill>
                            <a:srgbClr val="0033CC"/>
                          </a:solidFill>
                          <a:latin typeface="Arial" panose="020B0604020202020204" pitchFamily="34" charset="0"/>
                        </a:defRPr>
                      </a:lvl3pPr>
                      <a:lvl4pPr>
                        <a:spcBef>
                          <a:spcPct val="20000"/>
                        </a:spcBef>
                        <a:defRPr>
                          <a:solidFill>
                            <a:srgbClr val="0033CC"/>
                          </a:solidFill>
                          <a:latin typeface="Arial" panose="020B0604020202020204" pitchFamily="34" charset="0"/>
                        </a:defRPr>
                      </a:lvl4pPr>
                      <a:lvl5pPr>
                        <a:spcBef>
                          <a:spcPct val="20000"/>
                        </a:spcBef>
                        <a:defRPr>
                          <a:solidFill>
                            <a:srgbClr val="0033CC"/>
                          </a:solidFill>
                          <a:latin typeface="Arial" panose="020B0604020202020204" pitchFamily="34" charset="0"/>
                        </a:defRPr>
                      </a:lvl5pPr>
                      <a:lvl6pPr fontAlgn="base">
                        <a:spcBef>
                          <a:spcPct val="20000"/>
                        </a:spcBef>
                        <a:spcAft>
                          <a:spcPct val="0"/>
                        </a:spcAft>
                        <a:defRPr>
                          <a:solidFill>
                            <a:srgbClr val="0033CC"/>
                          </a:solidFill>
                          <a:latin typeface="Arial" panose="020B0604020202020204" pitchFamily="34" charset="0"/>
                        </a:defRPr>
                      </a:lvl6pPr>
                      <a:lvl7pPr fontAlgn="base">
                        <a:spcBef>
                          <a:spcPct val="20000"/>
                        </a:spcBef>
                        <a:spcAft>
                          <a:spcPct val="0"/>
                        </a:spcAft>
                        <a:defRPr>
                          <a:solidFill>
                            <a:srgbClr val="0033CC"/>
                          </a:solidFill>
                          <a:latin typeface="Arial" panose="020B0604020202020204" pitchFamily="34" charset="0"/>
                        </a:defRPr>
                      </a:lvl7pPr>
                      <a:lvl8pPr fontAlgn="base">
                        <a:spcBef>
                          <a:spcPct val="20000"/>
                        </a:spcBef>
                        <a:spcAft>
                          <a:spcPct val="0"/>
                        </a:spcAft>
                        <a:defRPr>
                          <a:solidFill>
                            <a:srgbClr val="0033CC"/>
                          </a:solidFill>
                          <a:latin typeface="Arial" panose="020B0604020202020204" pitchFamily="34" charset="0"/>
                        </a:defRPr>
                      </a:lvl8pPr>
                      <a:lvl9pPr fontAlgn="base">
                        <a:spcBef>
                          <a:spcPct val="20000"/>
                        </a:spcBef>
                        <a:spcAft>
                          <a:spcPct val="0"/>
                        </a:spcAft>
                        <a:defRPr>
                          <a:solidFill>
                            <a:srgbClr val="0033CC"/>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fr-FR" altLang="en-US" sz="1400" b="0" i="0" u="none" strike="noStrike" cap="none" normalizeH="0" baseline="0">
                        <a:ln>
                          <a:noFill/>
                        </a:ln>
                        <a:solidFill>
                          <a:srgbClr val="0033CC"/>
                        </a:solidFill>
                        <a:effectLst/>
                        <a:latin typeface="Arial" panose="020B0604020202020204" pitchFamily="34" charset="0"/>
                      </a:endParaRPr>
                    </a:p>
                  </a:txBody>
                  <a:tcPr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479425">
                <a:tc>
                  <a:txBody>
                    <a:bodyPr/>
                    <a:lstStyle>
                      <a:lvl1pPr>
                        <a:spcBef>
                          <a:spcPct val="20000"/>
                        </a:spcBef>
                        <a:defRPr sz="2800">
                          <a:solidFill>
                            <a:srgbClr val="0033CC"/>
                          </a:solidFill>
                          <a:latin typeface="Arial" panose="020B0604020202020204" pitchFamily="34" charset="0"/>
                        </a:defRPr>
                      </a:lvl1pPr>
                      <a:lvl2pPr>
                        <a:spcBef>
                          <a:spcPct val="20000"/>
                        </a:spcBef>
                        <a:defRPr sz="2400">
                          <a:solidFill>
                            <a:srgbClr val="0033CC"/>
                          </a:solidFill>
                          <a:latin typeface="Arial" panose="020B0604020202020204" pitchFamily="34" charset="0"/>
                        </a:defRPr>
                      </a:lvl2pPr>
                      <a:lvl3pPr>
                        <a:spcBef>
                          <a:spcPct val="20000"/>
                        </a:spcBef>
                        <a:defRPr sz="2000">
                          <a:solidFill>
                            <a:srgbClr val="0033CC"/>
                          </a:solidFill>
                          <a:latin typeface="Arial" panose="020B0604020202020204" pitchFamily="34" charset="0"/>
                        </a:defRPr>
                      </a:lvl3pPr>
                      <a:lvl4pPr>
                        <a:spcBef>
                          <a:spcPct val="20000"/>
                        </a:spcBef>
                        <a:defRPr>
                          <a:solidFill>
                            <a:srgbClr val="0033CC"/>
                          </a:solidFill>
                          <a:latin typeface="Arial" panose="020B0604020202020204" pitchFamily="34" charset="0"/>
                        </a:defRPr>
                      </a:lvl4pPr>
                      <a:lvl5pPr>
                        <a:spcBef>
                          <a:spcPct val="20000"/>
                        </a:spcBef>
                        <a:defRPr>
                          <a:solidFill>
                            <a:srgbClr val="0033CC"/>
                          </a:solidFill>
                          <a:latin typeface="Arial" panose="020B0604020202020204" pitchFamily="34" charset="0"/>
                        </a:defRPr>
                      </a:lvl5pPr>
                      <a:lvl6pPr fontAlgn="base">
                        <a:spcBef>
                          <a:spcPct val="20000"/>
                        </a:spcBef>
                        <a:spcAft>
                          <a:spcPct val="0"/>
                        </a:spcAft>
                        <a:defRPr>
                          <a:solidFill>
                            <a:srgbClr val="0033CC"/>
                          </a:solidFill>
                          <a:latin typeface="Arial" panose="020B0604020202020204" pitchFamily="34" charset="0"/>
                        </a:defRPr>
                      </a:lvl6pPr>
                      <a:lvl7pPr fontAlgn="base">
                        <a:spcBef>
                          <a:spcPct val="20000"/>
                        </a:spcBef>
                        <a:spcAft>
                          <a:spcPct val="0"/>
                        </a:spcAft>
                        <a:defRPr>
                          <a:solidFill>
                            <a:srgbClr val="0033CC"/>
                          </a:solidFill>
                          <a:latin typeface="Arial" panose="020B0604020202020204" pitchFamily="34" charset="0"/>
                        </a:defRPr>
                      </a:lvl7pPr>
                      <a:lvl8pPr fontAlgn="base">
                        <a:spcBef>
                          <a:spcPct val="20000"/>
                        </a:spcBef>
                        <a:spcAft>
                          <a:spcPct val="0"/>
                        </a:spcAft>
                        <a:defRPr>
                          <a:solidFill>
                            <a:srgbClr val="0033CC"/>
                          </a:solidFill>
                          <a:latin typeface="Arial" panose="020B0604020202020204" pitchFamily="34" charset="0"/>
                        </a:defRPr>
                      </a:lvl8pPr>
                      <a:lvl9pPr fontAlgn="base">
                        <a:spcBef>
                          <a:spcPct val="20000"/>
                        </a:spcBef>
                        <a:spcAft>
                          <a:spcPct val="0"/>
                        </a:spcAft>
                        <a:defRPr>
                          <a:solidFill>
                            <a:srgbClr val="0033CC"/>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fr-FR" altLang="en-US" sz="2000" b="0" i="0" u="none" strike="noStrike" cap="none" normalizeH="0" baseline="0">
                        <a:ln>
                          <a:noFill/>
                        </a:ln>
                        <a:solidFill>
                          <a:srgbClr val="0033CC"/>
                        </a:solidFill>
                        <a:effectLst/>
                        <a:latin typeface="Arial" panose="020B0604020202020204" pitchFamily="34" charset="0"/>
                      </a:endParaRPr>
                    </a:p>
                  </a:txBody>
                  <a:tcPr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344488">
                <a:tc>
                  <a:txBody>
                    <a:bodyPr/>
                    <a:lstStyle>
                      <a:lvl1pPr>
                        <a:spcBef>
                          <a:spcPct val="20000"/>
                        </a:spcBef>
                        <a:defRPr sz="2800">
                          <a:solidFill>
                            <a:srgbClr val="0033CC"/>
                          </a:solidFill>
                          <a:latin typeface="Arial" panose="020B0604020202020204" pitchFamily="34" charset="0"/>
                        </a:defRPr>
                      </a:lvl1pPr>
                      <a:lvl2pPr>
                        <a:spcBef>
                          <a:spcPct val="20000"/>
                        </a:spcBef>
                        <a:defRPr sz="2400">
                          <a:solidFill>
                            <a:srgbClr val="0033CC"/>
                          </a:solidFill>
                          <a:latin typeface="Arial" panose="020B0604020202020204" pitchFamily="34" charset="0"/>
                        </a:defRPr>
                      </a:lvl2pPr>
                      <a:lvl3pPr>
                        <a:spcBef>
                          <a:spcPct val="20000"/>
                        </a:spcBef>
                        <a:defRPr sz="2000">
                          <a:solidFill>
                            <a:srgbClr val="0033CC"/>
                          </a:solidFill>
                          <a:latin typeface="Arial" panose="020B0604020202020204" pitchFamily="34" charset="0"/>
                        </a:defRPr>
                      </a:lvl3pPr>
                      <a:lvl4pPr>
                        <a:spcBef>
                          <a:spcPct val="20000"/>
                        </a:spcBef>
                        <a:defRPr>
                          <a:solidFill>
                            <a:srgbClr val="0033CC"/>
                          </a:solidFill>
                          <a:latin typeface="Arial" panose="020B0604020202020204" pitchFamily="34" charset="0"/>
                        </a:defRPr>
                      </a:lvl4pPr>
                      <a:lvl5pPr>
                        <a:spcBef>
                          <a:spcPct val="20000"/>
                        </a:spcBef>
                        <a:defRPr>
                          <a:solidFill>
                            <a:srgbClr val="0033CC"/>
                          </a:solidFill>
                          <a:latin typeface="Arial" panose="020B0604020202020204" pitchFamily="34" charset="0"/>
                        </a:defRPr>
                      </a:lvl5pPr>
                      <a:lvl6pPr fontAlgn="base">
                        <a:spcBef>
                          <a:spcPct val="20000"/>
                        </a:spcBef>
                        <a:spcAft>
                          <a:spcPct val="0"/>
                        </a:spcAft>
                        <a:defRPr>
                          <a:solidFill>
                            <a:srgbClr val="0033CC"/>
                          </a:solidFill>
                          <a:latin typeface="Arial" panose="020B0604020202020204" pitchFamily="34" charset="0"/>
                        </a:defRPr>
                      </a:lvl6pPr>
                      <a:lvl7pPr fontAlgn="base">
                        <a:spcBef>
                          <a:spcPct val="20000"/>
                        </a:spcBef>
                        <a:spcAft>
                          <a:spcPct val="0"/>
                        </a:spcAft>
                        <a:defRPr>
                          <a:solidFill>
                            <a:srgbClr val="0033CC"/>
                          </a:solidFill>
                          <a:latin typeface="Arial" panose="020B0604020202020204" pitchFamily="34" charset="0"/>
                        </a:defRPr>
                      </a:lvl7pPr>
                      <a:lvl8pPr fontAlgn="base">
                        <a:spcBef>
                          <a:spcPct val="20000"/>
                        </a:spcBef>
                        <a:spcAft>
                          <a:spcPct val="0"/>
                        </a:spcAft>
                        <a:defRPr>
                          <a:solidFill>
                            <a:srgbClr val="0033CC"/>
                          </a:solidFill>
                          <a:latin typeface="Arial" panose="020B0604020202020204" pitchFamily="34" charset="0"/>
                        </a:defRPr>
                      </a:lvl8pPr>
                      <a:lvl9pPr fontAlgn="base">
                        <a:spcBef>
                          <a:spcPct val="20000"/>
                        </a:spcBef>
                        <a:spcAft>
                          <a:spcPct val="0"/>
                        </a:spcAft>
                        <a:defRPr>
                          <a:solidFill>
                            <a:srgbClr val="0033CC"/>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fr-FR" altLang="en-US" sz="2000" b="0" i="0" u="none" strike="noStrike" cap="none" normalizeH="0" baseline="0">
                        <a:ln>
                          <a:noFill/>
                        </a:ln>
                        <a:solidFill>
                          <a:srgbClr val="0033CC"/>
                        </a:solidFill>
                        <a:effectLst/>
                        <a:latin typeface="Arial" panose="020B0604020202020204" pitchFamily="34" charset="0"/>
                      </a:endParaRPr>
                    </a:p>
                  </a:txBody>
                  <a:tcPr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481013">
                <a:tc>
                  <a:txBody>
                    <a:bodyPr/>
                    <a:lstStyle>
                      <a:lvl1pPr>
                        <a:spcBef>
                          <a:spcPct val="20000"/>
                        </a:spcBef>
                        <a:defRPr sz="2800">
                          <a:solidFill>
                            <a:srgbClr val="0033CC"/>
                          </a:solidFill>
                          <a:latin typeface="Arial" panose="020B0604020202020204" pitchFamily="34" charset="0"/>
                        </a:defRPr>
                      </a:lvl1pPr>
                      <a:lvl2pPr>
                        <a:spcBef>
                          <a:spcPct val="20000"/>
                        </a:spcBef>
                        <a:defRPr sz="2400">
                          <a:solidFill>
                            <a:srgbClr val="0033CC"/>
                          </a:solidFill>
                          <a:latin typeface="Arial" panose="020B0604020202020204" pitchFamily="34" charset="0"/>
                        </a:defRPr>
                      </a:lvl2pPr>
                      <a:lvl3pPr>
                        <a:spcBef>
                          <a:spcPct val="20000"/>
                        </a:spcBef>
                        <a:defRPr sz="2000">
                          <a:solidFill>
                            <a:srgbClr val="0033CC"/>
                          </a:solidFill>
                          <a:latin typeface="Arial" panose="020B0604020202020204" pitchFamily="34" charset="0"/>
                        </a:defRPr>
                      </a:lvl3pPr>
                      <a:lvl4pPr>
                        <a:spcBef>
                          <a:spcPct val="20000"/>
                        </a:spcBef>
                        <a:defRPr>
                          <a:solidFill>
                            <a:srgbClr val="0033CC"/>
                          </a:solidFill>
                          <a:latin typeface="Arial" panose="020B0604020202020204" pitchFamily="34" charset="0"/>
                        </a:defRPr>
                      </a:lvl4pPr>
                      <a:lvl5pPr>
                        <a:spcBef>
                          <a:spcPct val="20000"/>
                        </a:spcBef>
                        <a:defRPr>
                          <a:solidFill>
                            <a:srgbClr val="0033CC"/>
                          </a:solidFill>
                          <a:latin typeface="Arial" panose="020B0604020202020204" pitchFamily="34" charset="0"/>
                        </a:defRPr>
                      </a:lvl5pPr>
                      <a:lvl6pPr fontAlgn="base">
                        <a:spcBef>
                          <a:spcPct val="20000"/>
                        </a:spcBef>
                        <a:spcAft>
                          <a:spcPct val="0"/>
                        </a:spcAft>
                        <a:defRPr>
                          <a:solidFill>
                            <a:srgbClr val="0033CC"/>
                          </a:solidFill>
                          <a:latin typeface="Arial" panose="020B0604020202020204" pitchFamily="34" charset="0"/>
                        </a:defRPr>
                      </a:lvl6pPr>
                      <a:lvl7pPr fontAlgn="base">
                        <a:spcBef>
                          <a:spcPct val="20000"/>
                        </a:spcBef>
                        <a:spcAft>
                          <a:spcPct val="0"/>
                        </a:spcAft>
                        <a:defRPr>
                          <a:solidFill>
                            <a:srgbClr val="0033CC"/>
                          </a:solidFill>
                          <a:latin typeface="Arial" panose="020B0604020202020204" pitchFamily="34" charset="0"/>
                        </a:defRPr>
                      </a:lvl7pPr>
                      <a:lvl8pPr fontAlgn="base">
                        <a:spcBef>
                          <a:spcPct val="20000"/>
                        </a:spcBef>
                        <a:spcAft>
                          <a:spcPct val="0"/>
                        </a:spcAft>
                        <a:defRPr>
                          <a:solidFill>
                            <a:srgbClr val="0033CC"/>
                          </a:solidFill>
                          <a:latin typeface="Arial" panose="020B0604020202020204" pitchFamily="34" charset="0"/>
                        </a:defRPr>
                      </a:lvl8pPr>
                      <a:lvl9pPr fontAlgn="base">
                        <a:spcBef>
                          <a:spcPct val="20000"/>
                        </a:spcBef>
                        <a:spcAft>
                          <a:spcPct val="0"/>
                        </a:spcAft>
                        <a:defRPr>
                          <a:solidFill>
                            <a:srgbClr val="0033CC"/>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rgbClr val="0033CC"/>
                          </a:solidFill>
                          <a:effectLst/>
                          <a:latin typeface="Arial" panose="020B0604020202020204" pitchFamily="34" charset="0"/>
                        </a:rPr>
                        <a:t>Bộ nhớ</a:t>
                      </a:r>
                    </a:p>
                  </a:txBody>
                  <a:tcPr marT="0" marB="0"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13"/>
                  </a:ext>
                </a:extLst>
              </a:tr>
            </a:tbl>
          </a:graphicData>
        </a:graphic>
      </p:graphicFrame>
      <p:sp>
        <p:nvSpPr>
          <p:cNvPr id="970794" name="Text Box 42"/>
          <p:cNvSpPr txBox="1">
            <a:spLocks noChangeArrowheads="1"/>
          </p:cNvSpPr>
          <p:nvPr/>
        </p:nvSpPr>
        <p:spPr bwMode="auto">
          <a:xfrm>
            <a:off x="8189913" y="1705767"/>
            <a:ext cx="8588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algn="ctr" eaLnBrk="1" hangingPunct="1">
              <a:spcBef>
                <a:spcPct val="50000"/>
              </a:spcBef>
              <a:buFontTx/>
              <a:buNone/>
            </a:pPr>
            <a:r>
              <a:rPr lang="en-US" altLang="en-US" sz="2400" b="0">
                <a:solidFill>
                  <a:schemeClr val="accent2"/>
                </a:solidFill>
              </a:rPr>
              <a:t>ABCD</a:t>
            </a:r>
          </a:p>
        </p:txBody>
      </p:sp>
      <p:sp>
        <p:nvSpPr>
          <p:cNvPr id="567334" name="Text Box 43"/>
          <p:cNvSpPr txBox="1">
            <a:spLocks noChangeArrowheads="1"/>
          </p:cNvSpPr>
          <p:nvPr/>
        </p:nvSpPr>
        <p:spPr bwMode="auto">
          <a:xfrm>
            <a:off x="8210550" y="562767"/>
            <a:ext cx="8048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algn="ctr" eaLnBrk="1" hangingPunct="1">
              <a:spcBef>
                <a:spcPct val="50000"/>
              </a:spcBef>
              <a:buFontTx/>
              <a:buNone/>
            </a:pPr>
            <a:r>
              <a:rPr lang="en-US" altLang="en-US" sz="2400" b="0">
                <a:solidFill>
                  <a:schemeClr val="accent2"/>
                </a:solidFill>
              </a:rPr>
              <a:t>0000</a:t>
            </a:r>
          </a:p>
        </p:txBody>
      </p:sp>
      <p:sp>
        <p:nvSpPr>
          <p:cNvPr id="970796" name="Text Box 44"/>
          <p:cNvSpPr txBox="1">
            <a:spLocks noChangeArrowheads="1"/>
          </p:cNvSpPr>
          <p:nvPr/>
        </p:nvSpPr>
        <p:spPr bwMode="auto">
          <a:xfrm>
            <a:off x="8189913" y="2239167"/>
            <a:ext cx="8588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algn="ctr" eaLnBrk="1" hangingPunct="1">
              <a:spcBef>
                <a:spcPct val="50000"/>
              </a:spcBef>
              <a:buFontTx/>
              <a:buNone/>
            </a:pPr>
            <a:r>
              <a:rPr lang="en-US" altLang="en-US" sz="2400" b="0">
                <a:solidFill>
                  <a:schemeClr val="accent2"/>
                </a:solidFill>
              </a:rPr>
              <a:t>ABCF</a:t>
            </a:r>
          </a:p>
        </p:txBody>
      </p:sp>
      <p:sp>
        <p:nvSpPr>
          <p:cNvPr id="567336" name="Text Box 45"/>
          <p:cNvSpPr txBox="1">
            <a:spLocks noChangeArrowheads="1"/>
          </p:cNvSpPr>
          <p:nvPr/>
        </p:nvSpPr>
        <p:spPr bwMode="auto">
          <a:xfrm>
            <a:off x="8134350" y="5439567"/>
            <a:ext cx="91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algn="ctr" eaLnBrk="1" hangingPunct="1">
              <a:spcBef>
                <a:spcPct val="50000"/>
              </a:spcBef>
              <a:buFontTx/>
              <a:buNone/>
            </a:pPr>
            <a:r>
              <a:rPr lang="en-US" altLang="en-US" sz="2400" b="0">
                <a:solidFill>
                  <a:schemeClr val="accent2"/>
                </a:solidFill>
              </a:rPr>
              <a:t>FFFF</a:t>
            </a:r>
          </a:p>
        </p:txBody>
      </p:sp>
      <p:sp>
        <p:nvSpPr>
          <p:cNvPr id="970798" name="Text Box 46"/>
          <p:cNvSpPr txBox="1">
            <a:spLocks noChangeArrowheads="1"/>
          </p:cNvSpPr>
          <p:nvPr/>
        </p:nvSpPr>
        <p:spPr bwMode="auto">
          <a:xfrm>
            <a:off x="6457950" y="1705767"/>
            <a:ext cx="1676400" cy="538163"/>
          </a:xfrm>
          <a:prstGeom prst="rect">
            <a:avLst/>
          </a:prstGeom>
          <a:solidFill>
            <a:schemeClr val="accent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algn="ctr" eaLnBrk="1" hangingPunct="1">
              <a:spcBef>
                <a:spcPct val="50000"/>
              </a:spcBef>
              <a:buFontTx/>
              <a:buNone/>
            </a:pPr>
            <a:r>
              <a:rPr lang="en-US" altLang="en-US" sz="2800" b="0">
                <a:solidFill>
                  <a:schemeClr val="accent2"/>
                </a:solidFill>
              </a:rPr>
              <a:t>5</a:t>
            </a:r>
          </a:p>
        </p:txBody>
      </p:sp>
      <p:sp>
        <p:nvSpPr>
          <p:cNvPr id="970799" name="Text Box 47"/>
          <p:cNvSpPr txBox="1">
            <a:spLocks noChangeArrowheads="1"/>
          </p:cNvSpPr>
          <p:nvPr/>
        </p:nvSpPr>
        <p:spPr bwMode="auto">
          <a:xfrm>
            <a:off x="6457950" y="2234405"/>
            <a:ext cx="1676400" cy="538162"/>
          </a:xfrm>
          <a:prstGeom prst="rect">
            <a:avLst/>
          </a:prstGeom>
          <a:solidFill>
            <a:schemeClr val="accent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algn="ctr" eaLnBrk="1" hangingPunct="1">
              <a:spcBef>
                <a:spcPct val="50000"/>
              </a:spcBef>
              <a:buFontTx/>
              <a:buNone/>
            </a:pPr>
            <a:r>
              <a:rPr lang="en-US" altLang="en-US" sz="2800" b="0">
                <a:solidFill>
                  <a:schemeClr val="accent2"/>
                </a:solidFill>
              </a:rPr>
              <a:t>10</a:t>
            </a:r>
          </a:p>
        </p:txBody>
      </p:sp>
      <p:sp>
        <p:nvSpPr>
          <p:cNvPr id="970800" name="Freeform 48"/>
          <p:cNvSpPr>
            <a:spLocks/>
          </p:cNvSpPr>
          <p:nvPr/>
        </p:nvSpPr>
        <p:spPr bwMode="auto">
          <a:xfrm>
            <a:off x="5695950" y="1934367"/>
            <a:ext cx="914400" cy="2362200"/>
          </a:xfrm>
          <a:custGeom>
            <a:avLst/>
            <a:gdLst>
              <a:gd name="T0" fmla="*/ 2147483646 w 984"/>
              <a:gd name="T1" fmla="*/ 2147483646 h 1488"/>
              <a:gd name="T2" fmla="*/ 2147483646 w 984"/>
              <a:gd name="T3" fmla="*/ 2147483646 h 1488"/>
              <a:gd name="T4" fmla="*/ 2147483646 w 984"/>
              <a:gd name="T5" fmla="*/ 2147483646 h 1488"/>
              <a:gd name="T6" fmla="*/ 2147483646 w 984"/>
              <a:gd name="T7" fmla="*/ 0 h 148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84" h="1488">
                <a:moveTo>
                  <a:pt x="984" y="1488"/>
                </a:moveTo>
                <a:cubicBezTo>
                  <a:pt x="672" y="1468"/>
                  <a:pt x="360" y="1448"/>
                  <a:pt x="216" y="1248"/>
                </a:cubicBezTo>
                <a:cubicBezTo>
                  <a:pt x="72" y="1048"/>
                  <a:pt x="0" y="496"/>
                  <a:pt x="120" y="288"/>
                </a:cubicBezTo>
                <a:cubicBezTo>
                  <a:pt x="240" y="80"/>
                  <a:pt x="588" y="40"/>
                  <a:pt x="936" y="0"/>
                </a:cubicBezTo>
              </a:path>
            </a:pathLst>
          </a:custGeom>
          <a:noFill/>
          <a:ln w="76200" cmpd="sng">
            <a:solidFill>
              <a:schemeClr val="bg2"/>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70801" name="Freeform 49"/>
          <p:cNvSpPr>
            <a:spLocks/>
          </p:cNvSpPr>
          <p:nvPr/>
        </p:nvSpPr>
        <p:spPr bwMode="auto">
          <a:xfrm>
            <a:off x="5924550" y="2391567"/>
            <a:ext cx="685800" cy="1371600"/>
          </a:xfrm>
          <a:custGeom>
            <a:avLst/>
            <a:gdLst>
              <a:gd name="T0" fmla="*/ 2147483646 w 984"/>
              <a:gd name="T1" fmla="*/ 2147483646 h 1488"/>
              <a:gd name="T2" fmla="*/ 2147483646 w 984"/>
              <a:gd name="T3" fmla="*/ 2147483646 h 1488"/>
              <a:gd name="T4" fmla="*/ 2147483646 w 984"/>
              <a:gd name="T5" fmla="*/ 2147483646 h 1488"/>
              <a:gd name="T6" fmla="*/ 2147483646 w 984"/>
              <a:gd name="T7" fmla="*/ 0 h 148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84" h="1488">
                <a:moveTo>
                  <a:pt x="984" y="1488"/>
                </a:moveTo>
                <a:cubicBezTo>
                  <a:pt x="672" y="1468"/>
                  <a:pt x="360" y="1448"/>
                  <a:pt x="216" y="1248"/>
                </a:cubicBezTo>
                <a:cubicBezTo>
                  <a:pt x="72" y="1048"/>
                  <a:pt x="0" y="496"/>
                  <a:pt x="120" y="288"/>
                </a:cubicBezTo>
                <a:cubicBezTo>
                  <a:pt x="240" y="80"/>
                  <a:pt x="588" y="40"/>
                  <a:pt x="936" y="0"/>
                </a:cubicBezTo>
              </a:path>
            </a:pathLst>
          </a:custGeom>
          <a:noFill/>
          <a:ln w="76200" cmpd="sng">
            <a:solidFill>
              <a:schemeClr val="bg2"/>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70802" name="Text Box 50"/>
          <p:cNvSpPr txBox="1">
            <a:spLocks noChangeArrowheads="1"/>
          </p:cNvSpPr>
          <p:nvPr/>
        </p:nvSpPr>
        <p:spPr bwMode="auto">
          <a:xfrm>
            <a:off x="6457950" y="3396455"/>
            <a:ext cx="1676400" cy="538162"/>
          </a:xfrm>
          <a:prstGeom prst="rect">
            <a:avLst/>
          </a:prstGeom>
          <a:solidFill>
            <a:schemeClr val="accent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algn="ctr" eaLnBrk="1" hangingPunct="1">
              <a:spcBef>
                <a:spcPct val="50000"/>
              </a:spcBef>
              <a:buFontTx/>
              <a:buNone/>
            </a:pPr>
            <a:r>
              <a:rPr lang="en-US" altLang="en-US" sz="2800" b="0">
                <a:solidFill>
                  <a:schemeClr val="accent2"/>
                </a:solidFill>
              </a:rPr>
              <a:t>ABCF</a:t>
            </a:r>
          </a:p>
        </p:txBody>
      </p:sp>
      <p:sp>
        <p:nvSpPr>
          <p:cNvPr id="970803" name="Text Box 51"/>
          <p:cNvSpPr txBox="1">
            <a:spLocks noChangeArrowheads="1"/>
          </p:cNvSpPr>
          <p:nvPr/>
        </p:nvSpPr>
        <p:spPr bwMode="auto">
          <a:xfrm>
            <a:off x="6457950" y="3944142"/>
            <a:ext cx="1676400" cy="538163"/>
          </a:xfrm>
          <a:prstGeom prst="rect">
            <a:avLst/>
          </a:prstGeom>
          <a:solidFill>
            <a:schemeClr val="accent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algn="ctr" eaLnBrk="1" hangingPunct="1">
              <a:spcBef>
                <a:spcPct val="50000"/>
              </a:spcBef>
              <a:buFontTx/>
              <a:buNone/>
            </a:pPr>
            <a:r>
              <a:rPr lang="en-US" altLang="en-US" sz="2800" b="0">
                <a:solidFill>
                  <a:schemeClr val="accent2"/>
                </a:solidFill>
              </a:rPr>
              <a:t>ABCD</a:t>
            </a:r>
          </a:p>
        </p:txBody>
      </p:sp>
      <p:sp>
        <p:nvSpPr>
          <p:cNvPr id="970804" name="Text Box 52"/>
          <p:cNvSpPr txBox="1">
            <a:spLocks noChangeArrowheads="1"/>
          </p:cNvSpPr>
          <p:nvPr/>
        </p:nvSpPr>
        <p:spPr bwMode="auto">
          <a:xfrm>
            <a:off x="8226425" y="3458367"/>
            <a:ext cx="365125" cy="420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lIns="0" tIns="0" rIns="0" bIns="0">
            <a:spAutoFit/>
          </a:bodyPr>
          <a:lstStyle>
            <a:lvl1pPr>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algn="ctr" eaLnBrk="1" hangingPunct="1">
              <a:spcBef>
                <a:spcPct val="50000"/>
              </a:spcBef>
              <a:buFontTx/>
              <a:buNone/>
            </a:pPr>
            <a:r>
              <a:rPr lang="en-US" altLang="en-US" sz="2400" b="0">
                <a:solidFill>
                  <a:schemeClr val="accent2"/>
                </a:solidFill>
              </a:rPr>
              <a:t>p2</a:t>
            </a:r>
          </a:p>
        </p:txBody>
      </p:sp>
      <p:sp>
        <p:nvSpPr>
          <p:cNvPr id="970805" name="Text Box 53"/>
          <p:cNvSpPr txBox="1">
            <a:spLocks noChangeArrowheads="1"/>
          </p:cNvSpPr>
          <p:nvPr/>
        </p:nvSpPr>
        <p:spPr bwMode="auto">
          <a:xfrm>
            <a:off x="8210550" y="4034630"/>
            <a:ext cx="365125" cy="420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lIns="0" tIns="0" rIns="0" bIns="0">
            <a:spAutoFit/>
          </a:bodyPr>
          <a:lstStyle>
            <a:lvl1pPr>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algn="ctr" eaLnBrk="1" hangingPunct="1">
              <a:spcBef>
                <a:spcPct val="50000"/>
              </a:spcBef>
              <a:buFontTx/>
              <a:buNone/>
            </a:pPr>
            <a:r>
              <a:rPr lang="en-US" altLang="en-US" sz="2400" b="0">
                <a:solidFill>
                  <a:schemeClr val="accent2"/>
                </a:solidFill>
              </a:rPr>
              <a:t>p1</a:t>
            </a:r>
          </a:p>
        </p:txBody>
      </p:sp>
      <p:sp>
        <p:nvSpPr>
          <p:cNvPr id="970806" name="Freeform 54"/>
          <p:cNvSpPr>
            <a:spLocks/>
          </p:cNvSpPr>
          <p:nvPr/>
        </p:nvSpPr>
        <p:spPr bwMode="auto">
          <a:xfrm>
            <a:off x="5619750" y="2315367"/>
            <a:ext cx="914400" cy="1981200"/>
          </a:xfrm>
          <a:custGeom>
            <a:avLst/>
            <a:gdLst>
              <a:gd name="T0" fmla="*/ 2147483646 w 984"/>
              <a:gd name="T1" fmla="*/ 2147483646 h 1488"/>
              <a:gd name="T2" fmla="*/ 2147483646 w 984"/>
              <a:gd name="T3" fmla="*/ 2147483646 h 1488"/>
              <a:gd name="T4" fmla="*/ 2147483646 w 984"/>
              <a:gd name="T5" fmla="*/ 2147483646 h 1488"/>
              <a:gd name="T6" fmla="*/ 2147483646 w 984"/>
              <a:gd name="T7" fmla="*/ 0 h 148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84" h="1488">
                <a:moveTo>
                  <a:pt x="984" y="1488"/>
                </a:moveTo>
                <a:cubicBezTo>
                  <a:pt x="672" y="1468"/>
                  <a:pt x="360" y="1448"/>
                  <a:pt x="216" y="1248"/>
                </a:cubicBezTo>
                <a:cubicBezTo>
                  <a:pt x="72" y="1048"/>
                  <a:pt x="0" y="496"/>
                  <a:pt x="120" y="288"/>
                </a:cubicBezTo>
                <a:cubicBezTo>
                  <a:pt x="240" y="80"/>
                  <a:pt x="588" y="40"/>
                  <a:pt x="936" y="0"/>
                </a:cubicBezTo>
              </a:path>
            </a:pathLst>
          </a:custGeom>
          <a:noFill/>
          <a:ln w="76200" cmpd="sng">
            <a:solidFill>
              <a:schemeClr val="bg2"/>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70807" name="Text Box 55"/>
          <p:cNvSpPr txBox="1">
            <a:spLocks noChangeArrowheads="1"/>
          </p:cNvSpPr>
          <p:nvPr/>
        </p:nvSpPr>
        <p:spPr bwMode="auto">
          <a:xfrm>
            <a:off x="6457950" y="3944142"/>
            <a:ext cx="1676400" cy="538163"/>
          </a:xfrm>
          <a:prstGeom prst="rect">
            <a:avLst/>
          </a:prstGeom>
          <a:solidFill>
            <a:schemeClr val="accent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algn="ctr" eaLnBrk="1" hangingPunct="1">
              <a:spcBef>
                <a:spcPct val="50000"/>
              </a:spcBef>
              <a:buFontTx/>
              <a:buNone/>
            </a:pPr>
            <a:r>
              <a:rPr lang="en-US" altLang="en-US" sz="2800" b="0">
                <a:solidFill>
                  <a:schemeClr val="accent2"/>
                </a:solidFill>
              </a:rPr>
              <a:t>ABCF</a:t>
            </a:r>
          </a:p>
        </p:txBody>
      </p:sp>
      <p:sp>
        <p:nvSpPr>
          <p:cNvPr id="2" name="Slide Number Placeholder 1">
            <a:extLst>
              <a:ext uri="{FF2B5EF4-FFF2-40B4-BE49-F238E27FC236}">
                <a16:creationId xmlns:a16="http://schemas.microsoft.com/office/drawing/2014/main" id="{55FC3E4A-42E5-4520-81D5-BEF3466816E7}"/>
              </a:ext>
            </a:extLst>
          </p:cNvPr>
          <p:cNvSpPr>
            <a:spLocks noGrp="1"/>
          </p:cNvSpPr>
          <p:nvPr>
            <p:ph type="sldNum" sz="quarter" idx="12"/>
          </p:nvPr>
        </p:nvSpPr>
        <p:spPr/>
        <p:txBody>
          <a:bodyPr/>
          <a:lstStyle/>
          <a:p>
            <a:pPr>
              <a:defRPr/>
            </a:pPr>
            <a:fld id="{433BCE07-93B6-431C-B811-61266185107F}" type="slidenum">
              <a:rPr lang="en-US" altLang="en-US" smtClean="0"/>
              <a:pPr>
                <a:defRPr/>
              </a:pPr>
              <a:t>68</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70798"/>
                                        </p:tgtEl>
                                        <p:attrNameLst>
                                          <p:attrName>style.visibility</p:attrName>
                                        </p:attrNameLst>
                                      </p:cBhvr>
                                      <p:to>
                                        <p:strVal val="visible"/>
                                      </p:to>
                                    </p:set>
                                    <p:animEffect transition="in" filter="dissolve">
                                      <p:cBhvr>
                                        <p:cTn id="7" dur="500"/>
                                        <p:tgtEl>
                                          <p:spTgt spid="970798"/>
                                        </p:tgtEl>
                                      </p:cBhvr>
                                    </p:animEffect>
                                  </p:childTnLst>
                                </p:cTn>
                              </p:par>
                              <p:par>
                                <p:cTn id="8" presetID="9" presetClass="entr" presetSubtype="0" fill="hold" grpId="0" nodeType="withEffect">
                                  <p:stCondLst>
                                    <p:cond delay="0"/>
                                  </p:stCondLst>
                                  <p:childTnLst>
                                    <p:set>
                                      <p:cBhvr>
                                        <p:cTn id="9" dur="1" fill="hold">
                                          <p:stCondLst>
                                            <p:cond delay="0"/>
                                          </p:stCondLst>
                                        </p:cTn>
                                        <p:tgtEl>
                                          <p:spTgt spid="970794"/>
                                        </p:tgtEl>
                                        <p:attrNameLst>
                                          <p:attrName>style.visibility</p:attrName>
                                        </p:attrNameLst>
                                      </p:cBhvr>
                                      <p:to>
                                        <p:strVal val="visible"/>
                                      </p:to>
                                    </p:set>
                                    <p:animEffect transition="in" filter="dissolve">
                                      <p:cBhvr>
                                        <p:cTn id="10" dur="500"/>
                                        <p:tgtEl>
                                          <p:spTgt spid="970794"/>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970799"/>
                                        </p:tgtEl>
                                        <p:attrNameLst>
                                          <p:attrName>style.visibility</p:attrName>
                                        </p:attrNameLst>
                                      </p:cBhvr>
                                      <p:to>
                                        <p:strVal val="visible"/>
                                      </p:to>
                                    </p:set>
                                    <p:animEffect transition="in" filter="dissolve">
                                      <p:cBhvr>
                                        <p:cTn id="15" dur="500"/>
                                        <p:tgtEl>
                                          <p:spTgt spid="970799"/>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970796"/>
                                        </p:tgtEl>
                                        <p:attrNameLst>
                                          <p:attrName>style.visibility</p:attrName>
                                        </p:attrNameLst>
                                      </p:cBhvr>
                                      <p:to>
                                        <p:strVal val="visible"/>
                                      </p:to>
                                    </p:set>
                                    <p:animEffect transition="in" filter="dissolve">
                                      <p:cBhvr>
                                        <p:cTn id="18" dur="500"/>
                                        <p:tgtEl>
                                          <p:spTgt spid="970796"/>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53" presetClass="entr" presetSubtype="0" fill="hold" grpId="0" nodeType="clickEffect">
                                  <p:stCondLst>
                                    <p:cond delay="0"/>
                                  </p:stCondLst>
                                  <p:childTnLst>
                                    <p:set>
                                      <p:cBhvr>
                                        <p:cTn id="22" dur="1" fill="hold">
                                          <p:stCondLst>
                                            <p:cond delay="0"/>
                                          </p:stCondLst>
                                        </p:cTn>
                                        <p:tgtEl>
                                          <p:spTgt spid="970800"/>
                                        </p:tgtEl>
                                        <p:attrNameLst>
                                          <p:attrName>style.visibility</p:attrName>
                                        </p:attrNameLst>
                                      </p:cBhvr>
                                      <p:to>
                                        <p:strVal val="visible"/>
                                      </p:to>
                                    </p:set>
                                    <p:anim calcmode="lin" valueType="num">
                                      <p:cBhvr>
                                        <p:cTn id="23" dur="500" fill="hold"/>
                                        <p:tgtEl>
                                          <p:spTgt spid="970800"/>
                                        </p:tgtEl>
                                        <p:attrNameLst>
                                          <p:attrName>ppt_w</p:attrName>
                                        </p:attrNameLst>
                                      </p:cBhvr>
                                      <p:tavLst>
                                        <p:tav tm="0">
                                          <p:val>
                                            <p:fltVal val="0"/>
                                          </p:val>
                                        </p:tav>
                                        <p:tav tm="100000">
                                          <p:val>
                                            <p:strVal val="#ppt_w"/>
                                          </p:val>
                                        </p:tav>
                                      </p:tavLst>
                                    </p:anim>
                                    <p:anim calcmode="lin" valueType="num">
                                      <p:cBhvr>
                                        <p:cTn id="24" dur="500" fill="hold"/>
                                        <p:tgtEl>
                                          <p:spTgt spid="970800"/>
                                        </p:tgtEl>
                                        <p:attrNameLst>
                                          <p:attrName>ppt_h</p:attrName>
                                        </p:attrNameLst>
                                      </p:cBhvr>
                                      <p:tavLst>
                                        <p:tav tm="0">
                                          <p:val>
                                            <p:fltVal val="0"/>
                                          </p:val>
                                        </p:tav>
                                        <p:tav tm="100000">
                                          <p:val>
                                            <p:strVal val="#ppt_h"/>
                                          </p:val>
                                        </p:tav>
                                      </p:tavLst>
                                    </p:anim>
                                    <p:animEffect transition="in" filter="fade">
                                      <p:cBhvr>
                                        <p:cTn id="25" dur="500"/>
                                        <p:tgtEl>
                                          <p:spTgt spid="970800"/>
                                        </p:tgtEl>
                                      </p:cBhvr>
                                    </p:animEffect>
                                  </p:childTnLst>
                                </p:cTn>
                              </p:par>
                              <p:par>
                                <p:cTn id="26" presetID="53" presetClass="entr" presetSubtype="0" fill="hold" grpId="0" nodeType="withEffect">
                                  <p:stCondLst>
                                    <p:cond delay="0"/>
                                  </p:stCondLst>
                                  <p:childTnLst>
                                    <p:set>
                                      <p:cBhvr>
                                        <p:cTn id="27" dur="1" fill="hold">
                                          <p:stCondLst>
                                            <p:cond delay="0"/>
                                          </p:stCondLst>
                                        </p:cTn>
                                        <p:tgtEl>
                                          <p:spTgt spid="970803"/>
                                        </p:tgtEl>
                                        <p:attrNameLst>
                                          <p:attrName>style.visibility</p:attrName>
                                        </p:attrNameLst>
                                      </p:cBhvr>
                                      <p:to>
                                        <p:strVal val="visible"/>
                                      </p:to>
                                    </p:set>
                                    <p:anim calcmode="lin" valueType="num">
                                      <p:cBhvr>
                                        <p:cTn id="28" dur="500" fill="hold"/>
                                        <p:tgtEl>
                                          <p:spTgt spid="970803"/>
                                        </p:tgtEl>
                                        <p:attrNameLst>
                                          <p:attrName>ppt_w</p:attrName>
                                        </p:attrNameLst>
                                      </p:cBhvr>
                                      <p:tavLst>
                                        <p:tav tm="0">
                                          <p:val>
                                            <p:fltVal val="0"/>
                                          </p:val>
                                        </p:tav>
                                        <p:tav tm="100000">
                                          <p:val>
                                            <p:strVal val="#ppt_w"/>
                                          </p:val>
                                        </p:tav>
                                      </p:tavLst>
                                    </p:anim>
                                    <p:anim calcmode="lin" valueType="num">
                                      <p:cBhvr>
                                        <p:cTn id="29" dur="500" fill="hold"/>
                                        <p:tgtEl>
                                          <p:spTgt spid="970803"/>
                                        </p:tgtEl>
                                        <p:attrNameLst>
                                          <p:attrName>ppt_h</p:attrName>
                                        </p:attrNameLst>
                                      </p:cBhvr>
                                      <p:tavLst>
                                        <p:tav tm="0">
                                          <p:val>
                                            <p:fltVal val="0"/>
                                          </p:val>
                                        </p:tav>
                                        <p:tav tm="100000">
                                          <p:val>
                                            <p:strVal val="#ppt_h"/>
                                          </p:val>
                                        </p:tav>
                                      </p:tavLst>
                                    </p:anim>
                                    <p:animEffect transition="in" filter="fade">
                                      <p:cBhvr>
                                        <p:cTn id="30" dur="500"/>
                                        <p:tgtEl>
                                          <p:spTgt spid="970803"/>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970805"/>
                                        </p:tgtEl>
                                        <p:attrNameLst>
                                          <p:attrName>style.visibility</p:attrName>
                                        </p:attrNameLst>
                                      </p:cBhvr>
                                      <p:to>
                                        <p:strVal val="visible"/>
                                      </p:to>
                                    </p:set>
                                    <p:animEffect transition="in" filter="dissolve">
                                      <p:cBhvr>
                                        <p:cTn id="33" dur="500"/>
                                        <p:tgtEl>
                                          <p:spTgt spid="970805"/>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55" presetClass="entr" presetSubtype="0" fill="hold" grpId="0" nodeType="clickEffect">
                                  <p:stCondLst>
                                    <p:cond delay="0"/>
                                  </p:stCondLst>
                                  <p:childTnLst>
                                    <p:set>
                                      <p:cBhvr>
                                        <p:cTn id="37" dur="1" fill="hold">
                                          <p:stCondLst>
                                            <p:cond delay="0"/>
                                          </p:stCondLst>
                                        </p:cTn>
                                        <p:tgtEl>
                                          <p:spTgt spid="970802"/>
                                        </p:tgtEl>
                                        <p:attrNameLst>
                                          <p:attrName>style.visibility</p:attrName>
                                        </p:attrNameLst>
                                      </p:cBhvr>
                                      <p:to>
                                        <p:strVal val="visible"/>
                                      </p:to>
                                    </p:set>
                                    <p:anim calcmode="lin" valueType="num">
                                      <p:cBhvr>
                                        <p:cTn id="38" dur="500" fill="hold"/>
                                        <p:tgtEl>
                                          <p:spTgt spid="970802"/>
                                        </p:tgtEl>
                                        <p:attrNameLst>
                                          <p:attrName>ppt_w</p:attrName>
                                        </p:attrNameLst>
                                      </p:cBhvr>
                                      <p:tavLst>
                                        <p:tav tm="0">
                                          <p:val>
                                            <p:strVal val="#ppt_w*0.70"/>
                                          </p:val>
                                        </p:tav>
                                        <p:tav tm="100000">
                                          <p:val>
                                            <p:strVal val="#ppt_w"/>
                                          </p:val>
                                        </p:tav>
                                      </p:tavLst>
                                    </p:anim>
                                    <p:anim calcmode="lin" valueType="num">
                                      <p:cBhvr>
                                        <p:cTn id="39" dur="500" fill="hold"/>
                                        <p:tgtEl>
                                          <p:spTgt spid="970802"/>
                                        </p:tgtEl>
                                        <p:attrNameLst>
                                          <p:attrName>ppt_h</p:attrName>
                                        </p:attrNameLst>
                                      </p:cBhvr>
                                      <p:tavLst>
                                        <p:tav tm="0">
                                          <p:val>
                                            <p:strVal val="#ppt_h"/>
                                          </p:val>
                                        </p:tav>
                                        <p:tav tm="100000">
                                          <p:val>
                                            <p:strVal val="#ppt_h"/>
                                          </p:val>
                                        </p:tav>
                                      </p:tavLst>
                                    </p:anim>
                                    <p:animEffect transition="in" filter="fade">
                                      <p:cBhvr>
                                        <p:cTn id="40" dur="500"/>
                                        <p:tgtEl>
                                          <p:spTgt spid="970802"/>
                                        </p:tgtEl>
                                      </p:cBhvr>
                                    </p:animEffect>
                                  </p:childTnLst>
                                </p:cTn>
                              </p:par>
                              <p:par>
                                <p:cTn id="41" presetID="55" presetClass="entr" presetSubtype="0" fill="hold" grpId="0" nodeType="withEffect">
                                  <p:stCondLst>
                                    <p:cond delay="0"/>
                                  </p:stCondLst>
                                  <p:childTnLst>
                                    <p:set>
                                      <p:cBhvr>
                                        <p:cTn id="42" dur="1" fill="hold">
                                          <p:stCondLst>
                                            <p:cond delay="0"/>
                                          </p:stCondLst>
                                        </p:cTn>
                                        <p:tgtEl>
                                          <p:spTgt spid="970801"/>
                                        </p:tgtEl>
                                        <p:attrNameLst>
                                          <p:attrName>style.visibility</p:attrName>
                                        </p:attrNameLst>
                                      </p:cBhvr>
                                      <p:to>
                                        <p:strVal val="visible"/>
                                      </p:to>
                                    </p:set>
                                    <p:anim calcmode="lin" valueType="num">
                                      <p:cBhvr>
                                        <p:cTn id="43" dur="500" fill="hold"/>
                                        <p:tgtEl>
                                          <p:spTgt spid="970801"/>
                                        </p:tgtEl>
                                        <p:attrNameLst>
                                          <p:attrName>ppt_w</p:attrName>
                                        </p:attrNameLst>
                                      </p:cBhvr>
                                      <p:tavLst>
                                        <p:tav tm="0">
                                          <p:val>
                                            <p:strVal val="#ppt_w*0.70"/>
                                          </p:val>
                                        </p:tav>
                                        <p:tav tm="100000">
                                          <p:val>
                                            <p:strVal val="#ppt_w"/>
                                          </p:val>
                                        </p:tav>
                                      </p:tavLst>
                                    </p:anim>
                                    <p:anim calcmode="lin" valueType="num">
                                      <p:cBhvr>
                                        <p:cTn id="44" dur="500" fill="hold"/>
                                        <p:tgtEl>
                                          <p:spTgt spid="970801"/>
                                        </p:tgtEl>
                                        <p:attrNameLst>
                                          <p:attrName>ppt_h</p:attrName>
                                        </p:attrNameLst>
                                      </p:cBhvr>
                                      <p:tavLst>
                                        <p:tav tm="0">
                                          <p:val>
                                            <p:strVal val="#ppt_h"/>
                                          </p:val>
                                        </p:tav>
                                        <p:tav tm="100000">
                                          <p:val>
                                            <p:strVal val="#ppt_h"/>
                                          </p:val>
                                        </p:tav>
                                      </p:tavLst>
                                    </p:anim>
                                    <p:animEffect transition="in" filter="fade">
                                      <p:cBhvr>
                                        <p:cTn id="45" dur="500"/>
                                        <p:tgtEl>
                                          <p:spTgt spid="970801"/>
                                        </p:tgtEl>
                                      </p:cBhvr>
                                    </p:animEffect>
                                  </p:childTnLst>
                                </p:cTn>
                              </p:par>
                              <p:par>
                                <p:cTn id="46" presetID="9" presetClass="entr" presetSubtype="0" fill="hold" grpId="0" nodeType="withEffect">
                                  <p:stCondLst>
                                    <p:cond delay="0"/>
                                  </p:stCondLst>
                                  <p:childTnLst>
                                    <p:set>
                                      <p:cBhvr>
                                        <p:cTn id="47" dur="1" fill="hold">
                                          <p:stCondLst>
                                            <p:cond delay="0"/>
                                          </p:stCondLst>
                                        </p:cTn>
                                        <p:tgtEl>
                                          <p:spTgt spid="970804"/>
                                        </p:tgtEl>
                                        <p:attrNameLst>
                                          <p:attrName>style.visibility</p:attrName>
                                        </p:attrNameLst>
                                      </p:cBhvr>
                                      <p:to>
                                        <p:strVal val="visible"/>
                                      </p:to>
                                    </p:set>
                                    <p:animEffect transition="in" filter="dissolve">
                                      <p:cBhvr>
                                        <p:cTn id="48" dur="500"/>
                                        <p:tgtEl>
                                          <p:spTgt spid="970804"/>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xit" presetSubtype="0" fill="hold" grpId="1" nodeType="clickEffect">
                                  <p:stCondLst>
                                    <p:cond delay="0"/>
                                  </p:stCondLst>
                                  <p:childTnLst>
                                    <p:set>
                                      <p:cBhvr>
                                        <p:cTn id="52" dur="1" fill="hold">
                                          <p:stCondLst>
                                            <p:cond delay="0"/>
                                          </p:stCondLst>
                                        </p:cTn>
                                        <p:tgtEl>
                                          <p:spTgt spid="970800"/>
                                        </p:tgtEl>
                                        <p:attrNameLst>
                                          <p:attrName>style.visibility</p:attrName>
                                        </p:attrNameLst>
                                      </p:cBhvr>
                                      <p:to>
                                        <p:strVal val="hidden"/>
                                      </p:to>
                                    </p:set>
                                  </p:childTnLst>
                                </p:cTn>
                              </p:par>
                              <p:par>
                                <p:cTn id="53" presetID="1" presetClass="entr" presetSubtype="0" fill="hold" grpId="0" nodeType="withEffect">
                                  <p:stCondLst>
                                    <p:cond delay="0"/>
                                  </p:stCondLst>
                                  <p:childTnLst>
                                    <p:set>
                                      <p:cBhvr>
                                        <p:cTn id="54" dur="1" fill="hold">
                                          <p:stCondLst>
                                            <p:cond delay="0"/>
                                          </p:stCondLst>
                                        </p:cTn>
                                        <p:tgtEl>
                                          <p:spTgt spid="970806"/>
                                        </p:tgtEl>
                                        <p:attrNameLst>
                                          <p:attrName>style.visibility</p:attrName>
                                        </p:attrNameLst>
                                      </p:cBhvr>
                                      <p:to>
                                        <p:strVal val="visible"/>
                                      </p:to>
                                    </p:set>
                                  </p:childTnLst>
                                </p:cTn>
                              </p:par>
                              <p:par>
                                <p:cTn id="55" presetID="1" presetClass="exit" presetSubtype="0" fill="hold" grpId="1" nodeType="withEffect">
                                  <p:stCondLst>
                                    <p:cond delay="0"/>
                                  </p:stCondLst>
                                  <p:childTnLst>
                                    <p:set>
                                      <p:cBhvr>
                                        <p:cTn id="56" dur="1" fill="hold">
                                          <p:stCondLst>
                                            <p:cond delay="0"/>
                                          </p:stCondLst>
                                        </p:cTn>
                                        <p:tgtEl>
                                          <p:spTgt spid="970803"/>
                                        </p:tgtEl>
                                        <p:attrNameLst>
                                          <p:attrName>style.visibility</p:attrName>
                                        </p:attrNameLst>
                                      </p:cBhvr>
                                      <p:to>
                                        <p:strVal val="hidden"/>
                                      </p:to>
                                    </p:set>
                                  </p:childTnLst>
                                </p:cTn>
                              </p:par>
                              <p:par>
                                <p:cTn id="57" presetID="1" presetClass="entr" presetSubtype="0" fill="hold" grpId="0" nodeType="withEffect">
                                  <p:stCondLst>
                                    <p:cond delay="0"/>
                                  </p:stCondLst>
                                  <p:childTnLst>
                                    <p:set>
                                      <p:cBhvr>
                                        <p:cTn id="58" dur="1" fill="hold">
                                          <p:stCondLst>
                                            <p:cond delay="0"/>
                                          </p:stCondLst>
                                        </p:cTn>
                                        <p:tgtEl>
                                          <p:spTgt spid="9708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0794" grpId="0"/>
      <p:bldP spid="970796" grpId="0"/>
      <p:bldP spid="970798" grpId="0" animBg="1"/>
      <p:bldP spid="970799" grpId="0" animBg="1"/>
      <p:bldP spid="970800" grpId="0" animBg="1"/>
      <p:bldP spid="970800" grpId="1" animBg="1"/>
      <p:bldP spid="970801" grpId="0" animBg="1"/>
      <p:bldP spid="970802" grpId="0" animBg="1"/>
      <p:bldP spid="970803" grpId="0" animBg="1"/>
      <p:bldP spid="970803" grpId="1" animBg="1"/>
      <p:bldP spid="970804" grpId="0"/>
      <p:bldP spid="970805" grpId="0"/>
      <p:bldP spid="970806" grpId="0" animBg="1"/>
      <p:bldP spid="970807"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8324" name="Rectangle 3"/>
          <p:cNvSpPr>
            <a:spLocks noGrp="1" noChangeArrowheads="1"/>
          </p:cNvSpPr>
          <p:nvPr>
            <p:ph type="title"/>
          </p:nvPr>
        </p:nvSpPr>
        <p:spPr/>
        <p:txBody>
          <a:bodyPr/>
          <a:lstStyle/>
          <a:p>
            <a:r>
              <a:rPr lang="en-US" altLang="en-US"/>
              <a:t>Các phép toán trên con trỏ</a:t>
            </a:r>
          </a:p>
        </p:txBody>
      </p:sp>
      <p:sp>
        <p:nvSpPr>
          <p:cNvPr id="568323" name="Rectangle 2"/>
          <p:cNvSpPr>
            <a:spLocks noGrp="1" noChangeArrowheads="1"/>
          </p:cNvSpPr>
          <p:nvPr>
            <p:ph idx="1"/>
          </p:nvPr>
        </p:nvSpPr>
        <p:spPr/>
        <p:txBody>
          <a:bodyPr/>
          <a:lstStyle/>
          <a:p>
            <a:r>
              <a:rPr lang="en-US" altLang="en-US"/>
              <a:t>Cộng con trỏ với một số nguyên</a:t>
            </a:r>
          </a:p>
          <a:p>
            <a:pPr lvl="1"/>
            <a:r>
              <a:rPr lang="en-US" altLang="en-US"/>
              <a:t>Kết quả:  Con trỏ cùng kiểu</a:t>
            </a:r>
          </a:p>
          <a:p>
            <a:r>
              <a:rPr lang="en-US" altLang="en-US"/>
              <a:t>Trừ con trỏ với một số nguyên</a:t>
            </a:r>
          </a:p>
          <a:p>
            <a:pPr lvl="1"/>
            <a:r>
              <a:rPr lang="en-US" altLang="en-US"/>
              <a:t>Kết quả: Con trỏ cùng kiểu</a:t>
            </a:r>
          </a:p>
          <a:p>
            <a:r>
              <a:rPr lang="en-US" altLang="en-US"/>
              <a:t>Trừ 2 con trỏ cùng kiểu cho nhau</a:t>
            </a:r>
          </a:p>
          <a:p>
            <a:pPr lvl="1"/>
            <a:r>
              <a:rPr lang="en-US" altLang="en-US"/>
              <a:t>Kết quả: Một số nguyên</a:t>
            </a:r>
          </a:p>
          <a:p>
            <a:pPr lvl="2"/>
            <a:r>
              <a:rPr lang="en-US" altLang="en-US"/>
              <a:t>Khoảng cách giữa 2 con trỏ được đo bằng số phần tử thuộc kiểu dữ liệu mà con trỏ trỏ tới</a:t>
            </a:r>
          </a:p>
        </p:txBody>
      </p:sp>
      <p:sp>
        <p:nvSpPr>
          <p:cNvPr id="2" name="Slide Number Placeholder 1">
            <a:extLst>
              <a:ext uri="{FF2B5EF4-FFF2-40B4-BE49-F238E27FC236}">
                <a16:creationId xmlns:a16="http://schemas.microsoft.com/office/drawing/2014/main" id="{CDFCD7E7-3FD3-49B3-94EF-EF48F50D2AF2}"/>
              </a:ext>
            </a:extLst>
          </p:cNvPr>
          <p:cNvSpPr>
            <a:spLocks noGrp="1"/>
          </p:cNvSpPr>
          <p:nvPr>
            <p:ph type="sldNum" sz="quarter" idx="12"/>
          </p:nvPr>
        </p:nvSpPr>
        <p:spPr/>
        <p:txBody>
          <a:bodyPr/>
          <a:lstStyle/>
          <a:p>
            <a:pPr>
              <a:defRPr/>
            </a:pPr>
            <a:fld id="{433BCE07-93B6-431C-B811-61266185107F}" type="slidenum">
              <a:rPr lang="en-US" altLang="en-US" smtClean="0"/>
              <a:pPr>
                <a:defRPr/>
              </a:pPr>
              <a:t>69</a:t>
            </a:fld>
            <a:endParaRPr lang="en-US"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611" name="Rectangle 2"/>
          <p:cNvSpPr>
            <a:spLocks noGrp="1" noChangeArrowheads="1"/>
          </p:cNvSpPr>
          <p:nvPr>
            <p:ph type="title"/>
          </p:nvPr>
        </p:nvSpPr>
        <p:spPr>
          <a:xfrm>
            <a:off x="228600" y="122237"/>
            <a:ext cx="8534400" cy="944563"/>
          </a:xfrm>
        </p:spPr>
        <p:txBody>
          <a:bodyPr/>
          <a:lstStyle/>
          <a:p>
            <a:r>
              <a:rPr lang="en-US" altLang="en-US"/>
              <a:t>Khái niệm mảng</a:t>
            </a:r>
          </a:p>
        </p:txBody>
      </p:sp>
      <p:sp>
        <p:nvSpPr>
          <p:cNvPr id="839687" name="Rectangle 3"/>
          <p:cNvSpPr>
            <a:spLocks noChangeArrowheads="1"/>
          </p:cNvSpPr>
          <p:nvPr/>
        </p:nvSpPr>
        <p:spPr bwMode="auto">
          <a:xfrm>
            <a:off x="304800" y="990600"/>
            <a:ext cx="8534400" cy="569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eaLnBrk="1" hangingPunct="1">
              <a:lnSpc>
                <a:spcPct val="110000"/>
              </a:lnSpc>
              <a:spcBef>
                <a:spcPct val="25000"/>
              </a:spcBef>
            </a:pPr>
            <a:r>
              <a:rPr lang="en-US" altLang="en-US" sz="2800" b="0" dirty="0" err="1">
                <a:solidFill>
                  <a:srgbClr val="220076"/>
                </a:solidFill>
              </a:rPr>
              <a:t>Kiểu</a:t>
            </a:r>
            <a:r>
              <a:rPr lang="en-US" altLang="en-US" sz="2800" b="0" dirty="0">
                <a:solidFill>
                  <a:srgbClr val="220076"/>
                </a:solidFill>
              </a:rPr>
              <a:t> </a:t>
            </a:r>
            <a:r>
              <a:rPr lang="en-US" altLang="en-US" sz="2800" b="0" dirty="0" err="1">
                <a:solidFill>
                  <a:srgbClr val="220076"/>
                </a:solidFill>
              </a:rPr>
              <a:t>mảng</a:t>
            </a:r>
            <a:r>
              <a:rPr lang="en-US" altLang="en-US" sz="2800" b="0" dirty="0">
                <a:solidFill>
                  <a:srgbClr val="220076"/>
                </a:solidFill>
              </a:rPr>
              <a:t> </a:t>
            </a:r>
            <a:r>
              <a:rPr lang="en-US" altLang="en-US" sz="2800" b="0" dirty="0" err="1">
                <a:solidFill>
                  <a:srgbClr val="220076"/>
                </a:solidFill>
              </a:rPr>
              <a:t>là</a:t>
            </a:r>
            <a:r>
              <a:rPr lang="en-US" altLang="en-US" sz="2800" b="0" dirty="0">
                <a:solidFill>
                  <a:srgbClr val="220076"/>
                </a:solidFill>
              </a:rPr>
              <a:t> </a:t>
            </a:r>
            <a:r>
              <a:rPr lang="en-US" altLang="en-US" sz="2800" b="0" dirty="0" err="1">
                <a:solidFill>
                  <a:srgbClr val="220076"/>
                </a:solidFill>
              </a:rPr>
              <a:t>một</a:t>
            </a:r>
            <a:r>
              <a:rPr lang="en-US" altLang="en-US" sz="2800" b="0" dirty="0">
                <a:solidFill>
                  <a:srgbClr val="220076"/>
                </a:solidFill>
              </a:rPr>
              <a:t> </a:t>
            </a:r>
            <a:r>
              <a:rPr lang="en-US" altLang="en-US" sz="2800" b="0" dirty="0" err="1">
                <a:solidFill>
                  <a:srgbClr val="220076"/>
                </a:solidFill>
              </a:rPr>
              <a:t>kiểu</a:t>
            </a:r>
            <a:r>
              <a:rPr lang="en-US" altLang="en-US" sz="2800" b="0" dirty="0">
                <a:solidFill>
                  <a:srgbClr val="220076"/>
                </a:solidFill>
              </a:rPr>
              <a:t> </a:t>
            </a:r>
            <a:r>
              <a:rPr lang="en-US" altLang="en-US" sz="2800" b="0" dirty="0" err="1">
                <a:solidFill>
                  <a:srgbClr val="220076"/>
                </a:solidFill>
              </a:rPr>
              <a:t>dữ</a:t>
            </a:r>
            <a:r>
              <a:rPr lang="en-US" altLang="en-US" sz="2800" b="0" dirty="0">
                <a:solidFill>
                  <a:srgbClr val="220076"/>
                </a:solidFill>
              </a:rPr>
              <a:t> </a:t>
            </a:r>
            <a:r>
              <a:rPr lang="en-US" altLang="en-US" sz="2800" b="0" dirty="0" err="1">
                <a:solidFill>
                  <a:srgbClr val="220076"/>
                </a:solidFill>
              </a:rPr>
              <a:t>liệu</a:t>
            </a:r>
            <a:r>
              <a:rPr lang="en-US" altLang="en-US" sz="2800" b="0" dirty="0">
                <a:solidFill>
                  <a:srgbClr val="220076"/>
                </a:solidFill>
              </a:rPr>
              <a:t> </a:t>
            </a:r>
            <a:r>
              <a:rPr lang="en-US" altLang="en-US" sz="2800" b="0" dirty="0" err="1">
                <a:solidFill>
                  <a:srgbClr val="220076"/>
                </a:solidFill>
              </a:rPr>
              <a:t>gồm</a:t>
            </a:r>
            <a:r>
              <a:rPr lang="en-US" altLang="en-US" sz="2800" b="0" dirty="0">
                <a:solidFill>
                  <a:srgbClr val="220076"/>
                </a:solidFill>
              </a:rPr>
              <a:t> </a:t>
            </a:r>
          </a:p>
          <a:p>
            <a:pPr lvl="1" eaLnBrk="1" hangingPunct="1">
              <a:lnSpc>
                <a:spcPct val="110000"/>
              </a:lnSpc>
              <a:spcBef>
                <a:spcPct val="25000"/>
              </a:spcBef>
            </a:pPr>
            <a:r>
              <a:rPr lang="en-US" altLang="en-US" sz="2400" b="0" dirty="0" err="1">
                <a:solidFill>
                  <a:srgbClr val="220076"/>
                </a:solidFill>
              </a:rPr>
              <a:t>Một</a:t>
            </a:r>
            <a:r>
              <a:rPr lang="en-US" altLang="en-US" sz="2400" b="0" dirty="0">
                <a:solidFill>
                  <a:srgbClr val="220076"/>
                </a:solidFill>
              </a:rPr>
              <a:t> </a:t>
            </a:r>
            <a:r>
              <a:rPr lang="en-US" altLang="en-US" sz="2400" b="0" dirty="0" err="1">
                <a:solidFill>
                  <a:srgbClr val="220076"/>
                </a:solidFill>
              </a:rPr>
              <a:t>số</a:t>
            </a:r>
            <a:r>
              <a:rPr lang="en-US" altLang="en-US" sz="2400" b="0" dirty="0">
                <a:solidFill>
                  <a:srgbClr val="220076"/>
                </a:solidFill>
              </a:rPr>
              <a:t> </a:t>
            </a:r>
            <a:r>
              <a:rPr lang="en-US" altLang="en-US" sz="2400" b="0" dirty="0" err="1">
                <a:solidFill>
                  <a:srgbClr val="220076"/>
                </a:solidFill>
              </a:rPr>
              <a:t>hữu</a:t>
            </a:r>
            <a:r>
              <a:rPr lang="en-US" altLang="en-US" sz="2400" b="0" dirty="0">
                <a:solidFill>
                  <a:srgbClr val="220076"/>
                </a:solidFill>
              </a:rPr>
              <a:t> </a:t>
            </a:r>
            <a:r>
              <a:rPr lang="en-US" altLang="en-US" sz="2400" b="0" dirty="0" err="1">
                <a:solidFill>
                  <a:srgbClr val="220076"/>
                </a:solidFill>
              </a:rPr>
              <a:t>hạn</a:t>
            </a:r>
            <a:r>
              <a:rPr lang="en-US" altLang="en-US" sz="2400" b="0" dirty="0">
                <a:solidFill>
                  <a:srgbClr val="220076"/>
                </a:solidFill>
              </a:rPr>
              <a:t> </a:t>
            </a:r>
            <a:r>
              <a:rPr lang="en-US" altLang="en-US" sz="2400" b="0" dirty="0" err="1">
                <a:solidFill>
                  <a:srgbClr val="220076"/>
                </a:solidFill>
              </a:rPr>
              <a:t>thành</a:t>
            </a:r>
            <a:r>
              <a:rPr lang="en-US" altLang="en-US" sz="2400" b="0" dirty="0">
                <a:solidFill>
                  <a:srgbClr val="220076"/>
                </a:solidFill>
              </a:rPr>
              <a:t> </a:t>
            </a:r>
            <a:r>
              <a:rPr lang="en-US" altLang="en-US" sz="2400" b="0" dirty="0" err="1">
                <a:solidFill>
                  <a:srgbClr val="220076"/>
                </a:solidFill>
              </a:rPr>
              <a:t>phần</a:t>
            </a:r>
            <a:r>
              <a:rPr lang="en-US" altLang="en-US" sz="2400" b="0" dirty="0">
                <a:solidFill>
                  <a:srgbClr val="220076"/>
                </a:solidFill>
              </a:rPr>
              <a:t>. </a:t>
            </a:r>
          </a:p>
          <a:p>
            <a:pPr lvl="1" eaLnBrk="1" hangingPunct="1">
              <a:lnSpc>
                <a:spcPct val="110000"/>
              </a:lnSpc>
              <a:spcBef>
                <a:spcPct val="25000"/>
              </a:spcBef>
            </a:pPr>
            <a:r>
              <a:rPr lang="en-US" altLang="en-US" sz="2400" b="0" dirty="0" err="1">
                <a:solidFill>
                  <a:srgbClr val="220076"/>
                </a:solidFill>
              </a:rPr>
              <a:t>Các</a:t>
            </a:r>
            <a:r>
              <a:rPr lang="en-US" altLang="en-US" sz="2400" b="0" dirty="0">
                <a:solidFill>
                  <a:srgbClr val="220076"/>
                </a:solidFill>
              </a:rPr>
              <a:t> </a:t>
            </a:r>
            <a:r>
              <a:rPr lang="en-US" altLang="en-US" sz="2400" b="0" dirty="0" err="1">
                <a:solidFill>
                  <a:srgbClr val="220076"/>
                </a:solidFill>
              </a:rPr>
              <a:t>thành</a:t>
            </a:r>
            <a:r>
              <a:rPr lang="en-US" altLang="en-US" sz="2400" b="0" dirty="0">
                <a:solidFill>
                  <a:srgbClr val="220076"/>
                </a:solidFill>
              </a:rPr>
              <a:t> </a:t>
            </a:r>
            <a:r>
              <a:rPr lang="en-US" altLang="en-US" sz="2400" b="0" dirty="0" err="1">
                <a:solidFill>
                  <a:srgbClr val="220076"/>
                </a:solidFill>
              </a:rPr>
              <a:t>phần</a:t>
            </a:r>
            <a:r>
              <a:rPr lang="en-US" altLang="en-US" sz="2400" b="0" dirty="0">
                <a:solidFill>
                  <a:srgbClr val="220076"/>
                </a:solidFill>
              </a:rPr>
              <a:t> </a:t>
            </a:r>
            <a:r>
              <a:rPr lang="en-US" altLang="en-US" sz="2400" b="0" dirty="0" err="1">
                <a:solidFill>
                  <a:srgbClr val="220076"/>
                </a:solidFill>
              </a:rPr>
              <a:t>có</a:t>
            </a:r>
            <a:r>
              <a:rPr lang="en-US" altLang="en-US" sz="2400" b="0" dirty="0">
                <a:solidFill>
                  <a:srgbClr val="220076"/>
                </a:solidFill>
              </a:rPr>
              <a:t> </a:t>
            </a:r>
            <a:r>
              <a:rPr lang="en-US" altLang="en-US" sz="2400" b="0" dirty="0" err="1">
                <a:solidFill>
                  <a:srgbClr val="220076"/>
                </a:solidFill>
              </a:rPr>
              <a:t>cùng</a:t>
            </a:r>
            <a:r>
              <a:rPr lang="en-US" altLang="en-US" sz="2400" b="0" dirty="0">
                <a:solidFill>
                  <a:srgbClr val="220076"/>
                </a:solidFill>
              </a:rPr>
              <a:t> </a:t>
            </a:r>
            <a:r>
              <a:rPr lang="en-US" altLang="en-US" sz="2400" b="0" dirty="0" err="1">
                <a:solidFill>
                  <a:srgbClr val="220076"/>
                </a:solidFill>
              </a:rPr>
              <a:t>một</a:t>
            </a:r>
            <a:r>
              <a:rPr lang="en-US" altLang="en-US" sz="2400" b="0" dirty="0">
                <a:solidFill>
                  <a:srgbClr val="220076"/>
                </a:solidFill>
              </a:rPr>
              <a:t> </a:t>
            </a:r>
            <a:r>
              <a:rPr lang="en-US" altLang="en-US" sz="2400" b="0" dirty="0" err="1">
                <a:solidFill>
                  <a:srgbClr val="220076"/>
                </a:solidFill>
              </a:rPr>
              <a:t>kiểu</a:t>
            </a:r>
            <a:r>
              <a:rPr lang="en-US" altLang="en-US" sz="2400" b="0" dirty="0">
                <a:solidFill>
                  <a:srgbClr val="220076"/>
                </a:solidFill>
              </a:rPr>
              <a:t>: </a:t>
            </a:r>
            <a:r>
              <a:rPr lang="en-US" altLang="en-US" sz="2400" dirty="0" err="1">
                <a:solidFill>
                  <a:srgbClr val="0000CC"/>
                </a:solidFill>
              </a:rPr>
              <a:t>kiểu</a:t>
            </a:r>
            <a:r>
              <a:rPr lang="en-US" altLang="en-US" sz="2400" dirty="0">
                <a:solidFill>
                  <a:srgbClr val="0000CC"/>
                </a:solidFill>
              </a:rPr>
              <a:t> </a:t>
            </a:r>
            <a:r>
              <a:rPr lang="en-US" altLang="en-US" sz="2400" dirty="0" err="1">
                <a:solidFill>
                  <a:srgbClr val="0000CC"/>
                </a:solidFill>
              </a:rPr>
              <a:t>cơ</a:t>
            </a:r>
            <a:r>
              <a:rPr lang="en-US" altLang="en-US" sz="2400" dirty="0">
                <a:solidFill>
                  <a:srgbClr val="0000CC"/>
                </a:solidFill>
              </a:rPr>
              <a:t> </a:t>
            </a:r>
            <a:r>
              <a:rPr lang="en-US" altLang="en-US" sz="2400" dirty="0" err="1">
                <a:solidFill>
                  <a:srgbClr val="0000CC"/>
                </a:solidFill>
              </a:rPr>
              <a:t>sở</a:t>
            </a:r>
            <a:r>
              <a:rPr lang="en-US" altLang="en-US" sz="2400" b="0" dirty="0">
                <a:solidFill>
                  <a:srgbClr val="220076"/>
                </a:solidFill>
              </a:rPr>
              <a:t> hay </a:t>
            </a:r>
            <a:r>
              <a:rPr lang="en-US" altLang="en-US" sz="2400" b="0" dirty="0" err="1">
                <a:solidFill>
                  <a:srgbClr val="220076"/>
                </a:solidFill>
              </a:rPr>
              <a:t>là</a:t>
            </a:r>
            <a:r>
              <a:rPr lang="en-US" altLang="en-US" sz="2400" b="0" dirty="0">
                <a:solidFill>
                  <a:srgbClr val="220076"/>
                </a:solidFill>
              </a:rPr>
              <a:t> </a:t>
            </a:r>
            <a:r>
              <a:rPr lang="en-US" altLang="en-US" sz="2400" dirty="0" err="1">
                <a:solidFill>
                  <a:srgbClr val="0000CC"/>
                </a:solidFill>
              </a:rPr>
              <a:t>kiểu</a:t>
            </a:r>
            <a:r>
              <a:rPr lang="en-US" altLang="en-US" sz="2400" dirty="0">
                <a:solidFill>
                  <a:srgbClr val="0000CC"/>
                </a:solidFill>
              </a:rPr>
              <a:t> </a:t>
            </a:r>
            <a:r>
              <a:rPr lang="en-US" altLang="en-US" sz="2400" dirty="0" err="1">
                <a:solidFill>
                  <a:srgbClr val="0000CC"/>
                </a:solidFill>
              </a:rPr>
              <a:t>thành</a:t>
            </a:r>
            <a:r>
              <a:rPr lang="en-US" altLang="en-US" sz="2400" dirty="0">
                <a:solidFill>
                  <a:srgbClr val="0000CC"/>
                </a:solidFill>
              </a:rPr>
              <a:t> </a:t>
            </a:r>
            <a:r>
              <a:rPr lang="en-US" altLang="en-US" sz="2400" dirty="0" err="1">
                <a:solidFill>
                  <a:srgbClr val="0000CC"/>
                </a:solidFill>
              </a:rPr>
              <a:t>phần</a:t>
            </a:r>
            <a:r>
              <a:rPr lang="en-US" altLang="en-US" sz="2400" b="0" dirty="0">
                <a:solidFill>
                  <a:srgbClr val="220076"/>
                </a:solidFill>
              </a:rPr>
              <a:t>.</a:t>
            </a:r>
          </a:p>
          <a:p>
            <a:pPr eaLnBrk="1" hangingPunct="1">
              <a:lnSpc>
                <a:spcPct val="110000"/>
              </a:lnSpc>
              <a:spcBef>
                <a:spcPct val="25000"/>
              </a:spcBef>
            </a:pPr>
            <a:r>
              <a:rPr lang="en-US" altLang="en-US" sz="2800" b="0" dirty="0" err="1">
                <a:solidFill>
                  <a:srgbClr val="220076"/>
                </a:solidFill>
              </a:rPr>
              <a:t>Mỗi</a:t>
            </a:r>
            <a:r>
              <a:rPr lang="en-US" altLang="en-US" sz="2800" b="0" dirty="0">
                <a:solidFill>
                  <a:srgbClr val="220076"/>
                </a:solidFill>
              </a:rPr>
              <a:t> </a:t>
            </a:r>
            <a:r>
              <a:rPr lang="en-US" altLang="en-US" sz="2800" b="0" dirty="0" err="1">
                <a:solidFill>
                  <a:srgbClr val="220076"/>
                </a:solidFill>
              </a:rPr>
              <a:t>phần</a:t>
            </a:r>
            <a:r>
              <a:rPr lang="en-US" altLang="en-US" sz="2800" b="0" dirty="0">
                <a:solidFill>
                  <a:srgbClr val="220076"/>
                </a:solidFill>
              </a:rPr>
              <a:t> </a:t>
            </a:r>
            <a:r>
              <a:rPr lang="en-US" altLang="en-US" sz="2800" b="0" dirty="0" err="1">
                <a:solidFill>
                  <a:srgbClr val="220076"/>
                </a:solidFill>
              </a:rPr>
              <a:t>tử</a:t>
            </a:r>
            <a:r>
              <a:rPr lang="en-US" altLang="en-US" sz="2800" b="0" dirty="0">
                <a:solidFill>
                  <a:srgbClr val="220076"/>
                </a:solidFill>
              </a:rPr>
              <a:t> </a:t>
            </a:r>
            <a:r>
              <a:rPr lang="en-US" altLang="en-US" sz="2800" b="0" dirty="0" err="1">
                <a:solidFill>
                  <a:srgbClr val="220076"/>
                </a:solidFill>
              </a:rPr>
              <a:t>của</a:t>
            </a:r>
            <a:r>
              <a:rPr lang="en-US" altLang="en-US" sz="2800" b="0" dirty="0">
                <a:solidFill>
                  <a:srgbClr val="220076"/>
                </a:solidFill>
              </a:rPr>
              <a:t> </a:t>
            </a:r>
            <a:r>
              <a:rPr lang="en-US" altLang="en-US" sz="2800" b="0" dirty="0" err="1">
                <a:solidFill>
                  <a:srgbClr val="220076"/>
                </a:solidFill>
              </a:rPr>
              <a:t>mảng</a:t>
            </a:r>
            <a:r>
              <a:rPr lang="en-US" altLang="en-US" sz="2800" b="0" dirty="0">
                <a:solidFill>
                  <a:srgbClr val="220076"/>
                </a:solidFill>
              </a:rPr>
              <a:t> </a:t>
            </a:r>
            <a:r>
              <a:rPr lang="en-US" altLang="en-US" sz="2800" b="0" dirty="0" err="1">
                <a:solidFill>
                  <a:srgbClr val="220076"/>
                </a:solidFill>
              </a:rPr>
              <a:t>được</a:t>
            </a:r>
            <a:r>
              <a:rPr lang="en-US" altLang="en-US" sz="2800" b="0" dirty="0">
                <a:solidFill>
                  <a:srgbClr val="220076"/>
                </a:solidFill>
              </a:rPr>
              <a:t> </a:t>
            </a:r>
            <a:r>
              <a:rPr lang="en-US" altLang="en-US" sz="2800" b="0" dirty="0" err="1">
                <a:solidFill>
                  <a:srgbClr val="220076"/>
                </a:solidFill>
              </a:rPr>
              <a:t>tham</a:t>
            </a:r>
            <a:r>
              <a:rPr lang="en-US" altLang="en-US" sz="2800" b="0" dirty="0">
                <a:solidFill>
                  <a:srgbClr val="220076"/>
                </a:solidFill>
              </a:rPr>
              <a:t> </a:t>
            </a:r>
            <a:r>
              <a:rPr lang="en-US" altLang="en-US" sz="2800" b="0" dirty="0" err="1">
                <a:solidFill>
                  <a:srgbClr val="220076"/>
                </a:solidFill>
              </a:rPr>
              <a:t>khảo</a:t>
            </a:r>
            <a:r>
              <a:rPr lang="en-US" altLang="en-US" sz="2800" b="0" dirty="0">
                <a:solidFill>
                  <a:srgbClr val="220076"/>
                </a:solidFill>
              </a:rPr>
              <a:t> </a:t>
            </a:r>
            <a:r>
              <a:rPr lang="en-US" altLang="en-US" sz="2800" b="0" dirty="0" err="1">
                <a:solidFill>
                  <a:srgbClr val="220076"/>
                </a:solidFill>
              </a:rPr>
              <a:t>thông</a:t>
            </a:r>
            <a:r>
              <a:rPr lang="en-US" altLang="en-US" sz="2800" b="0" dirty="0">
                <a:solidFill>
                  <a:srgbClr val="220076"/>
                </a:solidFill>
              </a:rPr>
              <a:t> qua </a:t>
            </a:r>
          </a:p>
          <a:p>
            <a:pPr lvl="1" eaLnBrk="1" hangingPunct="1">
              <a:lnSpc>
                <a:spcPct val="110000"/>
              </a:lnSpc>
              <a:spcBef>
                <a:spcPct val="25000"/>
              </a:spcBef>
            </a:pPr>
            <a:r>
              <a:rPr lang="en-US" altLang="en-US" sz="2400" b="0" dirty="0" err="1">
                <a:solidFill>
                  <a:srgbClr val="220076"/>
                </a:solidFill>
              </a:rPr>
              <a:t>Tên</a:t>
            </a:r>
            <a:r>
              <a:rPr lang="en-US" altLang="en-US" sz="2400" b="0" dirty="0">
                <a:solidFill>
                  <a:srgbClr val="220076"/>
                </a:solidFill>
              </a:rPr>
              <a:t> </a:t>
            </a:r>
            <a:r>
              <a:rPr lang="en-US" altLang="en-US" sz="2400" b="0" dirty="0" err="1">
                <a:solidFill>
                  <a:srgbClr val="220076"/>
                </a:solidFill>
              </a:rPr>
              <a:t>mảng</a:t>
            </a:r>
            <a:r>
              <a:rPr lang="en-US" altLang="en-US" sz="2400" b="0" dirty="0">
                <a:solidFill>
                  <a:srgbClr val="220076"/>
                </a:solidFill>
              </a:rPr>
              <a:t> </a:t>
            </a:r>
            <a:r>
              <a:rPr lang="en-US" altLang="en-US" sz="2400" b="0" dirty="0" err="1">
                <a:solidFill>
                  <a:srgbClr val="220076"/>
                </a:solidFill>
              </a:rPr>
              <a:t>và</a:t>
            </a:r>
            <a:r>
              <a:rPr lang="en-US" altLang="en-US" sz="2400" b="0" dirty="0">
                <a:solidFill>
                  <a:srgbClr val="220076"/>
                </a:solidFill>
              </a:rPr>
              <a:t> </a:t>
            </a:r>
          </a:p>
          <a:p>
            <a:pPr lvl="1" eaLnBrk="1" hangingPunct="1">
              <a:lnSpc>
                <a:spcPct val="110000"/>
              </a:lnSpc>
              <a:spcBef>
                <a:spcPct val="25000"/>
              </a:spcBef>
            </a:pPr>
            <a:r>
              <a:rPr lang="en-US" altLang="en-US" sz="2400" b="0" dirty="0" err="1">
                <a:solidFill>
                  <a:srgbClr val="220076"/>
                </a:solidFill>
              </a:rPr>
              <a:t>Chỉ</a:t>
            </a:r>
            <a:r>
              <a:rPr lang="en-US" altLang="en-US" sz="2400" b="0" dirty="0">
                <a:solidFill>
                  <a:srgbClr val="220076"/>
                </a:solidFill>
              </a:rPr>
              <a:t> </a:t>
            </a:r>
            <a:r>
              <a:rPr lang="en-US" altLang="en-US" sz="2400" b="0" dirty="0" err="1">
                <a:solidFill>
                  <a:srgbClr val="220076"/>
                </a:solidFill>
              </a:rPr>
              <a:t>số</a:t>
            </a:r>
            <a:r>
              <a:rPr lang="en-US" altLang="en-US" sz="2400" b="0" dirty="0">
                <a:solidFill>
                  <a:srgbClr val="220076"/>
                </a:solidFill>
              </a:rPr>
              <a:t> </a:t>
            </a:r>
            <a:r>
              <a:rPr lang="en-US" altLang="en-US" sz="2400" b="0" dirty="0" err="1">
                <a:solidFill>
                  <a:srgbClr val="220076"/>
                </a:solidFill>
              </a:rPr>
              <a:t>của</a:t>
            </a:r>
            <a:r>
              <a:rPr lang="en-US" altLang="en-US" sz="2400" b="0" dirty="0">
                <a:solidFill>
                  <a:srgbClr val="220076"/>
                </a:solidFill>
              </a:rPr>
              <a:t> </a:t>
            </a:r>
            <a:r>
              <a:rPr lang="en-US" altLang="en-US" sz="2400" b="0" dirty="0" err="1">
                <a:solidFill>
                  <a:srgbClr val="220076"/>
                </a:solidFill>
              </a:rPr>
              <a:t>phần</a:t>
            </a:r>
            <a:r>
              <a:rPr lang="en-US" altLang="en-US" sz="2400" b="0" dirty="0">
                <a:solidFill>
                  <a:srgbClr val="220076"/>
                </a:solidFill>
              </a:rPr>
              <a:t> </a:t>
            </a:r>
            <a:r>
              <a:rPr lang="en-US" altLang="en-US" sz="2400" b="0" dirty="0" err="1">
                <a:solidFill>
                  <a:srgbClr val="220076"/>
                </a:solidFill>
              </a:rPr>
              <a:t>tử</a:t>
            </a:r>
            <a:r>
              <a:rPr lang="en-US" altLang="en-US" sz="2400" b="0" dirty="0">
                <a:solidFill>
                  <a:srgbClr val="220076"/>
                </a:solidFill>
              </a:rPr>
              <a:t> </a:t>
            </a:r>
            <a:r>
              <a:rPr lang="en-US" altLang="en-US" sz="2400" b="0" dirty="0" err="1">
                <a:solidFill>
                  <a:srgbClr val="220076"/>
                </a:solidFill>
              </a:rPr>
              <a:t>trong</a:t>
            </a:r>
            <a:r>
              <a:rPr lang="en-US" altLang="en-US" sz="2400" b="0" dirty="0">
                <a:solidFill>
                  <a:srgbClr val="220076"/>
                </a:solidFill>
              </a:rPr>
              <a:t> </a:t>
            </a:r>
            <a:r>
              <a:rPr lang="en-US" altLang="en-US" sz="2400" b="0" dirty="0" err="1">
                <a:solidFill>
                  <a:srgbClr val="220076"/>
                </a:solidFill>
              </a:rPr>
              <a:t>mảng</a:t>
            </a:r>
            <a:endParaRPr lang="en-US" altLang="en-US" sz="2400" b="0" dirty="0">
              <a:solidFill>
                <a:srgbClr val="220076"/>
              </a:solidFill>
            </a:endParaRPr>
          </a:p>
          <a:p>
            <a:pPr lvl="1" eaLnBrk="1" hangingPunct="1">
              <a:lnSpc>
                <a:spcPct val="110000"/>
              </a:lnSpc>
              <a:spcBef>
                <a:spcPct val="25000"/>
              </a:spcBef>
              <a:buFontTx/>
              <a:buNone/>
            </a:pPr>
            <a:r>
              <a:rPr lang="en-US" altLang="en-US" sz="2400" b="0" dirty="0" err="1">
                <a:solidFill>
                  <a:srgbClr val="220076"/>
                </a:solidFill>
              </a:rPr>
              <a:t>Ví</a:t>
            </a:r>
            <a:r>
              <a:rPr lang="en-US" altLang="en-US" sz="2400" b="0" dirty="0">
                <a:solidFill>
                  <a:srgbClr val="220076"/>
                </a:solidFill>
              </a:rPr>
              <a:t> </a:t>
            </a:r>
            <a:r>
              <a:rPr lang="en-US" altLang="en-US" sz="2400" b="0" dirty="0" err="1">
                <a:solidFill>
                  <a:srgbClr val="220076"/>
                </a:solidFill>
              </a:rPr>
              <a:t>dụ</a:t>
            </a:r>
            <a:r>
              <a:rPr lang="en-US" altLang="en-US" sz="2400" b="0" dirty="0">
                <a:solidFill>
                  <a:srgbClr val="220076"/>
                </a:solidFill>
              </a:rPr>
              <a:t>:</a:t>
            </a:r>
            <a:r>
              <a:rPr lang="en-US" altLang="en-US" sz="2000" b="0" dirty="0">
                <a:solidFill>
                  <a:srgbClr val="220076"/>
                </a:solidFill>
              </a:rPr>
              <a:t> </a:t>
            </a:r>
          </a:p>
          <a:p>
            <a:pPr marL="457200" lvl="1" indent="0" eaLnBrk="1" hangingPunct="1">
              <a:lnSpc>
                <a:spcPct val="110000"/>
              </a:lnSpc>
              <a:spcBef>
                <a:spcPct val="25000"/>
              </a:spcBef>
              <a:buNone/>
            </a:pPr>
            <a:r>
              <a:rPr lang="en-US" altLang="en-US" sz="2000" b="0" dirty="0">
                <a:solidFill>
                  <a:srgbClr val="0000CC"/>
                </a:solidFill>
              </a:rPr>
              <a:t>&lt;d7&gt;</a:t>
            </a:r>
            <a:r>
              <a:rPr lang="en-US" altLang="en-US" sz="2000" b="0" dirty="0">
                <a:solidFill>
                  <a:srgbClr val="220076"/>
                </a:solidFill>
              </a:rPr>
              <a:t>: </a:t>
            </a:r>
            <a:r>
              <a:rPr lang="en-US" altLang="en-US" sz="2000" b="0" dirty="0" err="1">
                <a:solidFill>
                  <a:srgbClr val="220076"/>
                </a:solidFill>
              </a:rPr>
              <a:t>Điểm</a:t>
            </a:r>
            <a:r>
              <a:rPr lang="en-US" altLang="en-US" sz="2000" b="0" dirty="0">
                <a:solidFill>
                  <a:srgbClr val="220076"/>
                </a:solidFill>
              </a:rPr>
              <a:t> </a:t>
            </a:r>
            <a:r>
              <a:rPr lang="en-US" altLang="en-US" sz="2000" b="0" dirty="0" err="1">
                <a:solidFill>
                  <a:srgbClr val="220076"/>
                </a:solidFill>
              </a:rPr>
              <a:t>thi</a:t>
            </a:r>
            <a:r>
              <a:rPr lang="en-US" altLang="en-US" sz="2000" b="0" dirty="0">
                <a:solidFill>
                  <a:srgbClr val="220076"/>
                </a:solidFill>
              </a:rPr>
              <a:t> tin </a:t>
            </a:r>
            <a:r>
              <a:rPr lang="en-US" altLang="en-US" sz="2000" b="0" dirty="0" err="1">
                <a:solidFill>
                  <a:srgbClr val="220076"/>
                </a:solidFill>
              </a:rPr>
              <a:t>của</a:t>
            </a:r>
            <a:r>
              <a:rPr lang="en-US" altLang="en-US" sz="2000" b="0" dirty="0">
                <a:solidFill>
                  <a:srgbClr val="220076"/>
                </a:solidFill>
              </a:rPr>
              <a:t> </a:t>
            </a:r>
            <a:r>
              <a:rPr lang="en-US" altLang="en-US" sz="2000" b="0" dirty="0" err="1">
                <a:solidFill>
                  <a:srgbClr val="220076"/>
                </a:solidFill>
              </a:rPr>
              <a:t>sinh</a:t>
            </a:r>
            <a:r>
              <a:rPr lang="en-US" altLang="en-US" sz="2000" b="0" dirty="0">
                <a:solidFill>
                  <a:srgbClr val="220076"/>
                </a:solidFill>
              </a:rPr>
              <a:t> </a:t>
            </a:r>
            <a:r>
              <a:rPr lang="en-US" altLang="en-US" sz="2000" b="0" dirty="0" err="1">
                <a:solidFill>
                  <a:srgbClr val="220076"/>
                </a:solidFill>
              </a:rPr>
              <a:t>viên</a:t>
            </a:r>
            <a:r>
              <a:rPr lang="en-US" altLang="en-US" sz="2000" b="0" dirty="0">
                <a:solidFill>
                  <a:srgbClr val="220076"/>
                </a:solidFill>
              </a:rPr>
              <a:t> </a:t>
            </a:r>
            <a:r>
              <a:rPr lang="en-US" altLang="en-US" sz="2000" b="0" dirty="0" err="1">
                <a:solidFill>
                  <a:srgbClr val="220076"/>
                </a:solidFill>
              </a:rPr>
              <a:t>thứ</a:t>
            </a:r>
            <a:r>
              <a:rPr lang="en-US" altLang="en-US" sz="2000" b="0" dirty="0">
                <a:solidFill>
                  <a:srgbClr val="220076"/>
                </a:solidFill>
              </a:rPr>
              <a:t> </a:t>
            </a:r>
            <a:r>
              <a:rPr lang="en-US" altLang="en-US" sz="2000" b="0" dirty="0" err="1">
                <a:solidFill>
                  <a:srgbClr val="220076"/>
                </a:solidFill>
              </a:rPr>
              <a:t>tự</a:t>
            </a:r>
            <a:r>
              <a:rPr lang="en-US" altLang="en-US" sz="2000" b="0" dirty="0">
                <a:solidFill>
                  <a:srgbClr val="220076"/>
                </a:solidFill>
              </a:rPr>
              <a:t> 7 </a:t>
            </a:r>
            <a:r>
              <a:rPr lang="en-US" altLang="en-US" sz="2000" b="0" dirty="0" err="1">
                <a:solidFill>
                  <a:srgbClr val="220076"/>
                </a:solidFill>
              </a:rPr>
              <a:t>trong</a:t>
            </a:r>
            <a:r>
              <a:rPr lang="en-US" altLang="en-US" sz="2000" b="0" dirty="0">
                <a:solidFill>
                  <a:srgbClr val="220076"/>
                </a:solidFill>
              </a:rPr>
              <a:t> </a:t>
            </a:r>
            <a:r>
              <a:rPr lang="en-US" altLang="en-US" sz="2000" b="0" dirty="0" err="1">
                <a:solidFill>
                  <a:srgbClr val="220076"/>
                </a:solidFill>
              </a:rPr>
              <a:t>lớp</a:t>
            </a:r>
            <a:endParaRPr lang="en-US" altLang="en-US" sz="2000" b="0" dirty="0">
              <a:solidFill>
                <a:srgbClr val="220076"/>
              </a:solidFill>
            </a:endParaRPr>
          </a:p>
        </p:txBody>
      </p:sp>
      <p:sp>
        <p:nvSpPr>
          <p:cNvPr id="2" name="Slide Number Placeholder 1">
            <a:extLst>
              <a:ext uri="{FF2B5EF4-FFF2-40B4-BE49-F238E27FC236}">
                <a16:creationId xmlns:a16="http://schemas.microsoft.com/office/drawing/2014/main" id="{12D037F5-D3D6-4609-A12A-E16945E5D38B}"/>
              </a:ext>
            </a:extLst>
          </p:cNvPr>
          <p:cNvSpPr>
            <a:spLocks noGrp="1"/>
          </p:cNvSpPr>
          <p:nvPr>
            <p:ph type="sldNum" sz="quarter" idx="12"/>
          </p:nvPr>
        </p:nvSpPr>
        <p:spPr/>
        <p:txBody>
          <a:bodyPr/>
          <a:lstStyle/>
          <a:p>
            <a:pPr>
              <a:defRPr/>
            </a:pPr>
            <a:fld id="{433BCE07-93B6-431C-B811-61266185107F}" type="slidenum">
              <a:rPr lang="en-US" altLang="en-US" smtClean="0"/>
              <a:pPr>
                <a:defRPr/>
              </a:pPr>
              <a:t>7</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nodeType="clickEffect">
                                  <p:stCondLst>
                                    <p:cond delay="0"/>
                                  </p:stCondLst>
                                  <p:childTnLst>
                                    <p:set>
                                      <p:cBhvr>
                                        <p:cTn id="6" dur="1" fill="hold">
                                          <p:stCondLst>
                                            <p:cond delay="0"/>
                                          </p:stCondLst>
                                        </p:cTn>
                                        <p:tgtEl>
                                          <p:spTgt spid="839687">
                                            <p:txEl>
                                              <p:pRg st="0" end="0"/>
                                            </p:txEl>
                                          </p:spTgt>
                                        </p:tgtEl>
                                        <p:attrNameLst>
                                          <p:attrName>style.visibility</p:attrName>
                                        </p:attrNameLst>
                                      </p:cBhvr>
                                      <p:to>
                                        <p:strVal val="visible"/>
                                      </p:to>
                                    </p:set>
                                    <p:anim calcmode="lin" valueType="num">
                                      <p:cBhvr>
                                        <p:cTn id="7" dur="1000" fill="hold"/>
                                        <p:tgtEl>
                                          <p:spTgt spid="839687">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839687">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839687">
                                            <p:txEl>
                                              <p:pRg st="0" end="0"/>
                                            </p:txEl>
                                          </p:spTgt>
                                        </p:tgtEl>
                                      </p:cBhvr>
                                    </p:animEffect>
                                  </p:childTnLst>
                                </p:cTn>
                              </p:par>
                              <p:par>
                                <p:cTn id="10" presetID="55" presetClass="entr" presetSubtype="0" fill="hold" nodeType="withEffect">
                                  <p:stCondLst>
                                    <p:cond delay="0"/>
                                  </p:stCondLst>
                                  <p:childTnLst>
                                    <p:set>
                                      <p:cBhvr>
                                        <p:cTn id="11" dur="1" fill="hold">
                                          <p:stCondLst>
                                            <p:cond delay="0"/>
                                          </p:stCondLst>
                                        </p:cTn>
                                        <p:tgtEl>
                                          <p:spTgt spid="839687">
                                            <p:txEl>
                                              <p:pRg st="1" end="1"/>
                                            </p:txEl>
                                          </p:spTgt>
                                        </p:tgtEl>
                                        <p:attrNameLst>
                                          <p:attrName>style.visibility</p:attrName>
                                        </p:attrNameLst>
                                      </p:cBhvr>
                                      <p:to>
                                        <p:strVal val="visible"/>
                                      </p:to>
                                    </p:set>
                                    <p:anim calcmode="lin" valueType="num">
                                      <p:cBhvr>
                                        <p:cTn id="12" dur="1000" fill="hold"/>
                                        <p:tgtEl>
                                          <p:spTgt spid="839687">
                                            <p:txEl>
                                              <p:pRg st="1" end="1"/>
                                            </p:txEl>
                                          </p:spTgt>
                                        </p:tgtEl>
                                        <p:attrNameLst>
                                          <p:attrName>ppt_w</p:attrName>
                                        </p:attrNameLst>
                                      </p:cBhvr>
                                      <p:tavLst>
                                        <p:tav tm="0">
                                          <p:val>
                                            <p:strVal val="#ppt_w*0.70"/>
                                          </p:val>
                                        </p:tav>
                                        <p:tav tm="100000">
                                          <p:val>
                                            <p:strVal val="#ppt_w"/>
                                          </p:val>
                                        </p:tav>
                                      </p:tavLst>
                                    </p:anim>
                                    <p:anim calcmode="lin" valueType="num">
                                      <p:cBhvr>
                                        <p:cTn id="13" dur="1000" fill="hold"/>
                                        <p:tgtEl>
                                          <p:spTgt spid="839687">
                                            <p:txEl>
                                              <p:pRg st="1" end="1"/>
                                            </p:txEl>
                                          </p:spTgt>
                                        </p:tgtEl>
                                        <p:attrNameLst>
                                          <p:attrName>ppt_h</p:attrName>
                                        </p:attrNameLst>
                                      </p:cBhvr>
                                      <p:tavLst>
                                        <p:tav tm="0">
                                          <p:val>
                                            <p:strVal val="#ppt_h"/>
                                          </p:val>
                                        </p:tav>
                                        <p:tav tm="100000">
                                          <p:val>
                                            <p:strVal val="#ppt_h"/>
                                          </p:val>
                                        </p:tav>
                                      </p:tavLst>
                                    </p:anim>
                                    <p:animEffect transition="in" filter="fade">
                                      <p:cBhvr>
                                        <p:cTn id="14" dur="1000"/>
                                        <p:tgtEl>
                                          <p:spTgt spid="839687">
                                            <p:txEl>
                                              <p:pRg st="1" end="1"/>
                                            </p:txEl>
                                          </p:spTgt>
                                        </p:tgtEl>
                                      </p:cBhvr>
                                    </p:animEffect>
                                  </p:childTnLst>
                                </p:cTn>
                              </p:par>
                              <p:par>
                                <p:cTn id="15" presetID="55" presetClass="entr" presetSubtype="0" fill="hold" nodeType="withEffect">
                                  <p:stCondLst>
                                    <p:cond delay="0"/>
                                  </p:stCondLst>
                                  <p:childTnLst>
                                    <p:set>
                                      <p:cBhvr>
                                        <p:cTn id="16" dur="1" fill="hold">
                                          <p:stCondLst>
                                            <p:cond delay="0"/>
                                          </p:stCondLst>
                                        </p:cTn>
                                        <p:tgtEl>
                                          <p:spTgt spid="839687">
                                            <p:txEl>
                                              <p:pRg st="2" end="2"/>
                                            </p:txEl>
                                          </p:spTgt>
                                        </p:tgtEl>
                                        <p:attrNameLst>
                                          <p:attrName>style.visibility</p:attrName>
                                        </p:attrNameLst>
                                      </p:cBhvr>
                                      <p:to>
                                        <p:strVal val="visible"/>
                                      </p:to>
                                    </p:set>
                                    <p:anim calcmode="lin" valueType="num">
                                      <p:cBhvr>
                                        <p:cTn id="17" dur="1000" fill="hold"/>
                                        <p:tgtEl>
                                          <p:spTgt spid="839687">
                                            <p:txEl>
                                              <p:pRg st="2" end="2"/>
                                            </p:txEl>
                                          </p:spTgt>
                                        </p:tgtEl>
                                        <p:attrNameLst>
                                          <p:attrName>ppt_w</p:attrName>
                                        </p:attrNameLst>
                                      </p:cBhvr>
                                      <p:tavLst>
                                        <p:tav tm="0">
                                          <p:val>
                                            <p:strVal val="#ppt_w*0.70"/>
                                          </p:val>
                                        </p:tav>
                                        <p:tav tm="100000">
                                          <p:val>
                                            <p:strVal val="#ppt_w"/>
                                          </p:val>
                                        </p:tav>
                                      </p:tavLst>
                                    </p:anim>
                                    <p:anim calcmode="lin" valueType="num">
                                      <p:cBhvr>
                                        <p:cTn id="18" dur="1000" fill="hold"/>
                                        <p:tgtEl>
                                          <p:spTgt spid="839687">
                                            <p:txEl>
                                              <p:pRg st="2" end="2"/>
                                            </p:txEl>
                                          </p:spTgt>
                                        </p:tgtEl>
                                        <p:attrNameLst>
                                          <p:attrName>ppt_h</p:attrName>
                                        </p:attrNameLst>
                                      </p:cBhvr>
                                      <p:tavLst>
                                        <p:tav tm="0">
                                          <p:val>
                                            <p:strVal val="#ppt_h"/>
                                          </p:val>
                                        </p:tav>
                                        <p:tav tm="100000">
                                          <p:val>
                                            <p:strVal val="#ppt_h"/>
                                          </p:val>
                                        </p:tav>
                                      </p:tavLst>
                                    </p:anim>
                                    <p:animEffect transition="in" filter="fade">
                                      <p:cBhvr>
                                        <p:cTn id="19" dur="1000"/>
                                        <p:tgtEl>
                                          <p:spTgt spid="839687">
                                            <p:txEl>
                                              <p:pRg st="2" end="2"/>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52" presetClass="entr" presetSubtype="0" fill="hold" nodeType="clickEffect">
                                  <p:stCondLst>
                                    <p:cond delay="0"/>
                                  </p:stCondLst>
                                  <p:childTnLst>
                                    <p:set>
                                      <p:cBhvr>
                                        <p:cTn id="23" dur="1" fill="hold">
                                          <p:stCondLst>
                                            <p:cond delay="0"/>
                                          </p:stCondLst>
                                        </p:cTn>
                                        <p:tgtEl>
                                          <p:spTgt spid="839687">
                                            <p:txEl>
                                              <p:pRg st="3" end="3"/>
                                            </p:txEl>
                                          </p:spTgt>
                                        </p:tgtEl>
                                        <p:attrNameLst>
                                          <p:attrName>style.visibility</p:attrName>
                                        </p:attrNameLst>
                                      </p:cBhvr>
                                      <p:to>
                                        <p:strVal val="visible"/>
                                      </p:to>
                                    </p:set>
                                    <p:animScale>
                                      <p:cBhvr>
                                        <p:cTn id="24" dur="1000" decel="50000" fill="hold">
                                          <p:stCondLst>
                                            <p:cond delay="0"/>
                                          </p:stCondLst>
                                        </p:cTn>
                                        <p:tgtEl>
                                          <p:spTgt spid="839687">
                                            <p:txEl>
                                              <p:pRg st="3" end="3"/>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5" dur="1000" decel="50000" fill="hold">
                                          <p:stCondLst>
                                            <p:cond delay="0"/>
                                          </p:stCondLst>
                                        </p:cTn>
                                        <p:tgtEl>
                                          <p:spTgt spid="839687">
                                            <p:txEl>
                                              <p:pRg st="3" end="3"/>
                                            </p:txEl>
                                          </p:spTgt>
                                        </p:tgtEl>
                                        <p:attrNameLst>
                                          <p:attrName>ppt_x</p:attrName>
                                          <p:attrName>ppt_y</p:attrName>
                                        </p:attrNameLst>
                                      </p:cBhvr>
                                    </p:animMotion>
                                    <p:animEffect transition="in" filter="fade">
                                      <p:cBhvr>
                                        <p:cTn id="26" dur="1000"/>
                                        <p:tgtEl>
                                          <p:spTgt spid="839687">
                                            <p:txEl>
                                              <p:pRg st="3" end="3"/>
                                            </p:txEl>
                                          </p:spTgt>
                                        </p:tgtEl>
                                      </p:cBhvr>
                                    </p:animEffect>
                                  </p:childTnLst>
                                </p:cTn>
                              </p:par>
                              <p:par>
                                <p:cTn id="27" presetID="52" presetClass="entr" presetSubtype="0" fill="hold" nodeType="withEffect">
                                  <p:stCondLst>
                                    <p:cond delay="0"/>
                                  </p:stCondLst>
                                  <p:childTnLst>
                                    <p:set>
                                      <p:cBhvr>
                                        <p:cTn id="28" dur="1" fill="hold">
                                          <p:stCondLst>
                                            <p:cond delay="0"/>
                                          </p:stCondLst>
                                        </p:cTn>
                                        <p:tgtEl>
                                          <p:spTgt spid="839687">
                                            <p:txEl>
                                              <p:pRg st="4" end="4"/>
                                            </p:txEl>
                                          </p:spTgt>
                                        </p:tgtEl>
                                        <p:attrNameLst>
                                          <p:attrName>style.visibility</p:attrName>
                                        </p:attrNameLst>
                                      </p:cBhvr>
                                      <p:to>
                                        <p:strVal val="visible"/>
                                      </p:to>
                                    </p:set>
                                    <p:animScale>
                                      <p:cBhvr>
                                        <p:cTn id="29" dur="1000" decel="50000" fill="hold">
                                          <p:stCondLst>
                                            <p:cond delay="0"/>
                                          </p:stCondLst>
                                        </p:cTn>
                                        <p:tgtEl>
                                          <p:spTgt spid="839687">
                                            <p:txEl>
                                              <p:pRg st="4" end="4"/>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0" dur="1000" decel="50000" fill="hold">
                                          <p:stCondLst>
                                            <p:cond delay="0"/>
                                          </p:stCondLst>
                                        </p:cTn>
                                        <p:tgtEl>
                                          <p:spTgt spid="839687">
                                            <p:txEl>
                                              <p:pRg st="4" end="4"/>
                                            </p:txEl>
                                          </p:spTgt>
                                        </p:tgtEl>
                                        <p:attrNameLst>
                                          <p:attrName>ppt_x</p:attrName>
                                          <p:attrName>ppt_y</p:attrName>
                                        </p:attrNameLst>
                                      </p:cBhvr>
                                    </p:animMotion>
                                    <p:animEffect transition="in" filter="fade">
                                      <p:cBhvr>
                                        <p:cTn id="31" dur="1000"/>
                                        <p:tgtEl>
                                          <p:spTgt spid="839687">
                                            <p:txEl>
                                              <p:pRg st="4" end="4"/>
                                            </p:txEl>
                                          </p:spTgt>
                                        </p:tgtEl>
                                      </p:cBhvr>
                                    </p:animEffect>
                                  </p:childTnLst>
                                </p:cTn>
                              </p:par>
                              <p:par>
                                <p:cTn id="32" presetID="52" presetClass="entr" presetSubtype="0" fill="hold" nodeType="withEffect">
                                  <p:stCondLst>
                                    <p:cond delay="0"/>
                                  </p:stCondLst>
                                  <p:childTnLst>
                                    <p:set>
                                      <p:cBhvr>
                                        <p:cTn id="33" dur="1" fill="hold">
                                          <p:stCondLst>
                                            <p:cond delay="0"/>
                                          </p:stCondLst>
                                        </p:cTn>
                                        <p:tgtEl>
                                          <p:spTgt spid="839687">
                                            <p:txEl>
                                              <p:pRg st="5" end="5"/>
                                            </p:txEl>
                                          </p:spTgt>
                                        </p:tgtEl>
                                        <p:attrNameLst>
                                          <p:attrName>style.visibility</p:attrName>
                                        </p:attrNameLst>
                                      </p:cBhvr>
                                      <p:to>
                                        <p:strVal val="visible"/>
                                      </p:to>
                                    </p:set>
                                    <p:animScale>
                                      <p:cBhvr>
                                        <p:cTn id="34" dur="1000" decel="50000" fill="hold">
                                          <p:stCondLst>
                                            <p:cond delay="0"/>
                                          </p:stCondLst>
                                        </p:cTn>
                                        <p:tgtEl>
                                          <p:spTgt spid="839687">
                                            <p:txEl>
                                              <p:pRg st="5" end="5"/>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5" dur="1000" decel="50000" fill="hold">
                                          <p:stCondLst>
                                            <p:cond delay="0"/>
                                          </p:stCondLst>
                                        </p:cTn>
                                        <p:tgtEl>
                                          <p:spTgt spid="839687">
                                            <p:txEl>
                                              <p:pRg st="5" end="5"/>
                                            </p:txEl>
                                          </p:spTgt>
                                        </p:tgtEl>
                                        <p:attrNameLst>
                                          <p:attrName>ppt_x</p:attrName>
                                          <p:attrName>ppt_y</p:attrName>
                                        </p:attrNameLst>
                                      </p:cBhvr>
                                    </p:animMotion>
                                    <p:animEffect transition="in" filter="fade">
                                      <p:cBhvr>
                                        <p:cTn id="36" dur="1000"/>
                                        <p:tgtEl>
                                          <p:spTgt spid="839687">
                                            <p:txEl>
                                              <p:pRg st="5" end="5"/>
                                            </p:txEl>
                                          </p:spTgt>
                                        </p:tgtEl>
                                      </p:cBhvr>
                                    </p:animEffect>
                                  </p:childTnLst>
                                </p:cTn>
                              </p:par>
                              <p:par>
                                <p:cTn id="37" presetID="52" presetClass="entr" presetSubtype="0" fill="hold" nodeType="withEffect">
                                  <p:stCondLst>
                                    <p:cond delay="0"/>
                                  </p:stCondLst>
                                  <p:childTnLst>
                                    <p:set>
                                      <p:cBhvr>
                                        <p:cTn id="38" dur="1" fill="hold">
                                          <p:stCondLst>
                                            <p:cond delay="0"/>
                                          </p:stCondLst>
                                        </p:cTn>
                                        <p:tgtEl>
                                          <p:spTgt spid="839687">
                                            <p:txEl>
                                              <p:pRg st="6" end="6"/>
                                            </p:txEl>
                                          </p:spTgt>
                                        </p:tgtEl>
                                        <p:attrNameLst>
                                          <p:attrName>style.visibility</p:attrName>
                                        </p:attrNameLst>
                                      </p:cBhvr>
                                      <p:to>
                                        <p:strVal val="visible"/>
                                      </p:to>
                                    </p:set>
                                    <p:animScale>
                                      <p:cBhvr>
                                        <p:cTn id="39" dur="1000" decel="50000" fill="hold">
                                          <p:stCondLst>
                                            <p:cond delay="0"/>
                                          </p:stCondLst>
                                        </p:cTn>
                                        <p:tgtEl>
                                          <p:spTgt spid="839687">
                                            <p:txEl>
                                              <p:pRg st="6" end="6"/>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0" dur="1000" decel="50000" fill="hold">
                                          <p:stCondLst>
                                            <p:cond delay="0"/>
                                          </p:stCondLst>
                                        </p:cTn>
                                        <p:tgtEl>
                                          <p:spTgt spid="839687">
                                            <p:txEl>
                                              <p:pRg st="6" end="6"/>
                                            </p:txEl>
                                          </p:spTgt>
                                        </p:tgtEl>
                                        <p:attrNameLst>
                                          <p:attrName>ppt_x</p:attrName>
                                          <p:attrName>ppt_y</p:attrName>
                                        </p:attrNameLst>
                                      </p:cBhvr>
                                    </p:animMotion>
                                    <p:animEffect transition="in" filter="fade">
                                      <p:cBhvr>
                                        <p:cTn id="41" dur="1000"/>
                                        <p:tgtEl>
                                          <p:spTgt spid="839687">
                                            <p:txEl>
                                              <p:pRg st="6" end="6"/>
                                            </p:txEl>
                                          </p:spTgt>
                                        </p:tgtEl>
                                      </p:cBhvr>
                                    </p:animEffect>
                                  </p:childTnLst>
                                </p:cTn>
                              </p:par>
                              <p:par>
                                <p:cTn id="42" presetID="52" presetClass="entr" presetSubtype="0" fill="hold" nodeType="withEffect">
                                  <p:stCondLst>
                                    <p:cond delay="0"/>
                                  </p:stCondLst>
                                  <p:childTnLst>
                                    <p:set>
                                      <p:cBhvr>
                                        <p:cTn id="43" dur="1" fill="hold">
                                          <p:stCondLst>
                                            <p:cond delay="0"/>
                                          </p:stCondLst>
                                        </p:cTn>
                                        <p:tgtEl>
                                          <p:spTgt spid="839687">
                                            <p:txEl>
                                              <p:pRg st="7" end="7"/>
                                            </p:txEl>
                                          </p:spTgt>
                                        </p:tgtEl>
                                        <p:attrNameLst>
                                          <p:attrName>style.visibility</p:attrName>
                                        </p:attrNameLst>
                                      </p:cBhvr>
                                      <p:to>
                                        <p:strVal val="visible"/>
                                      </p:to>
                                    </p:set>
                                    <p:animScale>
                                      <p:cBhvr>
                                        <p:cTn id="44" dur="1000" decel="50000" fill="hold">
                                          <p:stCondLst>
                                            <p:cond delay="0"/>
                                          </p:stCondLst>
                                        </p:cTn>
                                        <p:tgtEl>
                                          <p:spTgt spid="839687">
                                            <p:txEl>
                                              <p:pRg st="7" end="7"/>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5" dur="1000" decel="50000" fill="hold">
                                          <p:stCondLst>
                                            <p:cond delay="0"/>
                                          </p:stCondLst>
                                        </p:cTn>
                                        <p:tgtEl>
                                          <p:spTgt spid="839687">
                                            <p:txEl>
                                              <p:pRg st="7" end="7"/>
                                            </p:txEl>
                                          </p:spTgt>
                                        </p:tgtEl>
                                        <p:attrNameLst>
                                          <p:attrName>ppt_x</p:attrName>
                                          <p:attrName>ppt_y</p:attrName>
                                        </p:attrNameLst>
                                      </p:cBhvr>
                                    </p:animMotion>
                                    <p:animEffect transition="in" filter="fade">
                                      <p:cBhvr>
                                        <p:cTn id="46" dur="1000"/>
                                        <p:tgtEl>
                                          <p:spTgt spid="83968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9347" name="Rectangle 2"/>
          <p:cNvSpPr>
            <a:spLocks noGrp="1" noChangeArrowheads="1"/>
          </p:cNvSpPr>
          <p:nvPr>
            <p:ph type="title"/>
          </p:nvPr>
        </p:nvSpPr>
        <p:spPr/>
        <p:txBody>
          <a:bodyPr>
            <a:normAutofit/>
          </a:bodyPr>
          <a:lstStyle/>
          <a:p>
            <a:r>
              <a:rPr lang="en-US" altLang="en-US"/>
              <a:t>Các phép toán trên con trỏ</a:t>
            </a:r>
            <a:r>
              <a:rPr lang="en-US" altLang="en-US">
                <a:sym typeface="Symbol" panose="05050102010706020507" pitchFamily="18" charset="2"/>
              </a:rPr>
              <a:t>Ví dụ</a:t>
            </a:r>
          </a:p>
        </p:txBody>
      </p:sp>
      <p:graphicFrame>
        <p:nvGraphicFramePr>
          <p:cNvPr id="972804" name="Group 4"/>
          <p:cNvGraphicFramePr>
            <a:graphicFrameLocks noGrp="1"/>
          </p:cNvGraphicFramePr>
          <p:nvPr>
            <p:ph idx="1"/>
            <p:extLst>
              <p:ext uri="{D42A27DB-BD31-4B8C-83A1-F6EECF244321}">
                <p14:modId xmlns:p14="http://schemas.microsoft.com/office/powerpoint/2010/main" val="1184830893"/>
              </p:ext>
            </p:extLst>
          </p:nvPr>
        </p:nvGraphicFramePr>
        <p:xfrm>
          <a:off x="6553201" y="883815"/>
          <a:ext cx="2209799" cy="5456241"/>
        </p:xfrm>
        <a:graphic>
          <a:graphicData uri="http://schemas.openxmlformats.org/drawingml/2006/table">
            <a:tbl>
              <a:tblPr/>
              <a:tblGrid>
                <a:gridCol w="1314450">
                  <a:extLst>
                    <a:ext uri="{9D8B030D-6E8A-4147-A177-3AD203B41FA5}">
                      <a16:colId xmlns:a16="http://schemas.microsoft.com/office/drawing/2014/main" val="20000"/>
                    </a:ext>
                  </a:extLst>
                </a:gridCol>
                <a:gridCol w="895349">
                  <a:extLst>
                    <a:ext uri="{9D8B030D-6E8A-4147-A177-3AD203B41FA5}">
                      <a16:colId xmlns:a16="http://schemas.microsoft.com/office/drawing/2014/main" val="20001"/>
                    </a:ext>
                  </a:extLst>
                </a:gridCol>
              </a:tblGrid>
              <a:tr h="304818">
                <a:tc>
                  <a:txBody>
                    <a:bodyPr/>
                    <a:lstStyle>
                      <a:lvl1pPr>
                        <a:spcBef>
                          <a:spcPct val="20000"/>
                        </a:spcBef>
                        <a:defRPr sz="2800">
                          <a:solidFill>
                            <a:srgbClr val="0033CC"/>
                          </a:solidFill>
                          <a:latin typeface="Arial" panose="020B0604020202020204" pitchFamily="34" charset="0"/>
                        </a:defRPr>
                      </a:lvl1pPr>
                      <a:lvl2pPr>
                        <a:spcBef>
                          <a:spcPct val="20000"/>
                        </a:spcBef>
                        <a:defRPr sz="2400">
                          <a:solidFill>
                            <a:srgbClr val="0033CC"/>
                          </a:solidFill>
                          <a:latin typeface="Arial" panose="020B0604020202020204" pitchFamily="34" charset="0"/>
                        </a:defRPr>
                      </a:lvl2pPr>
                      <a:lvl3pPr>
                        <a:spcBef>
                          <a:spcPct val="20000"/>
                        </a:spcBef>
                        <a:defRPr sz="2000">
                          <a:solidFill>
                            <a:srgbClr val="0033CC"/>
                          </a:solidFill>
                          <a:latin typeface="Arial" panose="020B0604020202020204" pitchFamily="34" charset="0"/>
                        </a:defRPr>
                      </a:lvl3pPr>
                      <a:lvl4pPr>
                        <a:spcBef>
                          <a:spcPct val="20000"/>
                        </a:spcBef>
                        <a:defRPr>
                          <a:solidFill>
                            <a:srgbClr val="0033CC"/>
                          </a:solidFill>
                          <a:latin typeface="Arial" panose="020B0604020202020204" pitchFamily="34" charset="0"/>
                        </a:defRPr>
                      </a:lvl4pPr>
                      <a:lvl5pPr>
                        <a:spcBef>
                          <a:spcPct val="20000"/>
                        </a:spcBef>
                        <a:defRPr>
                          <a:solidFill>
                            <a:srgbClr val="0033CC"/>
                          </a:solidFill>
                          <a:latin typeface="Arial" panose="020B0604020202020204" pitchFamily="34" charset="0"/>
                        </a:defRPr>
                      </a:lvl5pPr>
                      <a:lvl6pPr fontAlgn="base">
                        <a:spcBef>
                          <a:spcPct val="20000"/>
                        </a:spcBef>
                        <a:spcAft>
                          <a:spcPct val="0"/>
                        </a:spcAft>
                        <a:defRPr>
                          <a:solidFill>
                            <a:srgbClr val="0033CC"/>
                          </a:solidFill>
                          <a:latin typeface="Arial" panose="020B0604020202020204" pitchFamily="34" charset="0"/>
                        </a:defRPr>
                      </a:lvl6pPr>
                      <a:lvl7pPr fontAlgn="base">
                        <a:spcBef>
                          <a:spcPct val="20000"/>
                        </a:spcBef>
                        <a:spcAft>
                          <a:spcPct val="0"/>
                        </a:spcAft>
                        <a:defRPr>
                          <a:solidFill>
                            <a:srgbClr val="0033CC"/>
                          </a:solidFill>
                          <a:latin typeface="Arial" panose="020B0604020202020204" pitchFamily="34" charset="0"/>
                        </a:defRPr>
                      </a:lvl7pPr>
                      <a:lvl8pPr fontAlgn="base">
                        <a:spcBef>
                          <a:spcPct val="20000"/>
                        </a:spcBef>
                        <a:spcAft>
                          <a:spcPct val="0"/>
                        </a:spcAft>
                        <a:defRPr>
                          <a:solidFill>
                            <a:srgbClr val="0033CC"/>
                          </a:solidFill>
                          <a:latin typeface="Arial" panose="020B0604020202020204" pitchFamily="34" charset="0"/>
                        </a:defRPr>
                      </a:lvl8pPr>
                      <a:lvl9pPr fontAlgn="base">
                        <a:spcBef>
                          <a:spcPct val="20000"/>
                        </a:spcBef>
                        <a:spcAft>
                          <a:spcPct val="0"/>
                        </a:spcAft>
                        <a:defRPr>
                          <a:solidFill>
                            <a:srgbClr val="0033CC"/>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fr-FR" altLang="en-US" sz="2000" b="0" i="0" u="none" strike="noStrike" cap="none" normalizeH="0" baseline="0">
                        <a:ln>
                          <a:noFill/>
                        </a:ln>
                        <a:solidFill>
                          <a:srgbClr val="000066"/>
                        </a:solidFill>
                        <a:effectLst/>
                        <a:latin typeface="Arial" panose="020B0604020202020204" pitchFamily="34" charset="0"/>
                      </a:endParaRPr>
                    </a:p>
                  </a:txBody>
                  <a:tcPr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rgbClr val="0033CC"/>
                          </a:solidFill>
                          <a:latin typeface="Arial" panose="020B0604020202020204" pitchFamily="34" charset="0"/>
                        </a:defRPr>
                      </a:lvl1pPr>
                      <a:lvl2pPr>
                        <a:spcBef>
                          <a:spcPct val="20000"/>
                        </a:spcBef>
                        <a:defRPr sz="2400">
                          <a:solidFill>
                            <a:srgbClr val="0033CC"/>
                          </a:solidFill>
                          <a:latin typeface="Arial" panose="020B0604020202020204" pitchFamily="34" charset="0"/>
                        </a:defRPr>
                      </a:lvl2pPr>
                      <a:lvl3pPr>
                        <a:spcBef>
                          <a:spcPct val="20000"/>
                        </a:spcBef>
                        <a:defRPr sz="2000">
                          <a:solidFill>
                            <a:srgbClr val="0033CC"/>
                          </a:solidFill>
                          <a:latin typeface="Arial" panose="020B0604020202020204" pitchFamily="34" charset="0"/>
                        </a:defRPr>
                      </a:lvl3pPr>
                      <a:lvl4pPr>
                        <a:spcBef>
                          <a:spcPct val="20000"/>
                        </a:spcBef>
                        <a:defRPr>
                          <a:solidFill>
                            <a:srgbClr val="0033CC"/>
                          </a:solidFill>
                          <a:latin typeface="Arial" panose="020B0604020202020204" pitchFamily="34" charset="0"/>
                        </a:defRPr>
                      </a:lvl4pPr>
                      <a:lvl5pPr>
                        <a:spcBef>
                          <a:spcPct val="20000"/>
                        </a:spcBef>
                        <a:defRPr>
                          <a:solidFill>
                            <a:srgbClr val="0033CC"/>
                          </a:solidFill>
                          <a:latin typeface="Arial" panose="020B0604020202020204" pitchFamily="34" charset="0"/>
                        </a:defRPr>
                      </a:lvl5pPr>
                      <a:lvl6pPr fontAlgn="base">
                        <a:spcBef>
                          <a:spcPct val="20000"/>
                        </a:spcBef>
                        <a:spcAft>
                          <a:spcPct val="0"/>
                        </a:spcAft>
                        <a:defRPr>
                          <a:solidFill>
                            <a:srgbClr val="0033CC"/>
                          </a:solidFill>
                          <a:latin typeface="Arial" panose="020B0604020202020204" pitchFamily="34" charset="0"/>
                        </a:defRPr>
                      </a:lvl6pPr>
                      <a:lvl7pPr fontAlgn="base">
                        <a:spcBef>
                          <a:spcPct val="20000"/>
                        </a:spcBef>
                        <a:spcAft>
                          <a:spcPct val="0"/>
                        </a:spcAft>
                        <a:defRPr>
                          <a:solidFill>
                            <a:srgbClr val="0033CC"/>
                          </a:solidFill>
                          <a:latin typeface="Arial" panose="020B0604020202020204" pitchFamily="34" charset="0"/>
                        </a:defRPr>
                      </a:lvl7pPr>
                      <a:lvl8pPr fontAlgn="base">
                        <a:spcBef>
                          <a:spcPct val="20000"/>
                        </a:spcBef>
                        <a:spcAft>
                          <a:spcPct val="0"/>
                        </a:spcAft>
                        <a:defRPr>
                          <a:solidFill>
                            <a:srgbClr val="0033CC"/>
                          </a:solidFill>
                          <a:latin typeface="Arial" panose="020B0604020202020204" pitchFamily="34" charset="0"/>
                        </a:defRPr>
                      </a:lvl8pPr>
                      <a:lvl9pPr fontAlgn="base">
                        <a:spcBef>
                          <a:spcPct val="20000"/>
                        </a:spcBef>
                        <a:spcAft>
                          <a:spcPct val="0"/>
                        </a:spcAft>
                        <a:defRPr>
                          <a:solidFill>
                            <a:srgbClr val="0033CC"/>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rgbClr val="000066"/>
                          </a:solidFill>
                          <a:effectLst/>
                          <a:latin typeface="Arial" panose="020B0604020202020204" pitchFamily="34" charset="0"/>
                        </a:rPr>
                        <a:t>0000</a:t>
                      </a:r>
                    </a:p>
                  </a:txBody>
                  <a:tcPr marT="0" marB="0" horzOverflow="overflow">
                    <a:lnL w="28575" cap="flat" cmpd="sng" algn="ctr">
                      <a:solidFill>
                        <a:schemeClr val="tx1"/>
                      </a:solidFill>
                      <a:prstDash val="solid"/>
                      <a:round/>
                      <a:headEnd type="none" w="med" len="med"/>
                      <a:tailEnd type="none" w="med" len="med"/>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304818">
                <a:tc>
                  <a:txBody>
                    <a:bodyPr/>
                    <a:lstStyle>
                      <a:lvl1pPr>
                        <a:spcBef>
                          <a:spcPct val="20000"/>
                        </a:spcBef>
                        <a:defRPr sz="2800">
                          <a:solidFill>
                            <a:srgbClr val="0033CC"/>
                          </a:solidFill>
                          <a:latin typeface="Arial" panose="020B0604020202020204" pitchFamily="34" charset="0"/>
                        </a:defRPr>
                      </a:lvl1pPr>
                      <a:lvl2pPr>
                        <a:spcBef>
                          <a:spcPct val="20000"/>
                        </a:spcBef>
                        <a:defRPr sz="2400">
                          <a:solidFill>
                            <a:srgbClr val="0033CC"/>
                          </a:solidFill>
                          <a:latin typeface="Arial" panose="020B0604020202020204" pitchFamily="34" charset="0"/>
                        </a:defRPr>
                      </a:lvl2pPr>
                      <a:lvl3pPr>
                        <a:spcBef>
                          <a:spcPct val="20000"/>
                        </a:spcBef>
                        <a:defRPr sz="2000">
                          <a:solidFill>
                            <a:srgbClr val="0033CC"/>
                          </a:solidFill>
                          <a:latin typeface="Arial" panose="020B0604020202020204" pitchFamily="34" charset="0"/>
                        </a:defRPr>
                      </a:lvl3pPr>
                      <a:lvl4pPr>
                        <a:spcBef>
                          <a:spcPct val="20000"/>
                        </a:spcBef>
                        <a:defRPr>
                          <a:solidFill>
                            <a:srgbClr val="0033CC"/>
                          </a:solidFill>
                          <a:latin typeface="Arial" panose="020B0604020202020204" pitchFamily="34" charset="0"/>
                        </a:defRPr>
                      </a:lvl4pPr>
                      <a:lvl5pPr>
                        <a:spcBef>
                          <a:spcPct val="20000"/>
                        </a:spcBef>
                        <a:defRPr>
                          <a:solidFill>
                            <a:srgbClr val="0033CC"/>
                          </a:solidFill>
                          <a:latin typeface="Arial" panose="020B0604020202020204" pitchFamily="34" charset="0"/>
                        </a:defRPr>
                      </a:lvl5pPr>
                      <a:lvl6pPr fontAlgn="base">
                        <a:spcBef>
                          <a:spcPct val="20000"/>
                        </a:spcBef>
                        <a:spcAft>
                          <a:spcPct val="0"/>
                        </a:spcAft>
                        <a:defRPr>
                          <a:solidFill>
                            <a:srgbClr val="0033CC"/>
                          </a:solidFill>
                          <a:latin typeface="Arial" panose="020B0604020202020204" pitchFamily="34" charset="0"/>
                        </a:defRPr>
                      </a:lvl6pPr>
                      <a:lvl7pPr fontAlgn="base">
                        <a:spcBef>
                          <a:spcPct val="20000"/>
                        </a:spcBef>
                        <a:spcAft>
                          <a:spcPct val="0"/>
                        </a:spcAft>
                        <a:defRPr>
                          <a:solidFill>
                            <a:srgbClr val="0033CC"/>
                          </a:solidFill>
                          <a:latin typeface="Arial" panose="020B0604020202020204" pitchFamily="34" charset="0"/>
                        </a:defRPr>
                      </a:lvl7pPr>
                      <a:lvl8pPr fontAlgn="base">
                        <a:spcBef>
                          <a:spcPct val="20000"/>
                        </a:spcBef>
                        <a:spcAft>
                          <a:spcPct val="0"/>
                        </a:spcAft>
                        <a:defRPr>
                          <a:solidFill>
                            <a:srgbClr val="0033CC"/>
                          </a:solidFill>
                          <a:latin typeface="Arial" panose="020B0604020202020204" pitchFamily="34" charset="0"/>
                        </a:defRPr>
                      </a:lvl8pPr>
                      <a:lvl9pPr fontAlgn="base">
                        <a:spcBef>
                          <a:spcPct val="20000"/>
                        </a:spcBef>
                        <a:spcAft>
                          <a:spcPct val="0"/>
                        </a:spcAft>
                        <a:defRPr>
                          <a:solidFill>
                            <a:srgbClr val="0033CC"/>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fr-FR" altLang="en-US" sz="2000" b="0" i="0" u="none" strike="noStrike" cap="none" normalizeH="0" baseline="0">
                        <a:ln>
                          <a:noFill/>
                        </a:ln>
                        <a:solidFill>
                          <a:srgbClr val="000066"/>
                        </a:solidFill>
                        <a:effectLst/>
                        <a:latin typeface="Arial" panose="020B0604020202020204" pitchFamily="34" charset="0"/>
                      </a:endParaRPr>
                    </a:p>
                  </a:txBody>
                  <a:tcPr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rgbClr val="0033CC"/>
                          </a:solidFill>
                          <a:latin typeface="Arial" panose="020B0604020202020204" pitchFamily="34" charset="0"/>
                        </a:defRPr>
                      </a:lvl1pPr>
                      <a:lvl2pPr>
                        <a:spcBef>
                          <a:spcPct val="20000"/>
                        </a:spcBef>
                        <a:defRPr sz="2400">
                          <a:solidFill>
                            <a:srgbClr val="0033CC"/>
                          </a:solidFill>
                          <a:latin typeface="Arial" panose="020B0604020202020204" pitchFamily="34" charset="0"/>
                        </a:defRPr>
                      </a:lvl2pPr>
                      <a:lvl3pPr>
                        <a:spcBef>
                          <a:spcPct val="20000"/>
                        </a:spcBef>
                        <a:defRPr sz="2000">
                          <a:solidFill>
                            <a:srgbClr val="0033CC"/>
                          </a:solidFill>
                          <a:latin typeface="Arial" panose="020B0604020202020204" pitchFamily="34" charset="0"/>
                        </a:defRPr>
                      </a:lvl3pPr>
                      <a:lvl4pPr>
                        <a:spcBef>
                          <a:spcPct val="20000"/>
                        </a:spcBef>
                        <a:defRPr>
                          <a:solidFill>
                            <a:srgbClr val="0033CC"/>
                          </a:solidFill>
                          <a:latin typeface="Arial" panose="020B0604020202020204" pitchFamily="34" charset="0"/>
                        </a:defRPr>
                      </a:lvl4pPr>
                      <a:lvl5pPr>
                        <a:spcBef>
                          <a:spcPct val="20000"/>
                        </a:spcBef>
                        <a:defRPr>
                          <a:solidFill>
                            <a:srgbClr val="0033CC"/>
                          </a:solidFill>
                          <a:latin typeface="Arial" panose="020B0604020202020204" pitchFamily="34" charset="0"/>
                        </a:defRPr>
                      </a:lvl5pPr>
                      <a:lvl6pPr fontAlgn="base">
                        <a:spcBef>
                          <a:spcPct val="20000"/>
                        </a:spcBef>
                        <a:spcAft>
                          <a:spcPct val="0"/>
                        </a:spcAft>
                        <a:defRPr>
                          <a:solidFill>
                            <a:srgbClr val="0033CC"/>
                          </a:solidFill>
                          <a:latin typeface="Arial" panose="020B0604020202020204" pitchFamily="34" charset="0"/>
                        </a:defRPr>
                      </a:lvl6pPr>
                      <a:lvl7pPr fontAlgn="base">
                        <a:spcBef>
                          <a:spcPct val="20000"/>
                        </a:spcBef>
                        <a:spcAft>
                          <a:spcPct val="0"/>
                        </a:spcAft>
                        <a:defRPr>
                          <a:solidFill>
                            <a:srgbClr val="0033CC"/>
                          </a:solidFill>
                          <a:latin typeface="Arial" panose="020B0604020202020204" pitchFamily="34" charset="0"/>
                        </a:defRPr>
                      </a:lvl7pPr>
                      <a:lvl8pPr fontAlgn="base">
                        <a:spcBef>
                          <a:spcPct val="20000"/>
                        </a:spcBef>
                        <a:spcAft>
                          <a:spcPct val="0"/>
                        </a:spcAft>
                        <a:defRPr>
                          <a:solidFill>
                            <a:srgbClr val="0033CC"/>
                          </a:solidFill>
                          <a:latin typeface="Arial" panose="020B0604020202020204" pitchFamily="34" charset="0"/>
                        </a:defRPr>
                      </a:lvl8pPr>
                      <a:lvl9pPr fontAlgn="base">
                        <a:spcBef>
                          <a:spcPct val="20000"/>
                        </a:spcBef>
                        <a:spcAft>
                          <a:spcPct val="0"/>
                        </a:spcAft>
                        <a:defRPr>
                          <a:solidFill>
                            <a:srgbClr val="0033CC"/>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fr-FR" altLang="en-US" sz="2000" b="0" i="0" u="none" strike="noStrike" cap="none" normalizeH="0" baseline="0">
                        <a:ln>
                          <a:noFill/>
                        </a:ln>
                        <a:solidFill>
                          <a:srgbClr val="000066"/>
                        </a:solidFill>
                        <a:effectLst/>
                        <a:latin typeface="Arial" panose="020B0604020202020204" pitchFamily="34" charset="0"/>
                      </a:endParaRPr>
                    </a:p>
                  </a:txBody>
                  <a:tcPr marT="0" marB="0" horzOverflow="overflow">
                    <a:lnL w="28575"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001"/>
                  </a:ext>
                </a:extLst>
              </a:tr>
              <a:tr h="304818">
                <a:tc>
                  <a:txBody>
                    <a:bodyPr/>
                    <a:lstStyle>
                      <a:lvl1pPr>
                        <a:spcBef>
                          <a:spcPct val="20000"/>
                        </a:spcBef>
                        <a:defRPr sz="2800">
                          <a:solidFill>
                            <a:srgbClr val="0033CC"/>
                          </a:solidFill>
                          <a:latin typeface="Arial" panose="020B0604020202020204" pitchFamily="34" charset="0"/>
                        </a:defRPr>
                      </a:lvl1pPr>
                      <a:lvl2pPr>
                        <a:spcBef>
                          <a:spcPct val="20000"/>
                        </a:spcBef>
                        <a:defRPr sz="2400">
                          <a:solidFill>
                            <a:srgbClr val="0033CC"/>
                          </a:solidFill>
                          <a:latin typeface="Arial" panose="020B0604020202020204" pitchFamily="34" charset="0"/>
                        </a:defRPr>
                      </a:lvl2pPr>
                      <a:lvl3pPr>
                        <a:spcBef>
                          <a:spcPct val="20000"/>
                        </a:spcBef>
                        <a:defRPr sz="2000">
                          <a:solidFill>
                            <a:srgbClr val="0033CC"/>
                          </a:solidFill>
                          <a:latin typeface="Arial" panose="020B0604020202020204" pitchFamily="34" charset="0"/>
                        </a:defRPr>
                      </a:lvl3pPr>
                      <a:lvl4pPr>
                        <a:spcBef>
                          <a:spcPct val="20000"/>
                        </a:spcBef>
                        <a:defRPr>
                          <a:solidFill>
                            <a:srgbClr val="0033CC"/>
                          </a:solidFill>
                          <a:latin typeface="Arial" panose="020B0604020202020204" pitchFamily="34" charset="0"/>
                        </a:defRPr>
                      </a:lvl4pPr>
                      <a:lvl5pPr>
                        <a:spcBef>
                          <a:spcPct val="20000"/>
                        </a:spcBef>
                        <a:defRPr>
                          <a:solidFill>
                            <a:srgbClr val="0033CC"/>
                          </a:solidFill>
                          <a:latin typeface="Arial" panose="020B0604020202020204" pitchFamily="34" charset="0"/>
                        </a:defRPr>
                      </a:lvl5pPr>
                      <a:lvl6pPr fontAlgn="base">
                        <a:spcBef>
                          <a:spcPct val="20000"/>
                        </a:spcBef>
                        <a:spcAft>
                          <a:spcPct val="0"/>
                        </a:spcAft>
                        <a:defRPr>
                          <a:solidFill>
                            <a:srgbClr val="0033CC"/>
                          </a:solidFill>
                          <a:latin typeface="Arial" panose="020B0604020202020204" pitchFamily="34" charset="0"/>
                        </a:defRPr>
                      </a:lvl6pPr>
                      <a:lvl7pPr fontAlgn="base">
                        <a:spcBef>
                          <a:spcPct val="20000"/>
                        </a:spcBef>
                        <a:spcAft>
                          <a:spcPct val="0"/>
                        </a:spcAft>
                        <a:defRPr>
                          <a:solidFill>
                            <a:srgbClr val="0033CC"/>
                          </a:solidFill>
                          <a:latin typeface="Arial" panose="020B0604020202020204" pitchFamily="34" charset="0"/>
                        </a:defRPr>
                      </a:lvl7pPr>
                      <a:lvl8pPr fontAlgn="base">
                        <a:spcBef>
                          <a:spcPct val="20000"/>
                        </a:spcBef>
                        <a:spcAft>
                          <a:spcPct val="0"/>
                        </a:spcAft>
                        <a:defRPr>
                          <a:solidFill>
                            <a:srgbClr val="0033CC"/>
                          </a:solidFill>
                          <a:latin typeface="Arial" panose="020B0604020202020204" pitchFamily="34" charset="0"/>
                        </a:defRPr>
                      </a:lvl8pPr>
                      <a:lvl9pPr fontAlgn="base">
                        <a:spcBef>
                          <a:spcPct val="20000"/>
                        </a:spcBef>
                        <a:spcAft>
                          <a:spcPct val="0"/>
                        </a:spcAft>
                        <a:defRPr>
                          <a:solidFill>
                            <a:srgbClr val="0033CC"/>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fr-FR" altLang="en-US" sz="2000" b="0" i="0" u="none" strike="noStrike" cap="none" normalizeH="0" baseline="0">
                        <a:ln>
                          <a:noFill/>
                        </a:ln>
                        <a:solidFill>
                          <a:srgbClr val="000066"/>
                        </a:solidFill>
                        <a:effectLst/>
                        <a:latin typeface="Arial" panose="020B0604020202020204" pitchFamily="34" charset="0"/>
                      </a:endParaRPr>
                    </a:p>
                  </a:txBody>
                  <a:tcPr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rgbClr val="0033CC"/>
                          </a:solidFill>
                          <a:latin typeface="Arial" panose="020B0604020202020204" pitchFamily="34" charset="0"/>
                        </a:defRPr>
                      </a:lvl1pPr>
                      <a:lvl2pPr>
                        <a:spcBef>
                          <a:spcPct val="20000"/>
                        </a:spcBef>
                        <a:defRPr sz="2400">
                          <a:solidFill>
                            <a:srgbClr val="0033CC"/>
                          </a:solidFill>
                          <a:latin typeface="Arial" panose="020B0604020202020204" pitchFamily="34" charset="0"/>
                        </a:defRPr>
                      </a:lvl2pPr>
                      <a:lvl3pPr>
                        <a:spcBef>
                          <a:spcPct val="20000"/>
                        </a:spcBef>
                        <a:defRPr sz="2000">
                          <a:solidFill>
                            <a:srgbClr val="0033CC"/>
                          </a:solidFill>
                          <a:latin typeface="Arial" panose="020B0604020202020204" pitchFamily="34" charset="0"/>
                        </a:defRPr>
                      </a:lvl3pPr>
                      <a:lvl4pPr>
                        <a:spcBef>
                          <a:spcPct val="20000"/>
                        </a:spcBef>
                        <a:defRPr>
                          <a:solidFill>
                            <a:srgbClr val="0033CC"/>
                          </a:solidFill>
                          <a:latin typeface="Arial" panose="020B0604020202020204" pitchFamily="34" charset="0"/>
                        </a:defRPr>
                      </a:lvl4pPr>
                      <a:lvl5pPr>
                        <a:spcBef>
                          <a:spcPct val="20000"/>
                        </a:spcBef>
                        <a:defRPr>
                          <a:solidFill>
                            <a:srgbClr val="0033CC"/>
                          </a:solidFill>
                          <a:latin typeface="Arial" panose="020B0604020202020204" pitchFamily="34" charset="0"/>
                        </a:defRPr>
                      </a:lvl5pPr>
                      <a:lvl6pPr fontAlgn="base">
                        <a:spcBef>
                          <a:spcPct val="20000"/>
                        </a:spcBef>
                        <a:spcAft>
                          <a:spcPct val="0"/>
                        </a:spcAft>
                        <a:defRPr>
                          <a:solidFill>
                            <a:srgbClr val="0033CC"/>
                          </a:solidFill>
                          <a:latin typeface="Arial" panose="020B0604020202020204" pitchFamily="34" charset="0"/>
                        </a:defRPr>
                      </a:lvl6pPr>
                      <a:lvl7pPr fontAlgn="base">
                        <a:spcBef>
                          <a:spcPct val="20000"/>
                        </a:spcBef>
                        <a:spcAft>
                          <a:spcPct val="0"/>
                        </a:spcAft>
                        <a:defRPr>
                          <a:solidFill>
                            <a:srgbClr val="0033CC"/>
                          </a:solidFill>
                          <a:latin typeface="Arial" panose="020B0604020202020204" pitchFamily="34" charset="0"/>
                        </a:defRPr>
                      </a:lvl7pPr>
                      <a:lvl8pPr fontAlgn="base">
                        <a:spcBef>
                          <a:spcPct val="20000"/>
                        </a:spcBef>
                        <a:spcAft>
                          <a:spcPct val="0"/>
                        </a:spcAft>
                        <a:defRPr>
                          <a:solidFill>
                            <a:srgbClr val="0033CC"/>
                          </a:solidFill>
                          <a:latin typeface="Arial" panose="020B0604020202020204" pitchFamily="34" charset="0"/>
                        </a:defRPr>
                      </a:lvl8pPr>
                      <a:lvl9pPr fontAlgn="base">
                        <a:spcBef>
                          <a:spcPct val="20000"/>
                        </a:spcBef>
                        <a:spcAft>
                          <a:spcPct val="0"/>
                        </a:spcAft>
                        <a:defRPr>
                          <a:solidFill>
                            <a:srgbClr val="0033CC"/>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rgbClr val="000066"/>
                          </a:solidFill>
                          <a:effectLst/>
                          <a:latin typeface="Arial" panose="020B0604020202020204" pitchFamily="34" charset="0"/>
                        </a:rPr>
                        <a:t>ABC0</a:t>
                      </a:r>
                    </a:p>
                  </a:txBody>
                  <a:tcPr marT="0" marB="0" horzOverflow="overflow">
                    <a:lnL w="28575"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304818">
                <a:tc>
                  <a:txBody>
                    <a:bodyPr/>
                    <a:lstStyle>
                      <a:lvl1pPr>
                        <a:spcBef>
                          <a:spcPct val="20000"/>
                        </a:spcBef>
                        <a:defRPr sz="2800">
                          <a:solidFill>
                            <a:srgbClr val="0033CC"/>
                          </a:solidFill>
                          <a:latin typeface="Arial" panose="020B0604020202020204" pitchFamily="34" charset="0"/>
                        </a:defRPr>
                      </a:lvl1pPr>
                      <a:lvl2pPr>
                        <a:spcBef>
                          <a:spcPct val="20000"/>
                        </a:spcBef>
                        <a:defRPr sz="2400">
                          <a:solidFill>
                            <a:srgbClr val="0033CC"/>
                          </a:solidFill>
                          <a:latin typeface="Arial" panose="020B0604020202020204" pitchFamily="34" charset="0"/>
                        </a:defRPr>
                      </a:lvl2pPr>
                      <a:lvl3pPr>
                        <a:spcBef>
                          <a:spcPct val="20000"/>
                        </a:spcBef>
                        <a:defRPr sz="2000">
                          <a:solidFill>
                            <a:srgbClr val="0033CC"/>
                          </a:solidFill>
                          <a:latin typeface="Arial" panose="020B0604020202020204" pitchFamily="34" charset="0"/>
                        </a:defRPr>
                      </a:lvl3pPr>
                      <a:lvl4pPr>
                        <a:spcBef>
                          <a:spcPct val="20000"/>
                        </a:spcBef>
                        <a:defRPr>
                          <a:solidFill>
                            <a:srgbClr val="0033CC"/>
                          </a:solidFill>
                          <a:latin typeface="Arial" panose="020B0604020202020204" pitchFamily="34" charset="0"/>
                        </a:defRPr>
                      </a:lvl4pPr>
                      <a:lvl5pPr>
                        <a:spcBef>
                          <a:spcPct val="20000"/>
                        </a:spcBef>
                        <a:defRPr>
                          <a:solidFill>
                            <a:srgbClr val="0033CC"/>
                          </a:solidFill>
                          <a:latin typeface="Arial" panose="020B0604020202020204" pitchFamily="34" charset="0"/>
                        </a:defRPr>
                      </a:lvl5pPr>
                      <a:lvl6pPr fontAlgn="base">
                        <a:spcBef>
                          <a:spcPct val="20000"/>
                        </a:spcBef>
                        <a:spcAft>
                          <a:spcPct val="0"/>
                        </a:spcAft>
                        <a:defRPr>
                          <a:solidFill>
                            <a:srgbClr val="0033CC"/>
                          </a:solidFill>
                          <a:latin typeface="Arial" panose="020B0604020202020204" pitchFamily="34" charset="0"/>
                        </a:defRPr>
                      </a:lvl6pPr>
                      <a:lvl7pPr fontAlgn="base">
                        <a:spcBef>
                          <a:spcPct val="20000"/>
                        </a:spcBef>
                        <a:spcAft>
                          <a:spcPct val="0"/>
                        </a:spcAft>
                        <a:defRPr>
                          <a:solidFill>
                            <a:srgbClr val="0033CC"/>
                          </a:solidFill>
                          <a:latin typeface="Arial" panose="020B0604020202020204" pitchFamily="34" charset="0"/>
                        </a:defRPr>
                      </a:lvl7pPr>
                      <a:lvl8pPr fontAlgn="base">
                        <a:spcBef>
                          <a:spcPct val="20000"/>
                        </a:spcBef>
                        <a:spcAft>
                          <a:spcPct val="0"/>
                        </a:spcAft>
                        <a:defRPr>
                          <a:solidFill>
                            <a:srgbClr val="0033CC"/>
                          </a:solidFill>
                          <a:latin typeface="Arial" panose="020B0604020202020204" pitchFamily="34" charset="0"/>
                        </a:defRPr>
                      </a:lvl8pPr>
                      <a:lvl9pPr fontAlgn="base">
                        <a:spcBef>
                          <a:spcPct val="20000"/>
                        </a:spcBef>
                        <a:spcAft>
                          <a:spcPct val="0"/>
                        </a:spcAft>
                        <a:defRPr>
                          <a:solidFill>
                            <a:srgbClr val="0033CC"/>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fr-FR" altLang="en-US" sz="2000" b="0" i="0" u="none" strike="noStrike" cap="none" normalizeH="0" baseline="0">
                        <a:ln>
                          <a:noFill/>
                        </a:ln>
                        <a:solidFill>
                          <a:srgbClr val="000066"/>
                        </a:solidFill>
                        <a:effectLst/>
                        <a:latin typeface="Arial" panose="020B0604020202020204" pitchFamily="34" charset="0"/>
                      </a:endParaRPr>
                    </a:p>
                  </a:txBody>
                  <a:tcPr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rgbClr val="0033CC"/>
                          </a:solidFill>
                          <a:latin typeface="Arial" panose="020B0604020202020204" pitchFamily="34" charset="0"/>
                        </a:defRPr>
                      </a:lvl1pPr>
                      <a:lvl2pPr>
                        <a:spcBef>
                          <a:spcPct val="20000"/>
                        </a:spcBef>
                        <a:defRPr sz="2400">
                          <a:solidFill>
                            <a:srgbClr val="0033CC"/>
                          </a:solidFill>
                          <a:latin typeface="Arial" panose="020B0604020202020204" pitchFamily="34" charset="0"/>
                        </a:defRPr>
                      </a:lvl2pPr>
                      <a:lvl3pPr>
                        <a:spcBef>
                          <a:spcPct val="20000"/>
                        </a:spcBef>
                        <a:defRPr sz="2000">
                          <a:solidFill>
                            <a:srgbClr val="0033CC"/>
                          </a:solidFill>
                          <a:latin typeface="Arial" panose="020B0604020202020204" pitchFamily="34" charset="0"/>
                        </a:defRPr>
                      </a:lvl3pPr>
                      <a:lvl4pPr>
                        <a:spcBef>
                          <a:spcPct val="20000"/>
                        </a:spcBef>
                        <a:defRPr>
                          <a:solidFill>
                            <a:srgbClr val="0033CC"/>
                          </a:solidFill>
                          <a:latin typeface="Arial" panose="020B0604020202020204" pitchFamily="34" charset="0"/>
                        </a:defRPr>
                      </a:lvl4pPr>
                      <a:lvl5pPr>
                        <a:spcBef>
                          <a:spcPct val="20000"/>
                        </a:spcBef>
                        <a:defRPr>
                          <a:solidFill>
                            <a:srgbClr val="0033CC"/>
                          </a:solidFill>
                          <a:latin typeface="Arial" panose="020B0604020202020204" pitchFamily="34" charset="0"/>
                        </a:defRPr>
                      </a:lvl5pPr>
                      <a:lvl6pPr fontAlgn="base">
                        <a:spcBef>
                          <a:spcPct val="20000"/>
                        </a:spcBef>
                        <a:spcAft>
                          <a:spcPct val="0"/>
                        </a:spcAft>
                        <a:defRPr>
                          <a:solidFill>
                            <a:srgbClr val="0033CC"/>
                          </a:solidFill>
                          <a:latin typeface="Arial" panose="020B0604020202020204" pitchFamily="34" charset="0"/>
                        </a:defRPr>
                      </a:lvl6pPr>
                      <a:lvl7pPr fontAlgn="base">
                        <a:spcBef>
                          <a:spcPct val="20000"/>
                        </a:spcBef>
                        <a:spcAft>
                          <a:spcPct val="0"/>
                        </a:spcAft>
                        <a:defRPr>
                          <a:solidFill>
                            <a:srgbClr val="0033CC"/>
                          </a:solidFill>
                          <a:latin typeface="Arial" panose="020B0604020202020204" pitchFamily="34" charset="0"/>
                        </a:defRPr>
                      </a:lvl7pPr>
                      <a:lvl8pPr fontAlgn="base">
                        <a:spcBef>
                          <a:spcPct val="20000"/>
                        </a:spcBef>
                        <a:spcAft>
                          <a:spcPct val="0"/>
                        </a:spcAft>
                        <a:defRPr>
                          <a:solidFill>
                            <a:srgbClr val="0033CC"/>
                          </a:solidFill>
                          <a:latin typeface="Arial" panose="020B0604020202020204" pitchFamily="34" charset="0"/>
                        </a:defRPr>
                      </a:lvl8pPr>
                      <a:lvl9pPr fontAlgn="base">
                        <a:spcBef>
                          <a:spcPct val="20000"/>
                        </a:spcBef>
                        <a:spcAft>
                          <a:spcPct val="0"/>
                        </a:spcAft>
                        <a:defRPr>
                          <a:solidFill>
                            <a:srgbClr val="0033CC"/>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rgbClr val="000066"/>
                          </a:solidFill>
                          <a:effectLst/>
                          <a:latin typeface="Arial" panose="020B0604020202020204" pitchFamily="34" charset="0"/>
                        </a:rPr>
                        <a:t>ABC1</a:t>
                      </a:r>
                    </a:p>
                  </a:txBody>
                  <a:tcPr marT="0" marB="0" horzOverflow="overflow">
                    <a:lnL w="28575"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003"/>
                  </a:ext>
                </a:extLst>
              </a:tr>
              <a:tr h="304818">
                <a:tc>
                  <a:txBody>
                    <a:bodyPr/>
                    <a:lstStyle>
                      <a:lvl1pPr>
                        <a:spcBef>
                          <a:spcPct val="20000"/>
                        </a:spcBef>
                        <a:defRPr sz="2800">
                          <a:solidFill>
                            <a:srgbClr val="0033CC"/>
                          </a:solidFill>
                          <a:latin typeface="Arial" panose="020B0604020202020204" pitchFamily="34" charset="0"/>
                        </a:defRPr>
                      </a:lvl1pPr>
                      <a:lvl2pPr>
                        <a:spcBef>
                          <a:spcPct val="20000"/>
                        </a:spcBef>
                        <a:defRPr sz="2400">
                          <a:solidFill>
                            <a:srgbClr val="0033CC"/>
                          </a:solidFill>
                          <a:latin typeface="Arial" panose="020B0604020202020204" pitchFamily="34" charset="0"/>
                        </a:defRPr>
                      </a:lvl2pPr>
                      <a:lvl3pPr>
                        <a:spcBef>
                          <a:spcPct val="20000"/>
                        </a:spcBef>
                        <a:defRPr sz="2000">
                          <a:solidFill>
                            <a:srgbClr val="0033CC"/>
                          </a:solidFill>
                          <a:latin typeface="Arial" panose="020B0604020202020204" pitchFamily="34" charset="0"/>
                        </a:defRPr>
                      </a:lvl3pPr>
                      <a:lvl4pPr>
                        <a:spcBef>
                          <a:spcPct val="20000"/>
                        </a:spcBef>
                        <a:defRPr>
                          <a:solidFill>
                            <a:srgbClr val="0033CC"/>
                          </a:solidFill>
                          <a:latin typeface="Arial" panose="020B0604020202020204" pitchFamily="34" charset="0"/>
                        </a:defRPr>
                      </a:lvl4pPr>
                      <a:lvl5pPr>
                        <a:spcBef>
                          <a:spcPct val="20000"/>
                        </a:spcBef>
                        <a:defRPr>
                          <a:solidFill>
                            <a:srgbClr val="0033CC"/>
                          </a:solidFill>
                          <a:latin typeface="Arial" panose="020B0604020202020204" pitchFamily="34" charset="0"/>
                        </a:defRPr>
                      </a:lvl5pPr>
                      <a:lvl6pPr fontAlgn="base">
                        <a:spcBef>
                          <a:spcPct val="20000"/>
                        </a:spcBef>
                        <a:spcAft>
                          <a:spcPct val="0"/>
                        </a:spcAft>
                        <a:defRPr>
                          <a:solidFill>
                            <a:srgbClr val="0033CC"/>
                          </a:solidFill>
                          <a:latin typeface="Arial" panose="020B0604020202020204" pitchFamily="34" charset="0"/>
                        </a:defRPr>
                      </a:lvl6pPr>
                      <a:lvl7pPr fontAlgn="base">
                        <a:spcBef>
                          <a:spcPct val="20000"/>
                        </a:spcBef>
                        <a:spcAft>
                          <a:spcPct val="0"/>
                        </a:spcAft>
                        <a:defRPr>
                          <a:solidFill>
                            <a:srgbClr val="0033CC"/>
                          </a:solidFill>
                          <a:latin typeface="Arial" panose="020B0604020202020204" pitchFamily="34" charset="0"/>
                        </a:defRPr>
                      </a:lvl7pPr>
                      <a:lvl8pPr fontAlgn="base">
                        <a:spcBef>
                          <a:spcPct val="20000"/>
                        </a:spcBef>
                        <a:spcAft>
                          <a:spcPct val="0"/>
                        </a:spcAft>
                        <a:defRPr>
                          <a:solidFill>
                            <a:srgbClr val="0033CC"/>
                          </a:solidFill>
                          <a:latin typeface="Arial" panose="020B0604020202020204" pitchFamily="34" charset="0"/>
                        </a:defRPr>
                      </a:lvl8pPr>
                      <a:lvl9pPr fontAlgn="base">
                        <a:spcBef>
                          <a:spcPct val="20000"/>
                        </a:spcBef>
                        <a:spcAft>
                          <a:spcPct val="0"/>
                        </a:spcAft>
                        <a:defRPr>
                          <a:solidFill>
                            <a:srgbClr val="0033CC"/>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fr-FR" altLang="en-US" sz="2000" b="0" i="0" u="none" strike="noStrike" cap="none" normalizeH="0" baseline="0">
                        <a:ln>
                          <a:noFill/>
                        </a:ln>
                        <a:solidFill>
                          <a:srgbClr val="000066"/>
                        </a:solidFill>
                        <a:effectLst/>
                        <a:latin typeface="Arial" panose="020B0604020202020204" pitchFamily="34" charset="0"/>
                      </a:endParaRPr>
                    </a:p>
                  </a:txBody>
                  <a:tcPr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rgbClr val="0033CC"/>
                          </a:solidFill>
                          <a:latin typeface="Arial" panose="020B0604020202020204" pitchFamily="34" charset="0"/>
                        </a:defRPr>
                      </a:lvl1pPr>
                      <a:lvl2pPr>
                        <a:spcBef>
                          <a:spcPct val="20000"/>
                        </a:spcBef>
                        <a:defRPr sz="2400">
                          <a:solidFill>
                            <a:srgbClr val="0033CC"/>
                          </a:solidFill>
                          <a:latin typeface="Arial" panose="020B0604020202020204" pitchFamily="34" charset="0"/>
                        </a:defRPr>
                      </a:lvl2pPr>
                      <a:lvl3pPr>
                        <a:spcBef>
                          <a:spcPct val="20000"/>
                        </a:spcBef>
                        <a:defRPr sz="2000">
                          <a:solidFill>
                            <a:srgbClr val="0033CC"/>
                          </a:solidFill>
                          <a:latin typeface="Arial" panose="020B0604020202020204" pitchFamily="34" charset="0"/>
                        </a:defRPr>
                      </a:lvl3pPr>
                      <a:lvl4pPr>
                        <a:spcBef>
                          <a:spcPct val="20000"/>
                        </a:spcBef>
                        <a:defRPr>
                          <a:solidFill>
                            <a:srgbClr val="0033CC"/>
                          </a:solidFill>
                          <a:latin typeface="Arial" panose="020B0604020202020204" pitchFamily="34" charset="0"/>
                        </a:defRPr>
                      </a:lvl4pPr>
                      <a:lvl5pPr>
                        <a:spcBef>
                          <a:spcPct val="20000"/>
                        </a:spcBef>
                        <a:defRPr>
                          <a:solidFill>
                            <a:srgbClr val="0033CC"/>
                          </a:solidFill>
                          <a:latin typeface="Arial" panose="020B0604020202020204" pitchFamily="34" charset="0"/>
                        </a:defRPr>
                      </a:lvl5pPr>
                      <a:lvl6pPr fontAlgn="base">
                        <a:spcBef>
                          <a:spcPct val="20000"/>
                        </a:spcBef>
                        <a:spcAft>
                          <a:spcPct val="0"/>
                        </a:spcAft>
                        <a:defRPr>
                          <a:solidFill>
                            <a:srgbClr val="0033CC"/>
                          </a:solidFill>
                          <a:latin typeface="Arial" panose="020B0604020202020204" pitchFamily="34" charset="0"/>
                        </a:defRPr>
                      </a:lvl6pPr>
                      <a:lvl7pPr fontAlgn="base">
                        <a:spcBef>
                          <a:spcPct val="20000"/>
                        </a:spcBef>
                        <a:spcAft>
                          <a:spcPct val="0"/>
                        </a:spcAft>
                        <a:defRPr>
                          <a:solidFill>
                            <a:srgbClr val="0033CC"/>
                          </a:solidFill>
                          <a:latin typeface="Arial" panose="020B0604020202020204" pitchFamily="34" charset="0"/>
                        </a:defRPr>
                      </a:lvl7pPr>
                      <a:lvl8pPr fontAlgn="base">
                        <a:spcBef>
                          <a:spcPct val="20000"/>
                        </a:spcBef>
                        <a:spcAft>
                          <a:spcPct val="0"/>
                        </a:spcAft>
                        <a:defRPr>
                          <a:solidFill>
                            <a:srgbClr val="0033CC"/>
                          </a:solidFill>
                          <a:latin typeface="Arial" panose="020B0604020202020204" pitchFamily="34" charset="0"/>
                        </a:defRPr>
                      </a:lvl8pPr>
                      <a:lvl9pPr fontAlgn="base">
                        <a:spcBef>
                          <a:spcPct val="20000"/>
                        </a:spcBef>
                        <a:spcAft>
                          <a:spcPct val="0"/>
                        </a:spcAft>
                        <a:defRPr>
                          <a:solidFill>
                            <a:srgbClr val="0033CC"/>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rgbClr val="000066"/>
                          </a:solidFill>
                          <a:effectLst/>
                          <a:latin typeface="Arial" panose="020B0604020202020204" pitchFamily="34" charset="0"/>
                        </a:rPr>
                        <a:t>ABC2</a:t>
                      </a:r>
                    </a:p>
                  </a:txBody>
                  <a:tcPr marT="0" marB="0" horzOverflow="overflow">
                    <a:lnL w="28575"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004"/>
                  </a:ext>
                </a:extLst>
              </a:tr>
              <a:tr h="304818">
                <a:tc>
                  <a:txBody>
                    <a:bodyPr/>
                    <a:lstStyle>
                      <a:lvl1pPr>
                        <a:spcBef>
                          <a:spcPct val="20000"/>
                        </a:spcBef>
                        <a:defRPr sz="2800">
                          <a:solidFill>
                            <a:srgbClr val="0033CC"/>
                          </a:solidFill>
                          <a:latin typeface="Arial" panose="020B0604020202020204" pitchFamily="34" charset="0"/>
                        </a:defRPr>
                      </a:lvl1pPr>
                      <a:lvl2pPr>
                        <a:spcBef>
                          <a:spcPct val="20000"/>
                        </a:spcBef>
                        <a:defRPr sz="2400">
                          <a:solidFill>
                            <a:srgbClr val="0033CC"/>
                          </a:solidFill>
                          <a:latin typeface="Arial" panose="020B0604020202020204" pitchFamily="34" charset="0"/>
                        </a:defRPr>
                      </a:lvl2pPr>
                      <a:lvl3pPr>
                        <a:spcBef>
                          <a:spcPct val="20000"/>
                        </a:spcBef>
                        <a:defRPr sz="2000">
                          <a:solidFill>
                            <a:srgbClr val="0033CC"/>
                          </a:solidFill>
                          <a:latin typeface="Arial" panose="020B0604020202020204" pitchFamily="34" charset="0"/>
                        </a:defRPr>
                      </a:lvl3pPr>
                      <a:lvl4pPr>
                        <a:spcBef>
                          <a:spcPct val="20000"/>
                        </a:spcBef>
                        <a:defRPr>
                          <a:solidFill>
                            <a:srgbClr val="0033CC"/>
                          </a:solidFill>
                          <a:latin typeface="Arial" panose="020B0604020202020204" pitchFamily="34" charset="0"/>
                        </a:defRPr>
                      </a:lvl4pPr>
                      <a:lvl5pPr>
                        <a:spcBef>
                          <a:spcPct val="20000"/>
                        </a:spcBef>
                        <a:defRPr>
                          <a:solidFill>
                            <a:srgbClr val="0033CC"/>
                          </a:solidFill>
                          <a:latin typeface="Arial" panose="020B0604020202020204" pitchFamily="34" charset="0"/>
                        </a:defRPr>
                      </a:lvl5pPr>
                      <a:lvl6pPr fontAlgn="base">
                        <a:spcBef>
                          <a:spcPct val="20000"/>
                        </a:spcBef>
                        <a:spcAft>
                          <a:spcPct val="0"/>
                        </a:spcAft>
                        <a:defRPr>
                          <a:solidFill>
                            <a:srgbClr val="0033CC"/>
                          </a:solidFill>
                          <a:latin typeface="Arial" panose="020B0604020202020204" pitchFamily="34" charset="0"/>
                        </a:defRPr>
                      </a:lvl6pPr>
                      <a:lvl7pPr fontAlgn="base">
                        <a:spcBef>
                          <a:spcPct val="20000"/>
                        </a:spcBef>
                        <a:spcAft>
                          <a:spcPct val="0"/>
                        </a:spcAft>
                        <a:defRPr>
                          <a:solidFill>
                            <a:srgbClr val="0033CC"/>
                          </a:solidFill>
                          <a:latin typeface="Arial" panose="020B0604020202020204" pitchFamily="34" charset="0"/>
                        </a:defRPr>
                      </a:lvl7pPr>
                      <a:lvl8pPr fontAlgn="base">
                        <a:spcBef>
                          <a:spcPct val="20000"/>
                        </a:spcBef>
                        <a:spcAft>
                          <a:spcPct val="0"/>
                        </a:spcAft>
                        <a:defRPr>
                          <a:solidFill>
                            <a:srgbClr val="0033CC"/>
                          </a:solidFill>
                          <a:latin typeface="Arial" panose="020B0604020202020204" pitchFamily="34" charset="0"/>
                        </a:defRPr>
                      </a:lvl8pPr>
                      <a:lvl9pPr fontAlgn="base">
                        <a:spcBef>
                          <a:spcPct val="20000"/>
                        </a:spcBef>
                        <a:spcAft>
                          <a:spcPct val="0"/>
                        </a:spcAft>
                        <a:defRPr>
                          <a:solidFill>
                            <a:srgbClr val="0033CC"/>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fr-FR" altLang="en-US" sz="2000" b="0" i="0" u="none" strike="noStrike" cap="none" normalizeH="0" baseline="0">
                        <a:ln>
                          <a:noFill/>
                        </a:ln>
                        <a:solidFill>
                          <a:srgbClr val="000066"/>
                        </a:solidFill>
                        <a:effectLst/>
                        <a:latin typeface="Arial" panose="020B0604020202020204" pitchFamily="34" charset="0"/>
                      </a:endParaRPr>
                    </a:p>
                  </a:txBody>
                  <a:tcPr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rgbClr val="0033CC"/>
                          </a:solidFill>
                          <a:latin typeface="Arial" panose="020B0604020202020204" pitchFamily="34" charset="0"/>
                        </a:defRPr>
                      </a:lvl1pPr>
                      <a:lvl2pPr>
                        <a:spcBef>
                          <a:spcPct val="20000"/>
                        </a:spcBef>
                        <a:defRPr sz="2400">
                          <a:solidFill>
                            <a:srgbClr val="0033CC"/>
                          </a:solidFill>
                          <a:latin typeface="Arial" panose="020B0604020202020204" pitchFamily="34" charset="0"/>
                        </a:defRPr>
                      </a:lvl2pPr>
                      <a:lvl3pPr>
                        <a:spcBef>
                          <a:spcPct val="20000"/>
                        </a:spcBef>
                        <a:defRPr sz="2000">
                          <a:solidFill>
                            <a:srgbClr val="0033CC"/>
                          </a:solidFill>
                          <a:latin typeface="Arial" panose="020B0604020202020204" pitchFamily="34" charset="0"/>
                        </a:defRPr>
                      </a:lvl3pPr>
                      <a:lvl4pPr>
                        <a:spcBef>
                          <a:spcPct val="20000"/>
                        </a:spcBef>
                        <a:defRPr>
                          <a:solidFill>
                            <a:srgbClr val="0033CC"/>
                          </a:solidFill>
                          <a:latin typeface="Arial" panose="020B0604020202020204" pitchFamily="34" charset="0"/>
                        </a:defRPr>
                      </a:lvl4pPr>
                      <a:lvl5pPr>
                        <a:spcBef>
                          <a:spcPct val="20000"/>
                        </a:spcBef>
                        <a:defRPr>
                          <a:solidFill>
                            <a:srgbClr val="0033CC"/>
                          </a:solidFill>
                          <a:latin typeface="Arial" panose="020B0604020202020204" pitchFamily="34" charset="0"/>
                        </a:defRPr>
                      </a:lvl5pPr>
                      <a:lvl6pPr fontAlgn="base">
                        <a:spcBef>
                          <a:spcPct val="20000"/>
                        </a:spcBef>
                        <a:spcAft>
                          <a:spcPct val="0"/>
                        </a:spcAft>
                        <a:defRPr>
                          <a:solidFill>
                            <a:srgbClr val="0033CC"/>
                          </a:solidFill>
                          <a:latin typeface="Arial" panose="020B0604020202020204" pitchFamily="34" charset="0"/>
                        </a:defRPr>
                      </a:lvl6pPr>
                      <a:lvl7pPr fontAlgn="base">
                        <a:spcBef>
                          <a:spcPct val="20000"/>
                        </a:spcBef>
                        <a:spcAft>
                          <a:spcPct val="0"/>
                        </a:spcAft>
                        <a:defRPr>
                          <a:solidFill>
                            <a:srgbClr val="0033CC"/>
                          </a:solidFill>
                          <a:latin typeface="Arial" panose="020B0604020202020204" pitchFamily="34" charset="0"/>
                        </a:defRPr>
                      </a:lvl7pPr>
                      <a:lvl8pPr fontAlgn="base">
                        <a:spcBef>
                          <a:spcPct val="20000"/>
                        </a:spcBef>
                        <a:spcAft>
                          <a:spcPct val="0"/>
                        </a:spcAft>
                        <a:defRPr>
                          <a:solidFill>
                            <a:srgbClr val="0033CC"/>
                          </a:solidFill>
                          <a:latin typeface="Arial" panose="020B0604020202020204" pitchFamily="34" charset="0"/>
                        </a:defRPr>
                      </a:lvl8pPr>
                      <a:lvl9pPr fontAlgn="base">
                        <a:spcBef>
                          <a:spcPct val="20000"/>
                        </a:spcBef>
                        <a:spcAft>
                          <a:spcPct val="0"/>
                        </a:spcAft>
                        <a:defRPr>
                          <a:solidFill>
                            <a:srgbClr val="0033CC"/>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rgbClr val="000066"/>
                          </a:solidFill>
                          <a:effectLst/>
                          <a:latin typeface="Arial" panose="020B0604020202020204" pitchFamily="34" charset="0"/>
                        </a:rPr>
                        <a:t>ABC3</a:t>
                      </a:r>
                    </a:p>
                  </a:txBody>
                  <a:tcPr marT="0" marB="0" horzOverflow="overflow">
                    <a:lnL w="28575"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005"/>
                  </a:ext>
                </a:extLst>
              </a:tr>
              <a:tr h="304818">
                <a:tc>
                  <a:txBody>
                    <a:bodyPr/>
                    <a:lstStyle>
                      <a:lvl1pPr>
                        <a:spcBef>
                          <a:spcPct val="20000"/>
                        </a:spcBef>
                        <a:defRPr sz="2800">
                          <a:solidFill>
                            <a:srgbClr val="0033CC"/>
                          </a:solidFill>
                          <a:latin typeface="Arial" panose="020B0604020202020204" pitchFamily="34" charset="0"/>
                        </a:defRPr>
                      </a:lvl1pPr>
                      <a:lvl2pPr>
                        <a:spcBef>
                          <a:spcPct val="20000"/>
                        </a:spcBef>
                        <a:defRPr sz="2400">
                          <a:solidFill>
                            <a:srgbClr val="0033CC"/>
                          </a:solidFill>
                          <a:latin typeface="Arial" panose="020B0604020202020204" pitchFamily="34" charset="0"/>
                        </a:defRPr>
                      </a:lvl2pPr>
                      <a:lvl3pPr>
                        <a:spcBef>
                          <a:spcPct val="20000"/>
                        </a:spcBef>
                        <a:defRPr sz="2000">
                          <a:solidFill>
                            <a:srgbClr val="0033CC"/>
                          </a:solidFill>
                          <a:latin typeface="Arial" panose="020B0604020202020204" pitchFamily="34" charset="0"/>
                        </a:defRPr>
                      </a:lvl3pPr>
                      <a:lvl4pPr>
                        <a:spcBef>
                          <a:spcPct val="20000"/>
                        </a:spcBef>
                        <a:defRPr>
                          <a:solidFill>
                            <a:srgbClr val="0033CC"/>
                          </a:solidFill>
                          <a:latin typeface="Arial" panose="020B0604020202020204" pitchFamily="34" charset="0"/>
                        </a:defRPr>
                      </a:lvl4pPr>
                      <a:lvl5pPr>
                        <a:spcBef>
                          <a:spcPct val="20000"/>
                        </a:spcBef>
                        <a:defRPr>
                          <a:solidFill>
                            <a:srgbClr val="0033CC"/>
                          </a:solidFill>
                          <a:latin typeface="Arial" panose="020B0604020202020204" pitchFamily="34" charset="0"/>
                        </a:defRPr>
                      </a:lvl5pPr>
                      <a:lvl6pPr fontAlgn="base">
                        <a:spcBef>
                          <a:spcPct val="20000"/>
                        </a:spcBef>
                        <a:spcAft>
                          <a:spcPct val="0"/>
                        </a:spcAft>
                        <a:defRPr>
                          <a:solidFill>
                            <a:srgbClr val="0033CC"/>
                          </a:solidFill>
                          <a:latin typeface="Arial" panose="020B0604020202020204" pitchFamily="34" charset="0"/>
                        </a:defRPr>
                      </a:lvl6pPr>
                      <a:lvl7pPr fontAlgn="base">
                        <a:spcBef>
                          <a:spcPct val="20000"/>
                        </a:spcBef>
                        <a:spcAft>
                          <a:spcPct val="0"/>
                        </a:spcAft>
                        <a:defRPr>
                          <a:solidFill>
                            <a:srgbClr val="0033CC"/>
                          </a:solidFill>
                          <a:latin typeface="Arial" panose="020B0604020202020204" pitchFamily="34" charset="0"/>
                        </a:defRPr>
                      </a:lvl7pPr>
                      <a:lvl8pPr fontAlgn="base">
                        <a:spcBef>
                          <a:spcPct val="20000"/>
                        </a:spcBef>
                        <a:spcAft>
                          <a:spcPct val="0"/>
                        </a:spcAft>
                        <a:defRPr>
                          <a:solidFill>
                            <a:srgbClr val="0033CC"/>
                          </a:solidFill>
                          <a:latin typeface="Arial" panose="020B0604020202020204" pitchFamily="34" charset="0"/>
                        </a:defRPr>
                      </a:lvl8pPr>
                      <a:lvl9pPr fontAlgn="base">
                        <a:spcBef>
                          <a:spcPct val="20000"/>
                        </a:spcBef>
                        <a:spcAft>
                          <a:spcPct val="0"/>
                        </a:spcAft>
                        <a:defRPr>
                          <a:solidFill>
                            <a:srgbClr val="0033CC"/>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fr-FR" altLang="en-US" sz="2000" b="0" i="0" u="none" strike="noStrike" cap="none" normalizeH="0" baseline="0">
                        <a:ln>
                          <a:noFill/>
                        </a:ln>
                        <a:solidFill>
                          <a:srgbClr val="000066"/>
                        </a:solidFill>
                        <a:effectLst/>
                        <a:latin typeface="Arial" panose="020B0604020202020204" pitchFamily="34" charset="0"/>
                      </a:endParaRPr>
                    </a:p>
                  </a:txBody>
                  <a:tcPr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rgbClr val="0033CC"/>
                          </a:solidFill>
                          <a:latin typeface="Arial" panose="020B0604020202020204" pitchFamily="34" charset="0"/>
                        </a:defRPr>
                      </a:lvl1pPr>
                      <a:lvl2pPr>
                        <a:spcBef>
                          <a:spcPct val="20000"/>
                        </a:spcBef>
                        <a:defRPr sz="2400">
                          <a:solidFill>
                            <a:srgbClr val="0033CC"/>
                          </a:solidFill>
                          <a:latin typeface="Arial" panose="020B0604020202020204" pitchFamily="34" charset="0"/>
                        </a:defRPr>
                      </a:lvl2pPr>
                      <a:lvl3pPr>
                        <a:spcBef>
                          <a:spcPct val="20000"/>
                        </a:spcBef>
                        <a:defRPr sz="2000">
                          <a:solidFill>
                            <a:srgbClr val="0033CC"/>
                          </a:solidFill>
                          <a:latin typeface="Arial" panose="020B0604020202020204" pitchFamily="34" charset="0"/>
                        </a:defRPr>
                      </a:lvl3pPr>
                      <a:lvl4pPr>
                        <a:spcBef>
                          <a:spcPct val="20000"/>
                        </a:spcBef>
                        <a:defRPr>
                          <a:solidFill>
                            <a:srgbClr val="0033CC"/>
                          </a:solidFill>
                          <a:latin typeface="Arial" panose="020B0604020202020204" pitchFamily="34" charset="0"/>
                        </a:defRPr>
                      </a:lvl4pPr>
                      <a:lvl5pPr>
                        <a:spcBef>
                          <a:spcPct val="20000"/>
                        </a:spcBef>
                        <a:defRPr>
                          <a:solidFill>
                            <a:srgbClr val="0033CC"/>
                          </a:solidFill>
                          <a:latin typeface="Arial" panose="020B0604020202020204" pitchFamily="34" charset="0"/>
                        </a:defRPr>
                      </a:lvl5pPr>
                      <a:lvl6pPr fontAlgn="base">
                        <a:spcBef>
                          <a:spcPct val="20000"/>
                        </a:spcBef>
                        <a:spcAft>
                          <a:spcPct val="0"/>
                        </a:spcAft>
                        <a:defRPr>
                          <a:solidFill>
                            <a:srgbClr val="0033CC"/>
                          </a:solidFill>
                          <a:latin typeface="Arial" panose="020B0604020202020204" pitchFamily="34" charset="0"/>
                        </a:defRPr>
                      </a:lvl6pPr>
                      <a:lvl7pPr fontAlgn="base">
                        <a:spcBef>
                          <a:spcPct val="20000"/>
                        </a:spcBef>
                        <a:spcAft>
                          <a:spcPct val="0"/>
                        </a:spcAft>
                        <a:defRPr>
                          <a:solidFill>
                            <a:srgbClr val="0033CC"/>
                          </a:solidFill>
                          <a:latin typeface="Arial" panose="020B0604020202020204" pitchFamily="34" charset="0"/>
                        </a:defRPr>
                      </a:lvl7pPr>
                      <a:lvl8pPr fontAlgn="base">
                        <a:spcBef>
                          <a:spcPct val="20000"/>
                        </a:spcBef>
                        <a:spcAft>
                          <a:spcPct val="0"/>
                        </a:spcAft>
                        <a:defRPr>
                          <a:solidFill>
                            <a:srgbClr val="0033CC"/>
                          </a:solidFill>
                          <a:latin typeface="Arial" panose="020B0604020202020204" pitchFamily="34" charset="0"/>
                        </a:defRPr>
                      </a:lvl8pPr>
                      <a:lvl9pPr fontAlgn="base">
                        <a:spcBef>
                          <a:spcPct val="20000"/>
                        </a:spcBef>
                        <a:spcAft>
                          <a:spcPct val="0"/>
                        </a:spcAft>
                        <a:defRPr>
                          <a:solidFill>
                            <a:srgbClr val="0033CC"/>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rgbClr val="000066"/>
                          </a:solidFill>
                          <a:effectLst/>
                          <a:latin typeface="Arial" panose="020B0604020202020204" pitchFamily="34" charset="0"/>
                        </a:rPr>
                        <a:t>ABC4</a:t>
                      </a:r>
                    </a:p>
                  </a:txBody>
                  <a:tcPr marT="0" marB="0" horzOverflow="overflow">
                    <a:lnL w="28575"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006"/>
                  </a:ext>
                </a:extLst>
              </a:tr>
              <a:tr h="304818">
                <a:tc>
                  <a:txBody>
                    <a:bodyPr/>
                    <a:lstStyle>
                      <a:lvl1pPr>
                        <a:spcBef>
                          <a:spcPct val="20000"/>
                        </a:spcBef>
                        <a:defRPr sz="2800">
                          <a:solidFill>
                            <a:srgbClr val="0033CC"/>
                          </a:solidFill>
                          <a:latin typeface="Arial" panose="020B0604020202020204" pitchFamily="34" charset="0"/>
                        </a:defRPr>
                      </a:lvl1pPr>
                      <a:lvl2pPr>
                        <a:spcBef>
                          <a:spcPct val="20000"/>
                        </a:spcBef>
                        <a:defRPr sz="2400">
                          <a:solidFill>
                            <a:srgbClr val="0033CC"/>
                          </a:solidFill>
                          <a:latin typeface="Arial" panose="020B0604020202020204" pitchFamily="34" charset="0"/>
                        </a:defRPr>
                      </a:lvl2pPr>
                      <a:lvl3pPr>
                        <a:spcBef>
                          <a:spcPct val="20000"/>
                        </a:spcBef>
                        <a:defRPr sz="2000">
                          <a:solidFill>
                            <a:srgbClr val="0033CC"/>
                          </a:solidFill>
                          <a:latin typeface="Arial" panose="020B0604020202020204" pitchFamily="34" charset="0"/>
                        </a:defRPr>
                      </a:lvl3pPr>
                      <a:lvl4pPr>
                        <a:spcBef>
                          <a:spcPct val="20000"/>
                        </a:spcBef>
                        <a:defRPr>
                          <a:solidFill>
                            <a:srgbClr val="0033CC"/>
                          </a:solidFill>
                          <a:latin typeface="Arial" panose="020B0604020202020204" pitchFamily="34" charset="0"/>
                        </a:defRPr>
                      </a:lvl4pPr>
                      <a:lvl5pPr>
                        <a:spcBef>
                          <a:spcPct val="20000"/>
                        </a:spcBef>
                        <a:defRPr>
                          <a:solidFill>
                            <a:srgbClr val="0033CC"/>
                          </a:solidFill>
                          <a:latin typeface="Arial" panose="020B0604020202020204" pitchFamily="34" charset="0"/>
                        </a:defRPr>
                      </a:lvl5pPr>
                      <a:lvl6pPr fontAlgn="base">
                        <a:spcBef>
                          <a:spcPct val="20000"/>
                        </a:spcBef>
                        <a:spcAft>
                          <a:spcPct val="0"/>
                        </a:spcAft>
                        <a:defRPr>
                          <a:solidFill>
                            <a:srgbClr val="0033CC"/>
                          </a:solidFill>
                          <a:latin typeface="Arial" panose="020B0604020202020204" pitchFamily="34" charset="0"/>
                        </a:defRPr>
                      </a:lvl6pPr>
                      <a:lvl7pPr fontAlgn="base">
                        <a:spcBef>
                          <a:spcPct val="20000"/>
                        </a:spcBef>
                        <a:spcAft>
                          <a:spcPct val="0"/>
                        </a:spcAft>
                        <a:defRPr>
                          <a:solidFill>
                            <a:srgbClr val="0033CC"/>
                          </a:solidFill>
                          <a:latin typeface="Arial" panose="020B0604020202020204" pitchFamily="34" charset="0"/>
                        </a:defRPr>
                      </a:lvl7pPr>
                      <a:lvl8pPr fontAlgn="base">
                        <a:spcBef>
                          <a:spcPct val="20000"/>
                        </a:spcBef>
                        <a:spcAft>
                          <a:spcPct val="0"/>
                        </a:spcAft>
                        <a:defRPr>
                          <a:solidFill>
                            <a:srgbClr val="0033CC"/>
                          </a:solidFill>
                          <a:latin typeface="Arial" panose="020B0604020202020204" pitchFamily="34" charset="0"/>
                        </a:defRPr>
                      </a:lvl8pPr>
                      <a:lvl9pPr fontAlgn="base">
                        <a:spcBef>
                          <a:spcPct val="20000"/>
                        </a:spcBef>
                        <a:spcAft>
                          <a:spcPct val="0"/>
                        </a:spcAft>
                        <a:defRPr>
                          <a:solidFill>
                            <a:srgbClr val="0033CC"/>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fr-FR" altLang="en-US" sz="2000" b="0" i="0" u="none" strike="noStrike" cap="none" normalizeH="0" baseline="0">
                        <a:ln>
                          <a:noFill/>
                        </a:ln>
                        <a:solidFill>
                          <a:srgbClr val="000066"/>
                        </a:solidFill>
                        <a:effectLst/>
                        <a:latin typeface="Arial" panose="020B0604020202020204" pitchFamily="34" charset="0"/>
                      </a:endParaRPr>
                    </a:p>
                  </a:txBody>
                  <a:tcPr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rgbClr val="0033CC"/>
                          </a:solidFill>
                          <a:latin typeface="Arial" panose="020B0604020202020204" pitchFamily="34" charset="0"/>
                        </a:defRPr>
                      </a:lvl1pPr>
                      <a:lvl2pPr>
                        <a:spcBef>
                          <a:spcPct val="20000"/>
                        </a:spcBef>
                        <a:defRPr sz="2400">
                          <a:solidFill>
                            <a:srgbClr val="0033CC"/>
                          </a:solidFill>
                          <a:latin typeface="Arial" panose="020B0604020202020204" pitchFamily="34" charset="0"/>
                        </a:defRPr>
                      </a:lvl2pPr>
                      <a:lvl3pPr>
                        <a:spcBef>
                          <a:spcPct val="20000"/>
                        </a:spcBef>
                        <a:defRPr sz="2000">
                          <a:solidFill>
                            <a:srgbClr val="0033CC"/>
                          </a:solidFill>
                          <a:latin typeface="Arial" panose="020B0604020202020204" pitchFamily="34" charset="0"/>
                        </a:defRPr>
                      </a:lvl3pPr>
                      <a:lvl4pPr>
                        <a:spcBef>
                          <a:spcPct val="20000"/>
                        </a:spcBef>
                        <a:defRPr>
                          <a:solidFill>
                            <a:srgbClr val="0033CC"/>
                          </a:solidFill>
                          <a:latin typeface="Arial" panose="020B0604020202020204" pitchFamily="34" charset="0"/>
                        </a:defRPr>
                      </a:lvl4pPr>
                      <a:lvl5pPr>
                        <a:spcBef>
                          <a:spcPct val="20000"/>
                        </a:spcBef>
                        <a:defRPr>
                          <a:solidFill>
                            <a:srgbClr val="0033CC"/>
                          </a:solidFill>
                          <a:latin typeface="Arial" panose="020B0604020202020204" pitchFamily="34" charset="0"/>
                        </a:defRPr>
                      </a:lvl5pPr>
                      <a:lvl6pPr fontAlgn="base">
                        <a:spcBef>
                          <a:spcPct val="20000"/>
                        </a:spcBef>
                        <a:spcAft>
                          <a:spcPct val="0"/>
                        </a:spcAft>
                        <a:defRPr>
                          <a:solidFill>
                            <a:srgbClr val="0033CC"/>
                          </a:solidFill>
                          <a:latin typeface="Arial" panose="020B0604020202020204" pitchFamily="34" charset="0"/>
                        </a:defRPr>
                      </a:lvl6pPr>
                      <a:lvl7pPr fontAlgn="base">
                        <a:spcBef>
                          <a:spcPct val="20000"/>
                        </a:spcBef>
                        <a:spcAft>
                          <a:spcPct val="0"/>
                        </a:spcAft>
                        <a:defRPr>
                          <a:solidFill>
                            <a:srgbClr val="0033CC"/>
                          </a:solidFill>
                          <a:latin typeface="Arial" panose="020B0604020202020204" pitchFamily="34" charset="0"/>
                        </a:defRPr>
                      </a:lvl7pPr>
                      <a:lvl8pPr fontAlgn="base">
                        <a:spcBef>
                          <a:spcPct val="20000"/>
                        </a:spcBef>
                        <a:spcAft>
                          <a:spcPct val="0"/>
                        </a:spcAft>
                        <a:defRPr>
                          <a:solidFill>
                            <a:srgbClr val="0033CC"/>
                          </a:solidFill>
                          <a:latin typeface="Arial" panose="020B0604020202020204" pitchFamily="34" charset="0"/>
                        </a:defRPr>
                      </a:lvl8pPr>
                      <a:lvl9pPr fontAlgn="base">
                        <a:spcBef>
                          <a:spcPct val="20000"/>
                        </a:spcBef>
                        <a:spcAft>
                          <a:spcPct val="0"/>
                        </a:spcAft>
                        <a:defRPr>
                          <a:solidFill>
                            <a:srgbClr val="0033CC"/>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rgbClr val="000066"/>
                          </a:solidFill>
                          <a:effectLst/>
                          <a:latin typeface="Arial" panose="020B0604020202020204" pitchFamily="34" charset="0"/>
                        </a:rPr>
                        <a:t>ABC5</a:t>
                      </a:r>
                    </a:p>
                  </a:txBody>
                  <a:tcPr marT="0" marB="0" horzOverflow="overflow">
                    <a:lnL w="28575"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007"/>
                  </a:ext>
                </a:extLst>
              </a:tr>
              <a:tr h="304818">
                <a:tc>
                  <a:txBody>
                    <a:bodyPr/>
                    <a:lstStyle>
                      <a:lvl1pPr>
                        <a:spcBef>
                          <a:spcPct val="20000"/>
                        </a:spcBef>
                        <a:defRPr sz="2800">
                          <a:solidFill>
                            <a:srgbClr val="0033CC"/>
                          </a:solidFill>
                          <a:latin typeface="Arial" panose="020B0604020202020204" pitchFamily="34" charset="0"/>
                        </a:defRPr>
                      </a:lvl1pPr>
                      <a:lvl2pPr>
                        <a:spcBef>
                          <a:spcPct val="20000"/>
                        </a:spcBef>
                        <a:defRPr sz="2400">
                          <a:solidFill>
                            <a:srgbClr val="0033CC"/>
                          </a:solidFill>
                          <a:latin typeface="Arial" panose="020B0604020202020204" pitchFamily="34" charset="0"/>
                        </a:defRPr>
                      </a:lvl2pPr>
                      <a:lvl3pPr>
                        <a:spcBef>
                          <a:spcPct val="20000"/>
                        </a:spcBef>
                        <a:defRPr sz="2000">
                          <a:solidFill>
                            <a:srgbClr val="0033CC"/>
                          </a:solidFill>
                          <a:latin typeface="Arial" panose="020B0604020202020204" pitchFamily="34" charset="0"/>
                        </a:defRPr>
                      </a:lvl3pPr>
                      <a:lvl4pPr>
                        <a:spcBef>
                          <a:spcPct val="20000"/>
                        </a:spcBef>
                        <a:defRPr>
                          <a:solidFill>
                            <a:srgbClr val="0033CC"/>
                          </a:solidFill>
                          <a:latin typeface="Arial" panose="020B0604020202020204" pitchFamily="34" charset="0"/>
                        </a:defRPr>
                      </a:lvl4pPr>
                      <a:lvl5pPr>
                        <a:spcBef>
                          <a:spcPct val="20000"/>
                        </a:spcBef>
                        <a:defRPr>
                          <a:solidFill>
                            <a:srgbClr val="0033CC"/>
                          </a:solidFill>
                          <a:latin typeface="Arial" panose="020B0604020202020204" pitchFamily="34" charset="0"/>
                        </a:defRPr>
                      </a:lvl5pPr>
                      <a:lvl6pPr fontAlgn="base">
                        <a:spcBef>
                          <a:spcPct val="20000"/>
                        </a:spcBef>
                        <a:spcAft>
                          <a:spcPct val="0"/>
                        </a:spcAft>
                        <a:defRPr>
                          <a:solidFill>
                            <a:srgbClr val="0033CC"/>
                          </a:solidFill>
                          <a:latin typeface="Arial" panose="020B0604020202020204" pitchFamily="34" charset="0"/>
                        </a:defRPr>
                      </a:lvl6pPr>
                      <a:lvl7pPr fontAlgn="base">
                        <a:spcBef>
                          <a:spcPct val="20000"/>
                        </a:spcBef>
                        <a:spcAft>
                          <a:spcPct val="0"/>
                        </a:spcAft>
                        <a:defRPr>
                          <a:solidFill>
                            <a:srgbClr val="0033CC"/>
                          </a:solidFill>
                          <a:latin typeface="Arial" panose="020B0604020202020204" pitchFamily="34" charset="0"/>
                        </a:defRPr>
                      </a:lvl7pPr>
                      <a:lvl8pPr fontAlgn="base">
                        <a:spcBef>
                          <a:spcPct val="20000"/>
                        </a:spcBef>
                        <a:spcAft>
                          <a:spcPct val="0"/>
                        </a:spcAft>
                        <a:defRPr>
                          <a:solidFill>
                            <a:srgbClr val="0033CC"/>
                          </a:solidFill>
                          <a:latin typeface="Arial" panose="020B0604020202020204" pitchFamily="34" charset="0"/>
                        </a:defRPr>
                      </a:lvl8pPr>
                      <a:lvl9pPr fontAlgn="base">
                        <a:spcBef>
                          <a:spcPct val="20000"/>
                        </a:spcBef>
                        <a:spcAft>
                          <a:spcPct val="0"/>
                        </a:spcAft>
                        <a:defRPr>
                          <a:solidFill>
                            <a:srgbClr val="0033CC"/>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fr-FR" altLang="en-US" sz="2000" b="0" i="0" u="none" strike="noStrike" cap="none" normalizeH="0" baseline="0">
                        <a:ln>
                          <a:noFill/>
                        </a:ln>
                        <a:solidFill>
                          <a:srgbClr val="000066"/>
                        </a:solidFill>
                        <a:effectLst/>
                        <a:latin typeface="Arial" panose="020B0604020202020204" pitchFamily="34" charset="0"/>
                      </a:endParaRPr>
                    </a:p>
                  </a:txBody>
                  <a:tcPr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rgbClr val="0033CC"/>
                          </a:solidFill>
                          <a:latin typeface="Arial" panose="020B0604020202020204" pitchFamily="34" charset="0"/>
                        </a:defRPr>
                      </a:lvl1pPr>
                      <a:lvl2pPr>
                        <a:spcBef>
                          <a:spcPct val="20000"/>
                        </a:spcBef>
                        <a:defRPr sz="2400">
                          <a:solidFill>
                            <a:srgbClr val="0033CC"/>
                          </a:solidFill>
                          <a:latin typeface="Arial" panose="020B0604020202020204" pitchFamily="34" charset="0"/>
                        </a:defRPr>
                      </a:lvl2pPr>
                      <a:lvl3pPr>
                        <a:spcBef>
                          <a:spcPct val="20000"/>
                        </a:spcBef>
                        <a:defRPr sz="2000">
                          <a:solidFill>
                            <a:srgbClr val="0033CC"/>
                          </a:solidFill>
                          <a:latin typeface="Arial" panose="020B0604020202020204" pitchFamily="34" charset="0"/>
                        </a:defRPr>
                      </a:lvl3pPr>
                      <a:lvl4pPr>
                        <a:spcBef>
                          <a:spcPct val="20000"/>
                        </a:spcBef>
                        <a:defRPr>
                          <a:solidFill>
                            <a:srgbClr val="0033CC"/>
                          </a:solidFill>
                          <a:latin typeface="Arial" panose="020B0604020202020204" pitchFamily="34" charset="0"/>
                        </a:defRPr>
                      </a:lvl4pPr>
                      <a:lvl5pPr>
                        <a:spcBef>
                          <a:spcPct val="20000"/>
                        </a:spcBef>
                        <a:defRPr>
                          <a:solidFill>
                            <a:srgbClr val="0033CC"/>
                          </a:solidFill>
                          <a:latin typeface="Arial" panose="020B0604020202020204" pitchFamily="34" charset="0"/>
                        </a:defRPr>
                      </a:lvl5pPr>
                      <a:lvl6pPr fontAlgn="base">
                        <a:spcBef>
                          <a:spcPct val="20000"/>
                        </a:spcBef>
                        <a:spcAft>
                          <a:spcPct val="0"/>
                        </a:spcAft>
                        <a:defRPr>
                          <a:solidFill>
                            <a:srgbClr val="0033CC"/>
                          </a:solidFill>
                          <a:latin typeface="Arial" panose="020B0604020202020204" pitchFamily="34" charset="0"/>
                        </a:defRPr>
                      </a:lvl6pPr>
                      <a:lvl7pPr fontAlgn="base">
                        <a:spcBef>
                          <a:spcPct val="20000"/>
                        </a:spcBef>
                        <a:spcAft>
                          <a:spcPct val="0"/>
                        </a:spcAft>
                        <a:defRPr>
                          <a:solidFill>
                            <a:srgbClr val="0033CC"/>
                          </a:solidFill>
                          <a:latin typeface="Arial" panose="020B0604020202020204" pitchFamily="34" charset="0"/>
                        </a:defRPr>
                      </a:lvl7pPr>
                      <a:lvl8pPr fontAlgn="base">
                        <a:spcBef>
                          <a:spcPct val="20000"/>
                        </a:spcBef>
                        <a:spcAft>
                          <a:spcPct val="0"/>
                        </a:spcAft>
                        <a:defRPr>
                          <a:solidFill>
                            <a:srgbClr val="0033CC"/>
                          </a:solidFill>
                          <a:latin typeface="Arial" panose="020B0604020202020204" pitchFamily="34" charset="0"/>
                        </a:defRPr>
                      </a:lvl8pPr>
                      <a:lvl9pPr fontAlgn="base">
                        <a:spcBef>
                          <a:spcPct val="20000"/>
                        </a:spcBef>
                        <a:spcAft>
                          <a:spcPct val="0"/>
                        </a:spcAft>
                        <a:defRPr>
                          <a:solidFill>
                            <a:srgbClr val="0033CC"/>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rgbClr val="000066"/>
                          </a:solidFill>
                          <a:effectLst/>
                          <a:latin typeface="Arial" panose="020B0604020202020204" pitchFamily="34" charset="0"/>
                        </a:rPr>
                        <a:t>ABC6</a:t>
                      </a:r>
                    </a:p>
                  </a:txBody>
                  <a:tcPr marT="0" marB="0" horzOverflow="overflow">
                    <a:lnL w="28575"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008"/>
                  </a:ext>
                </a:extLst>
              </a:tr>
              <a:tr h="304818">
                <a:tc rowSpan="2">
                  <a:txBody>
                    <a:bodyPr/>
                    <a:lstStyle>
                      <a:lvl1pPr>
                        <a:spcBef>
                          <a:spcPct val="20000"/>
                        </a:spcBef>
                        <a:defRPr sz="2800">
                          <a:solidFill>
                            <a:srgbClr val="0033CC"/>
                          </a:solidFill>
                          <a:latin typeface="Arial" panose="020B0604020202020204" pitchFamily="34" charset="0"/>
                        </a:defRPr>
                      </a:lvl1pPr>
                      <a:lvl2pPr>
                        <a:spcBef>
                          <a:spcPct val="20000"/>
                        </a:spcBef>
                        <a:defRPr sz="2400">
                          <a:solidFill>
                            <a:srgbClr val="0033CC"/>
                          </a:solidFill>
                          <a:latin typeface="Arial" panose="020B0604020202020204" pitchFamily="34" charset="0"/>
                        </a:defRPr>
                      </a:lvl2pPr>
                      <a:lvl3pPr>
                        <a:spcBef>
                          <a:spcPct val="20000"/>
                        </a:spcBef>
                        <a:defRPr sz="2000">
                          <a:solidFill>
                            <a:srgbClr val="0033CC"/>
                          </a:solidFill>
                          <a:latin typeface="Arial" panose="020B0604020202020204" pitchFamily="34" charset="0"/>
                        </a:defRPr>
                      </a:lvl3pPr>
                      <a:lvl4pPr>
                        <a:spcBef>
                          <a:spcPct val="20000"/>
                        </a:spcBef>
                        <a:defRPr>
                          <a:solidFill>
                            <a:srgbClr val="0033CC"/>
                          </a:solidFill>
                          <a:latin typeface="Arial" panose="020B0604020202020204" pitchFamily="34" charset="0"/>
                        </a:defRPr>
                      </a:lvl4pPr>
                      <a:lvl5pPr>
                        <a:spcBef>
                          <a:spcPct val="20000"/>
                        </a:spcBef>
                        <a:defRPr>
                          <a:solidFill>
                            <a:srgbClr val="0033CC"/>
                          </a:solidFill>
                          <a:latin typeface="Arial" panose="020B0604020202020204" pitchFamily="34" charset="0"/>
                        </a:defRPr>
                      </a:lvl5pPr>
                      <a:lvl6pPr fontAlgn="base">
                        <a:spcBef>
                          <a:spcPct val="20000"/>
                        </a:spcBef>
                        <a:spcAft>
                          <a:spcPct val="0"/>
                        </a:spcAft>
                        <a:defRPr>
                          <a:solidFill>
                            <a:srgbClr val="0033CC"/>
                          </a:solidFill>
                          <a:latin typeface="Arial" panose="020B0604020202020204" pitchFamily="34" charset="0"/>
                        </a:defRPr>
                      </a:lvl6pPr>
                      <a:lvl7pPr fontAlgn="base">
                        <a:spcBef>
                          <a:spcPct val="20000"/>
                        </a:spcBef>
                        <a:spcAft>
                          <a:spcPct val="0"/>
                        </a:spcAft>
                        <a:defRPr>
                          <a:solidFill>
                            <a:srgbClr val="0033CC"/>
                          </a:solidFill>
                          <a:latin typeface="Arial" panose="020B0604020202020204" pitchFamily="34" charset="0"/>
                        </a:defRPr>
                      </a:lvl7pPr>
                      <a:lvl8pPr fontAlgn="base">
                        <a:spcBef>
                          <a:spcPct val="20000"/>
                        </a:spcBef>
                        <a:spcAft>
                          <a:spcPct val="0"/>
                        </a:spcAft>
                        <a:defRPr>
                          <a:solidFill>
                            <a:srgbClr val="0033CC"/>
                          </a:solidFill>
                          <a:latin typeface="Arial" panose="020B0604020202020204" pitchFamily="34" charset="0"/>
                        </a:defRPr>
                      </a:lvl8pPr>
                      <a:lvl9pPr fontAlgn="base">
                        <a:spcBef>
                          <a:spcPct val="20000"/>
                        </a:spcBef>
                        <a:spcAft>
                          <a:spcPct val="0"/>
                        </a:spcAft>
                        <a:defRPr>
                          <a:solidFill>
                            <a:srgbClr val="0033CC"/>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fr-FR" altLang="en-US" sz="2000" b="0" i="0" u="none" strike="noStrike" cap="none" normalizeH="0" baseline="0">
                        <a:ln>
                          <a:noFill/>
                        </a:ln>
                        <a:solidFill>
                          <a:srgbClr val="000066"/>
                        </a:solidFill>
                        <a:effectLst/>
                        <a:latin typeface="Arial" panose="020B0604020202020204" pitchFamily="34" charset="0"/>
                      </a:endParaRPr>
                    </a:p>
                  </a:txBody>
                  <a:tcPr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rgbClr val="0033CC"/>
                          </a:solidFill>
                          <a:latin typeface="Arial" panose="020B0604020202020204" pitchFamily="34" charset="0"/>
                        </a:defRPr>
                      </a:lvl1pPr>
                      <a:lvl2pPr>
                        <a:spcBef>
                          <a:spcPct val="20000"/>
                        </a:spcBef>
                        <a:defRPr sz="2400">
                          <a:solidFill>
                            <a:srgbClr val="0033CC"/>
                          </a:solidFill>
                          <a:latin typeface="Arial" panose="020B0604020202020204" pitchFamily="34" charset="0"/>
                        </a:defRPr>
                      </a:lvl2pPr>
                      <a:lvl3pPr>
                        <a:spcBef>
                          <a:spcPct val="20000"/>
                        </a:spcBef>
                        <a:defRPr sz="2000">
                          <a:solidFill>
                            <a:srgbClr val="0033CC"/>
                          </a:solidFill>
                          <a:latin typeface="Arial" panose="020B0604020202020204" pitchFamily="34" charset="0"/>
                        </a:defRPr>
                      </a:lvl3pPr>
                      <a:lvl4pPr>
                        <a:spcBef>
                          <a:spcPct val="20000"/>
                        </a:spcBef>
                        <a:defRPr>
                          <a:solidFill>
                            <a:srgbClr val="0033CC"/>
                          </a:solidFill>
                          <a:latin typeface="Arial" panose="020B0604020202020204" pitchFamily="34" charset="0"/>
                        </a:defRPr>
                      </a:lvl4pPr>
                      <a:lvl5pPr>
                        <a:spcBef>
                          <a:spcPct val="20000"/>
                        </a:spcBef>
                        <a:defRPr>
                          <a:solidFill>
                            <a:srgbClr val="0033CC"/>
                          </a:solidFill>
                          <a:latin typeface="Arial" panose="020B0604020202020204" pitchFamily="34" charset="0"/>
                        </a:defRPr>
                      </a:lvl5pPr>
                      <a:lvl6pPr fontAlgn="base">
                        <a:spcBef>
                          <a:spcPct val="20000"/>
                        </a:spcBef>
                        <a:spcAft>
                          <a:spcPct val="0"/>
                        </a:spcAft>
                        <a:defRPr>
                          <a:solidFill>
                            <a:srgbClr val="0033CC"/>
                          </a:solidFill>
                          <a:latin typeface="Arial" panose="020B0604020202020204" pitchFamily="34" charset="0"/>
                        </a:defRPr>
                      </a:lvl6pPr>
                      <a:lvl7pPr fontAlgn="base">
                        <a:spcBef>
                          <a:spcPct val="20000"/>
                        </a:spcBef>
                        <a:spcAft>
                          <a:spcPct val="0"/>
                        </a:spcAft>
                        <a:defRPr>
                          <a:solidFill>
                            <a:srgbClr val="0033CC"/>
                          </a:solidFill>
                          <a:latin typeface="Arial" panose="020B0604020202020204" pitchFamily="34" charset="0"/>
                        </a:defRPr>
                      </a:lvl7pPr>
                      <a:lvl8pPr fontAlgn="base">
                        <a:spcBef>
                          <a:spcPct val="20000"/>
                        </a:spcBef>
                        <a:spcAft>
                          <a:spcPct val="0"/>
                        </a:spcAft>
                        <a:defRPr>
                          <a:solidFill>
                            <a:srgbClr val="0033CC"/>
                          </a:solidFill>
                          <a:latin typeface="Arial" panose="020B0604020202020204" pitchFamily="34" charset="0"/>
                        </a:defRPr>
                      </a:lvl8pPr>
                      <a:lvl9pPr fontAlgn="base">
                        <a:spcBef>
                          <a:spcPct val="20000"/>
                        </a:spcBef>
                        <a:spcAft>
                          <a:spcPct val="0"/>
                        </a:spcAft>
                        <a:defRPr>
                          <a:solidFill>
                            <a:srgbClr val="0033CC"/>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fr-FR" altLang="en-US" sz="2000" b="0" i="0" u="none" strike="noStrike" cap="none" normalizeH="0" baseline="0">
                        <a:ln>
                          <a:noFill/>
                        </a:ln>
                        <a:solidFill>
                          <a:srgbClr val="000066"/>
                        </a:solidFill>
                        <a:effectLst/>
                        <a:latin typeface="Arial" panose="020B0604020202020204" pitchFamily="34" charset="0"/>
                      </a:endParaRPr>
                    </a:p>
                  </a:txBody>
                  <a:tcPr marT="0" marB="0" horzOverflow="overflow">
                    <a:lnL w="28575"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009"/>
                  </a:ext>
                </a:extLst>
              </a:tr>
              <a:tr h="304818">
                <a:tc vMerge="1">
                  <a:txBody>
                    <a:bodyPr/>
                    <a:lstStyle/>
                    <a:p>
                      <a:endParaRPr lang="en-US"/>
                    </a:p>
                  </a:txBody>
                  <a:tcPr/>
                </a:tc>
                <a:tc>
                  <a:txBody>
                    <a:bodyPr/>
                    <a:lstStyle>
                      <a:lvl1pPr>
                        <a:spcBef>
                          <a:spcPct val="20000"/>
                        </a:spcBef>
                        <a:defRPr sz="2800">
                          <a:solidFill>
                            <a:srgbClr val="0033CC"/>
                          </a:solidFill>
                          <a:latin typeface="Arial" panose="020B0604020202020204" pitchFamily="34" charset="0"/>
                        </a:defRPr>
                      </a:lvl1pPr>
                      <a:lvl2pPr>
                        <a:spcBef>
                          <a:spcPct val="20000"/>
                        </a:spcBef>
                        <a:defRPr sz="2400">
                          <a:solidFill>
                            <a:srgbClr val="0033CC"/>
                          </a:solidFill>
                          <a:latin typeface="Arial" panose="020B0604020202020204" pitchFamily="34" charset="0"/>
                        </a:defRPr>
                      </a:lvl2pPr>
                      <a:lvl3pPr>
                        <a:spcBef>
                          <a:spcPct val="20000"/>
                        </a:spcBef>
                        <a:defRPr sz="2000">
                          <a:solidFill>
                            <a:srgbClr val="0033CC"/>
                          </a:solidFill>
                          <a:latin typeface="Arial" panose="020B0604020202020204" pitchFamily="34" charset="0"/>
                        </a:defRPr>
                      </a:lvl3pPr>
                      <a:lvl4pPr>
                        <a:spcBef>
                          <a:spcPct val="20000"/>
                        </a:spcBef>
                        <a:defRPr>
                          <a:solidFill>
                            <a:srgbClr val="0033CC"/>
                          </a:solidFill>
                          <a:latin typeface="Arial" panose="020B0604020202020204" pitchFamily="34" charset="0"/>
                        </a:defRPr>
                      </a:lvl4pPr>
                      <a:lvl5pPr>
                        <a:spcBef>
                          <a:spcPct val="20000"/>
                        </a:spcBef>
                        <a:defRPr>
                          <a:solidFill>
                            <a:srgbClr val="0033CC"/>
                          </a:solidFill>
                          <a:latin typeface="Arial" panose="020B0604020202020204" pitchFamily="34" charset="0"/>
                        </a:defRPr>
                      </a:lvl5pPr>
                      <a:lvl6pPr fontAlgn="base">
                        <a:spcBef>
                          <a:spcPct val="20000"/>
                        </a:spcBef>
                        <a:spcAft>
                          <a:spcPct val="0"/>
                        </a:spcAft>
                        <a:defRPr>
                          <a:solidFill>
                            <a:srgbClr val="0033CC"/>
                          </a:solidFill>
                          <a:latin typeface="Arial" panose="020B0604020202020204" pitchFamily="34" charset="0"/>
                        </a:defRPr>
                      </a:lvl6pPr>
                      <a:lvl7pPr fontAlgn="base">
                        <a:spcBef>
                          <a:spcPct val="20000"/>
                        </a:spcBef>
                        <a:spcAft>
                          <a:spcPct val="0"/>
                        </a:spcAft>
                        <a:defRPr>
                          <a:solidFill>
                            <a:srgbClr val="0033CC"/>
                          </a:solidFill>
                          <a:latin typeface="Arial" panose="020B0604020202020204" pitchFamily="34" charset="0"/>
                        </a:defRPr>
                      </a:lvl7pPr>
                      <a:lvl8pPr fontAlgn="base">
                        <a:spcBef>
                          <a:spcPct val="20000"/>
                        </a:spcBef>
                        <a:spcAft>
                          <a:spcPct val="0"/>
                        </a:spcAft>
                        <a:defRPr>
                          <a:solidFill>
                            <a:srgbClr val="0033CC"/>
                          </a:solidFill>
                          <a:latin typeface="Arial" panose="020B0604020202020204" pitchFamily="34" charset="0"/>
                        </a:defRPr>
                      </a:lvl8pPr>
                      <a:lvl9pPr fontAlgn="base">
                        <a:spcBef>
                          <a:spcPct val="20000"/>
                        </a:spcBef>
                        <a:spcAft>
                          <a:spcPct val="0"/>
                        </a:spcAft>
                        <a:defRPr>
                          <a:solidFill>
                            <a:srgbClr val="0033CC"/>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fr-FR" altLang="en-US" sz="2000" b="0" i="0" u="none" strike="noStrike" cap="none" normalizeH="0" baseline="0">
                        <a:ln>
                          <a:noFill/>
                        </a:ln>
                        <a:solidFill>
                          <a:srgbClr val="000066"/>
                        </a:solidFill>
                        <a:effectLst/>
                        <a:latin typeface="Arial" panose="020B0604020202020204" pitchFamily="34" charset="0"/>
                      </a:endParaRPr>
                    </a:p>
                  </a:txBody>
                  <a:tcPr marT="0" marB="0" horzOverflow="overflow">
                    <a:lnL w="28575"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010"/>
                  </a:ext>
                </a:extLst>
              </a:tr>
              <a:tr h="533431">
                <a:tc>
                  <a:txBody>
                    <a:bodyPr/>
                    <a:lstStyle>
                      <a:lvl1pPr>
                        <a:spcBef>
                          <a:spcPct val="20000"/>
                        </a:spcBef>
                        <a:defRPr sz="2800">
                          <a:solidFill>
                            <a:srgbClr val="0033CC"/>
                          </a:solidFill>
                          <a:latin typeface="Arial" panose="020B0604020202020204" pitchFamily="34" charset="0"/>
                        </a:defRPr>
                      </a:lvl1pPr>
                      <a:lvl2pPr>
                        <a:spcBef>
                          <a:spcPct val="20000"/>
                        </a:spcBef>
                        <a:defRPr sz="2400">
                          <a:solidFill>
                            <a:srgbClr val="0033CC"/>
                          </a:solidFill>
                          <a:latin typeface="Arial" panose="020B0604020202020204" pitchFamily="34" charset="0"/>
                        </a:defRPr>
                      </a:lvl2pPr>
                      <a:lvl3pPr>
                        <a:spcBef>
                          <a:spcPct val="20000"/>
                        </a:spcBef>
                        <a:defRPr sz="2000">
                          <a:solidFill>
                            <a:srgbClr val="0033CC"/>
                          </a:solidFill>
                          <a:latin typeface="Arial" panose="020B0604020202020204" pitchFamily="34" charset="0"/>
                        </a:defRPr>
                      </a:lvl3pPr>
                      <a:lvl4pPr>
                        <a:spcBef>
                          <a:spcPct val="20000"/>
                        </a:spcBef>
                        <a:defRPr>
                          <a:solidFill>
                            <a:srgbClr val="0033CC"/>
                          </a:solidFill>
                          <a:latin typeface="Arial" panose="020B0604020202020204" pitchFamily="34" charset="0"/>
                        </a:defRPr>
                      </a:lvl4pPr>
                      <a:lvl5pPr>
                        <a:spcBef>
                          <a:spcPct val="20000"/>
                        </a:spcBef>
                        <a:defRPr>
                          <a:solidFill>
                            <a:srgbClr val="0033CC"/>
                          </a:solidFill>
                          <a:latin typeface="Arial" panose="020B0604020202020204" pitchFamily="34" charset="0"/>
                        </a:defRPr>
                      </a:lvl5pPr>
                      <a:lvl6pPr fontAlgn="base">
                        <a:spcBef>
                          <a:spcPct val="20000"/>
                        </a:spcBef>
                        <a:spcAft>
                          <a:spcPct val="0"/>
                        </a:spcAft>
                        <a:defRPr>
                          <a:solidFill>
                            <a:srgbClr val="0033CC"/>
                          </a:solidFill>
                          <a:latin typeface="Arial" panose="020B0604020202020204" pitchFamily="34" charset="0"/>
                        </a:defRPr>
                      </a:lvl6pPr>
                      <a:lvl7pPr fontAlgn="base">
                        <a:spcBef>
                          <a:spcPct val="20000"/>
                        </a:spcBef>
                        <a:spcAft>
                          <a:spcPct val="0"/>
                        </a:spcAft>
                        <a:defRPr>
                          <a:solidFill>
                            <a:srgbClr val="0033CC"/>
                          </a:solidFill>
                          <a:latin typeface="Arial" panose="020B0604020202020204" pitchFamily="34" charset="0"/>
                        </a:defRPr>
                      </a:lvl7pPr>
                      <a:lvl8pPr fontAlgn="base">
                        <a:spcBef>
                          <a:spcPct val="20000"/>
                        </a:spcBef>
                        <a:spcAft>
                          <a:spcPct val="0"/>
                        </a:spcAft>
                        <a:defRPr>
                          <a:solidFill>
                            <a:srgbClr val="0033CC"/>
                          </a:solidFill>
                          <a:latin typeface="Arial" panose="020B0604020202020204" pitchFamily="34" charset="0"/>
                        </a:defRPr>
                      </a:lvl8pPr>
                      <a:lvl9pPr fontAlgn="base">
                        <a:spcBef>
                          <a:spcPct val="20000"/>
                        </a:spcBef>
                        <a:spcAft>
                          <a:spcPct val="0"/>
                        </a:spcAft>
                        <a:defRPr>
                          <a:solidFill>
                            <a:srgbClr val="0033CC"/>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fr-FR" altLang="en-US" sz="2000" b="0" i="0" u="none" strike="noStrike" cap="none" normalizeH="0" baseline="0">
                        <a:ln>
                          <a:noFill/>
                        </a:ln>
                        <a:solidFill>
                          <a:srgbClr val="000066"/>
                        </a:solidFill>
                        <a:effectLst/>
                        <a:latin typeface="Arial" panose="020B0604020202020204" pitchFamily="34" charset="0"/>
                      </a:endParaRPr>
                    </a:p>
                  </a:txBody>
                  <a:tcPr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rgbClr val="0033CC"/>
                          </a:solidFill>
                          <a:latin typeface="Arial" panose="020B0604020202020204" pitchFamily="34" charset="0"/>
                        </a:defRPr>
                      </a:lvl1pPr>
                      <a:lvl2pPr>
                        <a:spcBef>
                          <a:spcPct val="20000"/>
                        </a:spcBef>
                        <a:defRPr sz="2400">
                          <a:solidFill>
                            <a:srgbClr val="0033CC"/>
                          </a:solidFill>
                          <a:latin typeface="Arial" panose="020B0604020202020204" pitchFamily="34" charset="0"/>
                        </a:defRPr>
                      </a:lvl2pPr>
                      <a:lvl3pPr>
                        <a:spcBef>
                          <a:spcPct val="20000"/>
                        </a:spcBef>
                        <a:defRPr sz="2000">
                          <a:solidFill>
                            <a:srgbClr val="0033CC"/>
                          </a:solidFill>
                          <a:latin typeface="Arial" panose="020B0604020202020204" pitchFamily="34" charset="0"/>
                        </a:defRPr>
                      </a:lvl3pPr>
                      <a:lvl4pPr>
                        <a:spcBef>
                          <a:spcPct val="20000"/>
                        </a:spcBef>
                        <a:defRPr>
                          <a:solidFill>
                            <a:srgbClr val="0033CC"/>
                          </a:solidFill>
                          <a:latin typeface="Arial" panose="020B0604020202020204" pitchFamily="34" charset="0"/>
                        </a:defRPr>
                      </a:lvl4pPr>
                      <a:lvl5pPr>
                        <a:spcBef>
                          <a:spcPct val="20000"/>
                        </a:spcBef>
                        <a:defRPr>
                          <a:solidFill>
                            <a:srgbClr val="0033CC"/>
                          </a:solidFill>
                          <a:latin typeface="Arial" panose="020B0604020202020204" pitchFamily="34" charset="0"/>
                        </a:defRPr>
                      </a:lvl5pPr>
                      <a:lvl6pPr fontAlgn="base">
                        <a:spcBef>
                          <a:spcPct val="20000"/>
                        </a:spcBef>
                        <a:spcAft>
                          <a:spcPct val="0"/>
                        </a:spcAft>
                        <a:defRPr>
                          <a:solidFill>
                            <a:srgbClr val="0033CC"/>
                          </a:solidFill>
                          <a:latin typeface="Arial" panose="020B0604020202020204" pitchFamily="34" charset="0"/>
                        </a:defRPr>
                      </a:lvl6pPr>
                      <a:lvl7pPr fontAlgn="base">
                        <a:spcBef>
                          <a:spcPct val="20000"/>
                        </a:spcBef>
                        <a:spcAft>
                          <a:spcPct val="0"/>
                        </a:spcAft>
                        <a:defRPr>
                          <a:solidFill>
                            <a:srgbClr val="0033CC"/>
                          </a:solidFill>
                          <a:latin typeface="Arial" panose="020B0604020202020204" pitchFamily="34" charset="0"/>
                        </a:defRPr>
                      </a:lvl7pPr>
                      <a:lvl8pPr fontAlgn="base">
                        <a:spcBef>
                          <a:spcPct val="20000"/>
                        </a:spcBef>
                        <a:spcAft>
                          <a:spcPct val="0"/>
                        </a:spcAft>
                        <a:defRPr>
                          <a:solidFill>
                            <a:srgbClr val="0033CC"/>
                          </a:solidFill>
                          <a:latin typeface="Arial" panose="020B0604020202020204" pitchFamily="34" charset="0"/>
                        </a:defRPr>
                      </a:lvl8pPr>
                      <a:lvl9pPr fontAlgn="base">
                        <a:spcBef>
                          <a:spcPct val="20000"/>
                        </a:spcBef>
                        <a:spcAft>
                          <a:spcPct val="0"/>
                        </a:spcAft>
                        <a:defRPr>
                          <a:solidFill>
                            <a:srgbClr val="0033CC"/>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fr-FR" altLang="en-US" sz="2000" b="0" i="0" u="none" strike="noStrike" cap="none" normalizeH="0" baseline="0">
                        <a:ln>
                          <a:noFill/>
                        </a:ln>
                        <a:solidFill>
                          <a:srgbClr val="000066"/>
                        </a:solidFill>
                        <a:effectLst/>
                        <a:latin typeface="Arial" panose="020B0604020202020204" pitchFamily="34" charset="0"/>
                      </a:endParaRPr>
                    </a:p>
                  </a:txBody>
                  <a:tcPr marT="0" marB="0" horzOverflow="overflow">
                    <a:lnL w="28575"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011"/>
                  </a:ext>
                </a:extLst>
              </a:tr>
              <a:tr h="533431">
                <a:tc>
                  <a:txBody>
                    <a:bodyPr/>
                    <a:lstStyle>
                      <a:lvl1pPr>
                        <a:spcBef>
                          <a:spcPct val="20000"/>
                        </a:spcBef>
                        <a:defRPr sz="2800">
                          <a:solidFill>
                            <a:srgbClr val="0033CC"/>
                          </a:solidFill>
                          <a:latin typeface="Arial" panose="020B0604020202020204" pitchFamily="34" charset="0"/>
                        </a:defRPr>
                      </a:lvl1pPr>
                      <a:lvl2pPr>
                        <a:spcBef>
                          <a:spcPct val="20000"/>
                        </a:spcBef>
                        <a:defRPr sz="2400">
                          <a:solidFill>
                            <a:srgbClr val="0033CC"/>
                          </a:solidFill>
                          <a:latin typeface="Arial" panose="020B0604020202020204" pitchFamily="34" charset="0"/>
                        </a:defRPr>
                      </a:lvl2pPr>
                      <a:lvl3pPr>
                        <a:spcBef>
                          <a:spcPct val="20000"/>
                        </a:spcBef>
                        <a:defRPr sz="2000">
                          <a:solidFill>
                            <a:srgbClr val="0033CC"/>
                          </a:solidFill>
                          <a:latin typeface="Arial" panose="020B0604020202020204" pitchFamily="34" charset="0"/>
                        </a:defRPr>
                      </a:lvl3pPr>
                      <a:lvl4pPr>
                        <a:spcBef>
                          <a:spcPct val="20000"/>
                        </a:spcBef>
                        <a:defRPr>
                          <a:solidFill>
                            <a:srgbClr val="0033CC"/>
                          </a:solidFill>
                          <a:latin typeface="Arial" panose="020B0604020202020204" pitchFamily="34" charset="0"/>
                        </a:defRPr>
                      </a:lvl4pPr>
                      <a:lvl5pPr>
                        <a:spcBef>
                          <a:spcPct val="20000"/>
                        </a:spcBef>
                        <a:defRPr>
                          <a:solidFill>
                            <a:srgbClr val="0033CC"/>
                          </a:solidFill>
                          <a:latin typeface="Arial" panose="020B0604020202020204" pitchFamily="34" charset="0"/>
                        </a:defRPr>
                      </a:lvl5pPr>
                      <a:lvl6pPr fontAlgn="base">
                        <a:spcBef>
                          <a:spcPct val="20000"/>
                        </a:spcBef>
                        <a:spcAft>
                          <a:spcPct val="0"/>
                        </a:spcAft>
                        <a:defRPr>
                          <a:solidFill>
                            <a:srgbClr val="0033CC"/>
                          </a:solidFill>
                          <a:latin typeface="Arial" panose="020B0604020202020204" pitchFamily="34" charset="0"/>
                        </a:defRPr>
                      </a:lvl6pPr>
                      <a:lvl7pPr fontAlgn="base">
                        <a:spcBef>
                          <a:spcPct val="20000"/>
                        </a:spcBef>
                        <a:spcAft>
                          <a:spcPct val="0"/>
                        </a:spcAft>
                        <a:defRPr>
                          <a:solidFill>
                            <a:srgbClr val="0033CC"/>
                          </a:solidFill>
                          <a:latin typeface="Arial" panose="020B0604020202020204" pitchFamily="34" charset="0"/>
                        </a:defRPr>
                      </a:lvl7pPr>
                      <a:lvl8pPr fontAlgn="base">
                        <a:spcBef>
                          <a:spcPct val="20000"/>
                        </a:spcBef>
                        <a:spcAft>
                          <a:spcPct val="0"/>
                        </a:spcAft>
                        <a:defRPr>
                          <a:solidFill>
                            <a:srgbClr val="0033CC"/>
                          </a:solidFill>
                          <a:latin typeface="Arial" panose="020B0604020202020204" pitchFamily="34" charset="0"/>
                        </a:defRPr>
                      </a:lvl8pPr>
                      <a:lvl9pPr fontAlgn="base">
                        <a:spcBef>
                          <a:spcPct val="20000"/>
                        </a:spcBef>
                        <a:spcAft>
                          <a:spcPct val="0"/>
                        </a:spcAft>
                        <a:defRPr>
                          <a:solidFill>
                            <a:srgbClr val="0033CC"/>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fr-FR" altLang="en-US" sz="2000" b="0" i="0" u="none" strike="noStrike" cap="none" normalizeH="0" baseline="0">
                        <a:ln>
                          <a:noFill/>
                        </a:ln>
                        <a:solidFill>
                          <a:srgbClr val="000066"/>
                        </a:solidFill>
                        <a:effectLst/>
                        <a:latin typeface="Arial" panose="020B0604020202020204" pitchFamily="34" charset="0"/>
                      </a:endParaRPr>
                    </a:p>
                  </a:txBody>
                  <a:tcPr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rgbClr val="0033CC"/>
                          </a:solidFill>
                          <a:latin typeface="Arial" panose="020B0604020202020204" pitchFamily="34" charset="0"/>
                        </a:defRPr>
                      </a:lvl1pPr>
                      <a:lvl2pPr>
                        <a:spcBef>
                          <a:spcPct val="20000"/>
                        </a:spcBef>
                        <a:defRPr sz="2400">
                          <a:solidFill>
                            <a:srgbClr val="0033CC"/>
                          </a:solidFill>
                          <a:latin typeface="Arial" panose="020B0604020202020204" pitchFamily="34" charset="0"/>
                        </a:defRPr>
                      </a:lvl2pPr>
                      <a:lvl3pPr>
                        <a:spcBef>
                          <a:spcPct val="20000"/>
                        </a:spcBef>
                        <a:defRPr sz="2000">
                          <a:solidFill>
                            <a:srgbClr val="0033CC"/>
                          </a:solidFill>
                          <a:latin typeface="Arial" panose="020B0604020202020204" pitchFamily="34" charset="0"/>
                        </a:defRPr>
                      </a:lvl3pPr>
                      <a:lvl4pPr>
                        <a:spcBef>
                          <a:spcPct val="20000"/>
                        </a:spcBef>
                        <a:defRPr>
                          <a:solidFill>
                            <a:srgbClr val="0033CC"/>
                          </a:solidFill>
                          <a:latin typeface="Arial" panose="020B0604020202020204" pitchFamily="34" charset="0"/>
                        </a:defRPr>
                      </a:lvl4pPr>
                      <a:lvl5pPr>
                        <a:spcBef>
                          <a:spcPct val="20000"/>
                        </a:spcBef>
                        <a:defRPr>
                          <a:solidFill>
                            <a:srgbClr val="0033CC"/>
                          </a:solidFill>
                          <a:latin typeface="Arial" panose="020B0604020202020204" pitchFamily="34" charset="0"/>
                        </a:defRPr>
                      </a:lvl5pPr>
                      <a:lvl6pPr fontAlgn="base">
                        <a:spcBef>
                          <a:spcPct val="20000"/>
                        </a:spcBef>
                        <a:spcAft>
                          <a:spcPct val="0"/>
                        </a:spcAft>
                        <a:defRPr>
                          <a:solidFill>
                            <a:srgbClr val="0033CC"/>
                          </a:solidFill>
                          <a:latin typeface="Arial" panose="020B0604020202020204" pitchFamily="34" charset="0"/>
                        </a:defRPr>
                      </a:lvl6pPr>
                      <a:lvl7pPr fontAlgn="base">
                        <a:spcBef>
                          <a:spcPct val="20000"/>
                        </a:spcBef>
                        <a:spcAft>
                          <a:spcPct val="0"/>
                        </a:spcAft>
                        <a:defRPr>
                          <a:solidFill>
                            <a:srgbClr val="0033CC"/>
                          </a:solidFill>
                          <a:latin typeface="Arial" panose="020B0604020202020204" pitchFamily="34" charset="0"/>
                        </a:defRPr>
                      </a:lvl7pPr>
                      <a:lvl8pPr fontAlgn="base">
                        <a:spcBef>
                          <a:spcPct val="20000"/>
                        </a:spcBef>
                        <a:spcAft>
                          <a:spcPct val="0"/>
                        </a:spcAft>
                        <a:defRPr>
                          <a:solidFill>
                            <a:srgbClr val="0033CC"/>
                          </a:solidFill>
                          <a:latin typeface="Arial" panose="020B0604020202020204" pitchFamily="34" charset="0"/>
                        </a:defRPr>
                      </a:lvl8pPr>
                      <a:lvl9pPr fontAlgn="base">
                        <a:spcBef>
                          <a:spcPct val="20000"/>
                        </a:spcBef>
                        <a:spcAft>
                          <a:spcPct val="0"/>
                        </a:spcAft>
                        <a:defRPr>
                          <a:solidFill>
                            <a:srgbClr val="0033CC"/>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fr-FR" altLang="en-US" sz="2000" b="0" i="0" u="none" strike="noStrike" cap="none" normalizeH="0" baseline="0">
                        <a:ln>
                          <a:noFill/>
                        </a:ln>
                        <a:solidFill>
                          <a:srgbClr val="000066"/>
                        </a:solidFill>
                        <a:effectLst/>
                        <a:latin typeface="Arial" panose="020B0604020202020204" pitchFamily="34" charset="0"/>
                      </a:endParaRPr>
                    </a:p>
                  </a:txBody>
                  <a:tcPr marT="0" marB="0" horzOverflow="overflow">
                    <a:lnL w="28575"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012"/>
                  </a:ext>
                </a:extLst>
              </a:tr>
              <a:tr h="304818">
                <a:tc>
                  <a:txBody>
                    <a:bodyPr/>
                    <a:lstStyle>
                      <a:lvl1pPr>
                        <a:spcBef>
                          <a:spcPct val="20000"/>
                        </a:spcBef>
                        <a:defRPr sz="2800">
                          <a:solidFill>
                            <a:srgbClr val="0033CC"/>
                          </a:solidFill>
                          <a:latin typeface="Arial" panose="020B0604020202020204" pitchFamily="34" charset="0"/>
                        </a:defRPr>
                      </a:lvl1pPr>
                      <a:lvl2pPr>
                        <a:spcBef>
                          <a:spcPct val="20000"/>
                        </a:spcBef>
                        <a:defRPr sz="2400">
                          <a:solidFill>
                            <a:srgbClr val="0033CC"/>
                          </a:solidFill>
                          <a:latin typeface="Arial" panose="020B0604020202020204" pitchFamily="34" charset="0"/>
                        </a:defRPr>
                      </a:lvl2pPr>
                      <a:lvl3pPr>
                        <a:spcBef>
                          <a:spcPct val="20000"/>
                        </a:spcBef>
                        <a:defRPr sz="2000">
                          <a:solidFill>
                            <a:srgbClr val="0033CC"/>
                          </a:solidFill>
                          <a:latin typeface="Arial" panose="020B0604020202020204" pitchFamily="34" charset="0"/>
                        </a:defRPr>
                      </a:lvl3pPr>
                      <a:lvl4pPr>
                        <a:spcBef>
                          <a:spcPct val="20000"/>
                        </a:spcBef>
                        <a:defRPr>
                          <a:solidFill>
                            <a:srgbClr val="0033CC"/>
                          </a:solidFill>
                          <a:latin typeface="Arial" panose="020B0604020202020204" pitchFamily="34" charset="0"/>
                        </a:defRPr>
                      </a:lvl4pPr>
                      <a:lvl5pPr>
                        <a:spcBef>
                          <a:spcPct val="20000"/>
                        </a:spcBef>
                        <a:defRPr>
                          <a:solidFill>
                            <a:srgbClr val="0033CC"/>
                          </a:solidFill>
                          <a:latin typeface="Arial" panose="020B0604020202020204" pitchFamily="34" charset="0"/>
                        </a:defRPr>
                      </a:lvl5pPr>
                      <a:lvl6pPr fontAlgn="base">
                        <a:spcBef>
                          <a:spcPct val="20000"/>
                        </a:spcBef>
                        <a:spcAft>
                          <a:spcPct val="0"/>
                        </a:spcAft>
                        <a:defRPr>
                          <a:solidFill>
                            <a:srgbClr val="0033CC"/>
                          </a:solidFill>
                          <a:latin typeface="Arial" panose="020B0604020202020204" pitchFamily="34" charset="0"/>
                        </a:defRPr>
                      </a:lvl6pPr>
                      <a:lvl7pPr fontAlgn="base">
                        <a:spcBef>
                          <a:spcPct val="20000"/>
                        </a:spcBef>
                        <a:spcAft>
                          <a:spcPct val="0"/>
                        </a:spcAft>
                        <a:defRPr>
                          <a:solidFill>
                            <a:srgbClr val="0033CC"/>
                          </a:solidFill>
                          <a:latin typeface="Arial" panose="020B0604020202020204" pitchFamily="34" charset="0"/>
                        </a:defRPr>
                      </a:lvl7pPr>
                      <a:lvl8pPr fontAlgn="base">
                        <a:spcBef>
                          <a:spcPct val="20000"/>
                        </a:spcBef>
                        <a:spcAft>
                          <a:spcPct val="0"/>
                        </a:spcAft>
                        <a:defRPr>
                          <a:solidFill>
                            <a:srgbClr val="0033CC"/>
                          </a:solidFill>
                          <a:latin typeface="Arial" panose="020B0604020202020204" pitchFamily="34" charset="0"/>
                        </a:defRPr>
                      </a:lvl8pPr>
                      <a:lvl9pPr fontAlgn="base">
                        <a:spcBef>
                          <a:spcPct val="20000"/>
                        </a:spcBef>
                        <a:spcAft>
                          <a:spcPct val="0"/>
                        </a:spcAft>
                        <a:defRPr>
                          <a:solidFill>
                            <a:srgbClr val="0033CC"/>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fr-FR" altLang="en-US" sz="2000" b="0" i="0" u="none" strike="noStrike" cap="none" normalizeH="0" baseline="0">
                        <a:ln>
                          <a:noFill/>
                        </a:ln>
                        <a:solidFill>
                          <a:srgbClr val="000066"/>
                        </a:solidFill>
                        <a:effectLst/>
                        <a:latin typeface="Arial" panose="020B0604020202020204" pitchFamily="34" charset="0"/>
                      </a:endParaRPr>
                    </a:p>
                  </a:txBody>
                  <a:tcPr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rgbClr val="0033CC"/>
                          </a:solidFill>
                          <a:latin typeface="Arial" panose="020B0604020202020204" pitchFamily="34" charset="0"/>
                        </a:defRPr>
                      </a:lvl1pPr>
                      <a:lvl2pPr>
                        <a:spcBef>
                          <a:spcPct val="20000"/>
                        </a:spcBef>
                        <a:defRPr sz="2400">
                          <a:solidFill>
                            <a:srgbClr val="0033CC"/>
                          </a:solidFill>
                          <a:latin typeface="Arial" panose="020B0604020202020204" pitchFamily="34" charset="0"/>
                        </a:defRPr>
                      </a:lvl2pPr>
                      <a:lvl3pPr>
                        <a:spcBef>
                          <a:spcPct val="20000"/>
                        </a:spcBef>
                        <a:defRPr sz="2000">
                          <a:solidFill>
                            <a:srgbClr val="0033CC"/>
                          </a:solidFill>
                          <a:latin typeface="Arial" panose="020B0604020202020204" pitchFamily="34" charset="0"/>
                        </a:defRPr>
                      </a:lvl3pPr>
                      <a:lvl4pPr>
                        <a:spcBef>
                          <a:spcPct val="20000"/>
                        </a:spcBef>
                        <a:defRPr>
                          <a:solidFill>
                            <a:srgbClr val="0033CC"/>
                          </a:solidFill>
                          <a:latin typeface="Arial" panose="020B0604020202020204" pitchFamily="34" charset="0"/>
                        </a:defRPr>
                      </a:lvl4pPr>
                      <a:lvl5pPr>
                        <a:spcBef>
                          <a:spcPct val="20000"/>
                        </a:spcBef>
                        <a:defRPr>
                          <a:solidFill>
                            <a:srgbClr val="0033CC"/>
                          </a:solidFill>
                          <a:latin typeface="Arial" panose="020B0604020202020204" pitchFamily="34" charset="0"/>
                        </a:defRPr>
                      </a:lvl5pPr>
                      <a:lvl6pPr fontAlgn="base">
                        <a:spcBef>
                          <a:spcPct val="20000"/>
                        </a:spcBef>
                        <a:spcAft>
                          <a:spcPct val="0"/>
                        </a:spcAft>
                        <a:defRPr>
                          <a:solidFill>
                            <a:srgbClr val="0033CC"/>
                          </a:solidFill>
                          <a:latin typeface="Arial" panose="020B0604020202020204" pitchFamily="34" charset="0"/>
                        </a:defRPr>
                      </a:lvl6pPr>
                      <a:lvl7pPr fontAlgn="base">
                        <a:spcBef>
                          <a:spcPct val="20000"/>
                        </a:spcBef>
                        <a:spcAft>
                          <a:spcPct val="0"/>
                        </a:spcAft>
                        <a:defRPr>
                          <a:solidFill>
                            <a:srgbClr val="0033CC"/>
                          </a:solidFill>
                          <a:latin typeface="Arial" panose="020B0604020202020204" pitchFamily="34" charset="0"/>
                        </a:defRPr>
                      </a:lvl7pPr>
                      <a:lvl8pPr fontAlgn="base">
                        <a:spcBef>
                          <a:spcPct val="20000"/>
                        </a:spcBef>
                        <a:spcAft>
                          <a:spcPct val="0"/>
                        </a:spcAft>
                        <a:defRPr>
                          <a:solidFill>
                            <a:srgbClr val="0033CC"/>
                          </a:solidFill>
                          <a:latin typeface="Arial" panose="020B0604020202020204" pitchFamily="34" charset="0"/>
                        </a:defRPr>
                      </a:lvl8pPr>
                      <a:lvl9pPr fontAlgn="base">
                        <a:spcBef>
                          <a:spcPct val="20000"/>
                        </a:spcBef>
                        <a:spcAft>
                          <a:spcPct val="0"/>
                        </a:spcAft>
                        <a:defRPr>
                          <a:solidFill>
                            <a:srgbClr val="0033CC"/>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fr-FR" altLang="en-US" sz="2000" b="0" i="0" u="none" strike="noStrike" cap="none" normalizeH="0" baseline="0">
                        <a:ln>
                          <a:noFill/>
                        </a:ln>
                        <a:solidFill>
                          <a:srgbClr val="000066"/>
                        </a:solidFill>
                        <a:effectLst/>
                        <a:latin typeface="Arial" panose="020B0604020202020204" pitchFamily="34" charset="0"/>
                      </a:endParaRPr>
                    </a:p>
                  </a:txBody>
                  <a:tcPr marT="0" marB="0" horzOverflow="overflow">
                    <a:lnL w="28575"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013"/>
                  </a:ext>
                </a:extLst>
              </a:tr>
              <a:tr h="304818">
                <a:tc>
                  <a:txBody>
                    <a:bodyPr/>
                    <a:lstStyle>
                      <a:lvl1pPr>
                        <a:spcBef>
                          <a:spcPct val="20000"/>
                        </a:spcBef>
                        <a:defRPr sz="2800">
                          <a:solidFill>
                            <a:srgbClr val="0033CC"/>
                          </a:solidFill>
                          <a:latin typeface="Arial" panose="020B0604020202020204" pitchFamily="34" charset="0"/>
                        </a:defRPr>
                      </a:lvl1pPr>
                      <a:lvl2pPr>
                        <a:spcBef>
                          <a:spcPct val="20000"/>
                        </a:spcBef>
                        <a:defRPr sz="2400">
                          <a:solidFill>
                            <a:srgbClr val="0033CC"/>
                          </a:solidFill>
                          <a:latin typeface="Arial" panose="020B0604020202020204" pitchFamily="34" charset="0"/>
                        </a:defRPr>
                      </a:lvl2pPr>
                      <a:lvl3pPr>
                        <a:spcBef>
                          <a:spcPct val="20000"/>
                        </a:spcBef>
                        <a:defRPr sz="2000">
                          <a:solidFill>
                            <a:srgbClr val="0033CC"/>
                          </a:solidFill>
                          <a:latin typeface="Arial" panose="020B0604020202020204" pitchFamily="34" charset="0"/>
                        </a:defRPr>
                      </a:lvl3pPr>
                      <a:lvl4pPr>
                        <a:spcBef>
                          <a:spcPct val="20000"/>
                        </a:spcBef>
                        <a:defRPr>
                          <a:solidFill>
                            <a:srgbClr val="0033CC"/>
                          </a:solidFill>
                          <a:latin typeface="Arial" panose="020B0604020202020204" pitchFamily="34" charset="0"/>
                        </a:defRPr>
                      </a:lvl4pPr>
                      <a:lvl5pPr>
                        <a:spcBef>
                          <a:spcPct val="20000"/>
                        </a:spcBef>
                        <a:defRPr>
                          <a:solidFill>
                            <a:srgbClr val="0033CC"/>
                          </a:solidFill>
                          <a:latin typeface="Arial" panose="020B0604020202020204" pitchFamily="34" charset="0"/>
                        </a:defRPr>
                      </a:lvl5pPr>
                      <a:lvl6pPr fontAlgn="base">
                        <a:spcBef>
                          <a:spcPct val="20000"/>
                        </a:spcBef>
                        <a:spcAft>
                          <a:spcPct val="0"/>
                        </a:spcAft>
                        <a:defRPr>
                          <a:solidFill>
                            <a:srgbClr val="0033CC"/>
                          </a:solidFill>
                          <a:latin typeface="Arial" panose="020B0604020202020204" pitchFamily="34" charset="0"/>
                        </a:defRPr>
                      </a:lvl6pPr>
                      <a:lvl7pPr fontAlgn="base">
                        <a:spcBef>
                          <a:spcPct val="20000"/>
                        </a:spcBef>
                        <a:spcAft>
                          <a:spcPct val="0"/>
                        </a:spcAft>
                        <a:defRPr>
                          <a:solidFill>
                            <a:srgbClr val="0033CC"/>
                          </a:solidFill>
                          <a:latin typeface="Arial" panose="020B0604020202020204" pitchFamily="34" charset="0"/>
                        </a:defRPr>
                      </a:lvl7pPr>
                      <a:lvl8pPr fontAlgn="base">
                        <a:spcBef>
                          <a:spcPct val="20000"/>
                        </a:spcBef>
                        <a:spcAft>
                          <a:spcPct val="0"/>
                        </a:spcAft>
                        <a:defRPr>
                          <a:solidFill>
                            <a:srgbClr val="0033CC"/>
                          </a:solidFill>
                          <a:latin typeface="Arial" panose="020B0604020202020204" pitchFamily="34" charset="0"/>
                        </a:defRPr>
                      </a:lvl8pPr>
                      <a:lvl9pPr fontAlgn="base">
                        <a:spcBef>
                          <a:spcPct val="20000"/>
                        </a:spcBef>
                        <a:spcAft>
                          <a:spcPct val="0"/>
                        </a:spcAft>
                        <a:defRPr>
                          <a:solidFill>
                            <a:srgbClr val="0033CC"/>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fr-FR" altLang="en-US" sz="2000" b="0" i="0" u="none" strike="noStrike" cap="none" normalizeH="0" baseline="0">
                        <a:ln>
                          <a:noFill/>
                        </a:ln>
                        <a:solidFill>
                          <a:srgbClr val="000066"/>
                        </a:solidFill>
                        <a:effectLst/>
                        <a:latin typeface="Arial" panose="020B0604020202020204" pitchFamily="34" charset="0"/>
                      </a:endParaRPr>
                    </a:p>
                  </a:txBody>
                  <a:tcPr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rgbClr val="0033CC"/>
                          </a:solidFill>
                          <a:latin typeface="Arial" panose="020B0604020202020204" pitchFamily="34" charset="0"/>
                        </a:defRPr>
                      </a:lvl1pPr>
                      <a:lvl2pPr>
                        <a:spcBef>
                          <a:spcPct val="20000"/>
                        </a:spcBef>
                        <a:defRPr sz="2400">
                          <a:solidFill>
                            <a:srgbClr val="0033CC"/>
                          </a:solidFill>
                          <a:latin typeface="Arial" panose="020B0604020202020204" pitchFamily="34" charset="0"/>
                        </a:defRPr>
                      </a:lvl2pPr>
                      <a:lvl3pPr>
                        <a:spcBef>
                          <a:spcPct val="20000"/>
                        </a:spcBef>
                        <a:defRPr sz="2000">
                          <a:solidFill>
                            <a:srgbClr val="0033CC"/>
                          </a:solidFill>
                          <a:latin typeface="Arial" panose="020B0604020202020204" pitchFamily="34" charset="0"/>
                        </a:defRPr>
                      </a:lvl3pPr>
                      <a:lvl4pPr>
                        <a:spcBef>
                          <a:spcPct val="20000"/>
                        </a:spcBef>
                        <a:defRPr>
                          <a:solidFill>
                            <a:srgbClr val="0033CC"/>
                          </a:solidFill>
                          <a:latin typeface="Arial" panose="020B0604020202020204" pitchFamily="34" charset="0"/>
                        </a:defRPr>
                      </a:lvl4pPr>
                      <a:lvl5pPr>
                        <a:spcBef>
                          <a:spcPct val="20000"/>
                        </a:spcBef>
                        <a:defRPr>
                          <a:solidFill>
                            <a:srgbClr val="0033CC"/>
                          </a:solidFill>
                          <a:latin typeface="Arial" panose="020B0604020202020204" pitchFamily="34" charset="0"/>
                        </a:defRPr>
                      </a:lvl5pPr>
                      <a:lvl6pPr fontAlgn="base">
                        <a:spcBef>
                          <a:spcPct val="20000"/>
                        </a:spcBef>
                        <a:spcAft>
                          <a:spcPct val="0"/>
                        </a:spcAft>
                        <a:defRPr>
                          <a:solidFill>
                            <a:srgbClr val="0033CC"/>
                          </a:solidFill>
                          <a:latin typeface="Arial" panose="020B0604020202020204" pitchFamily="34" charset="0"/>
                        </a:defRPr>
                      </a:lvl6pPr>
                      <a:lvl7pPr fontAlgn="base">
                        <a:spcBef>
                          <a:spcPct val="20000"/>
                        </a:spcBef>
                        <a:spcAft>
                          <a:spcPct val="0"/>
                        </a:spcAft>
                        <a:defRPr>
                          <a:solidFill>
                            <a:srgbClr val="0033CC"/>
                          </a:solidFill>
                          <a:latin typeface="Arial" panose="020B0604020202020204" pitchFamily="34" charset="0"/>
                        </a:defRPr>
                      </a:lvl7pPr>
                      <a:lvl8pPr fontAlgn="base">
                        <a:spcBef>
                          <a:spcPct val="20000"/>
                        </a:spcBef>
                        <a:spcAft>
                          <a:spcPct val="0"/>
                        </a:spcAft>
                        <a:defRPr>
                          <a:solidFill>
                            <a:srgbClr val="0033CC"/>
                          </a:solidFill>
                          <a:latin typeface="Arial" panose="020B0604020202020204" pitchFamily="34" charset="0"/>
                        </a:defRPr>
                      </a:lvl8pPr>
                      <a:lvl9pPr fontAlgn="base">
                        <a:spcBef>
                          <a:spcPct val="20000"/>
                        </a:spcBef>
                        <a:spcAft>
                          <a:spcPct val="0"/>
                        </a:spcAft>
                        <a:defRPr>
                          <a:solidFill>
                            <a:srgbClr val="0033CC"/>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rgbClr val="000066"/>
                          </a:solidFill>
                          <a:effectLst/>
                          <a:latin typeface="Arial" panose="020B0604020202020204" pitchFamily="34" charset="0"/>
                        </a:rPr>
                        <a:t>FFFF</a:t>
                      </a:r>
                    </a:p>
                  </a:txBody>
                  <a:tcPr marT="0" marB="0" horzOverflow="overflow">
                    <a:lnL w="28575"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014"/>
                  </a:ext>
                </a:extLst>
              </a:tr>
              <a:tr h="426745">
                <a:tc gridSpan="2">
                  <a:txBody>
                    <a:bodyPr/>
                    <a:lstStyle>
                      <a:lvl1pPr>
                        <a:spcBef>
                          <a:spcPct val="20000"/>
                        </a:spcBef>
                        <a:defRPr sz="2800">
                          <a:solidFill>
                            <a:srgbClr val="0033CC"/>
                          </a:solidFill>
                          <a:latin typeface="Arial" panose="020B0604020202020204" pitchFamily="34" charset="0"/>
                        </a:defRPr>
                      </a:lvl1pPr>
                      <a:lvl2pPr>
                        <a:spcBef>
                          <a:spcPct val="20000"/>
                        </a:spcBef>
                        <a:defRPr sz="2400">
                          <a:solidFill>
                            <a:srgbClr val="0033CC"/>
                          </a:solidFill>
                          <a:latin typeface="Arial" panose="020B0604020202020204" pitchFamily="34" charset="0"/>
                        </a:defRPr>
                      </a:lvl2pPr>
                      <a:lvl3pPr>
                        <a:spcBef>
                          <a:spcPct val="20000"/>
                        </a:spcBef>
                        <a:defRPr sz="2000">
                          <a:solidFill>
                            <a:srgbClr val="0033CC"/>
                          </a:solidFill>
                          <a:latin typeface="Arial" panose="020B0604020202020204" pitchFamily="34" charset="0"/>
                        </a:defRPr>
                      </a:lvl3pPr>
                      <a:lvl4pPr>
                        <a:spcBef>
                          <a:spcPct val="20000"/>
                        </a:spcBef>
                        <a:defRPr>
                          <a:solidFill>
                            <a:srgbClr val="0033CC"/>
                          </a:solidFill>
                          <a:latin typeface="Arial" panose="020B0604020202020204" pitchFamily="34" charset="0"/>
                        </a:defRPr>
                      </a:lvl4pPr>
                      <a:lvl5pPr>
                        <a:spcBef>
                          <a:spcPct val="20000"/>
                        </a:spcBef>
                        <a:defRPr>
                          <a:solidFill>
                            <a:srgbClr val="0033CC"/>
                          </a:solidFill>
                          <a:latin typeface="Arial" panose="020B0604020202020204" pitchFamily="34" charset="0"/>
                        </a:defRPr>
                      </a:lvl5pPr>
                      <a:lvl6pPr fontAlgn="base">
                        <a:spcBef>
                          <a:spcPct val="20000"/>
                        </a:spcBef>
                        <a:spcAft>
                          <a:spcPct val="0"/>
                        </a:spcAft>
                        <a:defRPr>
                          <a:solidFill>
                            <a:srgbClr val="0033CC"/>
                          </a:solidFill>
                          <a:latin typeface="Arial" panose="020B0604020202020204" pitchFamily="34" charset="0"/>
                        </a:defRPr>
                      </a:lvl6pPr>
                      <a:lvl7pPr fontAlgn="base">
                        <a:spcBef>
                          <a:spcPct val="20000"/>
                        </a:spcBef>
                        <a:spcAft>
                          <a:spcPct val="0"/>
                        </a:spcAft>
                        <a:defRPr>
                          <a:solidFill>
                            <a:srgbClr val="0033CC"/>
                          </a:solidFill>
                          <a:latin typeface="Arial" panose="020B0604020202020204" pitchFamily="34" charset="0"/>
                        </a:defRPr>
                      </a:lvl7pPr>
                      <a:lvl8pPr fontAlgn="base">
                        <a:spcBef>
                          <a:spcPct val="20000"/>
                        </a:spcBef>
                        <a:spcAft>
                          <a:spcPct val="0"/>
                        </a:spcAft>
                        <a:defRPr>
                          <a:solidFill>
                            <a:srgbClr val="0033CC"/>
                          </a:solidFill>
                          <a:latin typeface="Arial" panose="020B0604020202020204" pitchFamily="34" charset="0"/>
                        </a:defRPr>
                      </a:lvl8pPr>
                      <a:lvl9pPr fontAlgn="base">
                        <a:spcBef>
                          <a:spcPct val="20000"/>
                        </a:spcBef>
                        <a:spcAft>
                          <a:spcPct val="0"/>
                        </a:spcAft>
                        <a:defRPr>
                          <a:solidFill>
                            <a:srgbClr val="0033CC"/>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err="1">
                          <a:ln>
                            <a:noFill/>
                          </a:ln>
                          <a:solidFill>
                            <a:srgbClr val="000066"/>
                          </a:solidFill>
                          <a:effectLst/>
                          <a:latin typeface="Arial" panose="020B0604020202020204" pitchFamily="34" charset="0"/>
                        </a:rPr>
                        <a:t>Bộ</a:t>
                      </a:r>
                      <a:r>
                        <a:rPr kumimoji="0" lang="en-US" altLang="en-US" sz="2800" b="0" i="0" u="none" strike="noStrike" cap="none" normalizeH="0" baseline="0" dirty="0">
                          <a:ln>
                            <a:noFill/>
                          </a:ln>
                          <a:solidFill>
                            <a:srgbClr val="000066"/>
                          </a:solidFill>
                          <a:effectLst/>
                          <a:latin typeface="Arial" panose="020B0604020202020204" pitchFamily="34" charset="0"/>
                        </a:rPr>
                        <a:t> </a:t>
                      </a:r>
                      <a:r>
                        <a:rPr kumimoji="0" lang="en-US" altLang="en-US" sz="2800" b="0" i="0" u="none" strike="noStrike" cap="none" normalizeH="0" baseline="0" dirty="0" err="1">
                          <a:ln>
                            <a:noFill/>
                          </a:ln>
                          <a:solidFill>
                            <a:srgbClr val="000066"/>
                          </a:solidFill>
                          <a:effectLst/>
                          <a:latin typeface="Arial" panose="020B0604020202020204" pitchFamily="34" charset="0"/>
                        </a:rPr>
                        <a:t>nhớ</a:t>
                      </a:r>
                      <a:endParaRPr kumimoji="0" lang="en-US" altLang="en-US" sz="2800" b="0" i="0" u="none" strike="noStrike" cap="none" normalizeH="0" baseline="0" dirty="0">
                        <a:ln>
                          <a:noFill/>
                        </a:ln>
                        <a:solidFill>
                          <a:srgbClr val="000066"/>
                        </a:solidFill>
                        <a:effectLst/>
                        <a:latin typeface="Arial" panose="020B0604020202020204" pitchFamily="34" charset="0"/>
                      </a:endParaRPr>
                    </a:p>
                  </a:txBody>
                  <a:tcPr marT="0" marB="0"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15"/>
                  </a:ext>
                </a:extLst>
              </a:tr>
            </a:tbl>
          </a:graphicData>
        </a:graphic>
      </p:graphicFrame>
      <p:sp>
        <p:nvSpPr>
          <p:cNvPr id="972803" name="Rectangle 3"/>
          <p:cNvSpPr>
            <a:spLocks noGrp="1" noChangeArrowheads="1"/>
          </p:cNvSpPr>
          <p:nvPr>
            <p:ph type="body" sz="half" idx="4294967295"/>
          </p:nvPr>
        </p:nvSpPr>
        <p:spPr>
          <a:xfrm>
            <a:off x="0" y="1143000"/>
            <a:ext cx="4286250" cy="5257800"/>
          </a:xfrm>
        </p:spPr>
        <p:txBody>
          <a:bodyPr/>
          <a:lstStyle/>
          <a:p>
            <a:r>
              <a:rPr lang="en-US" altLang="en-US" dirty="0"/>
              <a:t>int N=1000, M=2000,P=3000;</a:t>
            </a:r>
          </a:p>
          <a:p>
            <a:r>
              <a:rPr lang="en-US" altLang="en-US" dirty="0"/>
              <a:t>int * p1 = &amp;P, *p2 = &amp;N;</a:t>
            </a:r>
          </a:p>
        </p:txBody>
      </p:sp>
      <p:graphicFrame>
        <p:nvGraphicFramePr>
          <p:cNvPr id="972874" name="Group 74"/>
          <p:cNvGraphicFramePr>
            <a:graphicFrameLocks noGrp="1"/>
          </p:cNvGraphicFramePr>
          <p:nvPr>
            <p:extLst>
              <p:ext uri="{D42A27DB-BD31-4B8C-83A1-F6EECF244321}">
                <p14:modId xmlns:p14="http://schemas.microsoft.com/office/powerpoint/2010/main" val="798707704"/>
              </p:ext>
            </p:extLst>
          </p:nvPr>
        </p:nvGraphicFramePr>
        <p:xfrm>
          <a:off x="6553200" y="1493415"/>
          <a:ext cx="1314450" cy="609600"/>
        </p:xfrm>
        <a:graphic>
          <a:graphicData uri="http://schemas.openxmlformats.org/drawingml/2006/table">
            <a:tbl>
              <a:tblPr/>
              <a:tblGrid>
                <a:gridCol w="1314450">
                  <a:extLst>
                    <a:ext uri="{9D8B030D-6E8A-4147-A177-3AD203B41FA5}">
                      <a16:colId xmlns:a16="http://schemas.microsoft.com/office/drawing/2014/main" val="20000"/>
                    </a:ext>
                  </a:extLst>
                </a:gridCol>
              </a:tblGrid>
              <a:tr h="266700">
                <a:tc>
                  <a:txBody>
                    <a:bodyPr/>
                    <a:lstStyle>
                      <a:lvl1pPr>
                        <a:spcBef>
                          <a:spcPct val="20000"/>
                        </a:spcBef>
                        <a:defRPr sz="2800">
                          <a:solidFill>
                            <a:srgbClr val="0033CC"/>
                          </a:solidFill>
                          <a:latin typeface="Arial" panose="020B0604020202020204" pitchFamily="34" charset="0"/>
                        </a:defRPr>
                      </a:lvl1pPr>
                      <a:lvl2pPr>
                        <a:spcBef>
                          <a:spcPct val="20000"/>
                        </a:spcBef>
                        <a:defRPr sz="2400">
                          <a:solidFill>
                            <a:srgbClr val="0033CC"/>
                          </a:solidFill>
                          <a:latin typeface="Arial" panose="020B0604020202020204" pitchFamily="34" charset="0"/>
                        </a:defRPr>
                      </a:lvl2pPr>
                      <a:lvl3pPr>
                        <a:spcBef>
                          <a:spcPct val="20000"/>
                        </a:spcBef>
                        <a:defRPr sz="2000">
                          <a:solidFill>
                            <a:srgbClr val="0033CC"/>
                          </a:solidFill>
                          <a:latin typeface="Arial" panose="020B0604020202020204" pitchFamily="34" charset="0"/>
                        </a:defRPr>
                      </a:lvl3pPr>
                      <a:lvl4pPr>
                        <a:spcBef>
                          <a:spcPct val="20000"/>
                        </a:spcBef>
                        <a:defRPr>
                          <a:solidFill>
                            <a:srgbClr val="0033CC"/>
                          </a:solidFill>
                          <a:latin typeface="Arial" panose="020B0604020202020204" pitchFamily="34" charset="0"/>
                        </a:defRPr>
                      </a:lvl4pPr>
                      <a:lvl5pPr>
                        <a:spcBef>
                          <a:spcPct val="20000"/>
                        </a:spcBef>
                        <a:defRPr>
                          <a:solidFill>
                            <a:srgbClr val="0033CC"/>
                          </a:solidFill>
                          <a:latin typeface="Arial" panose="020B0604020202020204" pitchFamily="34" charset="0"/>
                        </a:defRPr>
                      </a:lvl5pPr>
                      <a:lvl6pPr fontAlgn="base">
                        <a:spcBef>
                          <a:spcPct val="20000"/>
                        </a:spcBef>
                        <a:spcAft>
                          <a:spcPct val="0"/>
                        </a:spcAft>
                        <a:defRPr>
                          <a:solidFill>
                            <a:srgbClr val="0033CC"/>
                          </a:solidFill>
                          <a:latin typeface="Arial" panose="020B0604020202020204" pitchFamily="34" charset="0"/>
                        </a:defRPr>
                      </a:lvl6pPr>
                      <a:lvl7pPr fontAlgn="base">
                        <a:spcBef>
                          <a:spcPct val="20000"/>
                        </a:spcBef>
                        <a:spcAft>
                          <a:spcPct val="0"/>
                        </a:spcAft>
                        <a:defRPr>
                          <a:solidFill>
                            <a:srgbClr val="0033CC"/>
                          </a:solidFill>
                          <a:latin typeface="Arial" panose="020B0604020202020204" pitchFamily="34" charset="0"/>
                        </a:defRPr>
                      </a:lvl7pPr>
                      <a:lvl8pPr fontAlgn="base">
                        <a:spcBef>
                          <a:spcPct val="20000"/>
                        </a:spcBef>
                        <a:spcAft>
                          <a:spcPct val="0"/>
                        </a:spcAft>
                        <a:defRPr>
                          <a:solidFill>
                            <a:srgbClr val="0033CC"/>
                          </a:solidFill>
                          <a:latin typeface="Arial" panose="020B0604020202020204" pitchFamily="34" charset="0"/>
                        </a:defRPr>
                      </a:lvl8pPr>
                      <a:lvl9pPr fontAlgn="base">
                        <a:spcBef>
                          <a:spcPct val="20000"/>
                        </a:spcBef>
                        <a:spcAft>
                          <a:spcPct val="0"/>
                        </a:spcAft>
                        <a:defRPr>
                          <a:solidFill>
                            <a:srgbClr val="0033CC"/>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rgbClr val="0033CC"/>
                          </a:solidFill>
                          <a:effectLst/>
                          <a:latin typeface="Arial" panose="020B0604020202020204" pitchFamily="34" charset="0"/>
                        </a:rPr>
                        <a:t>E8</a:t>
                      </a:r>
                    </a:p>
                  </a:txBody>
                  <a:tcPr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266700">
                <a:tc>
                  <a:txBody>
                    <a:bodyPr/>
                    <a:lstStyle>
                      <a:lvl1pPr>
                        <a:spcBef>
                          <a:spcPct val="20000"/>
                        </a:spcBef>
                        <a:defRPr sz="2800">
                          <a:solidFill>
                            <a:srgbClr val="0033CC"/>
                          </a:solidFill>
                          <a:latin typeface="Arial" panose="020B0604020202020204" pitchFamily="34" charset="0"/>
                        </a:defRPr>
                      </a:lvl1pPr>
                      <a:lvl2pPr>
                        <a:spcBef>
                          <a:spcPct val="20000"/>
                        </a:spcBef>
                        <a:defRPr sz="2400">
                          <a:solidFill>
                            <a:srgbClr val="0033CC"/>
                          </a:solidFill>
                          <a:latin typeface="Arial" panose="020B0604020202020204" pitchFamily="34" charset="0"/>
                        </a:defRPr>
                      </a:lvl2pPr>
                      <a:lvl3pPr>
                        <a:spcBef>
                          <a:spcPct val="20000"/>
                        </a:spcBef>
                        <a:defRPr sz="2000">
                          <a:solidFill>
                            <a:srgbClr val="0033CC"/>
                          </a:solidFill>
                          <a:latin typeface="Arial" panose="020B0604020202020204" pitchFamily="34" charset="0"/>
                        </a:defRPr>
                      </a:lvl3pPr>
                      <a:lvl4pPr>
                        <a:spcBef>
                          <a:spcPct val="20000"/>
                        </a:spcBef>
                        <a:defRPr>
                          <a:solidFill>
                            <a:srgbClr val="0033CC"/>
                          </a:solidFill>
                          <a:latin typeface="Arial" panose="020B0604020202020204" pitchFamily="34" charset="0"/>
                        </a:defRPr>
                      </a:lvl4pPr>
                      <a:lvl5pPr>
                        <a:spcBef>
                          <a:spcPct val="20000"/>
                        </a:spcBef>
                        <a:defRPr>
                          <a:solidFill>
                            <a:srgbClr val="0033CC"/>
                          </a:solidFill>
                          <a:latin typeface="Arial" panose="020B0604020202020204" pitchFamily="34" charset="0"/>
                        </a:defRPr>
                      </a:lvl5pPr>
                      <a:lvl6pPr fontAlgn="base">
                        <a:spcBef>
                          <a:spcPct val="20000"/>
                        </a:spcBef>
                        <a:spcAft>
                          <a:spcPct val="0"/>
                        </a:spcAft>
                        <a:defRPr>
                          <a:solidFill>
                            <a:srgbClr val="0033CC"/>
                          </a:solidFill>
                          <a:latin typeface="Arial" panose="020B0604020202020204" pitchFamily="34" charset="0"/>
                        </a:defRPr>
                      </a:lvl6pPr>
                      <a:lvl7pPr fontAlgn="base">
                        <a:spcBef>
                          <a:spcPct val="20000"/>
                        </a:spcBef>
                        <a:spcAft>
                          <a:spcPct val="0"/>
                        </a:spcAft>
                        <a:defRPr>
                          <a:solidFill>
                            <a:srgbClr val="0033CC"/>
                          </a:solidFill>
                          <a:latin typeface="Arial" panose="020B0604020202020204" pitchFamily="34" charset="0"/>
                        </a:defRPr>
                      </a:lvl7pPr>
                      <a:lvl8pPr fontAlgn="base">
                        <a:spcBef>
                          <a:spcPct val="20000"/>
                        </a:spcBef>
                        <a:spcAft>
                          <a:spcPct val="0"/>
                        </a:spcAft>
                        <a:defRPr>
                          <a:solidFill>
                            <a:srgbClr val="0033CC"/>
                          </a:solidFill>
                          <a:latin typeface="Arial" panose="020B0604020202020204" pitchFamily="34" charset="0"/>
                        </a:defRPr>
                      </a:lvl8pPr>
                      <a:lvl9pPr fontAlgn="base">
                        <a:spcBef>
                          <a:spcPct val="20000"/>
                        </a:spcBef>
                        <a:spcAft>
                          <a:spcPct val="0"/>
                        </a:spcAft>
                        <a:defRPr>
                          <a:solidFill>
                            <a:srgbClr val="0033CC"/>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rgbClr val="0033CC"/>
                          </a:solidFill>
                          <a:effectLst/>
                          <a:latin typeface="Arial" panose="020B0604020202020204" pitchFamily="34" charset="0"/>
                        </a:rPr>
                        <a:t>03</a:t>
                      </a:r>
                    </a:p>
                  </a:txBody>
                  <a:tcPr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bl>
          </a:graphicData>
        </a:graphic>
      </p:graphicFrame>
      <p:graphicFrame>
        <p:nvGraphicFramePr>
          <p:cNvPr id="972882" name="Group 82"/>
          <p:cNvGraphicFramePr>
            <a:graphicFrameLocks noGrp="1"/>
          </p:cNvGraphicFramePr>
          <p:nvPr>
            <p:extLst>
              <p:ext uri="{D42A27DB-BD31-4B8C-83A1-F6EECF244321}">
                <p14:modId xmlns:p14="http://schemas.microsoft.com/office/powerpoint/2010/main" val="2224554053"/>
              </p:ext>
            </p:extLst>
          </p:nvPr>
        </p:nvGraphicFramePr>
        <p:xfrm>
          <a:off x="6553200" y="2103015"/>
          <a:ext cx="1314450" cy="609600"/>
        </p:xfrm>
        <a:graphic>
          <a:graphicData uri="http://schemas.openxmlformats.org/drawingml/2006/table">
            <a:tbl>
              <a:tblPr/>
              <a:tblGrid>
                <a:gridCol w="1314450">
                  <a:extLst>
                    <a:ext uri="{9D8B030D-6E8A-4147-A177-3AD203B41FA5}">
                      <a16:colId xmlns:a16="http://schemas.microsoft.com/office/drawing/2014/main" val="20000"/>
                    </a:ext>
                  </a:extLst>
                </a:gridCol>
              </a:tblGrid>
              <a:tr h="266700">
                <a:tc>
                  <a:txBody>
                    <a:bodyPr/>
                    <a:lstStyle>
                      <a:lvl1pPr>
                        <a:spcBef>
                          <a:spcPct val="20000"/>
                        </a:spcBef>
                        <a:defRPr sz="2800">
                          <a:solidFill>
                            <a:srgbClr val="0033CC"/>
                          </a:solidFill>
                          <a:latin typeface="Arial" panose="020B0604020202020204" pitchFamily="34" charset="0"/>
                        </a:defRPr>
                      </a:lvl1pPr>
                      <a:lvl2pPr>
                        <a:spcBef>
                          <a:spcPct val="20000"/>
                        </a:spcBef>
                        <a:defRPr sz="2400">
                          <a:solidFill>
                            <a:srgbClr val="0033CC"/>
                          </a:solidFill>
                          <a:latin typeface="Arial" panose="020B0604020202020204" pitchFamily="34" charset="0"/>
                        </a:defRPr>
                      </a:lvl2pPr>
                      <a:lvl3pPr>
                        <a:spcBef>
                          <a:spcPct val="20000"/>
                        </a:spcBef>
                        <a:defRPr sz="2000">
                          <a:solidFill>
                            <a:srgbClr val="0033CC"/>
                          </a:solidFill>
                          <a:latin typeface="Arial" panose="020B0604020202020204" pitchFamily="34" charset="0"/>
                        </a:defRPr>
                      </a:lvl3pPr>
                      <a:lvl4pPr>
                        <a:spcBef>
                          <a:spcPct val="20000"/>
                        </a:spcBef>
                        <a:defRPr>
                          <a:solidFill>
                            <a:srgbClr val="0033CC"/>
                          </a:solidFill>
                          <a:latin typeface="Arial" panose="020B0604020202020204" pitchFamily="34" charset="0"/>
                        </a:defRPr>
                      </a:lvl4pPr>
                      <a:lvl5pPr>
                        <a:spcBef>
                          <a:spcPct val="20000"/>
                        </a:spcBef>
                        <a:defRPr>
                          <a:solidFill>
                            <a:srgbClr val="0033CC"/>
                          </a:solidFill>
                          <a:latin typeface="Arial" panose="020B0604020202020204" pitchFamily="34" charset="0"/>
                        </a:defRPr>
                      </a:lvl5pPr>
                      <a:lvl6pPr fontAlgn="base">
                        <a:spcBef>
                          <a:spcPct val="20000"/>
                        </a:spcBef>
                        <a:spcAft>
                          <a:spcPct val="0"/>
                        </a:spcAft>
                        <a:defRPr>
                          <a:solidFill>
                            <a:srgbClr val="0033CC"/>
                          </a:solidFill>
                          <a:latin typeface="Arial" panose="020B0604020202020204" pitchFamily="34" charset="0"/>
                        </a:defRPr>
                      </a:lvl6pPr>
                      <a:lvl7pPr fontAlgn="base">
                        <a:spcBef>
                          <a:spcPct val="20000"/>
                        </a:spcBef>
                        <a:spcAft>
                          <a:spcPct val="0"/>
                        </a:spcAft>
                        <a:defRPr>
                          <a:solidFill>
                            <a:srgbClr val="0033CC"/>
                          </a:solidFill>
                          <a:latin typeface="Arial" panose="020B0604020202020204" pitchFamily="34" charset="0"/>
                        </a:defRPr>
                      </a:lvl7pPr>
                      <a:lvl8pPr fontAlgn="base">
                        <a:spcBef>
                          <a:spcPct val="20000"/>
                        </a:spcBef>
                        <a:spcAft>
                          <a:spcPct val="0"/>
                        </a:spcAft>
                        <a:defRPr>
                          <a:solidFill>
                            <a:srgbClr val="0033CC"/>
                          </a:solidFill>
                          <a:latin typeface="Arial" panose="020B0604020202020204" pitchFamily="34" charset="0"/>
                        </a:defRPr>
                      </a:lvl8pPr>
                      <a:lvl9pPr fontAlgn="base">
                        <a:spcBef>
                          <a:spcPct val="20000"/>
                        </a:spcBef>
                        <a:spcAft>
                          <a:spcPct val="0"/>
                        </a:spcAft>
                        <a:defRPr>
                          <a:solidFill>
                            <a:srgbClr val="0033CC"/>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rgbClr val="0033CC"/>
                          </a:solidFill>
                          <a:effectLst/>
                          <a:latin typeface="Arial" panose="020B0604020202020204" pitchFamily="34" charset="0"/>
                        </a:rPr>
                        <a:t>D0</a:t>
                      </a:r>
                    </a:p>
                  </a:txBody>
                  <a:tcPr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266700">
                <a:tc>
                  <a:txBody>
                    <a:bodyPr/>
                    <a:lstStyle>
                      <a:lvl1pPr>
                        <a:spcBef>
                          <a:spcPct val="20000"/>
                        </a:spcBef>
                        <a:defRPr sz="2800">
                          <a:solidFill>
                            <a:srgbClr val="0033CC"/>
                          </a:solidFill>
                          <a:latin typeface="Arial" panose="020B0604020202020204" pitchFamily="34" charset="0"/>
                        </a:defRPr>
                      </a:lvl1pPr>
                      <a:lvl2pPr>
                        <a:spcBef>
                          <a:spcPct val="20000"/>
                        </a:spcBef>
                        <a:defRPr sz="2400">
                          <a:solidFill>
                            <a:srgbClr val="0033CC"/>
                          </a:solidFill>
                          <a:latin typeface="Arial" panose="020B0604020202020204" pitchFamily="34" charset="0"/>
                        </a:defRPr>
                      </a:lvl2pPr>
                      <a:lvl3pPr>
                        <a:spcBef>
                          <a:spcPct val="20000"/>
                        </a:spcBef>
                        <a:defRPr sz="2000">
                          <a:solidFill>
                            <a:srgbClr val="0033CC"/>
                          </a:solidFill>
                          <a:latin typeface="Arial" panose="020B0604020202020204" pitchFamily="34" charset="0"/>
                        </a:defRPr>
                      </a:lvl3pPr>
                      <a:lvl4pPr>
                        <a:spcBef>
                          <a:spcPct val="20000"/>
                        </a:spcBef>
                        <a:defRPr>
                          <a:solidFill>
                            <a:srgbClr val="0033CC"/>
                          </a:solidFill>
                          <a:latin typeface="Arial" panose="020B0604020202020204" pitchFamily="34" charset="0"/>
                        </a:defRPr>
                      </a:lvl4pPr>
                      <a:lvl5pPr>
                        <a:spcBef>
                          <a:spcPct val="20000"/>
                        </a:spcBef>
                        <a:defRPr>
                          <a:solidFill>
                            <a:srgbClr val="0033CC"/>
                          </a:solidFill>
                          <a:latin typeface="Arial" panose="020B0604020202020204" pitchFamily="34" charset="0"/>
                        </a:defRPr>
                      </a:lvl5pPr>
                      <a:lvl6pPr fontAlgn="base">
                        <a:spcBef>
                          <a:spcPct val="20000"/>
                        </a:spcBef>
                        <a:spcAft>
                          <a:spcPct val="0"/>
                        </a:spcAft>
                        <a:defRPr>
                          <a:solidFill>
                            <a:srgbClr val="0033CC"/>
                          </a:solidFill>
                          <a:latin typeface="Arial" panose="020B0604020202020204" pitchFamily="34" charset="0"/>
                        </a:defRPr>
                      </a:lvl6pPr>
                      <a:lvl7pPr fontAlgn="base">
                        <a:spcBef>
                          <a:spcPct val="20000"/>
                        </a:spcBef>
                        <a:spcAft>
                          <a:spcPct val="0"/>
                        </a:spcAft>
                        <a:defRPr>
                          <a:solidFill>
                            <a:srgbClr val="0033CC"/>
                          </a:solidFill>
                          <a:latin typeface="Arial" panose="020B0604020202020204" pitchFamily="34" charset="0"/>
                        </a:defRPr>
                      </a:lvl7pPr>
                      <a:lvl8pPr fontAlgn="base">
                        <a:spcBef>
                          <a:spcPct val="20000"/>
                        </a:spcBef>
                        <a:spcAft>
                          <a:spcPct val="0"/>
                        </a:spcAft>
                        <a:defRPr>
                          <a:solidFill>
                            <a:srgbClr val="0033CC"/>
                          </a:solidFill>
                          <a:latin typeface="Arial" panose="020B0604020202020204" pitchFamily="34" charset="0"/>
                        </a:defRPr>
                      </a:lvl8pPr>
                      <a:lvl9pPr fontAlgn="base">
                        <a:spcBef>
                          <a:spcPct val="20000"/>
                        </a:spcBef>
                        <a:spcAft>
                          <a:spcPct val="0"/>
                        </a:spcAft>
                        <a:defRPr>
                          <a:solidFill>
                            <a:srgbClr val="0033CC"/>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rgbClr val="0033CC"/>
                          </a:solidFill>
                          <a:effectLst/>
                          <a:latin typeface="Arial" panose="020B0604020202020204" pitchFamily="34" charset="0"/>
                        </a:rPr>
                        <a:t>07</a:t>
                      </a:r>
                    </a:p>
                  </a:txBody>
                  <a:tcPr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bl>
          </a:graphicData>
        </a:graphic>
      </p:graphicFrame>
      <p:graphicFrame>
        <p:nvGraphicFramePr>
          <p:cNvPr id="972890" name="Group 90"/>
          <p:cNvGraphicFramePr>
            <a:graphicFrameLocks noGrp="1"/>
          </p:cNvGraphicFramePr>
          <p:nvPr>
            <p:extLst>
              <p:ext uri="{D42A27DB-BD31-4B8C-83A1-F6EECF244321}">
                <p14:modId xmlns:p14="http://schemas.microsoft.com/office/powerpoint/2010/main" val="4000903929"/>
              </p:ext>
            </p:extLst>
          </p:nvPr>
        </p:nvGraphicFramePr>
        <p:xfrm>
          <a:off x="6553200" y="2712615"/>
          <a:ext cx="1314450" cy="609600"/>
        </p:xfrm>
        <a:graphic>
          <a:graphicData uri="http://schemas.openxmlformats.org/drawingml/2006/table">
            <a:tbl>
              <a:tblPr/>
              <a:tblGrid>
                <a:gridCol w="1314450">
                  <a:extLst>
                    <a:ext uri="{9D8B030D-6E8A-4147-A177-3AD203B41FA5}">
                      <a16:colId xmlns:a16="http://schemas.microsoft.com/office/drawing/2014/main" val="20000"/>
                    </a:ext>
                  </a:extLst>
                </a:gridCol>
              </a:tblGrid>
              <a:tr h="266700">
                <a:tc>
                  <a:txBody>
                    <a:bodyPr/>
                    <a:lstStyle>
                      <a:lvl1pPr>
                        <a:spcBef>
                          <a:spcPct val="20000"/>
                        </a:spcBef>
                        <a:defRPr sz="2800">
                          <a:solidFill>
                            <a:srgbClr val="0033CC"/>
                          </a:solidFill>
                          <a:latin typeface="Arial" panose="020B0604020202020204" pitchFamily="34" charset="0"/>
                        </a:defRPr>
                      </a:lvl1pPr>
                      <a:lvl2pPr>
                        <a:spcBef>
                          <a:spcPct val="20000"/>
                        </a:spcBef>
                        <a:defRPr sz="2400">
                          <a:solidFill>
                            <a:srgbClr val="0033CC"/>
                          </a:solidFill>
                          <a:latin typeface="Arial" panose="020B0604020202020204" pitchFamily="34" charset="0"/>
                        </a:defRPr>
                      </a:lvl2pPr>
                      <a:lvl3pPr>
                        <a:spcBef>
                          <a:spcPct val="20000"/>
                        </a:spcBef>
                        <a:defRPr sz="2000">
                          <a:solidFill>
                            <a:srgbClr val="0033CC"/>
                          </a:solidFill>
                          <a:latin typeface="Arial" panose="020B0604020202020204" pitchFamily="34" charset="0"/>
                        </a:defRPr>
                      </a:lvl3pPr>
                      <a:lvl4pPr>
                        <a:spcBef>
                          <a:spcPct val="20000"/>
                        </a:spcBef>
                        <a:defRPr>
                          <a:solidFill>
                            <a:srgbClr val="0033CC"/>
                          </a:solidFill>
                          <a:latin typeface="Arial" panose="020B0604020202020204" pitchFamily="34" charset="0"/>
                        </a:defRPr>
                      </a:lvl4pPr>
                      <a:lvl5pPr>
                        <a:spcBef>
                          <a:spcPct val="20000"/>
                        </a:spcBef>
                        <a:defRPr>
                          <a:solidFill>
                            <a:srgbClr val="0033CC"/>
                          </a:solidFill>
                          <a:latin typeface="Arial" panose="020B0604020202020204" pitchFamily="34" charset="0"/>
                        </a:defRPr>
                      </a:lvl5pPr>
                      <a:lvl6pPr fontAlgn="base">
                        <a:spcBef>
                          <a:spcPct val="20000"/>
                        </a:spcBef>
                        <a:spcAft>
                          <a:spcPct val="0"/>
                        </a:spcAft>
                        <a:defRPr>
                          <a:solidFill>
                            <a:srgbClr val="0033CC"/>
                          </a:solidFill>
                          <a:latin typeface="Arial" panose="020B0604020202020204" pitchFamily="34" charset="0"/>
                        </a:defRPr>
                      </a:lvl6pPr>
                      <a:lvl7pPr fontAlgn="base">
                        <a:spcBef>
                          <a:spcPct val="20000"/>
                        </a:spcBef>
                        <a:spcAft>
                          <a:spcPct val="0"/>
                        </a:spcAft>
                        <a:defRPr>
                          <a:solidFill>
                            <a:srgbClr val="0033CC"/>
                          </a:solidFill>
                          <a:latin typeface="Arial" panose="020B0604020202020204" pitchFamily="34" charset="0"/>
                        </a:defRPr>
                      </a:lvl7pPr>
                      <a:lvl8pPr fontAlgn="base">
                        <a:spcBef>
                          <a:spcPct val="20000"/>
                        </a:spcBef>
                        <a:spcAft>
                          <a:spcPct val="0"/>
                        </a:spcAft>
                        <a:defRPr>
                          <a:solidFill>
                            <a:srgbClr val="0033CC"/>
                          </a:solidFill>
                          <a:latin typeface="Arial" panose="020B0604020202020204" pitchFamily="34" charset="0"/>
                        </a:defRPr>
                      </a:lvl8pPr>
                      <a:lvl9pPr fontAlgn="base">
                        <a:spcBef>
                          <a:spcPct val="20000"/>
                        </a:spcBef>
                        <a:spcAft>
                          <a:spcPct val="0"/>
                        </a:spcAft>
                        <a:defRPr>
                          <a:solidFill>
                            <a:srgbClr val="0033CC"/>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rgbClr val="0033CC"/>
                          </a:solidFill>
                          <a:effectLst/>
                          <a:latin typeface="Arial" panose="020B0604020202020204" pitchFamily="34" charset="0"/>
                        </a:rPr>
                        <a:t>B8</a:t>
                      </a:r>
                    </a:p>
                  </a:txBody>
                  <a:tcPr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266700">
                <a:tc>
                  <a:txBody>
                    <a:bodyPr/>
                    <a:lstStyle>
                      <a:lvl1pPr>
                        <a:spcBef>
                          <a:spcPct val="20000"/>
                        </a:spcBef>
                        <a:defRPr sz="2800">
                          <a:solidFill>
                            <a:srgbClr val="0033CC"/>
                          </a:solidFill>
                          <a:latin typeface="Arial" panose="020B0604020202020204" pitchFamily="34" charset="0"/>
                        </a:defRPr>
                      </a:lvl1pPr>
                      <a:lvl2pPr>
                        <a:spcBef>
                          <a:spcPct val="20000"/>
                        </a:spcBef>
                        <a:defRPr sz="2400">
                          <a:solidFill>
                            <a:srgbClr val="0033CC"/>
                          </a:solidFill>
                          <a:latin typeface="Arial" panose="020B0604020202020204" pitchFamily="34" charset="0"/>
                        </a:defRPr>
                      </a:lvl2pPr>
                      <a:lvl3pPr>
                        <a:spcBef>
                          <a:spcPct val="20000"/>
                        </a:spcBef>
                        <a:defRPr sz="2000">
                          <a:solidFill>
                            <a:srgbClr val="0033CC"/>
                          </a:solidFill>
                          <a:latin typeface="Arial" panose="020B0604020202020204" pitchFamily="34" charset="0"/>
                        </a:defRPr>
                      </a:lvl3pPr>
                      <a:lvl4pPr>
                        <a:spcBef>
                          <a:spcPct val="20000"/>
                        </a:spcBef>
                        <a:defRPr>
                          <a:solidFill>
                            <a:srgbClr val="0033CC"/>
                          </a:solidFill>
                          <a:latin typeface="Arial" panose="020B0604020202020204" pitchFamily="34" charset="0"/>
                        </a:defRPr>
                      </a:lvl4pPr>
                      <a:lvl5pPr>
                        <a:spcBef>
                          <a:spcPct val="20000"/>
                        </a:spcBef>
                        <a:defRPr>
                          <a:solidFill>
                            <a:srgbClr val="0033CC"/>
                          </a:solidFill>
                          <a:latin typeface="Arial" panose="020B0604020202020204" pitchFamily="34" charset="0"/>
                        </a:defRPr>
                      </a:lvl5pPr>
                      <a:lvl6pPr fontAlgn="base">
                        <a:spcBef>
                          <a:spcPct val="20000"/>
                        </a:spcBef>
                        <a:spcAft>
                          <a:spcPct val="0"/>
                        </a:spcAft>
                        <a:defRPr>
                          <a:solidFill>
                            <a:srgbClr val="0033CC"/>
                          </a:solidFill>
                          <a:latin typeface="Arial" panose="020B0604020202020204" pitchFamily="34" charset="0"/>
                        </a:defRPr>
                      </a:lvl6pPr>
                      <a:lvl7pPr fontAlgn="base">
                        <a:spcBef>
                          <a:spcPct val="20000"/>
                        </a:spcBef>
                        <a:spcAft>
                          <a:spcPct val="0"/>
                        </a:spcAft>
                        <a:defRPr>
                          <a:solidFill>
                            <a:srgbClr val="0033CC"/>
                          </a:solidFill>
                          <a:latin typeface="Arial" panose="020B0604020202020204" pitchFamily="34" charset="0"/>
                        </a:defRPr>
                      </a:lvl7pPr>
                      <a:lvl8pPr fontAlgn="base">
                        <a:spcBef>
                          <a:spcPct val="20000"/>
                        </a:spcBef>
                        <a:spcAft>
                          <a:spcPct val="0"/>
                        </a:spcAft>
                        <a:defRPr>
                          <a:solidFill>
                            <a:srgbClr val="0033CC"/>
                          </a:solidFill>
                          <a:latin typeface="Arial" panose="020B0604020202020204" pitchFamily="34" charset="0"/>
                        </a:defRPr>
                      </a:lvl8pPr>
                      <a:lvl9pPr fontAlgn="base">
                        <a:spcBef>
                          <a:spcPct val="20000"/>
                        </a:spcBef>
                        <a:spcAft>
                          <a:spcPct val="0"/>
                        </a:spcAft>
                        <a:defRPr>
                          <a:solidFill>
                            <a:srgbClr val="0033CC"/>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rgbClr val="0033CC"/>
                          </a:solidFill>
                          <a:effectLst/>
                          <a:latin typeface="Arial" panose="020B0604020202020204" pitchFamily="34" charset="0"/>
                        </a:rPr>
                        <a:t>0B</a:t>
                      </a:r>
                    </a:p>
                  </a:txBody>
                  <a:tcPr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bl>
          </a:graphicData>
        </a:graphic>
      </p:graphicFrame>
      <p:grpSp>
        <p:nvGrpSpPr>
          <p:cNvPr id="972898" name="Group 98"/>
          <p:cNvGrpSpPr>
            <a:grpSpLocks/>
          </p:cNvGrpSpPr>
          <p:nvPr/>
        </p:nvGrpSpPr>
        <p:grpSpPr bwMode="auto">
          <a:xfrm>
            <a:off x="5410200" y="1507703"/>
            <a:ext cx="990600" cy="544512"/>
            <a:chOff x="1344" y="1584"/>
            <a:chExt cx="624" cy="392"/>
          </a:xfrm>
        </p:grpSpPr>
        <p:sp>
          <p:nvSpPr>
            <p:cNvPr id="569445" name="Text Box 99"/>
            <p:cNvSpPr txBox="1">
              <a:spLocks noChangeArrowheads="1"/>
            </p:cNvSpPr>
            <p:nvPr/>
          </p:nvSpPr>
          <p:spPr bwMode="auto">
            <a:xfrm>
              <a:off x="1344" y="1602"/>
              <a:ext cx="384"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algn="ctr" eaLnBrk="1" hangingPunct="1">
                <a:spcBef>
                  <a:spcPct val="50000"/>
                </a:spcBef>
                <a:buFontTx/>
                <a:buNone/>
              </a:pPr>
              <a:r>
                <a:rPr lang="en-US" altLang="en-US" sz="2800" b="0">
                  <a:solidFill>
                    <a:srgbClr val="000066"/>
                  </a:solidFill>
                </a:rPr>
                <a:t>P</a:t>
              </a:r>
            </a:p>
          </p:txBody>
        </p:sp>
        <p:sp>
          <p:nvSpPr>
            <p:cNvPr id="569446" name="AutoShape 100"/>
            <p:cNvSpPr>
              <a:spLocks/>
            </p:cNvSpPr>
            <p:nvPr/>
          </p:nvSpPr>
          <p:spPr bwMode="auto">
            <a:xfrm>
              <a:off x="1680" y="1584"/>
              <a:ext cx="288" cy="384"/>
            </a:xfrm>
            <a:prstGeom prst="leftBrace">
              <a:avLst>
                <a:gd name="adj1" fmla="val 11111"/>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eaLnBrk="1" hangingPunct="1">
                <a:spcBef>
                  <a:spcPct val="0"/>
                </a:spcBef>
                <a:buFontTx/>
                <a:buNone/>
              </a:pPr>
              <a:endParaRPr lang="en-US" altLang="en-US" sz="1600">
                <a:solidFill>
                  <a:schemeClr val="tx1"/>
                </a:solidFill>
              </a:endParaRPr>
            </a:p>
          </p:txBody>
        </p:sp>
      </p:grpSp>
      <p:grpSp>
        <p:nvGrpSpPr>
          <p:cNvPr id="972901" name="Group 101"/>
          <p:cNvGrpSpPr>
            <a:grpSpLocks/>
          </p:cNvGrpSpPr>
          <p:nvPr/>
        </p:nvGrpSpPr>
        <p:grpSpPr bwMode="auto">
          <a:xfrm>
            <a:off x="5410200" y="2103015"/>
            <a:ext cx="990600" cy="544513"/>
            <a:chOff x="1344" y="1584"/>
            <a:chExt cx="624" cy="392"/>
          </a:xfrm>
        </p:grpSpPr>
        <p:sp>
          <p:nvSpPr>
            <p:cNvPr id="569443" name="Text Box 102"/>
            <p:cNvSpPr txBox="1">
              <a:spLocks noChangeArrowheads="1"/>
            </p:cNvSpPr>
            <p:nvPr/>
          </p:nvSpPr>
          <p:spPr bwMode="auto">
            <a:xfrm>
              <a:off x="1344" y="1602"/>
              <a:ext cx="384"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algn="ctr" eaLnBrk="1" hangingPunct="1">
                <a:spcBef>
                  <a:spcPct val="50000"/>
                </a:spcBef>
                <a:buFontTx/>
                <a:buNone/>
              </a:pPr>
              <a:r>
                <a:rPr lang="en-US" altLang="en-US" sz="2800" b="0">
                  <a:solidFill>
                    <a:srgbClr val="000066"/>
                  </a:solidFill>
                </a:rPr>
                <a:t>M</a:t>
              </a:r>
            </a:p>
          </p:txBody>
        </p:sp>
        <p:sp>
          <p:nvSpPr>
            <p:cNvPr id="569444" name="AutoShape 103"/>
            <p:cNvSpPr>
              <a:spLocks/>
            </p:cNvSpPr>
            <p:nvPr/>
          </p:nvSpPr>
          <p:spPr bwMode="auto">
            <a:xfrm>
              <a:off x="1680" y="1584"/>
              <a:ext cx="288" cy="384"/>
            </a:xfrm>
            <a:prstGeom prst="leftBrace">
              <a:avLst>
                <a:gd name="adj1" fmla="val 11111"/>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eaLnBrk="1" hangingPunct="1">
                <a:spcBef>
                  <a:spcPct val="0"/>
                </a:spcBef>
                <a:buFontTx/>
                <a:buNone/>
              </a:pPr>
              <a:endParaRPr lang="en-US" altLang="en-US" sz="1600">
                <a:solidFill>
                  <a:schemeClr val="tx1"/>
                </a:solidFill>
              </a:endParaRPr>
            </a:p>
          </p:txBody>
        </p:sp>
      </p:grpSp>
      <p:grpSp>
        <p:nvGrpSpPr>
          <p:cNvPr id="972904" name="Group 104"/>
          <p:cNvGrpSpPr>
            <a:grpSpLocks/>
          </p:cNvGrpSpPr>
          <p:nvPr/>
        </p:nvGrpSpPr>
        <p:grpSpPr bwMode="auto">
          <a:xfrm>
            <a:off x="5410200" y="2712615"/>
            <a:ext cx="990600" cy="544513"/>
            <a:chOff x="1344" y="1584"/>
            <a:chExt cx="624" cy="392"/>
          </a:xfrm>
        </p:grpSpPr>
        <p:sp>
          <p:nvSpPr>
            <p:cNvPr id="569441" name="Text Box 105"/>
            <p:cNvSpPr txBox="1">
              <a:spLocks noChangeArrowheads="1"/>
            </p:cNvSpPr>
            <p:nvPr/>
          </p:nvSpPr>
          <p:spPr bwMode="auto">
            <a:xfrm>
              <a:off x="1344" y="1602"/>
              <a:ext cx="384"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algn="ctr" eaLnBrk="1" hangingPunct="1">
                <a:spcBef>
                  <a:spcPct val="50000"/>
                </a:spcBef>
                <a:buFontTx/>
                <a:buNone/>
              </a:pPr>
              <a:r>
                <a:rPr lang="en-US" altLang="en-US" sz="2800" b="0">
                  <a:solidFill>
                    <a:srgbClr val="000066"/>
                  </a:solidFill>
                </a:rPr>
                <a:t>N</a:t>
              </a:r>
            </a:p>
          </p:txBody>
        </p:sp>
        <p:sp>
          <p:nvSpPr>
            <p:cNvPr id="569442" name="AutoShape 106"/>
            <p:cNvSpPr>
              <a:spLocks/>
            </p:cNvSpPr>
            <p:nvPr/>
          </p:nvSpPr>
          <p:spPr bwMode="auto">
            <a:xfrm>
              <a:off x="1680" y="1584"/>
              <a:ext cx="288" cy="384"/>
            </a:xfrm>
            <a:prstGeom prst="leftBrace">
              <a:avLst>
                <a:gd name="adj1" fmla="val 11111"/>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eaLnBrk="1" hangingPunct="1">
                <a:spcBef>
                  <a:spcPct val="0"/>
                </a:spcBef>
                <a:buFontTx/>
                <a:buNone/>
              </a:pPr>
              <a:endParaRPr lang="en-US" altLang="en-US" sz="1600">
                <a:solidFill>
                  <a:schemeClr val="tx1"/>
                </a:solidFill>
              </a:endParaRPr>
            </a:p>
          </p:txBody>
        </p:sp>
      </p:grpSp>
      <p:grpSp>
        <p:nvGrpSpPr>
          <p:cNvPr id="972907" name="Group 107"/>
          <p:cNvGrpSpPr>
            <a:grpSpLocks/>
          </p:cNvGrpSpPr>
          <p:nvPr/>
        </p:nvGrpSpPr>
        <p:grpSpPr bwMode="auto">
          <a:xfrm>
            <a:off x="5505450" y="4784303"/>
            <a:ext cx="990600" cy="544512"/>
            <a:chOff x="1344" y="1584"/>
            <a:chExt cx="624" cy="392"/>
          </a:xfrm>
        </p:grpSpPr>
        <p:sp>
          <p:nvSpPr>
            <p:cNvPr id="569439" name="Text Box 108"/>
            <p:cNvSpPr txBox="1">
              <a:spLocks noChangeArrowheads="1"/>
            </p:cNvSpPr>
            <p:nvPr/>
          </p:nvSpPr>
          <p:spPr bwMode="auto">
            <a:xfrm>
              <a:off x="1344" y="1602"/>
              <a:ext cx="384"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algn="ctr" eaLnBrk="1" hangingPunct="1">
                <a:spcBef>
                  <a:spcPct val="50000"/>
                </a:spcBef>
                <a:buFontTx/>
                <a:buNone/>
              </a:pPr>
              <a:r>
                <a:rPr lang="en-US" altLang="en-US" sz="2800" b="0">
                  <a:solidFill>
                    <a:srgbClr val="000066"/>
                  </a:solidFill>
                </a:rPr>
                <a:t>p1</a:t>
              </a:r>
            </a:p>
          </p:txBody>
        </p:sp>
        <p:sp>
          <p:nvSpPr>
            <p:cNvPr id="569440" name="AutoShape 109"/>
            <p:cNvSpPr>
              <a:spLocks/>
            </p:cNvSpPr>
            <p:nvPr/>
          </p:nvSpPr>
          <p:spPr bwMode="auto">
            <a:xfrm>
              <a:off x="1680" y="1584"/>
              <a:ext cx="288" cy="384"/>
            </a:xfrm>
            <a:prstGeom prst="leftBrace">
              <a:avLst>
                <a:gd name="adj1" fmla="val 11111"/>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eaLnBrk="1" hangingPunct="1">
                <a:spcBef>
                  <a:spcPct val="0"/>
                </a:spcBef>
                <a:buFontTx/>
                <a:buNone/>
              </a:pPr>
              <a:endParaRPr lang="en-US" altLang="en-US" sz="1600">
                <a:solidFill>
                  <a:schemeClr val="tx1"/>
                </a:solidFill>
              </a:endParaRPr>
            </a:p>
          </p:txBody>
        </p:sp>
      </p:grpSp>
      <p:grpSp>
        <p:nvGrpSpPr>
          <p:cNvPr id="972910" name="Group 110"/>
          <p:cNvGrpSpPr>
            <a:grpSpLocks/>
          </p:cNvGrpSpPr>
          <p:nvPr/>
        </p:nvGrpSpPr>
        <p:grpSpPr bwMode="auto">
          <a:xfrm>
            <a:off x="5486400" y="4236615"/>
            <a:ext cx="990600" cy="544513"/>
            <a:chOff x="1344" y="1584"/>
            <a:chExt cx="624" cy="392"/>
          </a:xfrm>
        </p:grpSpPr>
        <p:sp>
          <p:nvSpPr>
            <p:cNvPr id="569437" name="Text Box 111"/>
            <p:cNvSpPr txBox="1">
              <a:spLocks noChangeArrowheads="1"/>
            </p:cNvSpPr>
            <p:nvPr/>
          </p:nvSpPr>
          <p:spPr bwMode="auto">
            <a:xfrm>
              <a:off x="1344" y="1602"/>
              <a:ext cx="384"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algn="ctr" eaLnBrk="1" hangingPunct="1">
                <a:spcBef>
                  <a:spcPct val="50000"/>
                </a:spcBef>
                <a:buFontTx/>
                <a:buNone/>
              </a:pPr>
              <a:r>
                <a:rPr lang="en-US" altLang="en-US" sz="2800" b="0">
                  <a:solidFill>
                    <a:srgbClr val="000066"/>
                  </a:solidFill>
                </a:rPr>
                <a:t>p2</a:t>
              </a:r>
            </a:p>
          </p:txBody>
        </p:sp>
        <p:sp>
          <p:nvSpPr>
            <p:cNvPr id="569438" name="AutoShape 112"/>
            <p:cNvSpPr>
              <a:spLocks/>
            </p:cNvSpPr>
            <p:nvPr/>
          </p:nvSpPr>
          <p:spPr bwMode="auto">
            <a:xfrm>
              <a:off x="1680" y="1584"/>
              <a:ext cx="288" cy="384"/>
            </a:xfrm>
            <a:prstGeom prst="leftBrace">
              <a:avLst>
                <a:gd name="adj1" fmla="val 11111"/>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eaLnBrk="1" hangingPunct="1">
                <a:spcBef>
                  <a:spcPct val="0"/>
                </a:spcBef>
                <a:buFontTx/>
                <a:buNone/>
              </a:pPr>
              <a:endParaRPr lang="en-US" altLang="en-US" sz="1600">
                <a:solidFill>
                  <a:schemeClr val="tx1"/>
                </a:solidFill>
              </a:endParaRPr>
            </a:p>
          </p:txBody>
        </p:sp>
      </p:grpSp>
      <p:sp>
        <p:nvSpPr>
          <p:cNvPr id="972913" name="Text Box 113"/>
          <p:cNvSpPr txBox="1">
            <a:spLocks noChangeArrowheads="1"/>
          </p:cNvSpPr>
          <p:nvPr/>
        </p:nvSpPr>
        <p:spPr bwMode="auto">
          <a:xfrm>
            <a:off x="6567488" y="4770015"/>
            <a:ext cx="1295400" cy="528638"/>
          </a:xfrm>
          <a:prstGeom prst="rect">
            <a:avLst/>
          </a:prstGeom>
          <a:solidFill>
            <a:srgbClr val="969696"/>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algn="ctr" eaLnBrk="1" hangingPunct="1">
              <a:spcBef>
                <a:spcPct val="50000"/>
              </a:spcBef>
              <a:buFontTx/>
              <a:buNone/>
            </a:pPr>
            <a:r>
              <a:rPr lang="en-US" altLang="en-US" sz="2800" b="0">
                <a:solidFill>
                  <a:srgbClr val="000066"/>
                </a:solidFill>
              </a:rPr>
              <a:t>ABC0</a:t>
            </a:r>
          </a:p>
        </p:txBody>
      </p:sp>
      <p:sp>
        <p:nvSpPr>
          <p:cNvPr id="972914" name="Text Box 114"/>
          <p:cNvSpPr txBox="1">
            <a:spLocks noChangeArrowheads="1"/>
          </p:cNvSpPr>
          <p:nvPr/>
        </p:nvSpPr>
        <p:spPr bwMode="auto">
          <a:xfrm>
            <a:off x="6567488" y="4250903"/>
            <a:ext cx="1295400" cy="528637"/>
          </a:xfrm>
          <a:prstGeom prst="rect">
            <a:avLst/>
          </a:prstGeom>
          <a:solidFill>
            <a:srgbClr val="969696"/>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algn="ctr" eaLnBrk="1" hangingPunct="1">
              <a:spcBef>
                <a:spcPct val="50000"/>
              </a:spcBef>
              <a:buFontTx/>
              <a:buNone/>
            </a:pPr>
            <a:r>
              <a:rPr lang="en-US" altLang="en-US" sz="2800" b="0">
                <a:solidFill>
                  <a:srgbClr val="000066"/>
                </a:solidFill>
              </a:rPr>
              <a:t>ABC4</a:t>
            </a:r>
          </a:p>
        </p:txBody>
      </p:sp>
      <p:sp>
        <p:nvSpPr>
          <p:cNvPr id="972915" name="Freeform 115"/>
          <p:cNvSpPr>
            <a:spLocks/>
          </p:cNvSpPr>
          <p:nvPr/>
        </p:nvSpPr>
        <p:spPr bwMode="auto">
          <a:xfrm>
            <a:off x="5486400" y="1569615"/>
            <a:ext cx="1066800" cy="3429000"/>
          </a:xfrm>
          <a:custGeom>
            <a:avLst/>
            <a:gdLst>
              <a:gd name="T0" fmla="*/ 2147483646 w 672"/>
              <a:gd name="T1" fmla="*/ 2147483646 h 1776"/>
              <a:gd name="T2" fmla="*/ 0 w 672"/>
              <a:gd name="T3" fmla="*/ 2147483646 h 1776"/>
              <a:gd name="T4" fmla="*/ 2147483646 w 672"/>
              <a:gd name="T5" fmla="*/ 0 h 1776"/>
              <a:gd name="T6" fmla="*/ 0 60000 65536"/>
              <a:gd name="T7" fmla="*/ 0 60000 65536"/>
              <a:gd name="T8" fmla="*/ 0 60000 65536"/>
            </a:gdLst>
            <a:ahLst/>
            <a:cxnLst>
              <a:cxn ang="T6">
                <a:pos x="T0" y="T1"/>
              </a:cxn>
              <a:cxn ang="T7">
                <a:pos x="T2" y="T3"/>
              </a:cxn>
              <a:cxn ang="T8">
                <a:pos x="T4" y="T5"/>
              </a:cxn>
            </a:cxnLst>
            <a:rect l="0" t="0" r="r" b="b"/>
            <a:pathLst>
              <a:path w="672" h="1776">
                <a:moveTo>
                  <a:pt x="672" y="1776"/>
                </a:moveTo>
                <a:cubicBezTo>
                  <a:pt x="336" y="1588"/>
                  <a:pt x="0" y="1400"/>
                  <a:pt x="0" y="1104"/>
                </a:cubicBezTo>
                <a:cubicBezTo>
                  <a:pt x="0" y="808"/>
                  <a:pt x="336" y="404"/>
                  <a:pt x="672" y="0"/>
                </a:cubicBezTo>
              </a:path>
            </a:pathLst>
          </a:custGeom>
          <a:noFill/>
          <a:ln w="76200" cmpd="sng">
            <a:solidFill>
              <a:schemeClr val="bg2"/>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72916" name="Freeform 116"/>
          <p:cNvSpPr>
            <a:spLocks/>
          </p:cNvSpPr>
          <p:nvPr/>
        </p:nvSpPr>
        <p:spPr bwMode="auto">
          <a:xfrm>
            <a:off x="5867400" y="2788815"/>
            <a:ext cx="685800" cy="1752600"/>
          </a:xfrm>
          <a:custGeom>
            <a:avLst/>
            <a:gdLst>
              <a:gd name="T0" fmla="*/ 2147483646 w 672"/>
              <a:gd name="T1" fmla="*/ 2147483646 h 1776"/>
              <a:gd name="T2" fmla="*/ 0 w 672"/>
              <a:gd name="T3" fmla="*/ 2147483646 h 1776"/>
              <a:gd name="T4" fmla="*/ 2147483646 w 672"/>
              <a:gd name="T5" fmla="*/ 0 h 1776"/>
              <a:gd name="T6" fmla="*/ 0 60000 65536"/>
              <a:gd name="T7" fmla="*/ 0 60000 65536"/>
              <a:gd name="T8" fmla="*/ 0 60000 65536"/>
            </a:gdLst>
            <a:ahLst/>
            <a:cxnLst>
              <a:cxn ang="T6">
                <a:pos x="T0" y="T1"/>
              </a:cxn>
              <a:cxn ang="T7">
                <a:pos x="T2" y="T3"/>
              </a:cxn>
              <a:cxn ang="T8">
                <a:pos x="T4" y="T5"/>
              </a:cxn>
            </a:cxnLst>
            <a:rect l="0" t="0" r="r" b="b"/>
            <a:pathLst>
              <a:path w="672" h="1776">
                <a:moveTo>
                  <a:pt x="672" y="1776"/>
                </a:moveTo>
                <a:cubicBezTo>
                  <a:pt x="336" y="1588"/>
                  <a:pt x="0" y="1400"/>
                  <a:pt x="0" y="1104"/>
                </a:cubicBezTo>
                <a:cubicBezTo>
                  <a:pt x="0" y="808"/>
                  <a:pt x="336" y="404"/>
                  <a:pt x="672" y="0"/>
                </a:cubicBezTo>
              </a:path>
            </a:pathLst>
          </a:custGeom>
          <a:noFill/>
          <a:ln w="76200" cmpd="sng">
            <a:solidFill>
              <a:schemeClr val="bg2"/>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72917" name="Rectangle 117"/>
          <p:cNvSpPr>
            <a:spLocks noChangeArrowheads="1"/>
          </p:cNvSpPr>
          <p:nvPr/>
        </p:nvSpPr>
        <p:spPr bwMode="auto">
          <a:xfrm>
            <a:off x="381000" y="2438400"/>
            <a:ext cx="3276600" cy="685800"/>
          </a:xfrm>
          <a:prstGeom prst="rect">
            <a:avLst/>
          </a:prstGeom>
          <a:noFill/>
          <a:ln w="9525">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eaLnBrk="1" hangingPunct="1">
              <a:lnSpc>
                <a:spcPct val="110000"/>
              </a:lnSpc>
              <a:spcBef>
                <a:spcPct val="30000"/>
              </a:spcBef>
              <a:buFontTx/>
              <a:buNone/>
            </a:pPr>
            <a:r>
              <a:rPr lang="en-US" altLang="en-US" b="0">
                <a:solidFill>
                  <a:srgbClr val="000066"/>
                </a:solidFill>
              </a:rPr>
              <a:t>p1 - p2 </a:t>
            </a:r>
            <a:r>
              <a:rPr lang="en-US" altLang="en-US" b="0">
                <a:solidFill>
                  <a:srgbClr val="000066"/>
                </a:solidFill>
                <a:sym typeface="Symbol" panose="05050102010706020507" pitchFamily="18" charset="2"/>
              </a:rPr>
              <a:t> </a:t>
            </a:r>
            <a:r>
              <a:rPr lang="en-US" altLang="en-US">
                <a:solidFill>
                  <a:srgbClr val="000066"/>
                </a:solidFill>
                <a:sym typeface="Symbol" panose="05050102010706020507" pitchFamily="18" charset="2"/>
              </a:rPr>
              <a:t>-2</a:t>
            </a:r>
            <a:endParaRPr lang="en-US" altLang="en-US">
              <a:solidFill>
                <a:srgbClr val="000066"/>
              </a:solidFill>
            </a:endParaRPr>
          </a:p>
        </p:txBody>
      </p:sp>
      <p:sp>
        <p:nvSpPr>
          <p:cNvPr id="972918" name="Rectangle 118"/>
          <p:cNvSpPr>
            <a:spLocks noChangeArrowheads="1"/>
          </p:cNvSpPr>
          <p:nvPr/>
        </p:nvSpPr>
        <p:spPr bwMode="auto">
          <a:xfrm>
            <a:off x="381000" y="4068932"/>
            <a:ext cx="3200400" cy="685800"/>
          </a:xfrm>
          <a:prstGeom prst="rect">
            <a:avLst/>
          </a:prstGeom>
          <a:noFill/>
          <a:ln w="9525">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eaLnBrk="1" hangingPunct="1">
              <a:lnSpc>
                <a:spcPct val="110000"/>
              </a:lnSpc>
              <a:spcBef>
                <a:spcPct val="30000"/>
              </a:spcBef>
              <a:buFontTx/>
              <a:buNone/>
            </a:pPr>
            <a:r>
              <a:rPr lang="en-US" altLang="en-US" b="0">
                <a:solidFill>
                  <a:srgbClr val="000066"/>
                </a:solidFill>
              </a:rPr>
              <a:t>* ++ p1 </a:t>
            </a:r>
            <a:r>
              <a:rPr lang="en-US" altLang="en-US" b="0">
                <a:solidFill>
                  <a:srgbClr val="000066"/>
                </a:solidFill>
                <a:sym typeface="Symbol" panose="05050102010706020507" pitchFamily="18" charset="2"/>
              </a:rPr>
              <a:t> 2000</a:t>
            </a:r>
            <a:r>
              <a:rPr lang="en-US" altLang="en-US" b="0">
                <a:solidFill>
                  <a:srgbClr val="000066"/>
                </a:solidFill>
              </a:rPr>
              <a:t> </a:t>
            </a:r>
          </a:p>
        </p:txBody>
      </p:sp>
      <p:sp>
        <p:nvSpPr>
          <p:cNvPr id="972919" name="Rectangle 119"/>
          <p:cNvSpPr>
            <a:spLocks noChangeArrowheads="1"/>
          </p:cNvSpPr>
          <p:nvPr/>
        </p:nvSpPr>
        <p:spPr bwMode="auto">
          <a:xfrm>
            <a:off x="381000" y="3276600"/>
            <a:ext cx="3276600" cy="685800"/>
          </a:xfrm>
          <a:prstGeom prst="rect">
            <a:avLst/>
          </a:prstGeom>
          <a:noFill/>
          <a:ln w="9525">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eaLnBrk="1" hangingPunct="1">
              <a:lnSpc>
                <a:spcPct val="110000"/>
              </a:lnSpc>
              <a:spcBef>
                <a:spcPct val="30000"/>
              </a:spcBef>
              <a:buFontTx/>
              <a:buNone/>
            </a:pPr>
            <a:r>
              <a:rPr lang="en-US" altLang="en-US" b="0">
                <a:solidFill>
                  <a:srgbClr val="000066"/>
                </a:solidFill>
              </a:rPr>
              <a:t>* (p2-1) </a:t>
            </a:r>
            <a:r>
              <a:rPr lang="en-US" altLang="en-US" b="0">
                <a:solidFill>
                  <a:srgbClr val="000066"/>
                </a:solidFill>
                <a:sym typeface="Symbol" panose="05050102010706020507" pitchFamily="18" charset="2"/>
              </a:rPr>
              <a:t> 2000</a:t>
            </a:r>
            <a:r>
              <a:rPr lang="en-US" altLang="en-US" b="0">
                <a:solidFill>
                  <a:srgbClr val="000066"/>
                </a:solidFill>
              </a:rPr>
              <a:t> </a:t>
            </a:r>
          </a:p>
        </p:txBody>
      </p:sp>
      <p:sp>
        <p:nvSpPr>
          <p:cNvPr id="972920" name="Text Box 120"/>
          <p:cNvSpPr txBox="1">
            <a:spLocks noChangeArrowheads="1"/>
          </p:cNvSpPr>
          <p:nvPr/>
        </p:nvSpPr>
        <p:spPr bwMode="auto">
          <a:xfrm>
            <a:off x="6567488" y="4784303"/>
            <a:ext cx="1295400" cy="528637"/>
          </a:xfrm>
          <a:prstGeom prst="rect">
            <a:avLst/>
          </a:prstGeom>
          <a:solidFill>
            <a:srgbClr val="969696"/>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algn="ctr" eaLnBrk="1" hangingPunct="1">
              <a:spcBef>
                <a:spcPct val="50000"/>
              </a:spcBef>
              <a:buFontTx/>
              <a:buNone/>
            </a:pPr>
            <a:r>
              <a:rPr lang="en-US" altLang="en-US" sz="2800" b="0">
                <a:solidFill>
                  <a:srgbClr val="000066"/>
                </a:solidFill>
              </a:rPr>
              <a:t>ABC2</a:t>
            </a:r>
          </a:p>
        </p:txBody>
      </p:sp>
      <p:sp>
        <p:nvSpPr>
          <p:cNvPr id="972921" name="Freeform 121"/>
          <p:cNvSpPr>
            <a:spLocks/>
          </p:cNvSpPr>
          <p:nvPr/>
        </p:nvSpPr>
        <p:spPr bwMode="auto">
          <a:xfrm>
            <a:off x="5257800" y="2255415"/>
            <a:ext cx="1295400" cy="2743200"/>
          </a:xfrm>
          <a:custGeom>
            <a:avLst/>
            <a:gdLst>
              <a:gd name="T0" fmla="*/ 2147483646 w 816"/>
              <a:gd name="T1" fmla="*/ 2147483646 h 1728"/>
              <a:gd name="T2" fmla="*/ 0 w 816"/>
              <a:gd name="T3" fmla="*/ 2147483646 h 1728"/>
              <a:gd name="T4" fmla="*/ 2147483646 w 816"/>
              <a:gd name="T5" fmla="*/ 0 h 1728"/>
              <a:gd name="T6" fmla="*/ 0 60000 65536"/>
              <a:gd name="T7" fmla="*/ 0 60000 65536"/>
              <a:gd name="T8" fmla="*/ 0 60000 65536"/>
            </a:gdLst>
            <a:ahLst/>
            <a:cxnLst>
              <a:cxn ang="T6">
                <a:pos x="T0" y="T1"/>
              </a:cxn>
              <a:cxn ang="T7">
                <a:pos x="T2" y="T3"/>
              </a:cxn>
              <a:cxn ang="T8">
                <a:pos x="T4" y="T5"/>
              </a:cxn>
            </a:cxnLst>
            <a:rect l="0" t="0" r="r" b="b"/>
            <a:pathLst>
              <a:path w="816" h="1728">
                <a:moveTo>
                  <a:pt x="816" y="1728"/>
                </a:moveTo>
                <a:cubicBezTo>
                  <a:pt x="408" y="1416"/>
                  <a:pt x="0" y="1104"/>
                  <a:pt x="0" y="816"/>
                </a:cubicBezTo>
                <a:cubicBezTo>
                  <a:pt x="0" y="528"/>
                  <a:pt x="408" y="264"/>
                  <a:pt x="816" y="0"/>
                </a:cubicBezTo>
              </a:path>
            </a:pathLst>
          </a:custGeom>
          <a:noFill/>
          <a:ln w="76200" cmpd="sng">
            <a:solidFill>
              <a:schemeClr val="bg2"/>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72922" name="Text Box 122"/>
          <p:cNvSpPr txBox="1">
            <a:spLocks noChangeArrowheads="1"/>
          </p:cNvSpPr>
          <p:nvPr/>
        </p:nvSpPr>
        <p:spPr bwMode="auto">
          <a:xfrm>
            <a:off x="228600" y="4851797"/>
            <a:ext cx="6096000"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231775" indent="-231775">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eaLnBrk="1" hangingPunct="1">
              <a:spcBef>
                <a:spcPct val="10000"/>
              </a:spcBef>
              <a:buFontTx/>
              <a:buNone/>
            </a:pPr>
            <a:r>
              <a:rPr lang="en-US" altLang="en-US" sz="2000" u="sng" dirty="0" err="1">
                <a:solidFill>
                  <a:srgbClr val="000066"/>
                </a:solidFill>
              </a:rPr>
              <a:t>Ghi</a:t>
            </a:r>
            <a:r>
              <a:rPr lang="en-US" altLang="en-US" sz="2000" u="sng" dirty="0">
                <a:solidFill>
                  <a:srgbClr val="000066"/>
                </a:solidFill>
              </a:rPr>
              <a:t> </a:t>
            </a:r>
            <a:r>
              <a:rPr lang="en-US" altLang="en-US" sz="2000" u="sng" dirty="0" err="1">
                <a:solidFill>
                  <a:srgbClr val="000066"/>
                </a:solidFill>
              </a:rPr>
              <a:t>chú</a:t>
            </a:r>
            <a:r>
              <a:rPr lang="en-US" altLang="en-US" sz="2000" u="sng" dirty="0">
                <a:solidFill>
                  <a:srgbClr val="000066"/>
                </a:solidFill>
              </a:rPr>
              <a:t>:</a:t>
            </a:r>
          </a:p>
          <a:p>
            <a:pPr eaLnBrk="1" hangingPunct="1">
              <a:spcBef>
                <a:spcPct val="10000"/>
              </a:spcBef>
            </a:pPr>
            <a:r>
              <a:rPr lang="en-US" altLang="en-US" sz="2000" b="0" dirty="0" err="1">
                <a:solidFill>
                  <a:srgbClr val="000066"/>
                </a:solidFill>
              </a:rPr>
              <a:t>Kiểu</a:t>
            </a:r>
            <a:r>
              <a:rPr lang="en-US" altLang="en-US" sz="2000" b="0" dirty="0">
                <a:solidFill>
                  <a:srgbClr val="000066"/>
                </a:solidFill>
              </a:rPr>
              <a:t> </a:t>
            </a:r>
            <a:r>
              <a:rPr lang="en-US" altLang="en-US" sz="2000" dirty="0">
                <a:solidFill>
                  <a:srgbClr val="000066"/>
                </a:solidFill>
              </a:rPr>
              <a:t>int</a:t>
            </a:r>
            <a:r>
              <a:rPr lang="en-US" altLang="en-US" sz="2000" b="0" dirty="0">
                <a:solidFill>
                  <a:srgbClr val="000066"/>
                </a:solidFill>
              </a:rPr>
              <a:t>, </a:t>
            </a:r>
            <a:r>
              <a:rPr lang="en-US" altLang="en-US" sz="2000" b="0" dirty="0" err="1">
                <a:solidFill>
                  <a:srgbClr val="000066"/>
                </a:solidFill>
              </a:rPr>
              <a:t>các</a:t>
            </a:r>
            <a:r>
              <a:rPr lang="en-US" altLang="en-US" sz="2000" b="0" dirty="0">
                <a:solidFill>
                  <a:srgbClr val="000066"/>
                </a:solidFill>
              </a:rPr>
              <a:t> </a:t>
            </a:r>
            <a:r>
              <a:rPr lang="en-US" altLang="en-US" sz="2000" b="0" dirty="0" err="1">
                <a:solidFill>
                  <a:srgbClr val="000066"/>
                </a:solidFill>
              </a:rPr>
              <a:t>phần</a:t>
            </a:r>
            <a:r>
              <a:rPr lang="en-US" altLang="en-US" sz="2000" b="0" dirty="0">
                <a:solidFill>
                  <a:srgbClr val="000066"/>
                </a:solidFill>
              </a:rPr>
              <a:t> </a:t>
            </a:r>
            <a:r>
              <a:rPr lang="en-US" altLang="en-US" sz="2000" b="0" dirty="0" err="1">
                <a:solidFill>
                  <a:srgbClr val="000066"/>
                </a:solidFill>
              </a:rPr>
              <a:t>tử</a:t>
            </a:r>
            <a:r>
              <a:rPr lang="en-US" altLang="en-US" sz="2000" b="0" dirty="0">
                <a:solidFill>
                  <a:srgbClr val="000066"/>
                </a:solidFill>
              </a:rPr>
              <a:t> </a:t>
            </a:r>
            <a:r>
              <a:rPr lang="en-US" altLang="en-US" sz="2000" b="0" dirty="0" err="1">
                <a:solidFill>
                  <a:srgbClr val="000066"/>
                </a:solidFill>
              </a:rPr>
              <a:t>cách</a:t>
            </a:r>
            <a:r>
              <a:rPr lang="en-US" altLang="en-US" sz="2000" b="0" dirty="0">
                <a:solidFill>
                  <a:srgbClr val="000066"/>
                </a:solidFill>
              </a:rPr>
              <a:t> </a:t>
            </a:r>
            <a:r>
              <a:rPr lang="en-US" altLang="en-US" sz="2000" b="0" dirty="0" err="1">
                <a:solidFill>
                  <a:srgbClr val="000066"/>
                </a:solidFill>
              </a:rPr>
              <a:t>nhau</a:t>
            </a:r>
            <a:r>
              <a:rPr lang="en-US" altLang="en-US" sz="2000" b="0" dirty="0">
                <a:solidFill>
                  <a:srgbClr val="000066"/>
                </a:solidFill>
              </a:rPr>
              <a:t> </a:t>
            </a:r>
            <a:r>
              <a:rPr lang="vi-VN" altLang="en-US" sz="2000" b="0" dirty="0">
                <a:solidFill>
                  <a:srgbClr val="000066"/>
                </a:solidFill>
              </a:rPr>
              <a:t>4</a:t>
            </a:r>
            <a:r>
              <a:rPr lang="en-US" altLang="en-US" sz="2000" b="0" dirty="0">
                <a:solidFill>
                  <a:srgbClr val="000066"/>
                </a:solidFill>
              </a:rPr>
              <a:t> bytes</a:t>
            </a:r>
          </a:p>
          <a:p>
            <a:pPr eaLnBrk="1" hangingPunct="1">
              <a:spcBef>
                <a:spcPct val="10000"/>
              </a:spcBef>
            </a:pPr>
            <a:r>
              <a:rPr lang="en-US" altLang="en-US" sz="2000" b="0" dirty="0" err="1">
                <a:solidFill>
                  <a:srgbClr val="000066"/>
                </a:solidFill>
              </a:rPr>
              <a:t>Kiểu</a:t>
            </a:r>
            <a:r>
              <a:rPr lang="en-US" altLang="en-US" sz="2000" b="0" dirty="0">
                <a:solidFill>
                  <a:srgbClr val="000066"/>
                </a:solidFill>
              </a:rPr>
              <a:t> </a:t>
            </a:r>
            <a:r>
              <a:rPr lang="en-US" altLang="en-US" sz="2000" dirty="0">
                <a:solidFill>
                  <a:srgbClr val="000066"/>
                </a:solidFill>
              </a:rPr>
              <a:t>float</a:t>
            </a:r>
            <a:r>
              <a:rPr lang="en-US" altLang="en-US" sz="2000" b="0" dirty="0">
                <a:solidFill>
                  <a:srgbClr val="000066"/>
                </a:solidFill>
              </a:rPr>
              <a:t>, </a:t>
            </a:r>
            <a:r>
              <a:rPr lang="en-US" altLang="en-US" sz="2000" b="0" dirty="0" err="1">
                <a:solidFill>
                  <a:srgbClr val="000066"/>
                </a:solidFill>
              </a:rPr>
              <a:t>các</a:t>
            </a:r>
            <a:r>
              <a:rPr lang="en-US" altLang="en-US" sz="2000" b="0" dirty="0">
                <a:solidFill>
                  <a:srgbClr val="000066"/>
                </a:solidFill>
              </a:rPr>
              <a:t> </a:t>
            </a:r>
            <a:r>
              <a:rPr lang="en-US" altLang="en-US" sz="2000" b="0" dirty="0" err="1">
                <a:solidFill>
                  <a:srgbClr val="000066"/>
                </a:solidFill>
              </a:rPr>
              <a:t>phần</a:t>
            </a:r>
            <a:r>
              <a:rPr lang="en-US" altLang="en-US" sz="2000" b="0" dirty="0">
                <a:solidFill>
                  <a:srgbClr val="000066"/>
                </a:solidFill>
              </a:rPr>
              <a:t> </a:t>
            </a:r>
            <a:r>
              <a:rPr lang="en-US" altLang="en-US" sz="2000" b="0" dirty="0" err="1">
                <a:solidFill>
                  <a:srgbClr val="000066"/>
                </a:solidFill>
              </a:rPr>
              <a:t>tử</a:t>
            </a:r>
            <a:r>
              <a:rPr lang="en-US" altLang="en-US" sz="2000" b="0" dirty="0">
                <a:solidFill>
                  <a:srgbClr val="000066"/>
                </a:solidFill>
              </a:rPr>
              <a:t> </a:t>
            </a:r>
            <a:r>
              <a:rPr lang="en-US" altLang="en-US" sz="2000" b="0" dirty="0" err="1">
                <a:solidFill>
                  <a:srgbClr val="000066"/>
                </a:solidFill>
              </a:rPr>
              <a:t>cách</a:t>
            </a:r>
            <a:r>
              <a:rPr lang="en-US" altLang="en-US" sz="2000" b="0" dirty="0">
                <a:solidFill>
                  <a:srgbClr val="000066"/>
                </a:solidFill>
              </a:rPr>
              <a:t> </a:t>
            </a:r>
            <a:r>
              <a:rPr lang="en-US" altLang="en-US" sz="2000" b="0" dirty="0" err="1">
                <a:solidFill>
                  <a:srgbClr val="000066"/>
                </a:solidFill>
              </a:rPr>
              <a:t>nhau</a:t>
            </a:r>
            <a:r>
              <a:rPr lang="en-US" altLang="en-US" sz="2000" b="0" dirty="0">
                <a:solidFill>
                  <a:srgbClr val="000066"/>
                </a:solidFill>
              </a:rPr>
              <a:t> 4 bytes</a:t>
            </a:r>
          </a:p>
        </p:txBody>
      </p:sp>
      <p:sp>
        <p:nvSpPr>
          <p:cNvPr id="2" name="Slide Number Placeholder 1">
            <a:extLst>
              <a:ext uri="{FF2B5EF4-FFF2-40B4-BE49-F238E27FC236}">
                <a16:creationId xmlns:a16="http://schemas.microsoft.com/office/drawing/2014/main" id="{2759DF0F-8993-48D7-B526-99A91BA92D2F}"/>
              </a:ext>
            </a:extLst>
          </p:cNvPr>
          <p:cNvSpPr>
            <a:spLocks noGrp="1"/>
          </p:cNvSpPr>
          <p:nvPr>
            <p:ph type="sldNum" sz="quarter" idx="12"/>
          </p:nvPr>
        </p:nvSpPr>
        <p:spPr/>
        <p:txBody>
          <a:bodyPr/>
          <a:lstStyle/>
          <a:p>
            <a:pPr>
              <a:defRPr/>
            </a:pPr>
            <a:fld id="{433BCE07-93B6-431C-B811-61266185107F}" type="slidenum">
              <a:rPr lang="en-US" altLang="en-US" smtClean="0"/>
              <a:pPr>
                <a:defRPr/>
              </a:pPr>
              <a:t>70</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972890"/>
                                        </p:tgtEl>
                                        <p:attrNameLst>
                                          <p:attrName>style.visibility</p:attrName>
                                        </p:attrNameLst>
                                      </p:cBhvr>
                                      <p:to>
                                        <p:strVal val="visible"/>
                                      </p:to>
                                    </p:set>
                                    <p:animEffect transition="in" filter="dissolve">
                                      <p:cBhvr>
                                        <p:cTn id="7" dur="500"/>
                                        <p:tgtEl>
                                          <p:spTgt spid="972890"/>
                                        </p:tgtEl>
                                      </p:cBhvr>
                                    </p:animEffect>
                                  </p:childTnLst>
                                </p:cTn>
                              </p:par>
                              <p:par>
                                <p:cTn id="8" presetID="2" presetClass="entr" presetSubtype="8" fill="hold" nodeType="withEffect">
                                  <p:stCondLst>
                                    <p:cond delay="0"/>
                                  </p:stCondLst>
                                  <p:childTnLst>
                                    <p:set>
                                      <p:cBhvr>
                                        <p:cTn id="9" dur="1" fill="hold">
                                          <p:stCondLst>
                                            <p:cond delay="0"/>
                                          </p:stCondLst>
                                        </p:cTn>
                                        <p:tgtEl>
                                          <p:spTgt spid="972803">
                                            <p:txEl>
                                              <p:pRg st="0" end="0"/>
                                            </p:txEl>
                                          </p:spTgt>
                                        </p:tgtEl>
                                        <p:attrNameLst>
                                          <p:attrName>style.visibility</p:attrName>
                                        </p:attrNameLst>
                                      </p:cBhvr>
                                      <p:to>
                                        <p:strVal val="visible"/>
                                      </p:to>
                                    </p:set>
                                    <p:anim calcmode="lin" valueType="num">
                                      <p:cBhvr additive="base">
                                        <p:cTn id="10" dur="500" fill="hold"/>
                                        <p:tgtEl>
                                          <p:spTgt spid="972803">
                                            <p:txEl>
                                              <p:pRg st="0" end="0"/>
                                            </p:txEl>
                                          </p:spTgt>
                                        </p:tgtEl>
                                        <p:attrNameLst>
                                          <p:attrName>ppt_x</p:attrName>
                                        </p:attrNameLst>
                                      </p:cBhvr>
                                      <p:tavLst>
                                        <p:tav tm="0">
                                          <p:val>
                                            <p:strVal val="0-#ppt_w/2"/>
                                          </p:val>
                                        </p:tav>
                                        <p:tav tm="100000">
                                          <p:val>
                                            <p:strVal val="#ppt_x"/>
                                          </p:val>
                                        </p:tav>
                                      </p:tavLst>
                                    </p:anim>
                                    <p:anim calcmode="lin" valueType="num">
                                      <p:cBhvr additive="base">
                                        <p:cTn id="11" dur="500" fill="hold"/>
                                        <p:tgtEl>
                                          <p:spTgt spid="972803">
                                            <p:txEl>
                                              <p:pRg st="0" end="0"/>
                                            </p:txEl>
                                          </p:spTgt>
                                        </p:tgtEl>
                                        <p:attrNameLst>
                                          <p:attrName>ppt_y</p:attrName>
                                        </p:attrNameLst>
                                      </p:cBhvr>
                                      <p:tavLst>
                                        <p:tav tm="0">
                                          <p:val>
                                            <p:strVal val="#ppt_y"/>
                                          </p:val>
                                        </p:tav>
                                        <p:tav tm="100000">
                                          <p:val>
                                            <p:strVal val="#ppt_y"/>
                                          </p:val>
                                        </p:tav>
                                      </p:tavLst>
                                    </p:anim>
                                  </p:childTnLst>
                                </p:cTn>
                              </p:par>
                              <p:par>
                                <p:cTn id="12" presetID="2" presetClass="entr" presetSubtype="8" fill="hold" nodeType="withEffect">
                                  <p:stCondLst>
                                    <p:cond delay="0"/>
                                  </p:stCondLst>
                                  <p:childTnLst>
                                    <p:set>
                                      <p:cBhvr>
                                        <p:cTn id="13" dur="1" fill="hold">
                                          <p:stCondLst>
                                            <p:cond delay="0"/>
                                          </p:stCondLst>
                                        </p:cTn>
                                        <p:tgtEl>
                                          <p:spTgt spid="972803">
                                            <p:txEl>
                                              <p:pRg st="1" end="1"/>
                                            </p:txEl>
                                          </p:spTgt>
                                        </p:tgtEl>
                                        <p:attrNameLst>
                                          <p:attrName>style.visibility</p:attrName>
                                        </p:attrNameLst>
                                      </p:cBhvr>
                                      <p:to>
                                        <p:strVal val="visible"/>
                                      </p:to>
                                    </p:set>
                                    <p:anim calcmode="lin" valueType="num">
                                      <p:cBhvr additive="base">
                                        <p:cTn id="14" dur="500" fill="hold"/>
                                        <p:tgtEl>
                                          <p:spTgt spid="972803">
                                            <p:txEl>
                                              <p:pRg st="1" end="1"/>
                                            </p:txEl>
                                          </p:spTgt>
                                        </p:tgtEl>
                                        <p:attrNameLst>
                                          <p:attrName>ppt_x</p:attrName>
                                        </p:attrNameLst>
                                      </p:cBhvr>
                                      <p:tavLst>
                                        <p:tav tm="0">
                                          <p:val>
                                            <p:strVal val="0-#ppt_w/2"/>
                                          </p:val>
                                        </p:tav>
                                        <p:tav tm="100000">
                                          <p:val>
                                            <p:strVal val="#ppt_x"/>
                                          </p:val>
                                        </p:tav>
                                      </p:tavLst>
                                    </p:anim>
                                    <p:anim calcmode="lin" valueType="num">
                                      <p:cBhvr additive="base">
                                        <p:cTn id="15" dur="500" fill="hold"/>
                                        <p:tgtEl>
                                          <p:spTgt spid="972803">
                                            <p:txEl>
                                              <p:pRg st="1" end="1"/>
                                            </p:txEl>
                                          </p:spTgt>
                                        </p:tgtEl>
                                        <p:attrNameLst>
                                          <p:attrName>ppt_y</p:attrName>
                                        </p:attrNameLst>
                                      </p:cBhvr>
                                      <p:tavLst>
                                        <p:tav tm="0">
                                          <p:val>
                                            <p:strVal val="#ppt_y"/>
                                          </p:val>
                                        </p:tav>
                                        <p:tav tm="100000">
                                          <p:val>
                                            <p:strVal val="#ppt_y"/>
                                          </p:val>
                                        </p:tav>
                                      </p:tavLst>
                                    </p:anim>
                                  </p:childTnLst>
                                </p:cTn>
                              </p:par>
                              <p:par>
                                <p:cTn id="16" presetID="9" presetClass="entr" presetSubtype="0" fill="hold" nodeType="withEffect">
                                  <p:stCondLst>
                                    <p:cond delay="0"/>
                                  </p:stCondLst>
                                  <p:childTnLst>
                                    <p:set>
                                      <p:cBhvr>
                                        <p:cTn id="17" dur="1" fill="hold">
                                          <p:stCondLst>
                                            <p:cond delay="0"/>
                                          </p:stCondLst>
                                        </p:cTn>
                                        <p:tgtEl>
                                          <p:spTgt spid="972882"/>
                                        </p:tgtEl>
                                        <p:attrNameLst>
                                          <p:attrName>style.visibility</p:attrName>
                                        </p:attrNameLst>
                                      </p:cBhvr>
                                      <p:to>
                                        <p:strVal val="visible"/>
                                      </p:to>
                                    </p:set>
                                    <p:animEffect transition="in" filter="dissolve">
                                      <p:cBhvr>
                                        <p:cTn id="18" dur="500"/>
                                        <p:tgtEl>
                                          <p:spTgt spid="972882"/>
                                        </p:tgtEl>
                                      </p:cBhvr>
                                    </p:animEffect>
                                  </p:childTnLst>
                                </p:cTn>
                              </p:par>
                              <p:par>
                                <p:cTn id="19" presetID="9" presetClass="entr" presetSubtype="0" fill="hold" nodeType="withEffect">
                                  <p:stCondLst>
                                    <p:cond delay="0"/>
                                  </p:stCondLst>
                                  <p:childTnLst>
                                    <p:set>
                                      <p:cBhvr>
                                        <p:cTn id="20" dur="1" fill="hold">
                                          <p:stCondLst>
                                            <p:cond delay="0"/>
                                          </p:stCondLst>
                                        </p:cTn>
                                        <p:tgtEl>
                                          <p:spTgt spid="972874"/>
                                        </p:tgtEl>
                                        <p:attrNameLst>
                                          <p:attrName>style.visibility</p:attrName>
                                        </p:attrNameLst>
                                      </p:cBhvr>
                                      <p:to>
                                        <p:strVal val="visible"/>
                                      </p:to>
                                    </p:set>
                                    <p:animEffect transition="in" filter="dissolve">
                                      <p:cBhvr>
                                        <p:cTn id="21" dur="500"/>
                                        <p:tgtEl>
                                          <p:spTgt spid="972874"/>
                                        </p:tgtEl>
                                      </p:cBhvr>
                                    </p:animEffect>
                                  </p:childTnLst>
                                </p:cTn>
                              </p:par>
                              <p:par>
                                <p:cTn id="22" presetID="9" presetClass="entr" presetSubtype="0" fill="hold" nodeType="withEffect">
                                  <p:stCondLst>
                                    <p:cond delay="0"/>
                                  </p:stCondLst>
                                  <p:childTnLst>
                                    <p:set>
                                      <p:cBhvr>
                                        <p:cTn id="23" dur="1" fill="hold">
                                          <p:stCondLst>
                                            <p:cond delay="0"/>
                                          </p:stCondLst>
                                        </p:cTn>
                                        <p:tgtEl>
                                          <p:spTgt spid="972898"/>
                                        </p:tgtEl>
                                        <p:attrNameLst>
                                          <p:attrName>style.visibility</p:attrName>
                                        </p:attrNameLst>
                                      </p:cBhvr>
                                      <p:to>
                                        <p:strVal val="visible"/>
                                      </p:to>
                                    </p:set>
                                    <p:animEffect transition="in" filter="dissolve">
                                      <p:cBhvr>
                                        <p:cTn id="24" dur="500"/>
                                        <p:tgtEl>
                                          <p:spTgt spid="972898"/>
                                        </p:tgtEl>
                                      </p:cBhvr>
                                    </p:animEffect>
                                  </p:childTnLst>
                                </p:cTn>
                              </p:par>
                              <p:par>
                                <p:cTn id="25" presetID="9" presetClass="entr" presetSubtype="0" fill="hold" nodeType="withEffect">
                                  <p:stCondLst>
                                    <p:cond delay="0"/>
                                  </p:stCondLst>
                                  <p:childTnLst>
                                    <p:set>
                                      <p:cBhvr>
                                        <p:cTn id="26" dur="1" fill="hold">
                                          <p:stCondLst>
                                            <p:cond delay="0"/>
                                          </p:stCondLst>
                                        </p:cTn>
                                        <p:tgtEl>
                                          <p:spTgt spid="972901"/>
                                        </p:tgtEl>
                                        <p:attrNameLst>
                                          <p:attrName>style.visibility</p:attrName>
                                        </p:attrNameLst>
                                      </p:cBhvr>
                                      <p:to>
                                        <p:strVal val="visible"/>
                                      </p:to>
                                    </p:set>
                                    <p:animEffect transition="in" filter="dissolve">
                                      <p:cBhvr>
                                        <p:cTn id="27" dur="500"/>
                                        <p:tgtEl>
                                          <p:spTgt spid="972901"/>
                                        </p:tgtEl>
                                      </p:cBhvr>
                                    </p:animEffect>
                                  </p:childTnLst>
                                </p:cTn>
                              </p:par>
                              <p:par>
                                <p:cTn id="28" presetID="9" presetClass="entr" presetSubtype="0" fill="hold" nodeType="withEffect">
                                  <p:stCondLst>
                                    <p:cond delay="0"/>
                                  </p:stCondLst>
                                  <p:childTnLst>
                                    <p:set>
                                      <p:cBhvr>
                                        <p:cTn id="29" dur="1" fill="hold">
                                          <p:stCondLst>
                                            <p:cond delay="0"/>
                                          </p:stCondLst>
                                        </p:cTn>
                                        <p:tgtEl>
                                          <p:spTgt spid="972904"/>
                                        </p:tgtEl>
                                        <p:attrNameLst>
                                          <p:attrName>style.visibility</p:attrName>
                                        </p:attrNameLst>
                                      </p:cBhvr>
                                      <p:to>
                                        <p:strVal val="visible"/>
                                      </p:to>
                                    </p:set>
                                    <p:animEffect transition="in" filter="dissolve">
                                      <p:cBhvr>
                                        <p:cTn id="30" dur="500"/>
                                        <p:tgtEl>
                                          <p:spTgt spid="972904"/>
                                        </p:tgtEl>
                                      </p:cBhvr>
                                    </p:animEffect>
                                  </p:childTnLst>
                                </p:cTn>
                              </p:par>
                            </p:childTnLst>
                          </p:cTn>
                        </p:par>
                        <p:par>
                          <p:cTn id="31" fill="hold" nodeType="afterGroup">
                            <p:stCondLst>
                              <p:cond delay="500"/>
                            </p:stCondLst>
                            <p:childTnLst>
                              <p:par>
                                <p:cTn id="32" presetID="9" presetClass="entr" presetSubtype="0" fill="hold" nodeType="afterEffect">
                                  <p:stCondLst>
                                    <p:cond delay="0"/>
                                  </p:stCondLst>
                                  <p:childTnLst>
                                    <p:set>
                                      <p:cBhvr>
                                        <p:cTn id="33" dur="1" fill="hold">
                                          <p:stCondLst>
                                            <p:cond delay="0"/>
                                          </p:stCondLst>
                                        </p:cTn>
                                        <p:tgtEl>
                                          <p:spTgt spid="972910"/>
                                        </p:tgtEl>
                                        <p:attrNameLst>
                                          <p:attrName>style.visibility</p:attrName>
                                        </p:attrNameLst>
                                      </p:cBhvr>
                                      <p:to>
                                        <p:strVal val="visible"/>
                                      </p:to>
                                    </p:set>
                                    <p:animEffect transition="in" filter="dissolve">
                                      <p:cBhvr>
                                        <p:cTn id="34" dur="500"/>
                                        <p:tgtEl>
                                          <p:spTgt spid="972910"/>
                                        </p:tgtEl>
                                      </p:cBhvr>
                                    </p:animEffect>
                                  </p:childTnLst>
                                </p:cTn>
                              </p:par>
                            </p:childTnLst>
                          </p:cTn>
                        </p:par>
                        <p:par>
                          <p:cTn id="35" fill="hold" nodeType="afterGroup">
                            <p:stCondLst>
                              <p:cond delay="1000"/>
                            </p:stCondLst>
                            <p:childTnLst>
                              <p:par>
                                <p:cTn id="36" presetID="9" presetClass="entr" presetSubtype="0" fill="hold" nodeType="afterEffect">
                                  <p:stCondLst>
                                    <p:cond delay="0"/>
                                  </p:stCondLst>
                                  <p:childTnLst>
                                    <p:set>
                                      <p:cBhvr>
                                        <p:cTn id="37" dur="1" fill="hold">
                                          <p:stCondLst>
                                            <p:cond delay="0"/>
                                          </p:stCondLst>
                                        </p:cTn>
                                        <p:tgtEl>
                                          <p:spTgt spid="972907"/>
                                        </p:tgtEl>
                                        <p:attrNameLst>
                                          <p:attrName>style.visibility</p:attrName>
                                        </p:attrNameLst>
                                      </p:cBhvr>
                                      <p:to>
                                        <p:strVal val="visible"/>
                                      </p:to>
                                    </p:set>
                                    <p:animEffect transition="in" filter="dissolve">
                                      <p:cBhvr>
                                        <p:cTn id="38" dur="500"/>
                                        <p:tgtEl>
                                          <p:spTgt spid="972907"/>
                                        </p:tgtEl>
                                      </p:cBhvr>
                                    </p:animEffect>
                                  </p:childTnLst>
                                </p:cTn>
                              </p:par>
                            </p:childTnLst>
                          </p:cTn>
                        </p:par>
                        <p:par>
                          <p:cTn id="39" fill="hold" nodeType="afterGroup">
                            <p:stCondLst>
                              <p:cond delay="1500"/>
                            </p:stCondLst>
                            <p:childTnLst>
                              <p:par>
                                <p:cTn id="40" presetID="9" presetClass="entr" presetSubtype="0" fill="hold" grpId="0" nodeType="afterEffect">
                                  <p:stCondLst>
                                    <p:cond delay="0"/>
                                  </p:stCondLst>
                                  <p:childTnLst>
                                    <p:set>
                                      <p:cBhvr>
                                        <p:cTn id="41" dur="1" fill="hold">
                                          <p:stCondLst>
                                            <p:cond delay="0"/>
                                          </p:stCondLst>
                                        </p:cTn>
                                        <p:tgtEl>
                                          <p:spTgt spid="972913"/>
                                        </p:tgtEl>
                                        <p:attrNameLst>
                                          <p:attrName>style.visibility</p:attrName>
                                        </p:attrNameLst>
                                      </p:cBhvr>
                                      <p:to>
                                        <p:strVal val="visible"/>
                                      </p:to>
                                    </p:set>
                                    <p:animEffect transition="in" filter="dissolve">
                                      <p:cBhvr>
                                        <p:cTn id="42" dur="500"/>
                                        <p:tgtEl>
                                          <p:spTgt spid="972913"/>
                                        </p:tgtEl>
                                      </p:cBhvr>
                                    </p:animEffect>
                                  </p:childTnLst>
                                </p:cTn>
                              </p:par>
                            </p:childTnLst>
                          </p:cTn>
                        </p:par>
                        <p:par>
                          <p:cTn id="43" fill="hold" nodeType="afterGroup">
                            <p:stCondLst>
                              <p:cond delay="2000"/>
                            </p:stCondLst>
                            <p:childTnLst>
                              <p:par>
                                <p:cTn id="44" presetID="9" presetClass="entr" presetSubtype="0" fill="hold" grpId="0" nodeType="afterEffect">
                                  <p:stCondLst>
                                    <p:cond delay="0"/>
                                  </p:stCondLst>
                                  <p:childTnLst>
                                    <p:set>
                                      <p:cBhvr>
                                        <p:cTn id="45" dur="1" fill="hold">
                                          <p:stCondLst>
                                            <p:cond delay="0"/>
                                          </p:stCondLst>
                                        </p:cTn>
                                        <p:tgtEl>
                                          <p:spTgt spid="972914"/>
                                        </p:tgtEl>
                                        <p:attrNameLst>
                                          <p:attrName>style.visibility</p:attrName>
                                        </p:attrNameLst>
                                      </p:cBhvr>
                                      <p:to>
                                        <p:strVal val="visible"/>
                                      </p:to>
                                    </p:set>
                                    <p:animEffect transition="in" filter="dissolve">
                                      <p:cBhvr>
                                        <p:cTn id="46" dur="500"/>
                                        <p:tgtEl>
                                          <p:spTgt spid="972914"/>
                                        </p:tgtEl>
                                      </p:cBhvr>
                                    </p:animEffect>
                                  </p:childTnLst>
                                </p:cTn>
                              </p:par>
                            </p:childTnLst>
                          </p:cTn>
                        </p:par>
                        <p:par>
                          <p:cTn id="47" fill="hold" nodeType="afterGroup">
                            <p:stCondLst>
                              <p:cond delay="2500"/>
                            </p:stCondLst>
                            <p:childTnLst>
                              <p:par>
                                <p:cTn id="48" presetID="5" presetClass="entr" presetSubtype="10" fill="hold" grpId="0" nodeType="afterEffect">
                                  <p:stCondLst>
                                    <p:cond delay="0"/>
                                  </p:stCondLst>
                                  <p:childTnLst>
                                    <p:set>
                                      <p:cBhvr>
                                        <p:cTn id="49" dur="1" fill="hold">
                                          <p:stCondLst>
                                            <p:cond delay="0"/>
                                          </p:stCondLst>
                                        </p:cTn>
                                        <p:tgtEl>
                                          <p:spTgt spid="972915"/>
                                        </p:tgtEl>
                                        <p:attrNameLst>
                                          <p:attrName>style.visibility</p:attrName>
                                        </p:attrNameLst>
                                      </p:cBhvr>
                                      <p:to>
                                        <p:strVal val="visible"/>
                                      </p:to>
                                    </p:set>
                                    <p:animEffect transition="in" filter="checkerboard(across)">
                                      <p:cBhvr>
                                        <p:cTn id="50" dur="500"/>
                                        <p:tgtEl>
                                          <p:spTgt spid="972915"/>
                                        </p:tgtEl>
                                      </p:cBhvr>
                                    </p:animEffect>
                                  </p:childTnLst>
                                </p:cTn>
                              </p:par>
                            </p:childTnLst>
                          </p:cTn>
                        </p:par>
                        <p:par>
                          <p:cTn id="51" fill="hold" nodeType="afterGroup">
                            <p:stCondLst>
                              <p:cond delay="3000"/>
                            </p:stCondLst>
                            <p:childTnLst>
                              <p:par>
                                <p:cTn id="52" presetID="5" presetClass="entr" presetSubtype="10" fill="hold" grpId="0" nodeType="afterEffect">
                                  <p:stCondLst>
                                    <p:cond delay="0"/>
                                  </p:stCondLst>
                                  <p:childTnLst>
                                    <p:set>
                                      <p:cBhvr>
                                        <p:cTn id="53" dur="1" fill="hold">
                                          <p:stCondLst>
                                            <p:cond delay="0"/>
                                          </p:stCondLst>
                                        </p:cTn>
                                        <p:tgtEl>
                                          <p:spTgt spid="972916"/>
                                        </p:tgtEl>
                                        <p:attrNameLst>
                                          <p:attrName>style.visibility</p:attrName>
                                        </p:attrNameLst>
                                      </p:cBhvr>
                                      <p:to>
                                        <p:strVal val="visible"/>
                                      </p:to>
                                    </p:set>
                                    <p:animEffect transition="in" filter="checkerboard(across)">
                                      <p:cBhvr>
                                        <p:cTn id="54" dur="500"/>
                                        <p:tgtEl>
                                          <p:spTgt spid="972916"/>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9" presetClass="entr" presetSubtype="0" fill="hold" grpId="0" nodeType="clickEffect">
                                  <p:stCondLst>
                                    <p:cond delay="0"/>
                                  </p:stCondLst>
                                  <p:childTnLst>
                                    <p:set>
                                      <p:cBhvr>
                                        <p:cTn id="58" dur="1" fill="hold">
                                          <p:stCondLst>
                                            <p:cond delay="0"/>
                                          </p:stCondLst>
                                        </p:cTn>
                                        <p:tgtEl>
                                          <p:spTgt spid="972917"/>
                                        </p:tgtEl>
                                        <p:attrNameLst>
                                          <p:attrName>style.visibility</p:attrName>
                                        </p:attrNameLst>
                                      </p:cBhvr>
                                      <p:to>
                                        <p:strVal val="visible"/>
                                      </p:to>
                                    </p:set>
                                    <p:animEffect transition="in" filter="dissolve">
                                      <p:cBhvr>
                                        <p:cTn id="59" dur="500"/>
                                        <p:tgtEl>
                                          <p:spTgt spid="972917"/>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5" presetClass="entr" presetSubtype="10" fill="hold" grpId="0" nodeType="clickEffect">
                                  <p:stCondLst>
                                    <p:cond delay="0"/>
                                  </p:stCondLst>
                                  <p:childTnLst>
                                    <p:set>
                                      <p:cBhvr>
                                        <p:cTn id="63" dur="1" fill="hold">
                                          <p:stCondLst>
                                            <p:cond delay="0"/>
                                          </p:stCondLst>
                                        </p:cTn>
                                        <p:tgtEl>
                                          <p:spTgt spid="972919"/>
                                        </p:tgtEl>
                                        <p:attrNameLst>
                                          <p:attrName>style.visibility</p:attrName>
                                        </p:attrNameLst>
                                      </p:cBhvr>
                                      <p:to>
                                        <p:strVal val="visible"/>
                                      </p:to>
                                    </p:set>
                                    <p:animEffect transition="in" filter="checkerboard(across)">
                                      <p:cBhvr>
                                        <p:cTn id="64" dur="500"/>
                                        <p:tgtEl>
                                          <p:spTgt spid="972919"/>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9" presetClass="entr" presetSubtype="0" fill="hold" grpId="0" nodeType="clickEffect">
                                  <p:stCondLst>
                                    <p:cond delay="0"/>
                                  </p:stCondLst>
                                  <p:childTnLst>
                                    <p:set>
                                      <p:cBhvr>
                                        <p:cTn id="68" dur="1" fill="hold">
                                          <p:stCondLst>
                                            <p:cond delay="0"/>
                                          </p:stCondLst>
                                        </p:cTn>
                                        <p:tgtEl>
                                          <p:spTgt spid="972920"/>
                                        </p:tgtEl>
                                        <p:attrNameLst>
                                          <p:attrName>style.visibility</p:attrName>
                                        </p:attrNameLst>
                                      </p:cBhvr>
                                      <p:to>
                                        <p:strVal val="visible"/>
                                      </p:to>
                                    </p:set>
                                    <p:animEffect transition="in" filter="dissolve">
                                      <p:cBhvr>
                                        <p:cTn id="69" dur="500"/>
                                        <p:tgtEl>
                                          <p:spTgt spid="972920"/>
                                        </p:tgtEl>
                                      </p:cBhvr>
                                    </p:animEffect>
                                  </p:childTnLst>
                                </p:cTn>
                              </p:par>
                              <p:par>
                                <p:cTn id="70" presetID="1" presetClass="exit" presetSubtype="0" fill="hold" grpId="1" nodeType="withEffect">
                                  <p:stCondLst>
                                    <p:cond delay="0"/>
                                  </p:stCondLst>
                                  <p:childTnLst>
                                    <p:set>
                                      <p:cBhvr>
                                        <p:cTn id="71" dur="1" fill="hold">
                                          <p:stCondLst>
                                            <p:cond delay="0"/>
                                          </p:stCondLst>
                                        </p:cTn>
                                        <p:tgtEl>
                                          <p:spTgt spid="972913"/>
                                        </p:tgtEl>
                                        <p:attrNameLst>
                                          <p:attrName>style.visibility</p:attrName>
                                        </p:attrNameLst>
                                      </p:cBhvr>
                                      <p:to>
                                        <p:strVal val="hidden"/>
                                      </p:to>
                                    </p:set>
                                  </p:childTnLst>
                                </p:cTn>
                              </p:par>
                              <p:par>
                                <p:cTn id="72" presetID="1" presetClass="exit" presetSubtype="0" fill="hold" grpId="1" nodeType="withEffect">
                                  <p:stCondLst>
                                    <p:cond delay="0"/>
                                  </p:stCondLst>
                                  <p:childTnLst>
                                    <p:set>
                                      <p:cBhvr>
                                        <p:cTn id="73" dur="1" fill="hold">
                                          <p:stCondLst>
                                            <p:cond delay="0"/>
                                          </p:stCondLst>
                                        </p:cTn>
                                        <p:tgtEl>
                                          <p:spTgt spid="972915"/>
                                        </p:tgtEl>
                                        <p:attrNameLst>
                                          <p:attrName>style.visibility</p:attrName>
                                        </p:attrNameLst>
                                      </p:cBhvr>
                                      <p:to>
                                        <p:strVal val="hidden"/>
                                      </p:to>
                                    </p:set>
                                  </p:childTnLst>
                                </p:cTn>
                              </p:par>
                              <p:par>
                                <p:cTn id="74" presetID="9" presetClass="entr" presetSubtype="0" fill="hold" grpId="0" nodeType="withEffect">
                                  <p:stCondLst>
                                    <p:cond delay="0"/>
                                  </p:stCondLst>
                                  <p:childTnLst>
                                    <p:set>
                                      <p:cBhvr>
                                        <p:cTn id="75" dur="1" fill="hold">
                                          <p:stCondLst>
                                            <p:cond delay="0"/>
                                          </p:stCondLst>
                                        </p:cTn>
                                        <p:tgtEl>
                                          <p:spTgt spid="972921"/>
                                        </p:tgtEl>
                                        <p:attrNameLst>
                                          <p:attrName>style.visibility</p:attrName>
                                        </p:attrNameLst>
                                      </p:cBhvr>
                                      <p:to>
                                        <p:strVal val="visible"/>
                                      </p:to>
                                    </p:set>
                                    <p:animEffect transition="in" filter="dissolve">
                                      <p:cBhvr>
                                        <p:cTn id="76" dur="500"/>
                                        <p:tgtEl>
                                          <p:spTgt spid="972921"/>
                                        </p:tgtEl>
                                      </p:cBhvr>
                                    </p:animEffect>
                                  </p:childTnLst>
                                </p:cTn>
                              </p:par>
                              <p:par>
                                <p:cTn id="77" presetID="53" presetClass="entr" presetSubtype="0" fill="hold" grpId="0" nodeType="withEffect">
                                  <p:stCondLst>
                                    <p:cond delay="0"/>
                                  </p:stCondLst>
                                  <p:childTnLst>
                                    <p:set>
                                      <p:cBhvr>
                                        <p:cTn id="78" dur="1" fill="hold">
                                          <p:stCondLst>
                                            <p:cond delay="0"/>
                                          </p:stCondLst>
                                        </p:cTn>
                                        <p:tgtEl>
                                          <p:spTgt spid="972918"/>
                                        </p:tgtEl>
                                        <p:attrNameLst>
                                          <p:attrName>style.visibility</p:attrName>
                                        </p:attrNameLst>
                                      </p:cBhvr>
                                      <p:to>
                                        <p:strVal val="visible"/>
                                      </p:to>
                                    </p:set>
                                    <p:anim calcmode="lin" valueType="num">
                                      <p:cBhvr>
                                        <p:cTn id="79" dur="500" fill="hold"/>
                                        <p:tgtEl>
                                          <p:spTgt spid="972918"/>
                                        </p:tgtEl>
                                        <p:attrNameLst>
                                          <p:attrName>ppt_w</p:attrName>
                                        </p:attrNameLst>
                                      </p:cBhvr>
                                      <p:tavLst>
                                        <p:tav tm="0">
                                          <p:val>
                                            <p:fltVal val="0"/>
                                          </p:val>
                                        </p:tav>
                                        <p:tav tm="100000">
                                          <p:val>
                                            <p:strVal val="#ppt_w"/>
                                          </p:val>
                                        </p:tav>
                                      </p:tavLst>
                                    </p:anim>
                                    <p:anim calcmode="lin" valueType="num">
                                      <p:cBhvr>
                                        <p:cTn id="80" dur="500" fill="hold"/>
                                        <p:tgtEl>
                                          <p:spTgt spid="972918"/>
                                        </p:tgtEl>
                                        <p:attrNameLst>
                                          <p:attrName>ppt_h</p:attrName>
                                        </p:attrNameLst>
                                      </p:cBhvr>
                                      <p:tavLst>
                                        <p:tav tm="0">
                                          <p:val>
                                            <p:fltVal val="0"/>
                                          </p:val>
                                        </p:tav>
                                        <p:tav tm="100000">
                                          <p:val>
                                            <p:strVal val="#ppt_h"/>
                                          </p:val>
                                        </p:tav>
                                      </p:tavLst>
                                    </p:anim>
                                    <p:animEffect transition="in" filter="fade">
                                      <p:cBhvr>
                                        <p:cTn id="81" dur="500"/>
                                        <p:tgtEl>
                                          <p:spTgt spid="972918"/>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9" presetClass="entr" presetSubtype="0" fill="hold" grpId="0" nodeType="clickEffect">
                                  <p:stCondLst>
                                    <p:cond delay="0"/>
                                  </p:stCondLst>
                                  <p:childTnLst>
                                    <p:set>
                                      <p:cBhvr>
                                        <p:cTn id="85" dur="1" fill="hold">
                                          <p:stCondLst>
                                            <p:cond delay="0"/>
                                          </p:stCondLst>
                                        </p:cTn>
                                        <p:tgtEl>
                                          <p:spTgt spid="972922"/>
                                        </p:tgtEl>
                                        <p:attrNameLst>
                                          <p:attrName>style.visibility</p:attrName>
                                        </p:attrNameLst>
                                      </p:cBhvr>
                                      <p:to>
                                        <p:strVal val="visible"/>
                                      </p:to>
                                    </p:set>
                                    <p:animEffect transition="in" filter="dissolve">
                                      <p:cBhvr>
                                        <p:cTn id="86" dur="500"/>
                                        <p:tgtEl>
                                          <p:spTgt spid="9729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913" grpId="0" animBg="1"/>
      <p:bldP spid="972913" grpId="1" animBg="1"/>
      <p:bldP spid="972914" grpId="0" animBg="1"/>
      <p:bldP spid="972915" grpId="0" animBg="1"/>
      <p:bldP spid="972915" grpId="1" animBg="1"/>
      <p:bldP spid="972916" grpId="0" animBg="1"/>
      <p:bldP spid="972917" grpId="0" animBg="1"/>
      <p:bldP spid="972918" grpId="0" animBg="1"/>
      <p:bldP spid="972919" grpId="0" animBg="1"/>
      <p:bldP spid="972920" grpId="0" animBg="1"/>
      <p:bldP spid="972921" grpId="0" animBg="1"/>
      <p:bldP spid="972922"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0372" name="Rectangle 3"/>
          <p:cNvSpPr>
            <a:spLocks noGrp="1" noChangeArrowheads="1"/>
          </p:cNvSpPr>
          <p:nvPr>
            <p:ph type="title"/>
          </p:nvPr>
        </p:nvSpPr>
        <p:spPr/>
        <p:txBody>
          <a:bodyPr>
            <a:normAutofit fontScale="90000"/>
          </a:bodyPr>
          <a:lstStyle/>
          <a:p>
            <a:r>
              <a:rPr lang="en-US" altLang="en-US"/>
              <a:t>Mối quan hệ giữa con trỏ và mảng một chiều</a:t>
            </a:r>
          </a:p>
        </p:txBody>
      </p:sp>
      <p:sp>
        <p:nvSpPr>
          <p:cNvPr id="570371" name="Rectangle 2"/>
          <p:cNvSpPr>
            <a:spLocks noGrp="1" noChangeArrowheads="1"/>
          </p:cNvSpPr>
          <p:nvPr>
            <p:ph idx="1"/>
          </p:nvPr>
        </p:nvSpPr>
        <p:spPr/>
        <p:txBody>
          <a:bodyPr/>
          <a:lstStyle/>
          <a:p>
            <a:r>
              <a:rPr lang="en-US" altLang="en-US"/>
              <a:t>Nếu T là tên một mảng </a:t>
            </a:r>
            <a:r>
              <a:rPr lang="en-US" altLang="en-US">
                <a:sym typeface="Symbol" panose="05050102010706020507" pitchFamily="18" charset="2"/>
              </a:rPr>
              <a:t></a:t>
            </a:r>
            <a:r>
              <a:rPr lang="en-US" altLang="en-US"/>
              <a:t> T là một con trỏ hằng chứa địa chỉ của phần tử đầu tiên của mảng T (&amp;T [0])</a:t>
            </a:r>
          </a:p>
          <a:p>
            <a:pPr lvl="1"/>
            <a:r>
              <a:rPr lang="en-US" altLang="en-US"/>
              <a:t>Không tồn tại phép tính trên tên mảng, hoặc gán giá trị cho tên mảng (VD: T=…; T++)</a:t>
            </a:r>
          </a:p>
          <a:p>
            <a:r>
              <a:rPr lang="en-US" altLang="en-US"/>
              <a:t>Có thể sử dụng một con trỏ để duyệt mảng nếu nó được gán giá trị bằng địa chỉ của mảng (địa chỉ của phần tử đầu tiên)</a:t>
            </a:r>
          </a:p>
        </p:txBody>
      </p:sp>
      <p:sp>
        <p:nvSpPr>
          <p:cNvPr id="2" name="Slide Number Placeholder 1">
            <a:extLst>
              <a:ext uri="{FF2B5EF4-FFF2-40B4-BE49-F238E27FC236}">
                <a16:creationId xmlns:a16="http://schemas.microsoft.com/office/drawing/2014/main" id="{872554B5-CA4B-4C23-98CC-0BE57ADB9FF2}"/>
              </a:ext>
            </a:extLst>
          </p:cNvPr>
          <p:cNvSpPr>
            <a:spLocks noGrp="1"/>
          </p:cNvSpPr>
          <p:nvPr>
            <p:ph type="sldNum" sz="quarter" idx="12"/>
          </p:nvPr>
        </p:nvSpPr>
        <p:spPr/>
        <p:txBody>
          <a:bodyPr/>
          <a:lstStyle/>
          <a:p>
            <a:pPr>
              <a:defRPr/>
            </a:pPr>
            <a:fld id="{433BCE07-93B6-431C-B811-61266185107F}" type="slidenum">
              <a:rPr lang="en-US" altLang="en-US" smtClean="0"/>
              <a:pPr>
                <a:defRPr/>
              </a:pPr>
              <a:t>71</a:t>
            </a:fld>
            <a:endParaRPr lang="en-US" altLang="en-US"/>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1396" name="Rectangle 3"/>
          <p:cNvSpPr>
            <a:spLocks noGrp="1" noChangeArrowheads="1"/>
          </p:cNvSpPr>
          <p:nvPr>
            <p:ph type="title"/>
          </p:nvPr>
        </p:nvSpPr>
        <p:spPr/>
        <p:txBody>
          <a:bodyPr/>
          <a:lstStyle/>
          <a:p>
            <a:r>
              <a:rPr lang="en-US" altLang="en-US"/>
              <a:t>Ví dụ</a:t>
            </a:r>
          </a:p>
        </p:txBody>
      </p:sp>
      <p:sp>
        <p:nvSpPr>
          <p:cNvPr id="571395" name="Rectangle 2"/>
          <p:cNvSpPr>
            <a:spLocks noGrp="1" noChangeArrowheads="1"/>
          </p:cNvSpPr>
          <p:nvPr>
            <p:ph idx="1"/>
          </p:nvPr>
        </p:nvSpPr>
        <p:spPr/>
        <p:txBody>
          <a:bodyPr/>
          <a:lstStyle/>
          <a:p>
            <a:r>
              <a:rPr lang="en-US" altLang="en-US"/>
              <a:t>int A[10];</a:t>
            </a:r>
          </a:p>
          <a:p>
            <a:r>
              <a:rPr lang="en-US" altLang="en-US"/>
              <a:t>int * p = A;  // int *p = &amp;A[0]</a:t>
            </a:r>
          </a:p>
        </p:txBody>
      </p:sp>
      <p:sp>
        <p:nvSpPr>
          <p:cNvPr id="974856" name="Rectangle 8"/>
          <p:cNvSpPr>
            <a:spLocks noChangeArrowheads="1"/>
          </p:cNvSpPr>
          <p:nvPr/>
        </p:nvSpPr>
        <p:spPr bwMode="auto">
          <a:xfrm>
            <a:off x="533400" y="2133600"/>
            <a:ext cx="7848600" cy="1219200"/>
          </a:xfrm>
          <a:prstGeom prst="rect">
            <a:avLst/>
          </a:prstGeom>
          <a:noFill/>
          <a:ln w="9525">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eaLnBrk="1" hangingPunct="1">
              <a:buFontTx/>
              <a:buNone/>
            </a:pPr>
            <a:r>
              <a:rPr lang="en-US" altLang="en-US" b="0" dirty="0">
                <a:solidFill>
                  <a:srgbClr val="220076"/>
                </a:solidFill>
              </a:rPr>
              <a:t>for(</a:t>
            </a:r>
            <a:r>
              <a:rPr lang="en-US" altLang="en-US" b="0" dirty="0" err="1">
                <a:solidFill>
                  <a:srgbClr val="220076"/>
                </a:solidFill>
              </a:rPr>
              <a:t>i</a:t>
            </a:r>
            <a:r>
              <a:rPr lang="en-US" altLang="en-US" b="0" dirty="0">
                <a:solidFill>
                  <a:srgbClr val="220076"/>
                </a:solidFill>
              </a:rPr>
              <a:t> = 0; </a:t>
            </a:r>
            <a:r>
              <a:rPr lang="en-US" altLang="en-US" b="0" dirty="0" err="1">
                <a:solidFill>
                  <a:srgbClr val="220076"/>
                </a:solidFill>
              </a:rPr>
              <a:t>i</a:t>
            </a:r>
            <a:r>
              <a:rPr lang="en-US" altLang="en-US" b="0" dirty="0">
                <a:solidFill>
                  <a:srgbClr val="220076"/>
                </a:solidFill>
              </a:rPr>
              <a:t> &lt; 10; </a:t>
            </a:r>
            <a:r>
              <a:rPr lang="en-US" altLang="en-US" b="0" dirty="0" err="1">
                <a:solidFill>
                  <a:srgbClr val="220076"/>
                </a:solidFill>
              </a:rPr>
              <a:t>i</a:t>
            </a:r>
            <a:r>
              <a:rPr lang="en-US" altLang="en-US" b="0" dirty="0">
                <a:solidFill>
                  <a:srgbClr val="220076"/>
                </a:solidFill>
              </a:rPr>
              <a:t> ++)</a:t>
            </a:r>
          </a:p>
          <a:p>
            <a:pPr>
              <a:buNone/>
            </a:pPr>
            <a:r>
              <a:rPr lang="en-US" altLang="en-US" b="0" dirty="0">
                <a:solidFill>
                  <a:srgbClr val="220076"/>
                </a:solidFill>
              </a:rPr>
              <a:t>	</a:t>
            </a:r>
            <a:r>
              <a:rPr lang="en-US" altLang="en-US" b="0" err="1">
                <a:solidFill>
                  <a:srgbClr val="220076"/>
                </a:solidFill>
              </a:rPr>
              <a:t>printf</a:t>
            </a:r>
            <a:r>
              <a:rPr lang="en-US" altLang="en-US">
                <a:solidFill>
                  <a:srgbClr val="220076"/>
                </a:solidFill>
              </a:rPr>
              <a:t>("%</a:t>
            </a:r>
            <a:r>
              <a:rPr lang="en-US" altLang="en-US" b="0">
                <a:solidFill>
                  <a:srgbClr val="220076"/>
                </a:solidFill>
              </a:rPr>
              <a:t>d </a:t>
            </a:r>
            <a:r>
              <a:rPr lang="en-US" altLang="en-US">
                <a:solidFill>
                  <a:srgbClr val="220076"/>
                </a:solidFill>
              </a:rPr>
              <a:t>"</a:t>
            </a:r>
            <a:r>
              <a:rPr lang="en-US" altLang="en-US" b="0">
                <a:solidFill>
                  <a:srgbClr val="220076"/>
                </a:solidFill>
              </a:rPr>
              <a:t>, </a:t>
            </a:r>
            <a:r>
              <a:rPr lang="en-US" altLang="en-US" b="0" dirty="0">
                <a:solidFill>
                  <a:srgbClr val="220076"/>
                </a:solidFill>
              </a:rPr>
              <a:t>*(p + </a:t>
            </a:r>
            <a:r>
              <a:rPr lang="en-US" altLang="en-US" b="0" dirty="0" err="1">
                <a:solidFill>
                  <a:srgbClr val="220076"/>
                </a:solidFill>
              </a:rPr>
              <a:t>i</a:t>
            </a:r>
            <a:r>
              <a:rPr lang="en-US" altLang="en-US" b="0" dirty="0">
                <a:solidFill>
                  <a:srgbClr val="220076"/>
                </a:solidFill>
              </a:rPr>
              <a:t>) );</a:t>
            </a:r>
          </a:p>
        </p:txBody>
      </p:sp>
      <p:sp>
        <p:nvSpPr>
          <p:cNvPr id="974857" name="Rectangle 9"/>
          <p:cNvSpPr>
            <a:spLocks noChangeArrowheads="1"/>
          </p:cNvSpPr>
          <p:nvPr/>
        </p:nvSpPr>
        <p:spPr bwMode="auto">
          <a:xfrm>
            <a:off x="533400" y="3505200"/>
            <a:ext cx="7848600" cy="1219200"/>
          </a:xfrm>
          <a:prstGeom prst="rect">
            <a:avLst/>
          </a:prstGeom>
          <a:noFill/>
          <a:ln w="9525">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eaLnBrk="1" hangingPunct="1">
              <a:buFontTx/>
              <a:buNone/>
            </a:pPr>
            <a:r>
              <a:rPr lang="en-US" altLang="en-US" b="0">
                <a:solidFill>
                  <a:srgbClr val="220076"/>
                </a:solidFill>
              </a:rPr>
              <a:t>for(i = 0; i &lt; 10; i ++)</a:t>
            </a:r>
          </a:p>
          <a:p>
            <a:pPr>
              <a:buNone/>
            </a:pPr>
            <a:r>
              <a:rPr lang="en-US" altLang="en-US" b="0">
                <a:solidFill>
                  <a:srgbClr val="220076"/>
                </a:solidFill>
              </a:rPr>
              <a:t>	printf(</a:t>
            </a:r>
            <a:r>
              <a:rPr lang="en-US" altLang="en-US">
                <a:solidFill>
                  <a:srgbClr val="220076"/>
                </a:solidFill>
              </a:rPr>
              <a:t>"</a:t>
            </a:r>
            <a:r>
              <a:rPr lang="en-US" altLang="en-US" b="0">
                <a:solidFill>
                  <a:srgbClr val="220076"/>
                </a:solidFill>
              </a:rPr>
              <a:t>%d </a:t>
            </a:r>
            <a:r>
              <a:rPr lang="en-US" altLang="en-US">
                <a:solidFill>
                  <a:srgbClr val="220076"/>
                </a:solidFill>
              </a:rPr>
              <a:t>"</a:t>
            </a:r>
            <a:r>
              <a:rPr lang="en-US" altLang="en-US" b="0">
                <a:solidFill>
                  <a:srgbClr val="220076"/>
                </a:solidFill>
              </a:rPr>
              <a:t>, p[i]);</a:t>
            </a:r>
          </a:p>
        </p:txBody>
      </p:sp>
      <p:sp>
        <p:nvSpPr>
          <p:cNvPr id="974858" name="Rectangle 10"/>
          <p:cNvSpPr>
            <a:spLocks noChangeArrowheads="1"/>
          </p:cNvSpPr>
          <p:nvPr/>
        </p:nvSpPr>
        <p:spPr bwMode="auto">
          <a:xfrm>
            <a:off x="485775" y="4876800"/>
            <a:ext cx="7848600" cy="1219200"/>
          </a:xfrm>
          <a:prstGeom prst="rect">
            <a:avLst/>
          </a:prstGeom>
          <a:noFill/>
          <a:ln w="9525">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eaLnBrk="1" hangingPunct="1">
              <a:buFontTx/>
              <a:buNone/>
            </a:pPr>
            <a:r>
              <a:rPr lang="en-US" altLang="en-US" b="0">
                <a:solidFill>
                  <a:srgbClr val="220076"/>
                </a:solidFill>
              </a:rPr>
              <a:t>for(i = 0; i &lt; 10; i ++)</a:t>
            </a:r>
          </a:p>
          <a:p>
            <a:pPr>
              <a:buNone/>
            </a:pPr>
            <a:r>
              <a:rPr lang="en-US" altLang="en-US" b="0">
                <a:solidFill>
                  <a:srgbClr val="220076"/>
                </a:solidFill>
              </a:rPr>
              <a:t>	printf(</a:t>
            </a:r>
            <a:r>
              <a:rPr lang="en-US" altLang="en-US">
                <a:solidFill>
                  <a:srgbClr val="220076"/>
                </a:solidFill>
              </a:rPr>
              <a:t>"</a:t>
            </a:r>
            <a:r>
              <a:rPr lang="en-US" altLang="en-US" b="0">
                <a:solidFill>
                  <a:srgbClr val="220076"/>
                </a:solidFill>
              </a:rPr>
              <a:t>%d </a:t>
            </a:r>
            <a:r>
              <a:rPr lang="en-US" altLang="en-US">
                <a:solidFill>
                  <a:srgbClr val="220076"/>
                </a:solidFill>
              </a:rPr>
              <a:t>"</a:t>
            </a:r>
            <a:r>
              <a:rPr lang="en-US" altLang="en-US" b="0">
                <a:solidFill>
                  <a:srgbClr val="220076"/>
                </a:solidFill>
              </a:rPr>
              <a:t>, *(p++) );</a:t>
            </a:r>
          </a:p>
        </p:txBody>
      </p:sp>
      <p:sp>
        <p:nvSpPr>
          <p:cNvPr id="2" name="Slide Number Placeholder 1">
            <a:extLst>
              <a:ext uri="{FF2B5EF4-FFF2-40B4-BE49-F238E27FC236}">
                <a16:creationId xmlns:a16="http://schemas.microsoft.com/office/drawing/2014/main" id="{EE0A7556-9882-4796-A5A3-3F7F46688D5F}"/>
              </a:ext>
            </a:extLst>
          </p:cNvPr>
          <p:cNvSpPr>
            <a:spLocks noGrp="1"/>
          </p:cNvSpPr>
          <p:nvPr>
            <p:ph type="sldNum" sz="quarter" idx="12"/>
          </p:nvPr>
        </p:nvSpPr>
        <p:spPr/>
        <p:txBody>
          <a:bodyPr/>
          <a:lstStyle/>
          <a:p>
            <a:pPr>
              <a:defRPr/>
            </a:pPr>
            <a:fld id="{433BCE07-93B6-431C-B811-61266185107F}" type="slidenum">
              <a:rPr lang="en-US" altLang="en-US" smtClean="0"/>
              <a:pPr>
                <a:defRPr/>
              </a:pPr>
              <a:t>72</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74856"/>
                                        </p:tgtEl>
                                        <p:attrNameLst>
                                          <p:attrName>style.visibility</p:attrName>
                                        </p:attrNameLst>
                                      </p:cBhvr>
                                      <p:to>
                                        <p:strVal val="visible"/>
                                      </p:to>
                                    </p:set>
                                    <p:animEffect transition="in" filter="box(in)">
                                      <p:cBhvr>
                                        <p:cTn id="7" dur="500"/>
                                        <p:tgtEl>
                                          <p:spTgt spid="97485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74857"/>
                                        </p:tgtEl>
                                        <p:attrNameLst>
                                          <p:attrName>style.visibility</p:attrName>
                                        </p:attrNameLst>
                                      </p:cBhvr>
                                      <p:to>
                                        <p:strVal val="visible"/>
                                      </p:to>
                                    </p:set>
                                    <p:animEffect transition="in" filter="dissolve">
                                      <p:cBhvr>
                                        <p:cTn id="12" dur="500"/>
                                        <p:tgtEl>
                                          <p:spTgt spid="97485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974858"/>
                                        </p:tgtEl>
                                        <p:attrNameLst>
                                          <p:attrName>style.visibility</p:attrName>
                                        </p:attrNameLst>
                                      </p:cBhvr>
                                      <p:to>
                                        <p:strVal val="visible"/>
                                      </p:to>
                                    </p:set>
                                    <p:animEffect transition="in" filter="checkerboard(across)">
                                      <p:cBhvr>
                                        <p:cTn id="17" dur="500"/>
                                        <p:tgtEl>
                                          <p:spTgt spid="9748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4856" grpId="0" animBg="1"/>
      <p:bldP spid="974857" grpId="0" animBg="1"/>
      <p:bldP spid="974858"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2420" name="Rectangle 3"/>
          <p:cNvSpPr>
            <a:spLocks noGrp="1" noChangeArrowheads="1"/>
          </p:cNvSpPr>
          <p:nvPr>
            <p:ph type="title"/>
          </p:nvPr>
        </p:nvSpPr>
        <p:spPr/>
        <p:txBody>
          <a:bodyPr/>
          <a:lstStyle/>
          <a:p>
            <a:r>
              <a:rPr lang="en-US" altLang="en-US"/>
              <a:t>Con trỏ void</a:t>
            </a:r>
          </a:p>
        </p:txBody>
      </p:sp>
      <p:sp>
        <p:nvSpPr>
          <p:cNvPr id="572419" name="Rectangle 2"/>
          <p:cNvSpPr>
            <a:spLocks noGrp="1" noChangeArrowheads="1"/>
          </p:cNvSpPr>
          <p:nvPr>
            <p:ph idx="1"/>
          </p:nvPr>
        </p:nvSpPr>
        <p:spPr/>
        <p:txBody>
          <a:bodyPr>
            <a:normAutofit/>
          </a:bodyPr>
          <a:lstStyle/>
          <a:p>
            <a:r>
              <a:rPr lang="en-US" altLang="en-US" dirty="0" err="1"/>
              <a:t>Là</a:t>
            </a:r>
            <a:r>
              <a:rPr lang="en-US" altLang="en-US" dirty="0"/>
              <a:t> </a:t>
            </a:r>
            <a:r>
              <a:rPr lang="en-US" altLang="en-US" dirty="0" err="1"/>
              <a:t>một</a:t>
            </a:r>
            <a:r>
              <a:rPr lang="en-US" altLang="en-US" dirty="0"/>
              <a:t> con </a:t>
            </a:r>
            <a:r>
              <a:rPr lang="en-US" altLang="en-US" dirty="0" err="1"/>
              <a:t>trỏ</a:t>
            </a:r>
            <a:r>
              <a:rPr lang="en-US" altLang="en-US" dirty="0"/>
              <a:t> </a:t>
            </a:r>
            <a:r>
              <a:rPr lang="en-US" altLang="en-US" dirty="0" err="1"/>
              <a:t>đặc</a:t>
            </a:r>
            <a:r>
              <a:rPr lang="en-US" altLang="en-US" dirty="0"/>
              <a:t> </a:t>
            </a:r>
            <a:r>
              <a:rPr lang="en-US" altLang="en-US" dirty="0" err="1"/>
              <a:t>biệt</a:t>
            </a:r>
            <a:r>
              <a:rPr lang="en-US" altLang="en-US" dirty="0"/>
              <a:t>: con </a:t>
            </a:r>
            <a:r>
              <a:rPr lang="en-US" altLang="en-US" dirty="0" err="1"/>
              <a:t>trỏ</a:t>
            </a:r>
            <a:r>
              <a:rPr lang="en-US" altLang="en-US" dirty="0"/>
              <a:t> </a:t>
            </a:r>
            <a:r>
              <a:rPr lang="vi-VN" altLang="en-US" dirty="0" err="1"/>
              <a:t>tới</a:t>
            </a:r>
            <a:r>
              <a:rPr lang="vi-VN" altLang="en-US" dirty="0"/>
              <a:t> </a:t>
            </a:r>
            <a:r>
              <a:rPr lang="vi-VN" altLang="en-US" dirty="0" err="1"/>
              <a:t>dữ</a:t>
            </a:r>
            <a:r>
              <a:rPr lang="vi-VN" altLang="en-US" dirty="0"/>
              <a:t> </a:t>
            </a:r>
            <a:r>
              <a:rPr lang="vi-VN" altLang="en-US" dirty="0" err="1"/>
              <a:t>liệu</a:t>
            </a:r>
            <a:r>
              <a:rPr lang="vi-VN" altLang="en-US" dirty="0"/>
              <a:t> không </a:t>
            </a:r>
            <a:r>
              <a:rPr lang="vi-VN" altLang="en-US" dirty="0" err="1"/>
              <a:t>định</a:t>
            </a:r>
            <a:r>
              <a:rPr lang="vi-VN" altLang="en-US" dirty="0"/>
              <a:t> </a:t>
            </a:r>
            <a:r>
              <a:rPr lang="vi-VN" altLang="en-US" dirty="0" err="1"/>
              <a:t>kiểu</a:t>
            </a:r>
            <a:r>
              <a:rPr lang="vi-VN" altLang="en-US" dirty="0"/>
              <a:t>.</a:t>
            </a:r>
            <a:endParaRPr lang="en-US" altLang="en-US" dirty="0"/>
          </a:p>
          <a:p>
            <a:r>
              <a:rPr lang="en-US" altLang="en-US" dirty="0" err="1"/>
              <a:t>Có</a:t>
            </a:r>
            <a:r>
              <a:rPr lang="en-US" altLang="en-US" dirty="0"/>
              <a:t> </a:t>
            </a:r>
            <a:r>
              <a:rPr lang="en-US" altLang="en-US" dirty="0" err="1"/>
              <a:t>thể</a:t>
            </a:r>
            <a:r>
              <a:rPr lang="en-US" altLang="en-US" dirty="0"/>
              <a:t> </a:t>
            </a:r>
            <a:r>
              <a:rPr lang="en-US" altLang="en-US" dirty="0" err="1"/>
              <a:t>nhận</a:t>
            </a:r>
            <a:r>
              <a:rPr lang="en-US" altLang="en-US" dirty="0"/>
              <a:t> </a:t>
            </a:r>
            <a:r>
              <a:rPr lang="en-US" altLang="en-US" dirty="0" err="1"/>
              <a:t>giá</a:t>
            </a:r>
            <a:r>
              <a:rPr lang="en-US" altLang="en-US" dirty="0"/>
              <a:t> </a:t>
            </a:r>
            <a:r>
              <a:rPr lang="en-US" altLang="en-US" dirty="0" err="1"/>
              <a:t>trị</a:t>
            </a:r>
            <a:r>
              <a:rPr lang="en-US" altLang="en-US" dirty="0"/>
              <a:t> </a:t>
            </a:r>
            <a:r>
              <a:rPr lang="en-US" altLang="en-US" dirty="0" err="1"/>
              <a:t>là</a:t>
            </a:r>
            <a:r>
              <a:rPr lang="en-US" altLang="en-US" dirty="0"/>
              <a:t> </a:t>
            </a:r>
            <a:r>
              <a:rPr lang="en-US" altLang="en-US" dirty="0" err="1"/>
              <a:t>địa</a:t>
            </a:r>
            <a:r>
              <a:rPr lang="en-US" altLang="en-US" dirty="0"/>
              <a:t> </a:t>
            </a:r>
            <a:r>
              <a:rPr lang="en-US" altLang="en-US" dirty="0" err="1"/>
              <a:t>chỉ</a:t>
            </a:r>
            <a:r>
              <a:rPr lang="en-US" altLang="en-US" dirty="0"/>
              <a:t> </a:t>
            </a:r>
            <a:r>
              <a:rPr lang="en-US" altLang="en-US" dirty="0" err="1"/>
              <a:t>của</a:t>
            </a:r>
            <a:r>
              <a:rPr lang="en-US" altLang="en-US" dirty="0"/>
              <a:t> </a:t>
            </a:r>
            <a:r>
              <a:rPr lang="en-US" altLang="en-US" dirty="0" err="1"/>
              <a:t>một</a:t>
            </a:r>
            <a:r>
              <a:rPr lang="en-US" altLang="en-US" dirty="0"/>
              <a:t> </a:t>
            </a:r>
            <a:r>
              <a:rPr lang="en-US" altLang="en-US" dirty="0" err="1"/>
              <a:t>biến</a:t>
            </a:r>
            <a:r>
              <a:rPr lang="en-US" altLang="en-US" dirty="0"/>
              <a:t> </a:t>
            </a:r>
            <a:r>
              <a:rPr lang="en-US" altLang="en-US" dirty="0" err="1"/>
              <a:t>có</a:t>
            </a:r>
            <a:r>
              <a:rPr lang="en-US" altLang="en-US" dirty="0"/>
              <a:t> </a:t>
            </a:r>
            <a:r>
              <a:rPr lang="en-US" altLang="en-US" dirty="0" err="1"/>
              <a:t>kiểu</a:t>
            </a:r>
            <a:r>
              <a:rPr lang="en-US" altLang="en-US" dirty="0"/>
              <a:t> </a:t>
            </a:r>
            <a:r>
              <a:rPr lang="en-US" altLang="en-US" dirty="0" err="1"/>
              <a:t>dữ</a:t>
            </a:r>
            <a:r>
              <a:rPr lang="en-US" altLang="en-US" dirty="0"/>
              <a:t> </a:t>
            </a:r>
            <a:r>
              <a:rPr lang="en-US" altLang="en-US" dirty="0" err="1"/>
              <a:t>liệu</a:t>
            </a:r>
            <a:r>
              <a:rPr lang="en-US" altLang="en-US" dirty="0"/>
              <a:t> </a:t>
            </a:r>
            <a:r>
              <a:rPr lang="en-US" altLang="en-US" dirty="0" err="1"/>
              <a:t>bất</a:t>
            </a:r>
            <a:r>
              <a:rPr lang="en-US" altLang="en-US" dirty="0"/>
              <a:t> </a:t>
            </a:r>
            <a:r>
              <a:rPr lang="en-US" altLang="en-US" dirty="0" err="1"/>
              <a:t>kỳ</a:t>
            </a:r>
            <a:endParaRPr lang="en-US" altLang="en-US" dirty="0"/>
          </a:p>
          <a:p>
            <a:r>
              <a:rPr lang="en-US" altLang="en-US" dirty="0" err="1"/>
              <a:t>Ví</a:t>
            </a:r>
            <a:r>
              <a:rPr lang="en-US" altLang="en-US" dirty="0"/>
              <a:t> </a:t>
            </a:r>
            <a:r>
              <a:rPr lang="en-US" altLang="en-US" dirty="0" err="1"/>
              <a:t>dụ</a:t>
            </a:r>
            <a:r>
              <a:rPr lang="en-US" altLang="en-US" dirty="0"/>
              <a:t>:</a:t>
            </a:r>
          </a:p>
          <a:p>
            <a:pPr marL="0" indent="0">
              <a:buNone/>
            </a:pPr>
            <a:r>
              <a:rPr lang="en-US" altLang="en-US" dirty="0"/>
              <a:t>	void * p, *q;</a:t>
            </a:r>
          </a:p>
          <a:p>
            <a:pPr marL="0" indent="0">
              <a:buNone/>
            </a:pPr>
            <a:r>
              <a:rPr lang="en-US" altLang="en-US" dirty="0"/>
              <a:t>	int n;  float x;</a:t>
            </a:r>
          </a:p>
          <a:p>
            <a:pPr marL="0" indent="0">
              <a:buNone/>
            </a:pPr>
            <a:r>
              <a:rPr lang="en-US" altLang="en-US" dirty="0"/>
              <a:t>	p = &amp;n;  q= &amp;x; \\</a:t>
            </a:r>
            <a:r>
              <a:rPr lang="en-US" altLang="en-US" dirty="0">
                <a:sym typeface="Symbol" panose="05050102010706020507" pitchFamily="18" charset="2"/>
              </a:rPr>
              <a:t></a:t>
            </a:r>
            <a:r>
              <a:rPr lang="en-US" altLang="en-US" dirty="0"/>
              <a:t>Các </a:t>
            </a:r>
            <a:r>
              <a:rPr lang="en-US" altLang="en-US" dirty="0" err="1"/>
              <a:t>câu</a:t>
            </a:r>
            <a:r>
              <a:rPr lang="en-US" altLang="en-US" dirty="0"/>
              <a:t> </a:t>
            </a:r>
            <a:r>
              <a:rPr lang="en-US" altLang="en-US" dirty="0" err="1"/>
              <a:t>lệnh</a:t>
            </a:r>
            <a:r>
              <a:rPr lang="en-US" altLang="en-US" dirty="0"/>
              <a:t> </a:t>
            </a:r>
            <a:r>
              <a:rPr lang="en-US" altLang="en-US" dirty="0" err="1"/>
              <a:t>hợp</a:t>
            </a:r>
            <a:r>
              <a:rPr lang="en-US" altLang="en-US" dirty="0"/>
              <a:t> </a:t>
            </a:r>
            <a:r>
              <a:rPr lang="en-US" altLang="en-US" dirty="0" err="1"/>
              <a:t>lệ</a:t>
            </a:r>
            <a:endParaRPr lang="en-US" altLang="en-US" dirty="0"/>
          </a:p>
        </p:txBody>
      </p:sp>
      <p:sp>
        <p:nvSpPr>
          <p:cNvPr id="572422" name="Text Box 8"/>
          <p:cNvSpPr txBox="1">
            <a:spLocks noChangeArrowheads="1"/>
          </p:cNvSpPr>
          <p:nvPr/>
        </p:nvSpPr>
        <p:spPr bwMode="auto">
          <a:xfrm>
            <a:off x="3733800" y="300036"/>
            <a:ext cx="4419600" cy="588963"/>
          </a:xfrm>
          <a:prstGeom prst="rect">
            <a:avLst/>
          </a:prstGeom>
          <a:noFill/>
          <a:ln w="9525">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algn="ctr" eaLnBrk="1" hangingPunct="1">
              <a:spcBef>
                <a:spcPct val="50000"/>
              </a:spcBef>
              <a:buFontTx/>
              <a:buNone/>
            </a:pPr>
            <a:r>
              <a:rPr lang="en-US" altLang="en-US" b="0" dirty="0">
                <a:solidFill>
                  <a:srgbClr val="000066"/>
                </a:solidFill>
              </a:rPr>
              <a:t>void * </a:t>
            </a:r>
            <a:r>
              <a:rPr lang="en-US" altLang="en-US" b="0" dirty="0" err="1">
                <a:solidFill>
                  <a:srgbClr val="000066"/>
                </a:solidFill>
              </a:rPr>
              <a:t>Tên_con_trỏ</a:t>
            </a:r>
            <a:endParaRPr lang="en-US" altLang="en-US" b="0" dirty="0">
              <a:solidFill>
                <a:srgbClr val="000066"/>
              </a:solidFill>
            </a:endParaRPr>
          </a:p>
        </p:txBody>
      </p:sp>
      <p:sp>
        <p:nvSpPr>
          <p:cNvPr id="2" name="Slide Number Placeholder 1">
            <a:extLst>
              <a:ext uri="{FF2B5EF4-FFF2-40B4-BE49-F238E27FC236}">
                <a16:creationId xmlns:a16="http://schemas.microsoft.com/office/drawing/2014/main" id="{A91133C8-ECB4-4E7D-9CB8-ADB910458E3E}"/>
              </a:ext>
            </a:extLst>
          </p:cNvPr>
          <p:cNvSpPr>
            <a:spLocks noGrp="1"/>
          </p:cNvSpPr>
          <p:nvPr>
            <p:ph type="sldNum" sz="quarter" idx="12"/>
          </p:nvPr>
        </p:nvSpPr>
        <p:spPr/>
        <p:txBody>
          <a:bodyPr/>
          <a:lstStyle/>
          <a:p>
            <a:pPr>
              <a:defRPr/>
            </a:pPr>
            <a:fld id="{433BCE07-93B6-431C-B811-61266185107F}" type="slidenum">
              <a:rPr lang="en-US" altLang="en-US" smtClean="0"/>
              <a:pPr>
                <a:defRPr/>
              </a:pPr>
              <a:t>73</a:t>
            </a:fld>
            <a:endParaRPr lang="en-US" altLang="en-US"/>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44" name="Rectangle 3"/>
          <p:cNvSpPr>
            <a:spLocks noGrp="1" noChangeArrowheads="1"/>
          </p:cNvSpPr>
          <p:nvPr>
            <p:ph type="title"/>
          </p:nvPr>
        </p:nvSpPr>
        <p:spPr/>
        <p:txBody>
          <a:bodyPr/>
          <a:lstStyle/>
          <a:p>
            <a:r>
              <a:rPr lang="en-US" altLang="en-US"/>
              <a:t>Câu hỏi 1</a:t>
            </a:r>
          </a:p>
        </p:txBody>
      </p:sp>
      <p:sp>
        <p:nvSpPr>
          <p:cNvPr id="573443" name="Rectangle 2"/>
          <p:cNvSpPr>
            <a:spLocks noGrp="1" noChangeArrowheads="1"/>
          </p:cNvSpPr>
          <p:nvPr>
            <p:ph idx="1"/>
          </p:nvPr>
        </p:nvSpPr>
        <p:spPr/>
        <p:txBody>
          <a:bodyPr/>
          <a:lstStyle/>
          <a:p>
            <a:pPr marL="0" indent="0">
              <a:buNone/>
            </a:pPr>
            <a:r>
              <a:rPr lang="en-US" altLang="en-US" dirty="0">
                <a:latin typeface="Consolas" panose="020B0609020204030204" pitchFamily="49" charset="0"/>
              </a:rPr>
              <a:t>#include&lt;stdio.h&gt;</a:t>
            </a:r>
          </a:p>
          <a:p>
            <a:pPr marL="0" indent="0">
              <a:buNone/>
            </a:pPr>
            <a:r>
              <a:rPr lang="en-US" altLang="en-US" dirty="0">
                <a:latin typeface="Consolas" panose="020B0609020204030204" pitchFamily="49" charset="0"/>
              </a:rPr>
              <a:t>int main()</a:t>
            </a:r>
          </a:p>
          <a:p>
            <a:pPr marL="0" indent="0">
              <a:buNone/>
            </a:pPr>
            <a:r>
              <a:rPr lang="en-US" altLang="en-US" dirty="0">
                <a:latin typeface="Consolas" panose="020B0609020204030204" pitchFamily="49" charset="0"/>
              </a:rPr>
              <a:t>{</a:t>
            </a:r>
          </a:p>
          <a:p>
            <a:pPr marL="0" indent="0">
              <a:buNone/>
            </a:pPr>
            <a:r>
              <a:rPr lang="en-US" altLang="en-US" dirty="0">
                <a:latin typeface="Consolas" panose="020B0609020204030204" pitchFamily="49" charset="0"/>
              </a:rPr>
              <a:t>    int a=3, *p;</a:t>
            </a:r>
          </a:p>
          <a:p>
            <a:pPr marL="0" indent="0">
              <a:buNone/>
            </a:pPr>
            <a:r>
              <a:rPr lang="en-US" altLang="en-US" dirty="0">
                <a:latin typeface="Consolas" panose="020B0609020204030204" pitchFamily="49" charset="0"/>
              </a:rPr>
              <a:t>    p = &amp;a;</a:t>
            </a:r>
          </a:p>
          <a:p>
            <a:pPr marL="0" indent="0">
              <a:buNone/>
            </a:pPr>
            <a:r>
              <a:rPr lang="en-US" altLang="en-US" dirty="0">
                <a:latin typeface="Consolas" panose="020B0609020204030204" pitchFamily="49" charset="0"/>
              </a:rPr>
              <a:t>    </a:t>
            </a:r>
            <a:r>
              <a:rPr lang="en-US" altLang="en-US" dirty="0" err="1">
                <a:latin typeface="Consolas" panose="020B0609020204030204" pitchFamily="49" charset="0"/>
              </a:rPr>
              <a:t>printf</a:t>
            </a:r>
            <a:r>
              <a:rPr lang="en-US" altLang="en-US" dirty="0">
                <a:latin typeface="Consolas" panose="020B0609020204030204" pitchFamily="49" charset="0"/>
              </a:rPr>
              <a:t>("%d\n", a * *p * a + *p);</a:t>
            </a:r>
          </a:p>
          <a:p>
            <a:pPr marL="0" indent="0">
              <a:buNone/>
            </a:pPr>
            <a:r>
              <a:rPr lang="en-US" altLang="en-US" dirty="0">
                <a:latin typeface="Consolas" panose="020B0609020204030204" pitchFamily="49" charset="0"/>
              </a:rPr>
              <a:t>    return 0;</a:t>
            </a:r>
          </a:p>
          <a:p>
            <a:pPr marL="0" indent="0">
              <a:buNone/>
            </a:pPr>
            <a:r>
              <a:rPr lang="en-US" altLang="en-US" dirty="0">
                <a:latin typeface="Consolas" panose="020B0609020204030204" pitchFamily="49" charset="0"/>
              </a:rPr>
              <a:t>}</a:t>
            </a:r>
          </a:p>
        </p:txBody>
      </p:sp>
      <p:sp>
        <p:nvSpPr>
          <p:cNvPr id="976904" name="Text Box 8"/>
          <p:cNvSpPr txBox="1">
            <a:spLocks noChangeArrowheads="1"/>
          </p:cNvSpPr>
          <p:nvPr/>
        </p:nvSpPr>
        <p:spPr bwMode="auto">
          <a:xfrm>
            <a:off x="5486400" y="1676400"/>
            <a:ext cx="1219200" cy="588963"/>
          </a:xfrm>
          <a:prstGeom prst="rect">
            <a:avLst/>
          </a:prstGeom>
          <a:noFill/>
          <a:ln w="9525">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algn="ctr" eaLnBrk="1" hangingPunct="1">
              <a:spcBef>
                <a:spcPct val="50000"/>
              </a:spcBef>
              <a:buFontTx/>
              <a:buNone/>
            </a:pPr>
            <a:r>
              <a:rPr lang="en-US" altLang="en-US" b="0">
                <a:solidFill>
                  <a:schemeClr val="tx1"/>
                </a:solidFill>
              </a:rPr>
              <a:t>30</a:t>
            </a:r>
          </a:p>
        </p:txBody>
      </p:sp>
      <p:sp>
        <p:nvSpPr>
          <p:cNvPr id="2" name="Slide Number Placeholder 1">
            <a:extLst>
              <a:ext uri="{FF2B5EF4-FFF2-40B4-BE49-F238E27FC236}">
                <a16:creationId xmlns:a16="http://schemas.microsoft.com/office/drawing/2014/main" id="{C8FF2E9B-1619-410F-9183-2E8802AFD613}"/>
              </a:ext>
            </a:extLst>
          </p:cNvPr>
          <p:cNvSpPr>
            <a:spLocks noGrp="1"/>
          </p:cNvSpPr>
          <p:nvPr>
            <p:ph type="sldNum" sz="quarter" idx="12"/>
          </p:nvPr>
        </p:nvSpPr>
        <p:spPr/>
        <p:txBody>
          <a:bodyPr/>
          <a:lstStyle/>
          <a:p>
            <a:pPr>
              <a:defRPr/>
            </a:pPr>
            <a:fld id="{433BCE07-93B6-431C-B811-61266185107F}" type="slidenum">
              <a:rPr lang="en-US" altLang="en-US" smtClean="0"/>
              <a:pPr>
                <a:defRPr/>
              </a:pPr>
              <a:t>74</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76904"/>
                                        </p:tgtEl>
                                        <p:attrNameLst>
                                          <p:attrName>style.visibility</p:attrName>
                                        </p:attrNameLst>
                                      </p:cBhvr>
                                      <p:to>
                                        <p:strVal val="visible"/>
                                      </p:to>
                                    </p:set>
                                    <p:animEffect transition="in" filter="dissolve">
                                      <p:cBhvr>
                                        <p:cTn id="7" dur="500"/>
                                        <p:tgtEl>
                                          <p:spTgt spid="9769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6904"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4468" name="Rectangle 3"/>
          <p:cNvSpPr>
            <a:spLocks noGrp="1" noChangeArrowheads="1"/>
          </p:cNvSpPr>
          <p:nvPr>
            <p:ph type="title"/>
          </p:nvPr>
        </p:nvSpPr>
        <p:spPr/>
        <p:txBody>
          <a:bodyPr/>
          <a:lstStyle/>
          <a:p>
            <a:r>
              <a:rPr lang="en-US" altLang="en-US"/>
              <a:t>Câu hỏi 2</a:t>
            </a:r>
          </a:p>
        </p:txBody>
      </p:sp>
      <p:sp>
        <p:nvSpPr>
          <p:cNvPr id="574467" name="Rectangle 2"/>
          <p:cNvSpPr>
            <a:spLocks noGrp="1" noChangeArrowheads="1"/>
          </p:cNvSpPr>
          <p:nvPr>
            <p:ph idx="1"/>
          </p:nvPr>
        </p:nvSpPr>
        <p:spPr/>
        <p:txBody>
          <a:bodyPr/>
          <a:lstStyle/>
          <a:p>
            <a:pPr marL="0" indent="0">
              <a:buNone/>
            </a:pPr>
            <a:r>
              <a:rPr lang="en-US" altLang="en-US" dirty="0">
                <a:latin typeface="Consolas" panose="020B0609020204030204" pitchFamily="49" charset="0"/>
              </a:rPr>
              <a:t>#include&lt;stdio.h&gt;</a:t>
            </a:r>
          </a:p>
          <a:p>
            <a:pPr marL="0" indent="0">
              <a:buNone/>
            </a:pPr>
            <a:r>
              <a:rPr lang="en-US" altLang="en-US" dirty="0">
                <a:latin typeface="Consolas" panose="020B0609020204030204" pitchFamily="49" charset="0"/>
              </a:rPr>
              <a:t>int main(){</a:t>
            </a:r>
          </a:p>
          <a:p>
            <a:pPr marL="0" indent="0">
              <a:buNone/>
            </a:pPr>
            <a:r>
              <a:rPr lang="en-US" altLang="en-US" dirty="0">
                <a:latin typeface="Consolas" panose="020B0609020204030204" pitchFamily="49" charset="0"/>
              </a:rPr>
              <a:t>    int </a:t>
            </a:r>
            <a:r>
              <a:rPr lang="en-US" altLang="en-US" dirty="0" err="1">
                <a:latin typeface="Consolas" panose="020B0609020204030204" pitchFamily="49" charset="0"/>
              </a:rPr>
              <a:t>arr</a:t>
            </a:r>
            <a:r>
              <a:rPr lang="en-US" altLang="en-US" dirty="0">
                <a:latin typeface="Consolas" panose="020B0609020204030204" pitchFamily="49" charset="0"/>
              </a:rPr>
              <a:t>[2][2][2] = {10, 2, 3, 4, 5, 6, 7, 8};</a:t>
            </a:r>
          </a:p>
          <a:p>
            <a:pPr marL="0" indent="0">
              <a:buNone/>
            </a:pPr>
            <a:r>
              <a:rPr lang="en-US" altLang="en-US" dirty="0">
                <a:latin typeface="Consolas" panose="020B0609020204030204" pitchFamily="49" charset="0"/>
              </a:rPr>
              <a:t>    int *p, *q;</a:t>
            </a:r>
          </a:p>
          <a:p>
            <a:pPr marL="0" indent="0">
              <a:buNone/>
            </a:pPr>
            <a:r>
              <a:rPr lang="en-US" altLang="en-US" dirty="0">
                <a:latin typeface="Consolas" panose="020B0609020204030204" pitchFamily="49" charset="0"/>
              </a:rPr>
              <a:t>    p = &amp;</a:t>
            </a:r>
            <a:r>
              <a:rPr lang="en-US" altLang="en-US" dirty="0" err="1">
                <a:latin typeface="Consolas" panose="020B0609020204030204" pitchFamily="49" charset="0"/>
              </a:rPr>
              <a:t>arr</a:t>
            </a:r>
            <a:r>
              <a:rPr lang="en-US" altLang="en-US" dirty="0">
                <a:latin typeface="Consolas" panose="020B0609020204030204" pitchFamily="49" charset="0"/>
              </a:rPr>
              <a:t>[1][1][1];</a:t>
            </a:r>
          </a:p>
          <a:p>
            <a:pPr marL="0" indent="0">
              <a:buNone/>
            </a:pPr>
            <a:r>
              <a:rPr lang="en-US" altLang="en-US" dirty="0">
                <a:latin typeface="Consolas" panose="020B0609020204030204" pitchFamily="49" charset="0"/>
              </a:rPr>
              <a:t>    q = (int *) </a:t>
            </a:r>
            <a:r>
              <a:rPr lang="en-US" altLang="en-US" dirty="0" err="1">
                <a:latin typeface="Consolas" panose="020B0609020204030204" pitchFamily="49" charset="0"/>
              </a:rPr>
              <a:t>arr</a:t>
            </a:r>
            <a:r>
              <a:rPr lang="en-US" altLang="en-US" dirty="0">
                <a:latin typeface="Consolas" panose="020B0609020204030204" pitchFamily="49" charset="0"/>
              </a:rPr>
              <a:t>;</a:t>
            </a:r>
          </a:p>
          <a:p>
            <a:pPr marL="0" indent="0">
              <a:buNone/>
            </a:pPr>
            <a:r>
              <a:rPr lang="en-US" altLang="en-US" dirty="0">
                <a:latin typeface="Consolas" panose="020B0609020204030204" pitchFamily="49" charset="0"/>
              </a:rPr>
              <a:t>    </a:t>
            </a:r>
            <a:r>
              <a:rPr lang="en-US" altLang="en-US" dirty="0" err="1">
                <a:latin typeface="Consolas" panose="020B0609020204030204" pitchFamily="49" charset="0"/>
              </a:rPr>
              <a:t>printf</a:t>
            </a:r>
            <a:r>
              <a:rPr lang="en-US" altLang="en-US" dirty="0">
                <a:latin typeface="Consolas" panose="020B0609020204030204" pitchFamily="49" charset="0"/>
              </a:rPr>
              <a:t>("%d, %d\n", *p, *(q+4) );</a:t>
            </a:r>
          </a:p>
          <a:p>
            <a:pPr marL="0" indent="0">
              <a:buNone/>
            </a:pPr>
            <a:r>
              <a:rPr lang="en-US" altLang="en-US" dirty="0">
                <a:latin typeface="Consolas" panose="020B0609020204030204" pitchFamily="49" charset="0"/>
              </a:rPr>
              <a:t>    return 0;</a:t>
            </a:r>
          </a:p>
          <a:p>
            <a:pPr marL="0" indent="0">
              <a:buNone/>
            </a:pPr>
            <a:r>
              <a:rPr lang="en-US" altLang="en-US" dirty="0">
                <a:latin typeface="Consolas" panose="020B0609020204030204" pitchFamily="49" charset="0"/>
              </a:rPr>
              <a:t>}</a:t>
            </a:r>
          </a:p>
        </p:txBody>
      </p:sp>
      <p:sp>
        <p:nvSpPr>
          <p:cNvPr id="977928" name="Text Box 8"/>
          <p:cNvSpPr txBox="1">
            <a:spLocks noChangeArrowheads="1"/>
          </p:cNvSpPr>
          <p:nvPr/>
        </p:nvSpPr>
        <p:spPr bwMode="auto">
          <a:xfrm>
            <a:off x="6705600" y="3071018"/>
            <a:ext cx="1219200" cy="588963"/>
          </a:xfrm>
          <a:prstGeom prst="rect">
            <a:avLst/>
          </a:prstGeom>
          <a:noFill/>
          <a:ln w="9525">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algn="ctr" eaLnBrk="1" hangingPunct="1">
              <a:spcBef>
                <a:spcPct val="50000"/>
              </a:spcBef>
              <a:buFontTx/>
              <a:buNone/>
            </a:pPr>
            <a:r>
              <a:rPr lang="en-US" altLang="en-US" b="0">
                <a:solidFill>
                  <a:schemeClr val="tx1"/>
                </a:solidFill>
              </a:rPr>
              <a:t>8, 5</a:t>
            </a:r>
          </a:p>
        </p:txBody>
      </p:sp>
      <p:sp>
        <p:nvSpPr>
          <p:cNvPr id="2" name="Slide Number Placeholder 1">
            <a:extLst>
              <a:ext uri="{FF2B5EF4-FFF2-40B4-BE49-F238E27FC236}">
                <a16:creationId xmlns:a16="http://schemas.microsoft.com/office/drawing/2014/main" id="{A03BC2BA-7FE7-4FBC-BEC6-C30DAB4CB012}"/>
              </a:ext>
            </a:extLst>
          </p:cNvPr>
          <p:cNvSpPr>
            <a:spLocks noGrp="1"/>
          </p:cNvSpPr>
          <p:nvPr>
            <p:ph type="sldNum" sz="quarter" idx="12"/>
          </p:nvPr>
        </p:nvSpPr>
        <p:spPr/>
        <p:txBody>
          <a:bodyPr/>
          <a:lstStyle/>
          <a:p>
            <a:pPr>
              <a:defRPr/>
            </a:pPr>
            <a:fld id="{433BCE07-93B6-431C-B811-61266185107F}" type="slidenum">
              <a:rPr lang="en-US" altLang="en-US" smtClean="0"/>
              <a:pPr>
                <a:defRPr/>
              </a:pPr>
              <a:t>75</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77928"/>
                                        </p:tgtEl>
                                        <p:attrNameLst>
                                          <p:attrName>style.visibility</p:attrName>
                                        </p:attrNameLst>
                                      </p:cBhvr>
                                      <p:to>
                                        <p:strVal val="visible"/>
                                      </p:to>
                                    </p:set>
                                    <p:animEffect transition="in" filter="dissolve">
                                      <p:cBhvr>
                                        <p:cTn id="7" dur="500"/>
                                        <p:tgtEl>
                                          <p:spTgt spid="9779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7928"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EB96046D-103B-418B-9616-8EEBB06A4320}"/>
              </a:ext>
            </a:extLst>
          </p:cNvPr>
          <p:cNvSpPr>
            <a:spLocks noGrp="1"/>
          </p:cNvSpPr>
          <p:nvPr>
            <p:ph type="title"/>
          </p:nvPr>
        </p:nvSpPr>
        <p:spPr/>
        <p:txBody>
          <a:bodyPr>
            <a:normAutofit fontScale="90000"/>
          </a:bodyPr>
          <a:lstStyle/>
          <a:p>
            <a:r>
              <a:rPr lang="vi-VN" dirty="0"/>
              <a:t>Chương 5: </a:t>
            </a:r>
            <a:r>
              <a:rPr lang="vi-VN" dirty="0" err="1"/>
              <a:t>Mảng</a:t>
            </a:r>
            <a:r>
              <a:rPr lang="vi-VN" dirty="0"/>
              <a:t>, con </a:t>
            </a:r>
            <a:r>
              <a:rPr lang="vi-VN" dirty="0" err="1"/>
              <a:t>trỏ</a:t>
            </a:r>
            <a:r>
              <a:rPr lang="vi-VN" dirty="0"/>
              <a:t> </a:t>
            </a:r>
            <a:r>
              <a:rPr lang="vi-VN" dirty="0" err="1"/>
              <a:t>và</a:t>
            </a:r>
            <a:r>
              <a:rPr lang="vi-VN" dirty="0"/>
              <a:t> xâu </a:t>
            </a:r>
            <a:r>
              <a:rPr lang="vi-VN" dirty="0" err="1"/>
              <a:t>ký</a:t>
            </a:r>
            <a:r>
              <a:rPr lang="vi-VN" dirty="0"/>
              <a:t> </a:t>
            </a:r>
            <a:r>
              <a:rPr lang="vi-VN" dirty="0" err="1"/>
              <a:t>tự</a:t>
            </a:r>
            <a:endParaRPr lang="en-US" dirty="0"/>
          </a:p>
        </p:txBody>
      </p:sp>
      <p:sp>
        <p:nvSpPr>
          <p:cNvPr id="575493" name="Rectangle 4"/>
          <p:cNvSpPr>
            <a:spLocks noGrp="1" noChangeArrowheads="1"/>
          </p:cNvSpPr>
          <p:nvPr>
            <p:ph idx="1"/>
          </p:nvPr>
        </p:nvSpPr>
        <p:spPr>
          <a:extLst>
            <a:ext uri="{91240B29-F687-4F45-9708-019B960494DF}">
              <a14:hiddenLine xmlns:a14="http://schemas.microsoft.com/office/drawing/2010/main" w="9525">
                <a:solidFill>
                  <a:srgbClr val="1F006C"/>
                </a:solidFill>
                <a:miter lim="800000"/>
                <a:headEnd/>
                <a:tailEnd/>
              </a14:hiddenLine>
            </a:ext>
          </a:extLst>
        </p:spPr>
        <p:txBody>
          <a:bodyPr>
            <a:normAutofit fontScale="92500" lnSpcReduction="10000"/>
          </a:bodyPr>
          <a:lstStyle/>
          <a:p>
            <a:pPr marL="0" indent="0">
              <a:buNone/>
            </a:pPr>
            <a:r>
              <a:rPr lang="vi-VN" altLang="en-US" dirty="0">
                <a:solidFill>
                  <a:schemeClr val="bg1">
                    <a:lumMod val="75000"/>
                  </a:schemeClr>
                </a:solidFill>
              </a:rPr>
              <a:t>5.1. </a:t>
            </a:r>
            <a:r>
              <a:rPr lang="fr-FR" altLang="en-US" dirty="0" err="1">
                <a:solidFill>
                  <a:schemeClr val="bg1">
                    <a:lumMod val="75000"/>
                  </a:schemeClr>
                </a:solidFill>
              </a:rPr>
              <a:t>Mảng</a:t>
            </a:r>
            <a:endParaRPr lang="fr-FR" altLang="en-US" dirty="0">
              <a:solidFill>
                <a:schemeClr val="bg1">
                  <a:lumMod val="75000"/>
                </a:schemeClr>
              </a:solidFill>
            </a:endParaRPr>
          </a:p>
          <a:p>
            <a:pPr lvl="1"/>
            <a:r>
              <a:rPr lang="en-US" altLang="en-US" dirty="0" err="1">
                <a:solidFill>
                  <a:schemeClr val="bg1">
                    <a:lumMod val="75000"/>
                  </a:schemeClr>
                </a:solidFill>
              </a:rPr>
              <a:t>Khái</a:t>
            </a:r>
            <a:r>
              <a:rPr lang="en-US" altLang="en-US" dirty="0">
                <a:solidFill>
                  <a:schemeClr val="bg1">
                    <a:lumMod val="75000"/>
                  </a:schemeClr>
                </a:solidFill>
              </a:rPr>
              <a:t> </a:t>
            </a:r>
            <a:r>
              <a:rPr lang="en-US" altLang="en-US" dirty="0" err="1">
                <a:solidFill>
                  <a:schemeClr val="bg1">
                    <a:lumMod val="75000"/>
                  </a:schemeClr>
                </a:solidFill>
              </a:rPr>
              <a:t>niệm</a:t>
            </a:r>
            <a:endParaRPr lang="en-US" altLang="en-US" dirty="0">
              <a:solidFill>
                <a:schemeClr val="bg1">
                  <a:lumMod val="75000"/>
                </a:schemeClr>
              </a:solidFill>
            </a:endParaRPr>
          </a:p>
          <a:p>
            <a:pPr lvl="1"/>
            <a:r>
              <a:rPr lang="en-US" altLang="en-US" dirty="0" err="1">
                <a:solidFill>
                  <a:schemeClr val="bg1">
                    <a:lumMod val="75000"/>
                  </a:schemeClr>
                </a:solidFill>
              </a:rPr>
              <a:t>Khai</a:t>
            </a:r>
            <a:r>
              <a:rPr lang="en-US" altLang="en-US" dirty="0">
                <a:solidFill>
                  <a:schemeClr val="bg1">
                    <a:lumMod val="75000"/>
                  </a:schemeClr>
                </a:solidFill>
              </a:rPr>
              <a:t> </a:t>
            </a:r>
            <a:r>
              <a:rPr lang="en-US" altLang="en-US" dirty="0" err="1">
                <a:solidFill>
                  <a:schemeClr val="bg1">
                    <a:lumMod val="75000"/>
                  </a:schemeClr>
                </a:solidFill>
              </a:rPr>
              <a:t>báo</a:t>
            </a:r>
            <a:r>
              <a:rPr lang="en-US" altLang="en-US" dirty="0">
                <a:solidFill>
                  <a:schemeClr val="bg1">
                    <a:lumMod val="75000"/>
                  </a:schemeClr>
                </a:solidFill>
              </a:rPr>
              <a:t> </a:t>
            </a:r>
            <a:r>
              <a:rPr lang="en-US" altLang="en-US" dirty="0" err="1">
                <a:solidFill>
                  <a:schemeClr val="bg1">
                    <a:lumMod val="75000"/>
                  </a:schemeClr>
                </a:solidFill>
              </a:rPr>
              <a:t>và</a:t>
            </a:r>
            <a:r>
              <a:rPr lang="en-US" altLang="en-US" dirty="0">
                <a:solidFill>
                  <a:schemeClr val="bg1">
                    <a:lumMod val="75000"/>
                  </a:schemeClr>
                </a:solidFill>
              </a:rPr>
              <a:t> </a:t>
            </a:r>
            <a:r>
              <a:rPr lang="en-US" altLang="en-US" dirty="0" err="1">
                <a:solidFill>
                  <a:schemeClr val="bg1">
                    <a:lumMod val="75000"/>
                  </a:schemeClr>
                </a:solidFill>
              </a:rPr>
              <a:t>sử</a:t>
            </a:r>
            <a:r>
              <a:rPr lang="en-US" altLang="en-US" dirty="0">
                <a:solidFill>
                  <a:schemeClr val="bg1">
                    <a:lumMod val="75000"/>
                  </a:schemeClr>
                </a:solidFill>
              </a:rPr>
              <a:t> </a:t>
            </a:r>
            <a:r>
              <a:rPr lang="en-US" altLang="en-US" dirty="0" err="1">
                <a:solidFill>
                  <a:schemeClr val="bg1">
                    <a:lumMod val="75000"/>
                  </a:schemeClr>
                </a:solidFill>
              </a:rPr>
              <a:t>dụng</a:t>
            </a:r>
            <a:endParaRPr lang="en-US" altLang="en-US" dirty="0">
              <a:solidFill>
                <a:schemeClr val="bg1">
                  <a:lumMod val="75000"/>
                </a:schemeClr>
              </a:solidFill>
            </a:endParaRPr>
          </a:p>
          <a:p>
            <a:pPr lvl="1"/>
            <a:r>
              <a:rPr lang="en-US" altLang="en-US" dirty="0" err="1">
                <a:solidFill>
                  <a:schemeClr val="bg1">
                    <a:lumMod val="75000"/>
                  </a:schemeClr>
                </a:solidFill>
              </a:rPr>
              <a:t>Các</a:t>
            </a:r>
            <a:r>
              <a:rPr lang="en-US" altLang="en-US" dirty="0">
                <a:solidFill>
                  <a:schemeClr val="bg1">
                    <a:lumMod val="75000"/>
                  </a:schemeClr>
                </a:solidFill>
              </a:rPr>
              <a:t> </a:t>
            </a:r>
            <a:r>
              <a:rPr lang="en-US" altLang="en-US" dirty="0" err="1">
                <a:solidFill>
                  <a:schemeClr val="bg1">
                    <a:lumMod val="75000"/>
                  </a:schemeClr>
                </a:solidFill>
              </a:rPr>
              <a:t>thao</a:t>
            </a:r>
            <a:r>
              <a:rPr lang="en-US" altLang="en-US" dirty="0">
                <a:solidFill>
                  <a:schemeClr val="bg1">
                    <a:lumMod val="75000"/>
                  </a:schemeClr>
                </a:solidFill>
              </a:rPr>
              <a:t> </a:t>
            </a:r>
            <a:r>
              <a:rPr lang="en-US" altLang="en-US" dirty="0" err="1">
                <a:solidFill>
                  <a:schemeClr val="bg1">
                    <a:lumMod val="75000"/>
                  </a:schemeClr>
                </a:solidFill>
              </a:rPr>
              <a:t>tác</a:t>
            </a:r>
            <a:r>
              <a:rPr lang="en-US" altLang="en-US" dirty="0">
                <a:solidFill>
                  <a:schemeClr val="bg1">
                    <a:lumMod val="75000"/>
                  </a:schemeClr>
                </a:solidFill>
              </a:rPr>
              <a:t> </a:t>
            </a:r>
            <a:r>
              <a:rPr lang="en-US" altLang="en-US" dirty="0" err="1">
                <a:solidFill>
                  <a:schemeClr val="bg1">
                    <a:lumMod val="75000"/>
                  </a:schemeClr>
                </a:solidFill>
              </a:rPr>
              <a:t>thường</a:t>
            </a:r>
            <a:r>
              <a:rPr lang="en-US" altLang="en-US" dirty="0">
                <a:solidFill>
                  <a:schemeClr val="bg1">
                    <a:lumMod val="75000"/>
                  </a:schemeClr>
                </a:solidFill>
              </a:rPr>
              <a:t> </a:t>
            </a:r>
            <a:r>
              <a:rPr lang="en-US" altLang="en-US" dirty="0" err="1">
                <a:solidFill>
                  <a:schemeClr val="bg1">
                    <a:lumMod val="75000"/>
                  </a:schemeClr>
                </a:solidFill>
              </a:rPr>
              <a:t>gặp</a:t>
            </a:r>
            <a:endParaRPr lang="en-US" altLang="en-US" dirty="0">
              <a:solidFill>
                <a:schemeClr val="bg1">
                  <a:lumMod val="75000"/>
                </a:schemeClr>
              </a:solidFill>
            </a:endParaRPr>
          </a:p>
          <a:p>
            <a:pPr marL="0" indent="0">
              <a:buNone/>
            </a:pPr>
            <a:r>
              <a:rPr lang="vi-VN" altLang="en-US" dirty="0">
                <a:solidFill>
                  <a:schemeClr val="bg1">
                    <a:lumMod val="75000"/>
                  </a:schemeClr>
                </a:solidFill>
              </a:rPr>
              <a:t>5.2. </a:t>
            </a:r>
            <a:r>
              <a:rPr lang="en-US" altLang="en-US" dirty="0">
                <a:solidFill>
                  <a:schemeClr val="bg1">
                    <a:lumMod val="75000"/>
                  </a:schemeClr>
                </a:solidFill>
              </a:rPr>
              <a:t>Con </a:t>
            </a:r>
            <a:r>
              <a:rPr lang="en-US" altLang="en-US" dirty="0" err="1">
                <a:solidFill>
                  <a:schemeClr val="bg1">
                    <a:lumMod val="75000"/>
                  </a:schemeClr>
                </a:solidFill>
              </a:rPr>
              <a:t>trỏ</a:t>
            </a:r>
            <a:endParaRPr lang="en-US" altLang="en-US" dirty="0">
              <a:solidFill>
                <a:schemeClr val="bg1">
                  <a:lumMod val="75000"/>
                </a:schemeClr>
              </a:solidFill>
            </a:endParaRPr>
          </a:p>
          <a:p>
            <a:pPr lvl="1"/>
            <a:r>
              <a:rPr lang="en-US" altLang="en-US" dirty="0" err="1">
                <a:solidFill>
                  <a:schemeClr val="bg1">
                    <a:lumMod val="75000"/>
                  </a:schemeClr>
                </a:solidFill>
              </a:rPr>
              <a:t>Khái</a:t>
            </a:r>
            <a:r>
              <a:rPr lang="en-US" altLang="en-US" dirty="0">
                <a:solidFill>
                  <a:schemeClr val="bg1">
                    <a:lumMod val="75000"/>
                  </a:schemeClr>
                </a:solidFill>
              </a:rPr>
              <a:t> </a:t>
            </a:r>
            <a:r>
              <a:rPr lang="en-US" altLang="en-US" dirty="0" err="1">
                <a:solidFill>
                  <a:schemeClr val="bg1">
                    <a:lumMod val="75000"/>
                  </a:schemeClr>
                </a:solidFill>
              </a:rPr>
              <a:t>niệm</a:t>
            </a:r>
            <a:r>
              <a:rPr lang="en-US" altLang="en-US" dirty="0">
                <a:solidFill>
                  <a:schemeClr val="bg1">
                    <a:lumMod val="75000"/>
                  </a:schemeClr>
                </a:solidFill>
              </a:rPr>
              <a:t> </a:t>
            </a:r>
            <a:r>
              <a:rPr lang="en-US" altLang="en-US" dirty="0" err="1">
                <a:solidFill>
                  <a:schemeClr val="bg1">
                    <a:lumMod val="75000"/>
                  </a:schemeClr>
                </a:solidFill>
              </a:rPr>
              <a:t>và</a:t>
            </a:r>
            <a:r>
              <a:rPr lang="en-US" altLang="en-US" dirty="0">
                <a:solidFill>
                  <a:schemeClr val="bg1">
                    <a:lumMod val="75000"/>
                  </a:schemeClr>
                </a:solidFill>
              </a:rPr>
              <a:t> </a:t>
            </a:r>
            <a:r>
              <a:rPr lang="en-US" altLang="en-US" dirty="0" err="1">
                <a:solidFill>
                  <a:schemeClr val="bg1">
                    <a:lumMod val="75000"/>
                  </a:schemeClr>
                </a:solidFill>
              </a:rPr>
              <a:t>cách</a:t>
            </a:r>
            <a:r>
              <a:rPr lang="en-US" altLang="en-US" dirty="0">
                <a:solidFill>
                  <a:schemeClr val="bg1">
                    <a:lumMod val="75000"/>
                  </a:schemeClr>
                </a:solidFill>
              </a:rPr>
              <a:t> </a:t>
            </a:r>
            <a:r>
              <a:rPr lang="en-US" altLang="en-US" dirty="0" err="1">
                <a:solidFill>
                  <a:schemeClr val="bg1">
                    <a:lumMod val="75000"/>
                  </a:schemeClr>
                </a:solidFill>
              </a:rPr>
              <a:t>khai</a:t>
            </a:r>
            <a:r>
              <a:rPr lang="en-US" altLang="en-US" dirty="0">
                <a:solidFill>
                  <a:schemeClr val="bg1">
                    <a:lumMod val="75000"/>
                  </a:schemeClr>
                </a:solidFill>
              </a:rPr>
              <a:t> </a:t>
            </a:r>
            <a:r>
              <a:rPr lang="en-US" altLang="en-US" dirty="0" err="1">
                <a:solidFill>
                  <a:schemeClr val="bg1">
                    <a:lumMod val="75000"/>
                  </a:schemeClr>
                </a:solidFill>
              </a:rPr>
              <a:t>báo</a:t>
            </a:r>
            <a:endParaRPr lang="en-US" altLang="en-US" dirty="0">
              <a:solidFill>
                <a:schemeClr val="bg1">
                  <a:lumMod val="75000"/>
                </a:schemeClr>
              </a:solidFill>
            </a:endParaRPr>
          </a:p>
          <a:p>
            <a:pPr lvl="1"/>
            <a:r>
              <a:rPr lang="en-US" altLang="en-US" dirty="0" err="1">
                <a:solidFill>
                  <a:schemeClr val="bg1">
                    <a:lumMod val="75000"/>
                  </a:schemeClr>
                </a:solidFill>
              </a:rPr>
              <a:t>Toán</a:t>
            </a:r>
            <a:r>
              <a:rPr lang="en-US" altLang="en-US" dirty="0">
                <a:solidFill>
                  <a:schemeClr val="bg1">
                    <a:lumMod val="75000"/>
                  </a:schemeClr>
                </a:solidFill>
              </a:rPr>
              <a:t> </a:t>
            </a:r>
            <a:r>
              <a:rPr lang="en-US" altLang="en-US" dirty="0" err="1">
                <a:solidFill>
                  <a:schemeClr val="bg1">
                    <a:lumMod val="75000"/>
                  </a:schemeClr>
                </a:solidFill>
              </a:rPr>
              <a:t>tử</a:t>
            </a:r>
            <a:r>
              <a:rPr lang="en-US" altLang="en-US" dirty="0">
                <a:solidFill>
                  <a:schemeClr val="bg1">
                    <a:lumMod val="75000"/>
                  </a:schemeClr>
                </a:solidFill>
              </a:rPr>
              <a:t> </a:t>
            </a:r>
            <a:r>
              <a:rPr lang="en-US" altLang="en-US" dirty="0" err="1">
                <a:solidFill>
                  <a:schemeClr val="bg1">
                    <a:lumMod val="75000"/>
                  </a:schemeClr>
                </a:solidFill>
              </a:rPr>
              <a:t>địa</a:t>
            </a:r>
            <a:r>
              <a:rPr lang="en-US" altLang="en-US" dirty="0">
                <a:solidFill>
                  <a:schemeClr val="bg1">
                    <a:lumMod val="75000"/>
                  </a:schemeClr>
                </a:solidFill>
              </a:rPr>
              <a:t> </a:t>
            </a:r>
            <a:r>
              <a:rPr lang="en-US" altLang="en-US" dirty="0" err="1">
                <a:solidFill>
                  <a:schemeClr val="bg1">
                    <a:lumMod val="75000"/>
                  </a:schemeClr>
                </a:solidFill>
              </a:rPr>
              <a:t>chỉ</a:t>
            </a:r>
            <a:r>
              <a:rPr lang="en-US" altLang="en-US" dirty="0">
                <a:solidFill>
                  <a:schemeClr val="bg1">
                    <a:lumMod val="75000"/>
                  </a:schemeClr>
                </a:solidFill>
              </a:rPr>
              <a:t> (&amp;), </a:t>
            </a:r>
            <a:r>
              <a:rPr lang="en-US" altLang="en-US" dirty="0" err="1">
                <a:solidFill>
                  <a:schemeClr val="bg1">
                    <a:lumMod val="75000"/>
                  </a:schemeClr>
                </a:solidFill>
              </a:rPr>
              <a:t>toán</a:t>
            </a:r>
            <a:r>
              <a:rPr lang="en-US" altLang="en-US" dirty="0">
                <a:solidFill>
                  <a:schemeClr val="bg1">
                    <a:lumMod val="75000"/>
                  </a:schemeClr>
                </a:solidFill>
              </a:rPr>
              <a:t> </a:t>
            </a:r>
            <a:r>
              <a:rPr lang="en-US" altLang="en-US" dirty="0" err="1">
                <a:solidFill>
                  <a:schemeClr val="bg1">
                    <a:lumMod val="75000"/>
                  </a:schemeClr>
                </a:solidFill>
              </a:rPr>
              <a:t>tử</a:t>
            </a:r>
            <a:r>
              <a:rPr lang="en-US" altLang="en-US" dirty="0">
                <a:solidFill>
                  <a:schemeClr val="bg1">
                    <a:lumMod val="75000"/>
                  </a:schemeClr>
                </a:solidFill>
              </a:rPr>
              <a:t> </a:t>
            </a:r>
            <a:r>
              <a:rPr lang="en-US" altLang="en-US" dirty="0" err="1">
                <a:solidFill>
                  <a:schemeClr val="bg1">
                    <a:lumMod val="75000"/>
                  </a:schemeClr>
                </a:solidFill>
              </a:rPr>
              <a:t>nội</a:t>
            </a:r>
            <a:r>
              <a:rPr lang="en-US" altLang="en-US" dirty="0">
                <a:solidFill>
                  <a:schemeClr val="bg1">
                    <a:lumMod val="75000"/>
                  </a:schemeClr>
                </a:solidFill>
              </a:rPr>
              <a:t> dung (*)</a:t>
            </a:r>
          </a:p>
          <a:p>
            <a:pPr lvl="1"/>
            <a:r>
              <a:rPr lang="en-US" altLang="en-US" dirty="0" err="1">
                <a:solidFill>
                  <a:schemeClr val="bg1">
                    <a:lumMod val="75000"/>
                  </a:schemeClr>
                </a:solidFill>
              </a:rPr>
              <a:t>Phép</a:t>
            </a:r>
            <a:r>
              <a:rPr lang="en-US" altLang="en-US" dirty="0">
                <a:solidFill>
                  <a:schemeClr val="bg1">
                    <a:lumMod val="75000"/>
                  </a:schemeClr>
                </a:solidFill>
              </a:rPr>
              <a:t> </a:t>
            </a:r>
            <a:r>
              <a:rPr lang="en-US" altLang="en-US" dirty="0" err="1">
                <a:solidFill>
                  <a:schemeClr val="bg1">
                    <a:lumMod val="75000"/>
                  </a:schemeClr>
                </a:solidFill>
              </a:rPr>
              <a:t>toán</a:t>
            </a:r>
            <a:r>
              <a:rPr lang="en-US" altLang="en-US" dirty="0">
                <a:solidFill>
                  <a:schemeClr val="bg1">
                    <a:lumMod val="75000"/>
                  </a:schemeClr>
                </a:solidFill>
              </a:rPr>
              <a:t> </a:t>
            </a:r>
            <a:r>
              <a:rPr lang="en-US" altLang="en-US" dirty="0" err="1">
                <a:solidFill>
                  <a:schemeClr val="bg1">
                    <a:lumMod val="75000"/>
                  </a:schemeClr>
                </a:solidFill>
              </a:rPr>
              <a:t>trên</a:t>
            </a:r>
            <a:r>
              <a:rPr lang="en-US" altLang="en-US" dirty="0">
                <a:solidFill>
                  <a:schemeClr val="bg1">
                    <a:lumMod val="75000"/>
                  </a:schemeClr>
                </a:solidFill>
              </a:rPr>
              <a:t> con </a:t>
            </a:r>
            <a:r>
              <a:rPr lang="en-US" altLang="en-US" dirty="0" err="1">
                <a:solidFill>
                  <a:schemeClr val="bg1">
                    <a:lumMod val="75000"/>
                  </a:schemeClr>
                </a:solidFill>
              </a:rPr>
              <a:t>trỏ</a:t>
            </a:r>
            <a:endParaRPr lang="en-US" altLang="en-US" dirty="0">
              <a:solidFill>
                <a:schemeClr val="bg1">
                  <a:lumMod val="75000"/>
                </a:schemeClr>
              </a:solidFill>
            </a:endParaRPr>
          </a:p>
          <a:p>
            <a:pPr lvl="1"/>
            <a:r>
              <a:rPr lang="en-US" altLang="en-US" dirty="0">
                <a:solidFill>
                  <a:schemeClr val="bg1">
                    <a:lumMod val="75000"/>
                  </a:schemeClr>
                </a:solidFill>
              </a:rPr>
              <a:t>Con </a:t>
            </a:r>
            <a:r>
              <a:rPr lang="en-US" altLang="en-US" dirty="0" err="1">
                <a:solidFill>
                  <a:schemeClr val="bg1">
                    <a:lumMod val="75000"/>
                  </a:schemeClr>
                </a:solidFill>
              </a:rPr>
              <a:t>trỏ</a:t>
            </a:r>
            <a:r>
              <a:rPr lang="en-US" altLang="en-US" dirty="0">
                <a:solidFill>
                  <a:schemeClr val="bg1">
                    <a:lumMod val="75000"/>
                  </a:schemeClr>
                </a:solidFill>
              </a:rPr>
              <a:t> </a:t>
            </a:r>
            <a:r>
              <a:rPr lang="en-US" altLang="en-US" dirty="0" err="1">
                <a:solidFill>
                  <a:schemeClr val="bg1">
                    <a:lumMod val="75000"/>
                  </a:schemeClr>
                </a:solidFill>
              </a:rPr>
              <a:t>và</a:t>
            </a:r>
            <a:r>
              <a:rPr lang="en-US" altLang="en-US" dirty="0">
                <a:solidFill>
                  <a:schemeClr val="bg1">
                    <a:lumMod val="75000"/>
                  </a:schemeClr>
                </a:solidFill>
              </a:rPr>
              <a:t> </a:t>
            </a:r>
            <a:r>
              <a:rPr lang="en-US" altLang="en-US" dirty="0" err="1">
                <a:solidFill>
                  <a:schemeClr val="bg1">
                    <a:lumMod val="75000"/>
                  </a:schemeClr>
                </a:solidFill>
              </a:rPr>
              <a:t>mảng</a:t>
            </a:r>
            <a:endParaRPr lang="en-US" altLang="en-US" dirty="0">
              <a:solidFill>
                <a:schemeClr val="bg1">
                  <a:lumMod val="75000"/>
                </a:schemeClr>
              </a:solidFill>
            </a:endParaRPr>
          </a:p>
          <a:p>
            <a:pPr marL="0" indent="0">
              <a:buNone/>
            </a:pPr>
            <a:r>
              <a:rPr lang="vi-VN" altLang="en-US" dirty="0"/>
              <a:t>5.3. </a:t>
            </a:r>
            <a:r>
              <a:rPr lang="en-US" altLang="en-US" dirty="0" err="1"/>
              <a:t>Xâu</a:t>
            </a:r>
            <a:r>
              <a:rPr lang="en-US" altLang="en-US" dirty="0"/>
              <a:t> </a:t>
            </a:r>
            <a:r>
              <a:rPr lang="en-US" altLang="en-US" dirty="0" err="1"/>
              <a:t>ký</a:t>
            </a:r>
            <a:r>
              <a:rPr lang="en-US" altLang="en-US" dirty="0"/>
              <a:t> </a:t>
            </a:r>
            <a:r>
              <a:rPr lang="en-US" altLang="en-US" dirty="0" err="1"/>
              <a:t>tự</a:t>
            </a:r>
            <a:endParaRPr lang="en-US" altLang="en-US" dirty="0"/>
          </a:p>
          <a:p>
            <a:pPr lvl="1"/>
            <a:r>
              <a:rPr lang="en-US" altLang="en-US" dirty="0" err="1"/>
              <a:t>Khái</a:t>
            </a:r>
            <a:r>
              <a:rPr lang="en-US" altLang="en-US" dirty="0"/>
              <a:t> </a:t>
            </a:r>
            <a:r>
              <a:rPr lang="en-US" altLang="en-US" dirty="0" err="1"/>
              <a:t>niệm</a:t>
            </a:r>
            <a:r>
              <a:rPr lang="en-US" altLang="en-US" dirty="0"/>
              <a:t>. </a:t>
            </a:r>
            <a:r>
              <a:rPr lang="en-US" altLang="en-US" dirty="0" err="1"/>
              <a:t>khai</a:t>
            </a:r>
            <a:r>
              <a:rPr lang="en-US" altLang="en-US" dirty="0"/>
              <a:t> </a:t>
            </a:r>
            <a:r>
              <a:rPr lang="en-US" altLang="en-US" dirty="0" err="1"/>
              <a:t>báo</a:t>
            </a:r>
            <a:r>
              <a:rPr lang="en-US" altLang="en-US" dirty="0"/>
              <a:t> </a:t>
            </a:r>
            <a:r>
              <a:rPr lang="en-US" altLang="en-US" dirty="0" err="1"/>
              <a:t>và</a:t>
            </a:r>
            <a:r>
              <a:rPr lang="en-US" altLang="en-US" dirty="0"/>
              <a:t> </a:t>
            </a:r>
            <a:r>
              <a:rPr lang="en-US" altLang="en-US" dirty="0" err="1"/>
              <a:t>sử</a:t>
            </a:r>
            <a:r>
              <a:rPr lang="en-US" altLang="en-US" dirty="0"/>
              <a:t> </a:t>
            </a:r>
            <a:r>
              <a:rPr lang="en-US" altLang="en-US" dirty="0" err="1"/>
              <a:t>dụng</a:t>
            </a:r>
            <a:endParaRPr lang="en-US" altLang="en-US" dirty="0"/>
          </a:p>
          <a:p>
            <a:pPr lvl="1"/>
            <a:r>
              <a:rPr lang="en-US" altLang="en-US" dirty="0" err="1"/>
              <a:t>Các</a:t>
            </a:r>
            <a:r>
              <a:rPr lang="en-US" altLang="en-US" dirty="0"/>
              <a:t> </a:t>
            </a:r>
            <a:r>
              <a:rPr lang="en-US" altLang="en-US" dirty="0" err="1"/>
              <a:t>hàm</a:t>
            </a:r>
            <a:r>
              <a:rPr lang="en-US" altLang="en-US" dirty="0"/>
              <a:t> </a:t>
            </a:r>
            <a:r>
              <a:rPr lang="en-US" altLang="en-US" dirty="0" err="1"/>
              <a:t>xử</a:t>
            </a:r>
            <a:r>
              <a:rPr lang="en-US" altLang="en-US" dirty="0"/>
              <a:t> </a:t>
            </a:r>
            <a:r>
              <a:rPr lang="en-US" altLang="en-US" dirty="0" err="1"/>
              <a:t>lý</a:t>
            </a:r>
            <a:r>
              <a:rPr lang="en-US" altLang="en-US" dirty="0"/>
              <a:t> </a:t>
            </a:r>
            <a:r>
              <a:rPr lang="en-US" altLang="en-US" dirty="0" err="1"/>
              <a:t>ký</a:t>
            </a:r>
            <a:r>
              <a:rPr lang="en-US" altLang="en-US" dirty="0"/>
              <a:t> </a:t>
            </a:r>
            <a:r>
              <a:rPr lang="en-US" altLang="en-US" dirty="0" err="1"/>
              <a:t>tự</a:t>
            </a:r>
            <a:r>
              <a:rPr lang="en-US" altLang="en-US" dirty="0"/>
              <a:t> </a:t>
            </a:r>
            <a:r>
              <a:rPr lang="en-US" altLang="en-US" dirty="0" err="1"/>
              <a:t>và</a:t>
            </a:r>
            <a:r>
              <a:rPr lang="en-US" altLang="en-US" dirty="0"/>
              <a:t> </a:t>
            </a:r>
            <a:r>
              <a:rPr lang="en-US" altLang="en-US" dirty="0" err="1"/>
              <a:t>xâu</a:t>
            </a:r>
            <a:r>
              <a:rPr lang="en-US" altLang="en-US" dirty="0"/>
              <a:t> </a:t>
            </a:r>
            <a:r>
              <a:rPr lang="en-US" altLang="en-US" dirty="0" err="1"/>
              <a:t>ký</a:t>
            </a:r>
            <a:r>
              <a:rPr lang="en-US" altLang="en-US" dirty="0"/>
              <a:t> </a:t>
            </a:r>
            <a:r>
              <a:rPr lang="en-US" altLang="en-US" dirty="0" err="1"/>
              <a:t>tự</a:t>
            </a:r>
            <a:endParaRPr lang="en-US" altLang="en-US" dirty="0"/>
          </a:p>
          <a:p>
            <a:pPr lvl="1"/>
            <a:r>
              <a:rPr lang="en-US" altLang="en-US" dirty="0" err="1"/>
              <a:t>Mảng</a:t>
            </a:r>
            <a:r>
              <a:rPr lang="en-US" altLang="en-US" dirty="0"/>
              <a:t> </a:t>
            </a:r>
            <a:r>
              <a:rPr lang="en-US" altLang="en-US" dirty="0" err="1"/>
              <a:t>xâu</a:t>
            </a:r>
            <a:r>
              <a:rPr lang="en-US" altLang="en-US" dirty="0"/>
              <a:t> </a:t>
            </a:r>
            <a:r>
              <a:rPr lang="en-US" altLang="en-US" dirty="0" err="1"/>
              <a:t>ký</a:t>
            </a:r>
            <a:r>
              <a:rPr lang="en-US" altLang="en-US" dirty="0"/>
              <a:t> </a:t>
            </a:r>
            <a:r>
              <a:rPr lang="en-US" altLang="en-US" dirty="0" err="1"/>
              <a:t>tự</a:t>
            </a:r>
            <a:endParaRPr lang="en-US" altLang="en-US" dirty="0"/>
          </a:p>
        </p:txBody>
      </p:sp>
      <p:sp>
        <p:nvSpPr>
          <p:cNvPr id="2" name="Slide Number Placeholder 1">
            <a:extLst>
              <a:ext uri="{FF2B5EF4-FFF2-40B4-BE49-F238E27FC236}">
                <a16:creationId xmlns:a16="http://schemas.microsoft.com/office/drawing/2014/main" id="{59157C4A-B201-4E1C-9BFA-49E644410BC0}"/>
              </a:ext>
            </a:extLst>
          </p:cNvPr>
          <p:cNvSpPr>
            <a:spLocks noGrp="1"/>
          </p:cNvSpPr>
          <p:nvPr>
            <p:ph type="sldNum" sz="quarter" idx="12"/>
          </p:nvPr>
        </p:nvSpPr>
        <p:spPr/>
        <p:txBody>
          <a:bodyPr/>
          <a:lstStyle/>
          <a:p>
            <a:pPr>
              <a:defRPr/>
            </a:pPr>
            <a:fld id="{433BCE07-93B6-431C-B811-61266185107F}" type="slidenum">
              <a:rPr lang="en-US" altLang="en-US" smtClean="0"/>
              <a:pPr>
                <a:defRPr/>
              </a:pPr>
              <a:t>76</a:t>
            </a:fld>
            <a:endParaRPr lang="en-US" altLang="en-US"/>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7539" name="Rectangle 2"/>
          <p:cNvSpPr>
            <a:spLocks noGrp="1" noChangeArrowheads="1"/>
          </p:cNvSpPr>
          <p:nvPr>
            <p:ph type="title"/>
          </p:nvPr>
        </p:nvSpPr>
        <p:spPr/>
        <p:txBody>
          <a:bodyPr>
            <a:normAutofit/>
          </a:bodyPr>
          <a:lstStyle/>
          <a:p>
            <a:r>
              <a:rPr lang="en-US" altLang="en-US"/>
              <a:t>Khái niệm xâu ký tự</a:t>
            </a:r>
          </a:p>
        </p:txBody>
      </p:sp>
      <p:graphicFrame>
        <p:nvGraphicFramePr>
          <p:cNvPr id="956447" name="Group 31"/>
          <p:cNvGraphicFramePr>
            <a:graphicFrameLocks noGrp="1"/>
          </p:cNvGraphicFramePr>
          <p:nvPr>
            <p:ph idx="1"/>
            <p:extLst>
              <p:ext uri="{D42A27DB-BD31-4B8C-83A1-F6EECF244321}">
                <p14:modId xmlns:p14="http://schemas.microsoft.com/office/powerpoint/2010/main" val="4071361464"/>
              </p:ext>
            </p:extLst>
          </p:nvPr>
        </p:nvGraphicFramePr>
        <p:xfrm>
          <a:off x="228600" y="1143000"/>
          <a:ext cx="8534400" cy="762000"/>
        </p:xfrm>
        <a:graphic>
          <a:graphicData uri="http://schemas.openxmlformats.org/drawingml/2006/table">
            <a:tbl>
              <a:tblPr/>
              <a:tblGrid>
                <a:gridCol w="1066800">
                  <a:extLst>
                    <a:ext uri="{9D8B030D-6E8A-4147-A177-3AD203B41FA5}">
                      <a16:colId xmlns:a16="http://schemas.microsoft.com/office/drawing/2014/main" val="20000"/>
                    </a:ext>
                  </a:extLst>
                </a:gridCol>
                <a:gridCol w="1066800">
                  <a:extLst>
                    <a:ext uri="{9D8B030D-6E8A-4147-A177-3AD203B41FA5}">
                      <a16:colId xmlns:a16="http://schemas.microsoft.com/office/drawing/2014/main" val="20001"/>
                    </a:ext>
                  </a:extLst>
                </a:gridCol>
                <a:gridCol w="1066800">
                  <a:extLst>
                    <a:ext uri="{9D8B030D-6E8A-4147-A177-3AD203B41FA5}">
                      <a16:colId xmlns:a16="http://schemas.microsoft.com/office/drawing/2014/main" val="20002"/>
                    </a:ext>
                  </a:extLst>
                </a:gridCol>
                <a:gridCol w="1066800">
                  <a:extLst>
                    <a:ext uri="{9D8B030D-6E8A-4147-A177-3AD203B41FA5}">
                      <a16:colId xmlns:a16="http://schemas.microsoft.com/office/drawing/2014/main" val="20003"/>
                    </a:ext>
                  </a:extLst>
                </a:gridCol>
                <a:gridCol w="1066800">
                  <a:extLst>
                    <a:ext uri="{9D8B030D-6E8A-4147-A177-3AD203B41FA5}">
                      <a16:colId xmlns:a16="http://schemas.microsoft.com/office/drawing/2014/main" val="20004"/>
                    </a:ext>
                  </a:extLst>
                </a:gridCol>
                <a:gridCol w="1066800">
                  <a:extLst>
                    <a:ext uri="{9D8B030D-6E8A-4147-A177-3AD203B41FA5}">
                      <a16:colId xmlns:a16="http://schemas.microsoft.com/office/drawing/2014/main" val="20005"/>
                    </a:ext>
                  </a:extLst>
                </a:gridCol>
                <a:gridCol w="1066800">
                  <a:extLst>
                    <a:ext uri="{9D8B030D-6E8A-4147-A177-3AD203B41FA5}">
                      <a16:colId xmlns:a16="http://schemas.microsoft.com/office/drawing/2014/main" val="20006"/>
                    </a:ext>
                  </a:extLst>
                </a:gridCol>
                <a:gridCol w="1066800">
                  <a:extLst>
                    <a:ext uri="{9D8B030D-6E8A-4147-A177-3AD203B41FA5}">
                      <a16:colId xmlns:a16="http://schemas.microsoft.com/office/drawing/2014/main" val="20007"/>
                    </a:ext>
                  </a:extLst>
                </a:gridCol>
              </a:tblGrid>
              <a:tr h="762000">
                <a:tc>
                  <a:txBody>
                    <a:bodyPr/>
                    <a:lstStyle>
                      <a:lvl1pPr>
                        <a:spcBef>
                          <a:spcPct val="20000"/>
                        </a:spcBef>
                        <a:defRPr sz="2800">
                          <a:solidFill>
                            <a:srgbClr val="0033CC"/>
                          </a:solidFill>
                          <a:latin typeface="Arial" panose="020B0604020202020204" pitchFamily="34" charset="0"/>
                        </a:defRPr>
                      </a:lvl1pPr>
                      <a:lvl2pPr marL="742950" indent="-285750">
                        <a:spcBef>
                          <a:spcPct val="20000"/>
                        </a:spcBef>
                        <a:defRPr sz="2400">
                          <a:solidFill>
                            <a:srgbClr val="0033CC"/>
                          </a:solidFill>
                          <a:latin typeface="Arial" panose="020B0604020202020204" pitchFamily="34" charset="0"/>
                        </a:defRPr>
                      </a:lvl2pPr>
                      <a:lvl3pPr marL="1143000" indent="-228600">
                        <a:spcBef>
                          <a:spcPct val="20000"/>
                        </a:spcBef>
                        <a:defRPr sz="2000">
                          <a:solidFill>
                            <a:srgbClr val="0033CC"/>
                          </a:solidFill>
                          <a:latin typeface="Arial" panose="020B0604020202020204" pitchFamily="34" charset="0"/>
                        </a:defRPr>
                      </a:lvl3pPr>
                      <a:lvl4pPr marL="1600200" indent="-228600">
                        <a:spcBef>
                          <a:spcPct val="20000"/>
                        </a:spcBef>
                        <a:defRPr>
                          <a:solidFill>
                            <a:srgbClr val="0033CC"/>
                          </a:solidFill>
                          <a:latin typeface="Arial" panose="020B0604020202020204" pitchFamily="34" charset="0"/>
                        </a:defRPr>
                      </a:lvl4pPr>
                      <a:lvl5pPr marL="2057400" indent="-228600">
                        <a:spcBef>
                          <a:spcPct val="20000"/>
                        </a:spcBef>
                        <a:defRPr>
                          <a:solidFill>
                            <a:srgbClr val="0033CC"/>
                          </a:solidFill>
                          <a:latin typeface="Arial" panose="020B0604020202020204" pitchFamily="34" charset="0"/>
                        </a:defRPr>
                      </a:lvl5pPr>
                      <a:lvl6pPr marL="2514600" indent="-228600" fontAlgn="base">
                        <a:spcBef>
                          <a:spcPct val="20000"/>
                        </a:spcBef>
                        <a:spcAft>
                          <a:spcPct val="0"/>
                        </a:spcAft>
                        <a:defRPr>
                          <a:solidFill>
                            <a:srgbClr val="0033CC"/>
                          </a:solidFill>
                          <a:latin typeface="Arial" panose="020B0604020202020204" pitchFamily="34" charset="0"/>
                        </a:defRPr>
                      </a:lvl6pPr>
                      <a:lvl7pPr marL="2971800" indent="-228600" fontAlgn="base">
                        <a:spcBef>
                          <a:spcPct val="20000"/>
                        </a:spcBef>
                        <a:spcAft>
                          <a:spcPct val="0"/>
                        </a:spcAft>
                        <a:defRPr>
                          <a:solidFill>
                            <a:srgbClr val="0033CC"/>
                          </a:solidFill>
                          <a:latin typeface="Arial" panose="020B0604020202020204" pitchFamily="34" charset="0"/>
                        </a:defRPr>
                      </a:lvl7pPr>
                      <a:lvl8pPr marL="3429000" indent="-228600" fontAlgn="base">
                        <a:spcBef>
                          <a:spcPct val="20000"/>
                        </a:spcBef>
                        <a:spcAft>
                          <a:spcPct val="0"/>
                        </a:spcAft>
                        <a:defRPr>
                          <a:solidFill>
                            <a:srgbClr val="0033CC"/>
                          </a:solidFill>
                          <a:latin typeface="Arial" panose="020B0604020202020204" pitchFamily="34" charset="0"/>
                        </a:defRPr>
                      </a:lvl8pPr>
                      <a:lvl9pPr marL="3886200" indent="-228600" fontAlgn="base">
                        <a:spcBef>
                          <a:spcPct val="20000"/>
                        </a:spcBef>
                        <a:spcAft>
                          <a:spcPct val="0"/>
                        </a:spcAft>
                        <a:defRPr>
                          <a:solidFill>
                            <a:srgbClr val="0033CC"/>
                          </a:solidFill>
                          <a:latin typeface="Arial" panose="020B0604020202020204" pitchFamily="34" charset="0"/>
                        </a:defRPr>
                      </a:lvl9pPr>
                    </a:lstStyle>
                    <a:p>
                      <a:pPr marL="0" marR="0" lvl="0" indent="0" algn="ctr" defTabSz="914400" rtl="0" eaLnBrk="1" fontAlgn="base" latinLnBrk="0" hangingPunct="1">
                        <a:lnSpc>
                          <a:spcPct val="120000"/>
                        </a:lnSpc>
                        <a:spcBef>
                          <a:spcPct val="20000"/>
                        </a:spcBef>
                        <a:spcAft>
                          <a:spcPct val="0"/>
                        </a:spcAft>
                        <a:buClr>
                          <a:schemeClr val="hlink"/>
                        </a:buClr>
                        <a:buSzTx/>
                        <a:buFont typeface="Wingdings" panose="05000000000000000000" pitchFamily="2" charset="2"/>
                        <a:buNone/>
                        <a:tabLst/>
                      </a:pPr>
                      <a:r>
                        <a:rPr kumimoji="0" lang="en-US" altLang="en-US" sz="3200" b="1" i="0" u="none" strike="noStrike" cap="none" normalizeH="0" baseline="0">
                          <a:ln>
                            <a:noFill/>
                          </a:ln>
                          <a:solidFill>
                            <a:srgbClr val="000066"/>
                          </a:solidFill>
                          <a:effectLst/>
                          <a:latin typeface="Arial" panose="020B0604020202020204" pitchFamily="34" charset="0"/>
                        </a:rPr>
                        <a:t>‘T’</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rgbClr val="0033CC"/>
                          </a:solidFill>
                          <a:latin typeface="Arial" panose="020B0604020202020204" pitchFamily="34" charset="0"/>
                        </a:defRPr>
                      </a:lvl1pPr>
                      <a:lvl2pPr marL="742950" indent="-285750">
                        <a:spcBef>
                          <a:spcPct val="20000"/>
                        </a:spcBef>
                        <a:defRPr sz="2400">
                          <a:solidFill>
                            <a:srgbClr val="0033CC"/>
                          </a:solidFill>
                          <a:latin typeface="Arial" panose="020B0604020202020204" pitchFamily="34" charset="0"/>
                        </a:defRPr>
                      </a:lvl2pPr>
                      <a:lvl3pPr marL="1143000" indent="-228600">
                        <a:spcBef>
                          <a:spcPct val="20000"/>
                        </a:spcBef>
                        <a:defRPr sz="2000">
                          <a:solidFill>
                            <a:srgbClr val="0033CC"/>
                          </a:solidFill>
                          <a:latin typeface="Arial" panose="020B0604020202020204" pitchFamily="34" charset="0"/>
                        </a:defRPr>
                      </a:lvl3pPr>
                      <a:lvl4pPr marL="1600200" indent="-228600">
                        <a:spcBef>
                          <a:spcPct val="20000"/>
                        </a:spcBef>
                        <a:defRPr>
                          <a:solidFill>
                            <a:srgbClr val="0033CC"/>
                          </a:solidFill>
                          <a:latin typeface="Arial" panose="020B0604020202020204" pitchFamily="34" charset="0"/>
                        </a:defRPr>
                      </a:lvl4pPr>
                      <a:lvl5pPr marL="2057400" indent="-228600">
                        <a:spcBef>
                          <a:spcPct val="20000"/>
                        </a:spcBef>
                        <a:defRPr>
                          <a:solidFill>
                            <a:srgbClr val="0033CC"/>
                          </a:solidFill>
                          <a:latin typeface="Arial" panose="020B0604020202020204" pitchFamily="34" charset="0"/>
                        </a:defRPr>
                      </a:lvl5pPr>
                      <a:lvl6pPr marL="2514600" indent="-228600" fontAlgn="base">
                        <a:spcBef>
                          <a:spcPct val="20000"/>
                        </a:spcBef>
                        <a:spcAft>
                          <a:spcPct val="0"/>
                        </a:spcAft>
                        <a:defRPr>
                          <a:solidFill>
                            <a:srgbClr val="0033CC"/>
                          </a:solidFill>
                          <a:latin typeface="Arial" panose="020B0604020202020204" pitchFamily="34" charset="0"/>
                        </a:defRPr>
                      </a:lvl6pPr>
                      <a:lvl7pPr marL="2971800" indent="-228600" fontAlgn="base">
                        <a:spcBef>
                          <a:spcPct val="20000"/>
                        </a:spcBef>
                        <a:spcAft>
                          <a:spcPct val="0"/>
                        </a:spcAft>
                        <a:defRPr>
                          <a:solidFill>
                            <a:srgbClr val="0033CC"/>
                          </a:solidFill>
                          <a:latin typeface="Arial" panose="020B0604020202020204" pitchFamily="34" charset="0"/>
                        </a:defRPr>
                      </a:lvl7pPr>
                      <a:lvl8pPr marL="3429000" indent="-228600" fontAlgn="base">
                        <a:spcBef>
                          <a:spcPct val="20000"/>
                        </a:spcBef>
                        <a:spcAft>
                          <a:spcPct val="0"/>
                        </a:spcAft>
                        <a:defRPr>
                          <a:solidFill>
                            <a:srgbClr val="0033CC"/>
                          </a:solidFill>
                          <a:latin typeface="Arial" panose="020B0604020202020204" pitchFamily="34" charset="0"/>
                        </a:defRPr>
                      </a:lvl8pPr>
                      <a:lvl9pPr marL="3886200" indent="-228600" fontAlgn="base">
                        <a:spcBef>
                          <a:spcPct val="20000"/>
                        </a:spcBef>
                        <a:spcAft>
                          <a:spcPct val="0"/>
                        </a:spcAft>
                        <a:defRPr>
                          <a:solidFill>
                            <a:srgbClr val="0033CC"/>
                          </a:solidFill>
                          <a:latin typeface="Arial" panose="020B0604020202020204" pitchFamily="34" charset="0"/>
                        </a:defRPr>
                      </a:lvl9pPr>
                    </a:lstStyle>
                    <a:p>
                      <a:pPr marL="0" marR="0" lvl="0" indent="0" algn="ctr" defTabSz="914400" rtl="0" eaLnBrk="1" fontAlgn="base" latinLnBrk="0" hangingPunct="1">
                        <a:lnSpc>
                          <a:spcPct val="120000"/>
                        </a:lnSpc>
                        <a:spcBef>
                          <a:spcPct val="20000"/>
                        </a:spcBef>
                        <a:spcAft>
                          <a:spcPct val="0"/>
                        </a:spcAft>
                        <a:buClr>
                          <a:schemeClr val="hlink"/>
                        </a:buClr>
                        <a:buSzTx/>
                        <a:buFont typeface="Wingdings" panose="05000000000000000000" pitchFamily="2" charset="2"/>
                        <a:buNone/>
                        <a:tabLst/>
                      </a:pPr>
                      <a:r>
                        <a:rPr kumimoji="0" lang="en-US" altLang="en-US" sz="3200" b="1" i="0" u="none" strike="noStrike" cap="none" normalizeH="0" baseline="0">
                          <a:ln>
                            <a:noFill/>
                          </a:ln>
                          <a:solidFill>
                            <a:srgbClr val="000066"/>
                          </a:solidFill>
                          <a:effectLst/>
                          <a:latin typeface="Arial" panose="020B0604020202020204" pitchFamily="34" charset="0"/>
                        </a:rPr>
                        <a:t>‘i’</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rgbClr val="0033CC"/>
                          </a:solidFill>
                          <a:latin typeface="Arial" panose="020B0604020202020204" pitchFamily="34" charset="0"/>
                        </a:defRPr>
                      </a:lvl1pPr>
                      <a:lvl2pPr marL="742950" indent="-285750">
                        <a:spcBef>
                          <a:spcPct val="20000"/>
                        </a:spcBef>
                        <a:defRPr sz="2400">
                          <a:solidFill>
                            <a:srgbClr val="0033CC"/>
                          </a:solidFill>
                          <a:latin typeface="Arial" panose="020B0604020202020204" pitchFamily="34" charset="0"/>
                        </a:defRPr>
                      </a:lvl2pPr>
                      <a:lvl3pPr marL="1143000" indent="-228600">
                        <a:spcBef>
                          <a:spcPct val="20000"/>
                        </a:spcBef>
                        <a:defRPr sz="2000">
                          <a:solidFill>
                            <a:srgbClr val="0033CC"/>
                          </a:solidFill>
                          <a:latin typeface="Arial" panose="020B0604020202020204" pitchFamily="34" charset="0"/>
                        </a:defRPr>
                      </a:lvl3pPr>
                      <a:lvl4pPr marL="1600200" indent="-228600">
                        <a:spcBef>
                          <a:spcPct val="20000"/>
                        </a:spcBef>
                        <a:defRPr>
                          <a:solidFill>
                            <a:srgbClr val="0033CC"/>
                          </a:solidFill>
                          <a:latin typeface="Arial" panose="020B0604020202020204" pitchFamily="34" charset="0"/>
                        </a:defRPr>
                      </a:lvl4pPr>
                      <a:lvl5pPr marL="2057400" indent="-228600">
                        <a:spcBef>
                          <a:spcPct val="20000"/>
                        </a:spcBef>
                        <a:defRPr>
                          <a:solidFill>
                            <a:srgbClr val="0033CC"/>
                          </a:solidFill>
                          <a:latin typeface="Arial" panose="020B0604020202020204" pitchFamily="34" charset="0"/>
                        </a:defRPr>
                      </a:lvl5pPr>
                      <a:lvl6pPr marL="2514600" indent="-228600" fontAlgn="base">
                        <a:spcBef>
                          <a:spcPct val="20000"/>
                        </a:spcBef>
                        <a:spcAft>
                          <a:spcPct val="0"/>
                        </a:spcAft>
                        <a:defRPr>
                          <a:solidFill>
                            <a:srgbClr val="0033CC"/>
                          </a:solidFill>
                          <a:latin typeface="Arial" panose="020B0604020202020204" pitchFamily="34" charset="0"/>
                        </a:defRPr>
                      </a:lvl6pPr>
                      <a:lvl7pPr marL="2971800" indent="-228600" fontAlgn="base">
                        <a:spcBef>
                          <a:spcPct val="20000"/>
                        </a:spcBef>
                        <a:spcAft>
                          <a:spcPct val="0"/>
                        </a:spcAft>
                        <a:defRPr>
                          <a:solidFill>
                            <a:srgbClr val="0033CC"/>
                          </a:solidFill>
                          <a:latin typeface="Arial" panose="020B0604020202020204" pitchFamily="34" charset="0"/>
                        </a:defRPr>
                      </a:lvl7pPr>
                      <a:lvl8pPr marL="3429000" indent="-228600" fontAlgn="base">
                        <a:spcBef>
                          <a:spcPct val="20000"/>
                        </a:spcBef>
                        <a:spcAft>
                          <a:spcPct val="0"/>
                        </a:spcAft>
                        <a:defRPr>
                          <a:solidFill>
                            <a:srgbClr val="0033CC"/>
                          </a:solidFill>
                          <a:latin typeface="Arial" panose="020B0604020202020204" pitchFamily="34" charset="0"/>
                        </a:defRPr>
                      </a:lvl8pPr>
                      <a:lvl9pPr marL="3886200" indent="-228600" fontAlgn="base">
                        <a:spcBef>
                          <a:spcPct val="20000"/>
                        </a:spcBef>
                        <a:spcAft>
                          <a:spcPct val="0"/>
                        </a:spcAft>
                        <a:defRPr>
                          <a:solidFill>
                            <a:srgbClr val="0033CC"/>
                          </a:solidFill>
                          <a:latin typeface="Arial" panose="020B0604020202020204" pitchFamily="34" charset="0"/>
                        </a:defRPr>
                      </a:lvl9pPr>
                    </a:lstStyle>
                    <a:p>
                      <a:pPr marL="0" marR="0" lvl="0" indent="0" algn="ctr" defTabSz="914400" rtl="0" eaLnBrk="1" fontAlgn="base" latinLnBrk="0" hangingPunct="1">
                        <a:lnSpc>
                          <a:spcPct val="120000"/>
                        </a:lnSpc>
                        <a:spcBef>
                          <a:spcPct val="20000"/>
                        </a:spcBef>
                        <a:spcAft>
                          <a:spcPct val="0"/>
                        </a:spcAft>
                        <a:buClr>
                          <a:schemeClr val="hlink"/>
                        </a:buClr>
                        <a:buSzTx/>
                        <a:buFont typeface="Wingdings" panose="05000000000000000000" pitchFamily="2" charset="2"/>
                        <a:buNone/>
                        <a:tabLst/>
                      </a:pPr>
                      <a:r>
                        <a:rPr kumimoji="0" lang="en-US" altLang="en-US" sz="3200" b="1" i="0" u="none" strike="noStrike" cap="none" normalizeH="0" baseline="0">
                          <a:ln>
                            <a:noFill/>
                          </a:ln>
                          <a:solidFill>
                            <a:srgbClr val="000066"/>
                          </a:solidFill>
                          <a:effectLst/>
                          <a:latin typeface="Arial" panose="020B0604020202020204" pitchFamily="34" charset="0"/>
                        </a:rPr>
                        <a:t>‘ n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rgbClr val="0033CC"/>
                          </a:solidFill>
                          <a:latin typeface="Arial" panose="020B0604020202020204" pitchFamily="34" charset="0"/>
                        </a:defRPr>
                      </a:lvl1pPr>
                      <a:lvl2pPr marL="742950" indent="-285750">
                        <a:spcBef>
                          <a:spcPct val="20000"/>
                        </a:spcBef>
                        <a:defRPr sz="2400">
                          <a:solidFill>
                            <a:srgbClr val="0033CC"/>
                          </a:solidFill>
                          <a:latin typeface="Arial" panose="020B0604020202020204" pitchFamily="34" charset="0"/>
                        </a:defRPr>
                      </a:lvl2pPr>
                      <a:lvl3pPr marL="1143000" indent="-228600">
                        <a:spcBef>
                          <a:spcPct val="20000"/>
                        </a:spcBef>
                        <a:defRPr sz="2000">
                          <a:solidFill>
                            <a:srgbClr val="0033CC"/>
                          </a:solidFill>
                          <a:latin typeface="Arial" panose="020B0604020202020204" pitchFamily="34" charset="0"/>
                        </a:defRPr>
                      </a:lvl3pPr>
                      <a:lvl4pPr marL="1600200" indent="-228600">
                        <a:spcBef>
                          <a:spcPct val="20000"/>
                        </a:spcBef>
                        <a:defRPr>
                          <a:solidFill>
                            <a:srgbClr val="0033CC"/>
                          </a:solidFill>
                          <a:latin typeface="Arial" panose="020B0604020202020204" pitchFamily="34" charset="0"/>
                        </a:defRPr>
                      </a:lvl4pPr>
                      <a:lvl5pPr marL="2057400" indent="-228600">
                        <a:spcBef>
                          <a:spcPct val="20000"/>
                        </a:spcBef>
                        <a:defRPr>
                          <a:solidFill>
                            <a:srgbClr val="0033CC"/>
                          </a:solidFill>
                          <a:latin typeface="Arial" panose="020B0604020202020204" pitchFamily="34" charset="0"/>
                        </a:defRPr>
                      </a:lvl5pPr>
                      <a:lvl6pPr marL="2514600" indent="-228600" fontAlgn="base">
                        <a:spcBef>
                          <a:spcPct val="20000"/>
                        </a:spcBef>
                        <a:spcAft>
                          <a:spcPct val="0"/>
                        </a:spcAft>
                        <a:defRPr>
                          <a:solidFill>
                            <a:srgbClr val="0033CC"/>
                          </a:solidFill>
                          <a:latin typeface="Arial" panose="020B0604020202020204" pitchFamily="34" charset="0"/>
                        </a:defRPr>
                      </a:lvl6pPr>
                      <a:lvl7pPr marL="2971800" indent="-228600" fontAlgn="base">
                        <a:spcBef>
                          <a:spcPct val="20000"/>
                        </a:spcBef>
                        <a:spcAft>
                          <a:spcPct val="0"/>
                        </a:spcAft>
                        <a:defRPr>
                          <a:solidFill>
                            <a:srgbClr val="0033CC"/>
                          </a:solidFill>
                          <a:latin typeface="Arial" panose="020B0604020202020204" pitchFamily="34" charset="0"/>
                        </a:defRPr>
                      </a:lvl7pPr>
                      <a:lvl8pPr marL="3429000" indent="-228600" fontAlgn="base">
                        <a:spcBef>
                          <a:spcPct val="20000"/>
                        </a:spcBef>
                        <a:spcAft>
                          <a:spcPct val="0"/>
                        </a:spcAft>
                        <a:defRPr>
                          <a:solidFill>
                            <a:srgbClr val="0033CC"/>
                          </a:solidFill>
                          <a:latin typeface="Arial" panose="020B0604020202020204" pitchFamily="34" charset="0"/>
                        </a:defRPr>
                      </a:lvl8pPr>
                      <a:lvl9pPr marL="3886200" indent="-228600" fontAlgn="base">
                        <a:spcBef>
                          <a:spcPct val="20000"/>
                        </a:spcBef>
                        <a:spcAft>
                          <a:spcPct val="0"/>
                        </a:spcAft>
                        <a:defRPr>
                          <a:solidFill>
                            <a:srgbClr val="0033CC"/>
                          </a:solidFill>
                          <a:latin typeface="Arial" panose="020B0604020202020204" pitchFamily="34" charset="0"/>
                        </a:defRPr>
                      </a:lvl9pPr>
                    </a:lstStyle>
                    <a:p>
                      <a:pPr marL="0" marR="0" lvl="0" indent="0" algn="ctr" defTabSz="914400" rtl="0" eaLnBrk="1" fontAlgn="base" latinLnBrk="0" hangingPunct="1">
                        <a:lnSpc>
                          <a:spcPct val="120000"/>
                        </a:lnSpc>
                        <a:spcBef>
                          <a:spcPct val="20000"/>
                        </a:spcBef>
                        <a:spcAft>
                          <a:spcPct val="0"/>
                        </a:spcAft>
                        <a:buClr>
                          <a:schemeClr val="hlink"/>
                        </a:buClr>
                        <a:buSzTx/>
                        <a:buFont typeface="Wingdings" panose="05000000000000000000" pitchFamily="2" charset="2"/>
                        <a:buNone/>
                        <a:tabLst/>
                      </a:pPr>
                      <a:r>
                        <a:rPr kumimoji="0" lang="en-US" altLang="en-US" sz="3200" b="1" i="0" u="none" strike="noStrike" cap="none" normalizeH="0" baseline="0">
                          <a:ln>
                            <a:noFill/>
                          </a:ln>
                          <a:solidFill>
                            <a:srgbClr val="000066"/>
                          </a:solidFill>
                          <a:effectLst/>
                          <a:latin typeface="Arial" panose="020B0604020202020204" pitchFamily="34" charset="0"/>
                        </a:rPr>
                        <a:t>‘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rgbClr val="0033CC"/>
                          </a:solidFill>
                          <a:latin typeface="Arial" panose="020B0604020202020204" pitchFamily="34" charset="0"/>
                        </a:defRPr>
                      </a:lvl1pPr>
                      <a:lvl2pPr marL="742950" indent="-285750">
                        <a:spcBef>
                          <a:spcPct val="20000"/>
                        </a:spcBef>
                        <a:defRPr sz="2400">
                          <a:solidFill>
                            <a:srgbClr val="0033CC"/>
                          </a:solidFill>
                          <a:latin typeface="Arial" panose="020B0604020202020204" pitchFamily="34" charset="0"/>
                        </a:defRPr>
                      </a:lvl2pPr>
                      <a:lvl3pPr marL="1143000" indent="-228600">
                        <a:spcBef>
                          <a:spcPct val="20000"/>
                        </a:spcBef>
                        <a:defRPr sz="2000">
                          <a:solidFill>
                            <a:srgbClr val="0033CC"/>
                          </a:solidFill>
                          <a:latin typeface="Arial" panose="020B0604020202020204" pitchFamily="34" charset="0"/>
                        </a:defRPr>
                      </a:lvl3pPr>
                      <a:lvl4pPr marL="1600200" indent="-228600">
                        <a:spcBef>
                          <a:spcPct val="20000"/>
                        </a:spcBef>
                        <a:defRPr>
                          <a:solidFill>
                            <a:srgbClr val="0033CC"/>
                          </a:solidFill>
                          <a:latin typeface="Arial" panose="020B0604020202020204" pitchFamily="34" charset="0"/>
                        </a:defRPr>
                      </a:lvl4pPr>
                      <a:lvl5pPr marL="2057400" indent="-228600">
                        <a:spcBef>
                          <a:spcPct val="20000"/>
                        </a:spcBef>
                        <a:defRPr>
                          <a:solidFill>
                            <a:srgbClr val="0033CC"/>
                          </a:solidFill>
                          <a:latin typeface="Arial" panose="020B0604020202020204" pitchFamily="34" charset="0"/>
                        </a:defRPr>
                      </a:lvl5pPr>
                      <a:lvl6pPr marL="2514600" indent="-228600" fontAlgn="base">
                        <a:spcBef>
                          <a:spcPct val="20000"/>
                        </a:spcBef>
                        <a:spcAft>
                          <a:spcPct val="0"/>
                        </a:spcAft>
                        <a:defRPr>
                          <a:solidFill>
                            <a:srgbClr val="0033CC"/>
                          </a:solidFill>
                          <a:latin typeface="Arial" panose="020B0604020202020204" pitchFamily="34" charset="0"/>
                        </a:defRPr>
                      </a:lvl6pPr>
                      <a:lvl7pPr marL="2971800" indent="-228600" fontAlgn="base">
                        <a:spcBef>
                          <a:spcPct val="20000"/>
                        </a:spcBef>
                        <a:spcAft>
                          <a:spcPct val="0"/>
                        </a:spcAft>
                        <a:defRPr>
                          <a:solidFill>
                            <a:srgbClr val="0033CC"/>
                          </a:solidFill>
                          <a:latin typeface="Arial" panose="020B0604020202020204" pitchFamily="34" charset="0"/>
                        </a:defRPr>
                      </a:lvl7pPr>
                      <a:lvl8pPr marL="3429000" indent="-228600" fontAlgn="base">
                        <a:spcBef>
                          <a:spcPct val="20000"/>
                        </a:spcBef>
                        <a:spcAft>
                          <a:spcPct val="0"/>
                        </a:spcAft>
                        <a:defRPr>
                          <a:solidFill>
                            <a:srgbClr val="0033CC"/>
                          </a:solidFill>
                          <a:latin typeface="Arial" panose="020B0604020202020204" pitchFamily="34" charset="0"/>
                        </a:defRPr>
                      </a:lvl8pPr>
                      <a:lvl9pPr marL="3886200" indent="-228600" fontAlgn="base">
                        <a:spcBef>
                          <a:spcPct val="20000"/>
                        </a:spcBef>
                        <a:spcAft>
                          <a:spcPct val="0"/>
                        </a:spcAft>
                        <a:defRPr>
                          <a:solidFill>
                            <a:srgbClr val="0033CC"/>
                          </a:solidFill>
                          <a:latin typeface="Arial" panose="020B0604020202020204" pitchFamily="34" charset="0"/>
                        </a:defRPr>
                      </a:lvl9pPr>
                    </a:lstStyle>
                    <a:p>
                      <a:pPr marL="0" marR="0" lvl="0" indent="0" algn="ctr" defTabSz="914400" rtl="0" eaLnBrk="1" fontAlgn="base" latinLnBrk="0" hangingPunct="1">
                        <a:lnSpc>
                          <a:spcPct val="120000"/>
                        </a:lnSpc>
                        <a:spcBef>
                          <a:spcPct val="20000"/>
                        </a:spcBef>
                        <a:spcAft>
                          <a:spcPct val="0"/>
                        </a:spcAft>
                        <a:buClr>
                          <a:schemeClr val="hlink"/>
                        </a:buClr>
                        <a:buSzTx/>
                        <a:buFont typeface="Wingdings" panose="05000000000000000000" pitchFamily="2" charset="2"/>
                        <a:buNone/>
                        <a:tabLst/>
                      </a:pPr>
                      <a:r>
                        <a:rPr kumimoji="0" lang="en-US" altLang="en-US" sz="3200" b="1" i="0" u="none" strike="noStrike" cap="none" normalizeH="0" baseline="0">
                          <a:ln>
                            <a:noFill/>
                          </a:ln>
                          <a:solidFill>
                            <a:srgbClr val="000066"/>
                          </a:solidFill>
                          <a:effectLst/>
                          <a:latin typeface="Arial" panose="020B0604020202020204" pitchFamily="34" charset="0"/>
                        </a:rPr>
                        <a:t>‘h’</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rgbClr val="0033CC"/>
                          </a:solidFill>
                          <a:latin typeface="Arial" panose="020B0604020202020204" pitchFamily="34" charset="0"/>
                        </a:defRPr>
                      </a:lvl1pPr>
                      <a:lvl2pPr marL="742950" indent="-285750">
                        <a:spcBef>
                          <a:spcPct val="20000"/>
                        </a:spcBef>
                        <a:defRPr sz="2400">
                          <a:solidFill>
                            <a:srgbClr val="0033CC"/>
                          </a:solidFill>
                          <a:latin typeface="Arial" panose="020B0604020202020204" pitchFamily="34" charset="0"/>
                        </a:defRPr>
                      </a:lvl2pPr>
                      <a:lvl3pPr marL="1143000" indent="-228600">
                        <a:spcBef>
                          <a:spcPct val="20000"/>
                        </a:spcBef>
                        <a:defRPr sz="2000">
                          <a:solidFill>
                            <a:srgbClr val="0033CC"/>
                          </a:solidFill>
                          <a:latin typeface="Arial" panose="020B0604020202020204" pitchFamily="34" charset="0"/>
                        </a:defRPr>
                      </a:lvl3pPr>
                      <a:lvl4pPr marL="1600200" indent="-228600">
                        <a:spcBef>
                          <a:spcPct val="20000"/>
                        </a:spcBef>
                        <a:defRPr>
                          <a:solidFill>
                            <a:srgbClr val="0033CC"/>
                          </a:solidFill>
                          <a:latin typeface="Arial" panose="020B0604020202020204" pitchFamily="34" charset="0"/>
                        </a:defRPr>
                      </a:lvl4pPr>
                      <a:lvl5pPr marL="2057400" indent="-228600">
                        <a:spcBef>
                          <a:spcPct val="20000"/>
                        </a:spcBef>
                        <a:defRPr>
                          <a:solidFill>
                            <a:srgbClr val="0033CC"/>
                          </a:solidFill>
                          <a:latin typeface="Arial" panose="020B0604020202020204" pitchFamily="34" charset="0"/>
                        </a:defRPr>
                      </a:lvl5pPr>
                      <a:lvl6pPr marL="2514600" indent="-228600" fontAlgn="base">
                        <a:spcBef>
                          <a:spcPct val="20000"/>
                        </a:spcBef>
                        <a:spcAft>
                          <a:spcPct val="0"/>
                        </a:spcAft>
                        <a:defRPr>
                          <a:solidFill>
                            <a:srgbClr val="0033CC"/>
                          </a:solidFill>
                          <a:latin typeface="Arial" panose="020B0604020202020204" pitchFamily="34" charset="0"/>
                        </a:defRPr>
                      </a:lvl6pPr>
                      <a:lvl7pPr marL="2971800" indent="-228600" fontAlgn="base">
                        <a:spcBef>
                          <a:spcPct val="20000"/>
                        </a:spcBef>
                        <a:spcAft>
                          <a:spcPct val="0"/>
                        </a:spcAft>
                        <a:defRPr>
                          <a:solidFill>
                            <a:srgbClr val="0033CC"/>
                          </a:solidFill>
                          <a:latin typeface="Arial" panose="020B0604020202020204" pitchFamily="34" charset="0"/>
                        </a:defRPr>
                      </a:lvl7pPr>
                      <a:lvl8pPr marL="3429000" indent="-228600" fontAlgn="base">
                        <a:spcBef>
                          <a:spcPct val="20000"/>
                        </a:spcBef>
                        <a:spcAft>
                          <a:spcPct val="0"/>
                        </a:spcAft>
                        <a:defRPr>
                          <a:solidFill>
                            <a:srgbClr val="0033CC"/>
                          </a:solidFill>
                          <a:latin typeface="Arial" panose="020B0604020202020204" pitchFamily="34" charset="0"/>
                        </a:defRPr>
                      </a:lvl8pPr>
                      <a:lvl9pPr marL="3886200" indent="-228600" fontAlgn="base">
                        <a:spcBef>
                          <a:spcPct val="20000"/>
                        </a:spcBef>
                        <a:spcAft>
                          <a:spcPct val="0"/>
                        </a:spcAft>
                        <a:defRPr>
                          <a:solidFill>
                            <a:srgbClr val="0033CC"/>
                          </a:solidFill>
                          <a:latin typeface="Arial" panose="020B0604020202020204" pitchFamily="34" charset="0"/>
                        </a:defRPr>
                      </a:lvl9pPr>
                    </a:lstStyle>
                    <a:p>
                      <a:pPr marL="0" marR="0" lvl="0" indent="0" algn="ctr" defTabSz="914400" rtl="0" eaLnBrk="1" fontAlgn="base" latinLnBrk="0" hangingPunct="1">
                        <a:lnSpc>
                          <a:spcPct val="120000"/>
                        </a:lnSpc>
                        <a:spcBef>
                          <a:spcPct val="20000"/>
                        </a:spcBef>
                        <a:spcAft>
                          <a:spcPct val="0"/>
                        </a:spcAft>
                        <a:buClr>
                          <a:schemeClr val="hlink"/>
                        </a:buClr>
                        <a:buSzTx/>
                        <a:buFont typeface="Wingdings" panose="05000000000000000000" pitchFamily="2" charset="2"/>
                        <a:buNone/>
                        <a:tabLst/>
                      </a:pPr>
                      <a:r>
                        <a:rPr kumimoji="0" lang="en-US" altLang="en-US" sz="3200" b="1" i="0" u="none" strike="noStrike" cap="none" normalizeH="0" baseline="0">
                          <a:ln>
                            <a:noFill/>
                          </a:ln>
                          <a:solidFill>
                            <a:srgbClr val="000066"/>
                          </a:solidFill>
                          <a:effectLst/>
                          <a:latin typeface="Arial" panose="020B0604020202020204" pitchFamily="34" charset="0"/>
                        </a:rPr>
                        <a:t>‘o’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rgbClr val="0033CC"/>
                          </a:solidFill>
                          <a:latin typeface="Arial" panose="020B0604020202020204" pitchFamily="34" charset="0"/>
                        </a:defRPr>
                      </a:lvl1pPr>
                      <a:lvl2pPr marL="742950" indent="-285750">
                        <a:spcBef>
                          <a:spcPct val="20000"/>
                        </a:spcBef>
                        <a:defRPr sz="2400">
                          <a:solidFill>
                            <a:srgbClr val="0033CC"/>
                          </a:solidFill>
                          <a:latin typeface="Arial" panose="020B0604020202020204" pitchFamily="34" charset="0"/>
                        </a:defRPr>
                      </a:lvl2pPr>
                      <a:lvl3pPr marL="1143000" indent="-228600">
                        <a:spcBef>
                          <a:spcPct val="20000"/>
                        </a:spcBef>
                        <a:defRPr sz="2000">
                          <a:solidFill>
                            <a:srgbClr val="0033CC"/>
                          </a:solidFill>
                          <a:latin typeface="Arial" panose="020B0604020202020204" pitchFamily="34" charset="0"/>
                        </a:defRPr>
                      </a:lvl3pPr>
                      <a:lvl4pPr marL="1600200" indent="-228600">
                        <a:spcBef>
                          <a:spcPct val="20000"/>
                        </a:spcBef>
                        <a:defRPr>
                          <a:solidFill>
                            <a:srgbClr val="0033CC"/>
                          </a:solidFill>
                          <a:latin typeface="Arial" panose="020B0604020202020204" pitchFamily="34" charset="0"/>
                        </a:defRPr>
                      </a:lvl4pPr>
                      <a:lvl5pPr marL="2057400" indent="-228600">
                        <a:spcBef>
                          <a:spcPct val="20000"/>
                        </a:spcBef>
                        <a:defRPr>
                          <a:solidFill>
                            <a:srgbClr val="0033CC"/>
                          </a:solidFill>
                          <a:latin typeface="Arial" panose="020B0604020202020204" pitchFamily="34" charset="0"/>
                        </a:defRPr>
                      </a:lvl5pPr>
                      <a:lvl6pPr marL="2514600" indent="-228600" fontAlgn="base">
                        <a:spcBef>
                          <a:spcPct val="20000"/>
                        </a:spcBef>
                        <a:spcAft>
                          <a:spcPct val="0"/>
                        </a:spcAft>
                        <a:defRPr>
                          <a:solidFill>
                            <a:srgbClr val="0033CC"/>
                          </a:solidFill>
                          <a:latin typeface="Arial" panose="020B0604020202020204" pitchFamily="34" charset="0"/>
                        </a:defRPr>
                      </a:lvl6pPr>
                      <a:lvl7pPr marL="2971800" indent="-228600" fontAlgn="base">
                        <a:spcBef>
                          <a:spcPct val="20000"/>
                        </a:spcBef>
                        <a:spcAft>
                          <a:spcPct val="0"/>
                        </a:spcAft>
                        <a:defRPr>
                          <a:solidFill>
                            <a:srgbClr val="0033CC"/>
                          </a:solidFill>
                          <a:latin typeface="Arial" panose="020B0604020202020204" pitchFamily="34" charset="0"/>
                        </a:defRPr>
                      </a:lvl7pPr>
                      <a:lvl8pPr marL="3429000" indent="-228600" fontAlgn="base">
                        <a:spcBef>
                          <a:spcPct val="20000"/>
                        </a:spcBef>
                        <a:spcAft>
                          <a:spcPct val="0"/>
                        </a:spcAft>
                        <a:defRPr>
                          <a:solidFill>
                            <a:srgbClr val="0033CC"/>
                          </a:solidFill>
                          <a:latin typeface="Arial" panose="020B0604020202020204" pitchFamily="34" charset="0"/>
                        </a:defRPr>
                      </a:lvl8pPr>
                      <a:lvl9pPr marL="3886200" indent="-228600" fontAlgn="base">
                        <a:spcBef>
                          <a:spcPct val="20000"/>
                        </a:spcBef>
                        <a:spcAft>
                          <a:spcPct val="0"/>
                        </a:spcAft>
                        <a:defRPr>
                          <a:solidFill>
                            <a:srgbClr val="0033CC"/>
                          </a:solidFill>
                          <a:latin typeface="Arial" panose="020B0604020202020204" pitchFamily="34" charset="0"/>
                        </a:defRPr>
                      </a:lvl9pPr>
                    </a:lstStyle>
                    <a:p>
                      <a:pPr marL="0" marR="0" lvl="0" indent="0" algn="ctr" defTabSz="914400" rtl="0" eaLnBrk="1" fontAlgn="base" latinLnBrk="0" hangingPunct="1">
                        <a:lnSpc>
                          <a:spcPct val="120000"/>
                        </a:lnSpc>
                        <a:spcBef>
                          <a:spcPct val="20000"/>
                        </a:spcBef>
                        <a:spcAft>
                          <a:spcPct val="0"/>
                        </a:spcAft>
                        <a:buClr>
                          <a:schemeClr val="hlink"/>
                        </a:buClr>
                        <a:buSzTx/>
                        <a:buFont typeface="Wingdings" panose="05000000000000000000" pitchFamily="2" charset="2"/>
                        <a:buNone/>
                        <a:tabLst/>
                      </a:pPr>
                      <a:r>
                        <a:rPr kumimoji="0" lang="en-US" altLang="en-US" sz="3200" b="1" i="0" u="none" strike="noStrike" cap="none" normalizeH="0" baseline="0">
                          <a:ln>
                            <a:noFill/>
                          </a:ln>
                          <a:solidFill>
                            <a:srgbClr val="000066"/>
                          </a:solidFill>
                          <a:effectLst/>
                          <a:latin typeface="Arial" panose="020B0604020202020204" pitchFamily="34" charset="0"/>
                        </a:rPr>
                        <a:t>‘c’</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rgbClr val="0033CC"/>
                          </a:solidFill>
                          <a:latin typeface="Arial" panose="020B0604020202020204" pitchFamily="34" charset="0"/>
                        </a:defRPr>
                      </a:lvl1pPr>
                      <a:lvl2pPr marL="742950" indent="-285750">
                        <a:spcBef>
                          <a:spcPct val="20000"/>
                        </a:spcBef>
                        <a:defRPr sz="2400">
                          <a:solidFill>
                            <a:srgbClr val="0033CC"/>
                          </a:solidFill>
                          <a:latin typeface="Arial" panose="020B0604020202020204" pitchFamily="34" charset="0"/>
                        </a:defRPr>
                      </a:lvl2pPr>
                      <a:lvl3pPr marL="1143000" indent="-228600">
                        <a:spcBef>
                          <a:spcPct val="20000"/>
                        </a:spcBef>
                        <a:defRPr sz="2000">
                          <a:solidFill>
                            <a:srgbClr val="0033CC"/>
                          </a:solidFill>
                          <a:latin typeface="Arial" panose="020B0604020202020204" pitchFamily="34" charset="0"/>
                        </a:defRPr>
                      </a:lvl3pPr>
                      <a:lvl4pPr marL="1600200" indent="-228600">
                        <a:spcBef>
                          <a:spcPct val="20000"/>
                        </a:spcBef>
                        <a:defRPr>
                          <a:solidFill>
                            <a:srgbClr val="0033CC"/>
                          </a:solidFill>
                          <a:latin typeface="Arial" panose="020B0604020202020204" pitchFamily="34" charset="0"/>
                        </a:defRPr>
                      </a:lvl4pPr>
                      <a:lvl5pPr marL="2057400" indent="-228600">
                        <a:spcBef>
                          <a:spcPct val="20000"/>
                        </a:spcBef>
                        <a:defRPr>
                          <a:solidFill>
                            <a:srgbClr val="0033CC"/>
                          </a:solidFill>
                          <a:latin typeface="Arial" panose="020B0604020202020204" pitchFamily="34" charset="0"/>
                        </a:defRPr>
                      </a:lvl5pPr>
                      <a:lvl6pPr marL="2514600" indent="-228600" fontAlgn="base">
                        <a:spcBef>
                          <a:spcPct val="20000"/>
                        </a:spcBef>
                        <a:spcAft>
                          <a:spcPct val="0"/>
                        </a:spcAft>
                        <a:defRPr>
                          <a:solidFill>
                            <a:srgbClr val="0033CC"/>
                          </a:solidFill>
                          <a:latin typeface="Arial" panose="020B0604020202020204" pitchFamily="34" charset="0"/>
                        </a:defRPr>
                      </a:lvl6pPr>
                      <a:lvl7pPr marL="2971800" indent="-228600" fontAlgn="base">
                        <a:spcBef>
                          <a:spcPct val="20000"/>
                        </a:spcBef>
                        <a:spcAft>
                          <a:spcPct val="0"/>
                        </a:spcAft>
                        <a:defRPr>
                          <a:solidFill>
                            <a:srgbClr val="0033CC"/>
                          </a:solidFill>
                          <a:latin typeface="Arial" panose="020B0604020202020204" pitchFamily="34" charset="0"/>
                        </a:defRPr>
                      </a:lvl7pPr>
                      <a:lvl8pPr marL="3429000" indent="-228600" fontAlgn="base">
                        <a:spcBef>
                          <a:spcPct val="20000"/>
                        </a:spcBef>
                        <a:spcAft>
                          <a:spcPct val="0"/>
                        </a:spcAft>
                        <a:defRPr>
                          <a:solidFill>
                            <a:srgbClr val="0033CC"/>
                          </a:solidFill>
                          <a:latin typeface="Arial" panose="020B0604020202020204" pitchFamily="34" charset="0"/>
                        </a:defRPr>
                      </a:lvl8pPr>
                      <a:lvl9pPr marL="3886200" indent="-228600" fontAlgn="base">
                        <a:spcBef>
                          <a:spcPct val="20000"/>
                        </a:spcBef>
                        <a:spcAft>
                          <a:spcPct val="0"/>
                        </a:spcAft>
                        <a:defRPr>
                          <a:solidFill>
                            <a:srgbClr val="0033CC"/>
                          </a:solidFill>
                          <a:latin typeface="Arial" panose="020B0604020202020204" pitchFamily="34" charset="0"/>
                        </a:defRPr>
                      </a:lvl9pPr>
                    </a:lstStyle>
                    <a:p>
                      <a:pPr marL="0" marR="0" lvl="0" indent="0" algn="ctr" defTabSz="914400" rtl="0" eaLnBrk="1" fontAlgn="base" latinLnBrk="0" hangingPunct="1">
                        <a:lnSpc>
                          <a:spcPct val="120000"/>
                        </a:lnSpc>
                        <a:spcBef>
                          <a:spcPct val="20000"/>
                        </a:spcBef>
                        <a:spcAft>
                          <a:spcPct val="0"/>
                        </a:spcAft>
                        <a:buClr>
                          <a:schemeClr val="hlink"/>
                        </a:buClr>
                        <a:buSzTx/>
                        <a:buFont typeface="Wingdings" panose="05000000000000000000" pitchFamily="2" charset="2"/>
                        <a:buNone/>
                        <a:tabLst/>
                      </a:pPr>
                      <a:r>
                        <a:rPr kumimoji="0" lang="en-US" altLang="en-US" sz="3200" b="1" i="0" u="none" strike="noStrike" cap="none" normalizeH="0" baseline="0">
                          <a:ln>
                            <a:noFill/>
                          </a:ln>
                          <a:solidFill>
                            <a:srgbClr val="000066"/>
                          </a:solidFill>
                          <a:effectLst/>
                          <a:latin typeface="Arial" panose="020B0604020202020204" pitchFamily="34" charset="0"/>
                        </a:rPr>
                        <a:t>‘\0’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577541" name="Rectangle 3"/>
          <p:cNvSpPr>
            <a:spLocks noChangeArrowheads="1"/>
          </p:cNvSpPr>
          <p:nvPr/>
        </p:nvSpPr>
        <p:spPr bwMode="auto">
          <a:xfrm>
            <a:off x="304800" y="1981200"/>
            <a:ext cx="8534400"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eaLnBrk="1" hangingPunct="1">
              <a:lnSpc>
                <a:spcPct val="110000"/>
              </a:lnSpc>
            </a:pPr>
            <a:r>
              <a:rPr lang="en-US" altLang="en-US" b="0" dirty="0" err="1">
                <a:solidFill>
                  <a:srgbClr val="000066"/>
                </a:solidFill>
              </a:rPr>
              <a:t>Xâu</a:t>
            </a:r>
            <a:r>
              <a:rPr lang="en-US" altLang="en-US" b="0" dirty="0">
                <a:solidFill>
                  <a:srgbClr val="000066"/>
                </a:solidFill>
              </a:rPr>
              <a:t> </a:t>
            </a:r>
            <a:r>
              <a:rPr lang="en-US" altLang="en-US" b="0" dirty="0" err="1">
                <a:solidFill>
                  <a:srgbClr val="000066"/>
                </a:solidFill>
              </a:rPr>
              <a:t>kí</a:t>
            </a:r>
            <a:r>
              <a:rPr lang="en-US" altLang="en-US" b="0" dirty="0">
                <a:solidFill>
                  <a:srgbClr val="000066"/>
                </a:solidFill>
              </a:rPr>
              <a:t> </a:t>
            </a:r>
            <a:r>
              <a:rPr lang="en-US" altLang="en-US" b="0" dirty="0" err="1">
                <a:solidFill>
                  <a:srgbClr val="000066"/>
                </a:solidFill>
              </a:rPr>
              <a:t>tự</a:t>
            </a:r>
            <a:r>
              <a:rPr lang="en-US" altLang="en-US" b="0" dirty="0">
                <a:solidFill>
                  <a:srgbClr val="000066"/>
                </a:solidFill>
              </a:rPr>
              <a:t> (string) </a:t>
            </a:r>
            <a:r>
              <a:rPr lang="en-US" altLang="en-US" b="0" dirty="0" err="1">
                <a:solidFill>
                  <a:srgbClr val="000066"/>
                </a:solidFill>
              </a:rPr>
              <a:t>là</a:t>
            </a:r>
            <a:r>
              <a:rPr lang="en-US" altLang="en-US" b="0" dirty="0">
                <a:solidFill>
                  <a:srgbClr val="000066"/>
                </a:solidFill>
              </a:rPr>
              <a:t> </a:t>
            </a:r>
            <a:r>
              <a:rPr lang="en-US" altLang="en-US" b="0" dirty="0" err="1">
                <a:solidFill>
                  <a:srgbClr val="000066"/>
                </a:solidFill>
              </a:rPr>
              <a:t>một</a:t>
            </a:r>
            <a:r>
              <a:rPr lang="en-US" altLang="en-US" b="0" dirty="0">
                <a:solidFill>
                  <a:srgbClr val="000066"/>
                </a:solidFill>
              </a:rPr>
              <a:t> </a:t>
            </a:r>
            <a:r>
              <a:rPr lang="en-US" altLang="en-US" b="0" dirty="0" err="1">
                <a:solidFill>
                  <a:srgbClr val="000066"/>
                </a:solidFill>
              </a:rPr>
              <a:t>dãy</a:t>
            </a:r>
            <a:r>
              <a:rPr lang="en-US" altLang="en-US" b="0" dirty="0">
                <a:solidFill>
                  <a:srgbClr val="000066"/>
                </a:solidFill>
              </a:rPr>
              <a:t> </a:t>
            </a:r>
            <a:r>
              <a:rPr lang="en-US" altLang="en-US" b="0" dirty="0" err="1">
                <a:solidFill>
                  <a:srgbClr val="000066"/>
                </a:solidFill>
              </a:rPr>
              <a:t>các</a:t>
            </a:r>
            <a:r>
              <a:rPr lang="en-US" altLang="en-US" b="0" dirty="0">
                <a:solidFill>
                  <a:srgbClr val="000066"/>
                </a:solidFill>
              </a:rPr>
              <a:t> </a:t>
            </a:r>
            <a:r>
              <a:rPr lang="en-US" altLang="en-US" b="0" dirty="0" err="1">
                <a:solidFill>
                  <a:srgbClr val="000066"/>
                </a:solidFill>
              </a:rPr>
              <a:t>kí</a:t>
            </a:r>
            <a:r>
              <a:rPr lang="en-US" altLang="en-US" b="0" dirty="0">
                <a:solidFill>
                  <a:srgbClr val="000066"/>
                </a:solidFill>
              </a:rPr>
              <a:t> </a:t>
            </a:r>
            <a:r>
              <a:rPr lang="en-US" altLang="en-US" b="0" dirty="0" err="1">
                <a:solidFill>
                  <a:srgbClr val="000066"/>
                </a:solidFill>
              </a:rPr>
              <a:t>tự</a:t>
            </a:r>
            <a:r>
              <a:rPr lang="en-US" altLang="en-US" b="0" dirty="0">
                <a:solidFill>
                  <a:srgbClr val="000066"/>
                </a:solidFill>
              </a:rPr>
              <a:t> </a:t>
            </a:r>
            <a:r>
              <a:rPr lang="en-US" altLang="en-US" b="0" dirty="0" err="1">
                <a:solidFill>
                  <a:srgbClr val="000066"/>
                </a:solidFill>
              </a:rPr>
              <a:t>viết</a:t>
            </a:r>
            <a:r>
              <a:rPr lang="en-US" altLang="en-US" b="0" dirty="0">
                <a:solidFill>
                  <a:srgbClr val="000066"/>
                </a:solidFill>
              </a:rPr>
              <a:t> </a:t>
            </a:r>
            <a:r>
              <a:rPr lang="en-US" altLang="en-US" b="0" dirty="0" err="1">
                <a:solidFill>
                  <a:srgbClr val="000066"/>
                </a:solidFill>
              </a:rPr>
              <a:t>liên</a:t>
            </a:r>
            <a:r>
              <a:rPr lang="en-US" altLang="en-US" b="0" dirty="0">
                <a:solidFill>
                  <a:srgbClr val="000066"/>
                </a:solidFill>
              </a:rPr>
              <a:t> </a:t>
            </a:r>
            <a:r>
              <a:rPr lang="en-US" altLang="en-US" b="0" dirty="0" err="1">
                <a:solidFill>
                  <a:srgbClr val="000066"/>
                </a:solidFill>
              </a:rPr>
              <a:t>tiếp</a:t>
            </a:r>
            <a:r>
              <a:rPr lang="en-US" altLang="en-US" b="0" dirty="0">
                <a:solidFill>
                  <a:srgbClr val="000066"/>
                </a:solidFill>
              </a:rPr>
              <a:t> </a:t>
            </a:r>
            <a:r>
              <a:rPr lang="en-US" altLang="en-US" b="0" dirty="0" err="1">
                <a:solidFill>
                  <a:srgbClr val="000066"/>
                </a:solidFill>
              </a:rPr>
              <a:t>nhau</a:t>
            </a:r>
            <a:endParaRPr lang="en-US" altLang="en-US" b="0" dirty="0">
              <a:solidFill>
                <a:srgbClr val="000066"/>
              </a:solidFill>
            </a:endParaRPr>
          </a:p>
          <a:p>
            <a:pPr lvl="1" eaLnBrk="1" hangingPunct="1">
              <a:lnSpc>
                <a:spcPct val="110000"/>
              </a:lnSpc>
            </a:pPr>
            <a:r>
              <a:rPr lang="en-US" altLang="en-US" b="0" dirty="0" err="1">
                <a:solidFill>
                  <a:srgbClr val="000066"/>
                </a:solidFill>
              </a:rPr>
              <a:t>Độ</a:t>
            </a:r>
            <a:r>
              <a:rPr lang="en-US" altLang="en-US" b="0" dirty="0">
                <a:solidFill>
                  <a:srgbClr val="000066"/>
                </a:solidFill>
              </a:rPr>
              <a:t> </a:t>
            </a:r>
            <a:r>
              <a:rPr lang="en-US" altLang="en-US" b="0" dirty="0" err="1">
                <a:solidFill>
                  <a:srgbClr val="000066"/>
                </a:solidFill>
              </a:rPr>
              <a:t>dài</a:t>
            </a:r>
            <a:r>
              <a:rPr lang="en-US" altLang="en-US" b="0" dirty="0">
                <a:solidFill>
                  <a:srgbClr val="000066"/>
                </a:solidFill>
              </a:rPr>
              <a:t> </a:t>
            </a:r>
            <a:r>
              <a:rPr lang="en-US" altLang="en-US" b="0" dirty="0" err="1">
                <a:solidFill>
                  <a:srgbClr val="000066"/>
                </a:solidFill>
              </a:rPr>
              <a:t>xâu</a:t>
            </a:r>
            <a:r>
              <a:rPr lang="en-US" altLang="en-US" b="0" dirty="0">
                <a:solidFill>
                  <a:srgbClr val="000066"/>
                </a:solidFill>
              </a:rPr>
              <a:t> </a:t>
            </a:r>
            <a:r>
              <a:rPr lang="en-US" altLang="en-US" b="0" dirty="0" err="1">
                <a:solidFill>
                  <a:srgbClr val="000066"/>
                </a:solidFill>
              </a:rPr>
              <a:t>là</a:t>
            </a:r>
            <a:r>
              <a:rPr lang="en-US" altLang="en-US" b="0" dirty="0">
                <a:solidFill>
                  <a:srgbClr val="000066"/>
                </a:solidFill>
              </a:rPr>
              <a:t> </a:t>
            </a:r>
            <a:r>
              <a:rPr lang="en-US" altLang="en-US" b="0" dirty="0" err="1">
                <a:solidFill>
                  <a:srgbClr val="000066"/>
                </a:solidFill>
              </a:rPr>
              <a:t>số</a:t>
            </a:r>
            <a:r>
              <a:rPr lang="en-US" altLang="en-US" b="0" dirty="0">
                <a:solidFill>
                  <a:srgbClr val="000066"/>
                </a:solidFill>
              </a:rPr>
              <a:t> </a:t>
            </a:r>
            <a:r>
              <a:rPr lang="en-US" altLang="en-US" b="0" dirty="0" err="1">
                <a:solidFill>
                  <a:srgbClr val="000066"/>
                </a:solidFill>
              </a:rPr>
              <a:t>kí</a:t>
            </a:r>
            <a:r>
              <a:rPr lang="en-US" altLang="en-US" b="0" dirty="0">
                <a:solidFill>
                  <a:srgbClr val="000066"/>
                </a:solidFill>
              </a:rPr>
              <a:t> </a:t>
            </a:r>
            <a:r>
              <a:rPr lang="en-US" altLang="en-US" b="0" dirty="0" err="1">
                <a:solidFill>
                  <a:srgbClr val="000066"/>
                </a:solidFill>
              </a:rPr>
              <a:t>tự</a:t>
            </a:r>
            <a:r>
              <a:rPr lang="en-US" altLang="en-US" b="0" dirty="0">
                <a:solidFill>
                  <a:srgbClr val="000066"/>
                </a:solidFill>
              </a:rPr>
              <a:t> </a:t>
            </a:r>
            <a:r>
              <a:rPr lang="en-US" altLang="en-US" b="0" dirty="0" err="1">
                <a:solidFill>
                  <a:srgbClr val="000066"/>
                </a:solidFill>
              </a:rPr>
              <a:t>có</a:t>
            </a:r>
            <a:r>
              <a:rPr lang="en-US" altLang="en-US" b="0" dirty="0">
                <a:solidFill>
                  <a:srgbClr val="000066"/>
                </a:solidFill>
              </a:rPr>
              <a:t> </a:t>
            </a:r>
            <a:r>
              <a:rPr lang="en-US" altLang="en-US" b="0" dirty="0" err="1">
                <a:solidFill>
                  <a:srgbClr val="000066"/>
                </a:solidFill>
              </a:rPr>
              <a:t>trong</a:t>
            </a:r>
            <a:r>
              <a:rPr lang="en-US" altLang="en-US" b="0" dirty="0">
                <a:solidFill>
                  <a:srgbClr val="000066"/>
                </a:solidFill>
              </a:rPr>
              <a:t> </a:t>
            </a:r>
            <a:r>
              <a:rPr lang="en-US" altLang="en-US" b="0" dirty="0" err="1">
                <a:solidFill>
                  <a:srgbClr val="000066"/>
                </a:solidFill>
              </a:rPr>
              <a:t>xâu</a:t>
            </a:r>
            <a:endParaRPr lang="en-US" altLang="en-US" b="0" dirty="0">
              <a:solidFill>
                <a:srgbClr val="000066"/>
              </a:solidFill>
            </a:endParaRPr>
          </a:p>
          <a:p>
            <a:pPr lvl="1" eaLnBrk="1" hangingPunct="1">
              <a:lnSpc>
                <a:spcPct val="110000"/>
              </a:lnSpc>
            </a:pPr>
            <a:r>
              <a:rPr lang="en-US" altLang="en-US" b="0" dirty="0" err="1">
                <a:solidFill>
                  <a:srgbClr val="000066"/>
                </a:solidFill>
              </a:rPr>
              <a:t>Xâu</a:t>
            </a:r>
            <a:r>
              <a:rPr lang="en-US" altLang="en-US" b="0" dirty="0">
                <a:solidFill>
                  <a:srgbClr val="000066"/>
                </a:solidFill>
              </a:rPr>
              <a:t> </a:t>
            </a:r>
            <a:r>
              <a:rPr lang="en-US" altLang="en-US" b="0" dirty="0" err="1">
                <a:solidFill>
                  <a:srgbClr val="000066"/>
                </a:solidFill>
              </a:rPr>
              <a:t>không</a:t>
            </a:r>
            <a:r>
              <a:rPr lang="en-US" altLang="en-US" b="0" dirty="0">
                <a:solidFill>
                  <a:srgbClr val="000066"/>
                </a:solidFill>
              </a:rPr>
              <a:t> </a:t>
            </a:r>
            <a:r>
              <a:rPr lang="en-US" altLang="en-US" b="0" dirty="0" err="1">
                <a:solidFill>
                  <a:srgbClr val="000066"/>
                </a:solidFill>
              </a:rPr>
              <a:t>có</a:t>
            </a:r>
            <a:r>
              <a:rPr lang="en-US" altLang="en-US" b="0" dirty="0">
                <a:solidFill>
                  <a:srgbClr val="000066"/>
                </a:solidFill>
              </a:rPr>
              <a:t> </a:t>
            </a:r>
            <a:r>
              <a:rPr lang="en-US" altLang="en-US" b="0" dirty="0" err="1">
                <a:solidFill>
                  <a:srgbClr val="000066"/>
                </a:solidFill>
              </a:rPr>
              <a:t>kí</a:t>
            </a:r>
            <a:r>
              <a:rPr lang="en-US" altLang="en-US" b="0" dirty="0">
                <a:solidFill>
                  <a:srgbClr val="000066"/>
                </a:solidFill>
              </a:rPr>
              <a:t> </a:t>
            </a:r>
            <a:r>
              <a:rPr lang="en-US" altLang="en-US" b="0" dirty="0" err="1">
                <a:solidFill>
                  <a:srgbClr val="000066"/>
                </a:solidFill>
              </a:rPr>
              <a:t>tự</a:t>
            </a:r>
            <a:r>
              <a:rPr lang="en-US" altLang="en-US" b="0" dirty="0">
                <a:solidFill>
                  <a:srgbClr val="000066"/>
                </a:solidFill>
              </a:rPr>
              <a:t> </a:t>
            </a:r>
            <a:r>
              <a:rPr lang="en-US" altLang="en-US" b="0" dirty="0" err="1">
                <a:solidFill>
                  <a:srgbClr val="000066"/>
                </a:solidFill>
              </a:rPr>
              <a:t>nào</a:t>
            </a:r>
            <a:r>
              <a:rPr lang="en-US" altLang="en-US" b="0" dirty="0">
                <a:solidFill>
                  <a:srgbClr val="000066"/>
                </a:solidFill>
              </a:rPr>
              <a:t>: </a:t>
            </a:r>
            <a:r>
              <a:rPr lang="en-US" altLang="en-US" b="0" dirty="0" err="1">
                <a:solidFill>
                  <a:srgbClr val="000066"/>
                </a:solidFill>
              </a:rPr>
              <a:t>Xâu</a:t>
            </a:r>
            <a:r>
              <a:rPr lang="en-US" altLang="en-US" b="0" dirty="0">
                <a:solidFill>
                  <a:srgbClr val="000066"/>
                </a:solidFill>
              </a:rPr>
              <a:t> </a:t>
            </a:r>
            <a:r>
              <a:rPr lang="en-US" altLang="en-US" b="0" dirty="0" err="1">
                <a:solidFill>
                  <a:srgbClr val="000066"/>
                </a:solidFill>
              </a:rPr>
              <a:t>rỗng</a:t>
            </a:r>
            <a:r>
              <a:rPr lang="en-US" altLang="en-US" b="0" dirty="0">
                <a:solidFill>
                  <a:srgbClr val="000066"/>
                </a:solidFill>
              </a:rPr>
              <a:t> </a:t>
            </a:r>
          </a:p>
          <a:p>
            <a:pPr eaLnBrk="1" hangingPunct="1">
              <a:lnSpc>
                <a:spcPct val="110000"/>
              </a:lnSpc>
            </a:pPr>
            <a:r>
              <a:rPr lang="vi-VN" altLang="en-US" b="0" dirty="0" err="1">
                <a:solidFill>
                  <a:srgbClr val="000066"/>
                </a:solidFill>
              </a:rPr>
              <a:t>Ví</a:t>
            </a:r>
            <a:r>
              <a:rPr lang="vi-VN" altLang="en-US" b="0" dirty="0">
                <a:solidFill>
                  <a:srgbClr val="000066"/>
                </a:solidFill>
              </a:rPr>
              <a:t> </a:t>
            </a:r>
            <a:r>
              <a:rPr lang="vi-VN" altLang="en-US" b="0" dirty="0" err="1">
                <a:solidFill>
                  <a:srgbClr val="000066"/>
                </a:solidFill>
              </a:rPr>
              <a:t>dụ</a:t>
            </a:r>
            <a:r>
              <a:rPr lang="vi-VN" altLang="en-US" b="0">
                <a:solidFill>
                  <a:srgbClr val="000066"/>
                </a:solidFill>
              </a:rPr>
              <a:t>: </a:t>
            </a:r>
            <a:r>
              <a:rPr lang="en-US" altLang="en-US">
                <a:solidFill>
                  <a:srgbClr val="220076"/>
                </a:solidFill>
              </a:rPr>
              <a:t>"</a:t>
            </a:r>
            <a:r>
              <a:rPr lang="en-US" altLang="en-US" b="0">
                <a:solidFill>
                  <a:srgbClr val="000066"/>
                </a:solidFill>
              </a:rPr>
              <a:t>Tin hoc</a:t>
            </a:r>
            <a:r>
              <a:rPr lang="en-US" altLang="en-US">
                <a:solidFill>
                  <a:srgbClr val="220076"/>
                </a:solidFill>
              </a:rPr>
              <a:t>"</a:t>
            </a:r>
            <a:r>
              <a:rPr lang="en-US" altLang="en-US" b="0">
                <a:solidFill>
                  <a:srgbClr val="000066"/>
                </a:solidFill>
              </a:rPr>
              <a:t>, </a:t>
            </a:r>
            <a:r>
              <a:rPr lang="en-US" altLang="en-US">
                <a:solidFill>
                  <a:srgbClr val="220076"/>
                </a:solidFill>
              </a:rPr>
              <a:t>"</a:t>
            </a:r>
            <a:r>
              <a:rPr lang="en-US" altLang="en-US" b="0">
                <a:solidFill>
                  <a:srgbClr val="000066"/>
                </a:solidFill>
              </a:rPr>
              <a:t>String</a:t>
            </a:r>
            <a:r>
              <a:rPr lang="en-US" altLang="en-US">
                <a:solidFill>
                  <a:srgbClr val="220076"/>
                </a:solidFill>
              </a:rPr>
              <a:t>"</a:t>
            </a:r>
            <a:endParaRPr lang="vi-VN" altLang="en-US" b="0" dirty="0">
              <a:solidFill>
                <a:srgbClr val="000066"/>
              </a:solidFill>
            </a:endParaRPr>
          </a:p>
          <a:p>
            <a:pPr eaLnBrk="1" hangingPunct="1">
              <a:lnSpc>
                <a:spcPct val="110000"/>
              </a:lnSpc>
            </a:pPr>
            <a:r>
              <a:rPr lang="vi-VN" altLang="en-US" b="0" dirty="0">
                <a:solidFill>
                  <a:srgbClr val="000066"/>
                </a:solidFill>
              </a:rPr>
              <a:t>Lưu </a:t>
            </a:r>
            <a:r>
              <a:rPr lang="vi-VN" altLang="en-US" b="0" dirty="0" err="1">
                <a:solidFill>
                  <a:srgbClr val="000066"/>
                </a:solidFill>
              </a:rPr>
              <a:t>trữ</a:t>
            </a:r>
            <a:r>
              <a:rPr lang="vi-VN" altLang="en-US" b="0" dirty="0">
                <a:solidFill>
                  <a:srgbClr val="000066"/>
                </a:solidFill>
              </a:rPr>
              <a:t>: </a:t>
            </a:r>
            <a:r>
              <a:rPr lang="vi-VN" altLang="en-US" b="0" dirty="0" err="1">
                <a:solidFill>
                  <a:srgbClr val="000066"/>
                </a:solidFill>
              </a:rPr>
              <a:t>kết</a:t>
            </a:r>
            <a:r>
              <a:rPr lang="vi-VN" altLang="en-US" b="0" dirty="0">
                <a:solidFill>
                  <a:srgbClr val="000066"/>
                </a:solidFill>
              </a:rPr>
              <a:t> </a:t>
            </a:r>
            <a:r>
              <a:rPr lang="vi-VN" altLang="en-US" b="0" dirty="0" err="1">
                <a:solidFill>
                  <a:srgbClr val="000066"/>
                </a:solidFill>
              </a:rPr>
              <a:t>thúc</a:t>
            </a:r>
            <a:r>
              <a:rPr lang="vi-VN" altLang="en-US" b="0" dirty="0">
                <a:solidFill>
                  <a:srgbClr val="000066"/>
                </a:solidFill>
              </a:rPr>
              <a:t> xâu </a:t>
            </a:r>
            <a:r>
              <a:rPr lang="vi-VN" altLang="en-US" b="0" dirty="0" err="1">
                <a:solidFill>
                  <a:srgbClr val="000066"/>
                </a:solidFill>
              </a:rPr>
              <a:t>bằng</a:t>
            </a:r>
            <a:r>
              <a:rPr lang="vi-VN" altLang="en-US" b="0" dirty="0">
                <a:solidFill>
                  <a:srgbClr val="000066"/>
                </a:solidFill>
              </a:rPr>
              <a:t> </a:t>
            </a:r>
            <a:r>
              <a:rPr lang="vi-VN" altLang="en-US" b="0" dirty="0" err="1">
                <a:solidFill>
                  <a:srgbClr val="000066"/>
                </a:solidFill>
              </a:rPr>
              <a:t>kí</a:t>
            </a:r>
            <a:r>
              <a:rPr lang="vi-VN" altLang="en-US" b="0" dirty="0">
                <a:solidFill>
                  <a:srgbClr val="000066"/>
                </a:solidFill>
              </a:rPr>
              <a:t> </a:t>
            </a:r>
            <a:r>
              <a:rPr lang="vi-VN" altLang="en-US" b="0" dirty="0" err="1">
                <a:solidFill>
                  <a:srgbClr val="000066"/>
                </a:solidFill>
              </a:rPr>
              <a:t>tự</a:t>
            </a:r>
            <a:r>
              <a:rPr lang="vi-VN" altLang="en-US" b="0" dirty="0">
                <a:solidFill>
                  <a:srgbClr val="000066"/>
                </a:solidFill>
              </a:rPr>
              <a:t> </a:t>
            </a:r>
            <a:r>
              <a:rPr lang="en-US" altLang="en-US" b="0" dirty="0">
                <a:solidFill>
                  <a:srgbClr val="000066"/>
                </a:solidFill>
              </a:rPr>
              <a:t>‘</a:t>
            </a:r>
            <a:r>
              <a:rPr lang="vi-VN" altLang="en-US" b="0" dirty="0">
                <a:solidFill>
                  <a:srgbClr val="000066"/>
                </a:solidFill>
              </a:rPr>
              <a:t>\0</a:t>
            </a:r>
            <a:r>
              <a:rPr lang="en-US" altLang="en-US" b="0" dirty="0">
                <a:solidFill>
                  <a:srgbClr val="000066"/>
                </a:solidFill>
              </a:rPr>
              <a:t>’</a:t>
            </a:r>
            <a:r>
              <a:rPr lang="vi-VN" altLang="en-US" b="0" dirty="0">
                <a:solidFill>
                  <a:srgbClr val="000066"/>
                </a:solidFill>
              </a:rPr>
              <a:t> hay NUL</a:t>
            </a:r>
            <a:r>
              <a:rPr lang="en-US" altLang="en-US" b="0" dirty="0">
                <a:solidFill>
                  <a:srgbClr val="000066"/>
                </a:solidFill>
              </a:rPr>
              <a:t>L (</a:t>
            </a:r>
            <a:r>
              <a:rPr lang="en-US" altLang="en-US" b="0" dirty="0" err="1">
                <a:solidFill>
                  <a:srgbClr val="000066"/>
                </a:solidFill>
              </a:rPr>
              <a:t>mã</a:t>
            </a:r>
            <a:r>
              <a:rPr lang="en-US" altLang="en-US" b="0" dirty="0">
                <a:solidFill>
                  <a:srgbClr val="000066"/>
                </a:solidFill>
              </a:rPr>
              <a:t> ASCII </a:t>
            </a:r>
            <a:r>
              <a:rPr lang="en-US" altLang="en-US" b="0" dirty="0" err="1">
                <a:solidFill>
                  <a:srgbClr val="000066"/>
                </a:solidFill>
              </a:rPr>
              <a:t>là</a:t>
            </a:r>
            <a:r>
              <a:rPr lang="en-US" altLang="en-US" b="0" dirty="0">
                <a:solidFill>
                  <a:srgbClr val="000066"/>
                </a:solidFill>
              </a:rPr>
              <a:t> 0)</a:t>
            </a:r>
            <a:endParaRPr lang="vi-VN" altLang="en-US" b="0" dirty="0">
              <a:solidFill>
                <a:srgbClr val="000066"/>
              </a:solidFill>
            </a:endParaRPr>
          </a:p>
          <a:p>
            <a:pPr eaLnBrk="1" hangingPunct="1">
              <a:lnSpc>
                <a:spcPct val="110000"/>
              </a:lnSpc>
              <a:buFont typeface="Wingdings" panose="05000000000000000000" pitchFamily="2" charset="2"/>
              <a:buNone/>
            </a:pPr>
            <a:endParaRPr lang="en-US" altLang="en-US" sz="1600" b="0" dirty="0">
              <a:solidFill>
                <a:srgbClr val="000066"/>
              </a:solidFill>
            </a:endParaRPr>
          </a:p>
        </p:txBody>
      </p:sp>
      <p:sp>
        <p:nvSpPr>
          <p:cNvPr id="2" name="Slide Number Placeholder 1">
            <a:extLst>
              <a:ext uri="{FF2B5EF4-FFF2-40B4-BE49-F238E27FC236}">
                <a16:creationId xmlns:a16="http://schemas.microsoft.com/office/drawing/2014/main" id="{BDF20918-17A3-41BB-B8D3-93A81B27BA05}"/>
              </a:ext>
            </a:extLst>
          </p:cNvPr>
          <p:cNvSpPr>
            <a:spLocks noGrp="1"/>
          </p:cNvSpPr>
          <p:nvPr>
            <p:ph type="sldNum" sz="quarter" idx="12"/>
          </p:nvPr>
        </p:nvSpPr>
        <p:spPr/>
        <p:txBody>
          <a:bodyPr/>
          <a:lstStyle/>
          <a:p>
            <a:pPr>
              <a:defRPr/>
            </a:pPr>
            <a:fld id="{433BCE07-93B6-431C-B811-61266185107F}" type="slidenum">
              <a:rPr lang="en-US" altLang="en-US" smtClean="0"/>
              <a:pPr>
                <a:defRPr/>
              </a:pPr>
              <a:t>77</a:t>
            </a:fld>
            <a:endParaRPr lang="en-US" altLang="en-US"/>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9587" name="Rectangle 2"/>
          <p:cNvSpPr>
            <a:spLocks noGrp="1" noChangeArrowheads="1"/>
          </p:cNvSpPr>
          <p:nvPr>
            <p:ph type="title"/>
          </p:nvPr>
        </p:nvSpPr>
        <p:spPr/>
        <p:txBody>
          <a:bodyPr>
            <a:normAutofit/>
          </a:bodyPr>
          <a:lstStyle/>
          <a:p>
            <a:r>
              <a:rPr lang="en-US" altLang="en-US"/>
              <a:t>Khái niệm xâu ký tự</a:t>
            </a:r>
            <a:r>
              <a:rPr lang="en-US" altLang="en-US">
                <a:sym typeface="Symbol" panose="05050102010706020507" pitchFamily="18" charset="2"/>
              </a:rPr>
              <a:t>Lưu ý</a:t>
            </a:r>
          </a:p>
        </p:txBody>
      </p:sp>
      <p:sp>
        <p:nvSpPr>
          <p:cNvPr id="579589" name="Rectangle 3"/>
          <p:cNvSpPr>
            <a:spLocks noChangeArrowheads="1"/>
          </p:cNvSpPr>
          <p:nvPr/>
        </p:nvSpPr>
        <p:spPr bwMode="auto">
          <a:xfrm>
            <a:off x="304800" y="1066800"/>
            <a:ext cx="853440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eaLnBrk="1" hangingPunct="1"/>
            <a:r>
              <a:rPr lang="en-US" altLang="en-US" sz="2800" b="0" dirty="0" err="1">
                <a:solidFill>
                  <a:srgbClr val="000066"/>
                </a:solidFill>
              </a:rPr>
              <a:t>Xâu</a:t>
            </a:r>
            <a:r>
              <a:rPr lang="en-US" altLang="en-US" sz="2800" b="0" dirty="0">
                <a:solidFill>
                  <a:srgbClr val="000066"/>
                </a:solidFill>
              </a:rPr>
              <a:t> </a:t>
            </a:r>
            <a:r>
              <a:rPr lang="en-US" altLang="en-US" sz="2800" b="0" dirty="0" err="1">
                <a:solidFill>
                  <a:srgbClr val="000066"/>
                </a:solidFill>
              </a:rPr>
              <a:t>kí</a:t>
            </a:r>
            <a:r>
              <a:rPr lang="en-US" altLang="en-US" sz="2800" b="0" dirty="0">
                <a:solidFill>
                  <a:srgbClr val="000066"/>
                </a:solidFill>
              </a:rPr>
              <a:t> </a:t>
            </a:r>
            <a:r>
              <a:rPr lang="en-US" altLang="en-US" sz="2800" b="0" dirty="0" err="1">
                <a:solidFill>
                  <a:srgbClr val="000066"/>
                </a:solidFill>
              </a:rPr>
              <a:t>tự</a:t>
            </a:r>
            <a:r>
              <a:rPr lang="en-US" altLang="en-US" sz="2800" b="0" dirty="0">
                <a:solidFill>
                  <a:srgbClr val="000066"/>
                </a:solidFill>
              </a:rPr>
              <a:t> &gt;&lt; </a:t>
            </a:r>
            <a:r>
              <a:rPr lang="en-US" altLang="en-US" sz="2800" b="0" dirty="0" err="1">
                <a:solidFill>
                  <a:srgbClr val="000066"/>
                </a:solidFill>
              </a:rPr>
              <a:t>mảng</a:t>
            </a:r>
            <a:r>
              <a:rPr lang="en-US" altLang="en-US" sz="2800" b="0" dirty="0">
                <a:solidFill>
                  <a:srgbClr val="000066"/>
                </a:solidFill>
              </a:rPr>
              <a:t> </a:t>
            </a:r>
            <a:r>
              <a:rPr lang="en-US" altLang="en-US" sz="2800" b="0" dirty="0" err="1">
                <a:solidFill>
                  <a:srgbClr val="000066"/>
                </a:solidFill>
              </a:rPr>
              <a:t>kí</a:t>
            </a:r>
            <a:r>
              <a:rPr lang="en-US" altLang="en-US" sz="2800" b="0" dirty="0">
                <a:solidFill>
                  <a:srgbClr val="000066"/>
                </a:solidFill>
              </a:rPr>
              <a:t> </a:t>
            </a:r>
            <a:r>
              <a:rPr lang="en-US" altLang="en-US" sz="2800" b="0" dirty="0" err="1">
                <a:solidFill>
                  <a:srgbClr val="000066"/>
                </a:solidFill>
              </a:rPr>
              <a:t>tự</a:t>
            </a:r>
            <a:endParaRPr lang="en-US" altLang="en-US" sz="2800" b="0" dirty="0">
              <a:solidFill>
                <a:srgbClr val="000066"/>
              </a:solidFill>
            </a:endParaRPr>
          </a:p>
          <a:p>
            <a:pPr lvl="1" eaLnBrk="1" hangingPunct="1"/>
            <a:r>
              <a:rPr lang="en-US" altLang="en-US" sz="2400" b="0" dirty="0" err="1">
                <a:solidFill>
                  <a:srgbClr val="000066"/>
                </a:solidFill>
              </a:rPr>
              <a:t>Tập</a:t>
            </a:r>
            <a:r>
              <a:rPr lang="en-US" altLang="en-US" sz="2400" b="0" dirty="0">
                <a:solidFill>
                  <a:srgbClr val="000066"/>
                </a:solidFill>
              </a:rPr>
              <a:t> </a:t>
            </a:r>
            <a:r>
              <a:rPr lang="en-US" altLang="en-US" sz="2400" b="0" dirty="0" err="1">
                <a:solidFill>
                  <a:srgbClr val="000066"/>
                </a:solidFill>
              </a:rPr>
              <a:t>hợp</a:t>
            </a:r>
            <a:r>
              <a:rPr lang="en-US" altLang="en-US" sz="2400" b="0" dirty="0">
                <a:solidFill>
                  <a:srgbClr val="000066"/>
                </a:solidFill>
              </a:rPr>
              <a:t> </a:t>
            </a:r>
            <a:r>
              <a:rPr lang="en-US" altLang="en-US" sz="2400" b="0" dirty="0" err="1">
                <a:solidFill>
                  <a:srgbClr val="000066"/>
                </a:solidFill>
              </a:rPr>
              <a:t>các</a:t>
            </a:r>
            <a:r>
              <a:rPr lang="en-US" altLang="en-US" sz="2400" b="0" dirty="0">
                <a:solidFill>
                  <a:srgbClr val="000066"/>
                </a:solidFill>
              </a:rPr>
              <a:t> </a:t>
            </a:r>
            <a:r>
              <a:rPr lang="en-US" altLang="en-US" sz="2400" b="0" dirty="0" err="1">
                <a:solidFill>
                  <a:srgbClr val="000066"/>
                </a:solidFill>
              </a:rPr>
              <a:t>kí</a:t>
            </a:r>
            <a:r>
              <a:rPr lang="en-US" altLang="en-US" sz="2400" b="0" dirty="0">
                <a:solidFill>
                  <a:srgbClr val="000066"/>
                </a:solidFill>
              </a:rPr>
              <a:t> </a:t>
            </a:r>
            <a:r>
              <a:rPr lang="en-US" altLang="en-US" sz="2400" b="0" dirty="0" err="1">
                <a:solidFill>
                  <a:srgbClr val="000066"/>
                </a:solidFill>
              </a:rPr>
              <a:t>tự</a:t>
            </a:r>
            <a:r>
              <a:rPr lang="en-US" altLang="en-US" sz="2400" b="0" dirty="0">
                <a:solidFill>
                  <a:srgbClr val="000066"/>
                </a:solidFill>
              </a:rPr>
              <a:t> </a:t>
            </a:r>
            <a:r>
              <a:rPr lang="en-US" altLang="en-US" sz="2400" b="0" dirty="0" err="1">
                <a:solidFill>
                  <a:srgbClr val="000066"/>
                </a:solidFill>
              </a:rPr>
              <a:t>viết</a:t>
            </a:r>
            <a:r>
              <a:rPr lang="en-US" altLang="en-US" sz="2400" b="0" dirty="0">
                <a:solidFill>
                  <a:srgbClr val="000066"/>
                </a:solidFill>
              </a:rPr>
              <a:t> </a:t>
            </a:r>
            <a:r>
              <a:rPr lang="en-US" altLang="en-US" sz="2400" b="0" dirty="0" err="1">
                <a:solidFill>
                  <a:srgbClr val="000066"/>
                </a:solidFill>
              </a:rPr>
              <a:t>liên</a:t>
            </a:r>
            <a:r>
              <a:rPr lang="en-US" altLang="en-US" sz="2400" b="0" dirty="0">
                <a:solidFill>
                  <a:srgbClr val="000066"/>
                </a:solidFill>
              </a:rPr>
              <a:t> </a:t>
            </a:r>
            <a:r>
              <a:rPr lang="en-US" altLang="en-US" sz="2400" b="0" dirty="0" err="1">
                <a:solidFill>
                  <a:srgbClr val="000066"/>
                </a:solidFill>
              </a:rPr>
              <a:t>tiếp</a:t>
            </a:r>
            <a:r>
              <a:rPr lang="en-US" altLang="en-US" sz="2400" b="0" dirty="0">
                <a:solidFill>
                  <a:srgbClr val="000066"/>
                </a:solidFill>
              </a:rPr>
              <a:t> </a:t>
            </a:r>
            <a:r>
              <a:rPr lang="en-US" altLang="en-US" sz="2400" b="0" dirty="0" err="1">
                <a:solidFill>
                  <a:srgbClr val="000066"/>
                </a:solidFill>
              </a:rPr>
              <a:t>nhau</a:t>
            </a:r>
            <a:endParaRPr lang="en-US" altLang="en-US" sz="2400" b="0" dirty="0">
              <a:solidFill>
                <a:srgbClr val="000066"/>
              </a:solidFill>
            </a:endParaRPr>
          </a:p>
          <a:p>
            <a:pPr lvl="2" eaLnBrk="1" hangingPunct="1">
              <a:lnSpc>
                <a:spcPct val="110000"/>
              </a:lnSpc>
            </a:pPr>
            <a:r>
              <a:rPr lang="en-US" altLang="en-US" sz="2000" b="0" dirty="0" err="1">
                <a:solidFill>
                  <a:srgbClr val="000066"/>
                </a:solidFill>
              </a:rPr>
              <a:t>Truy</a:t>
            </a:r>
            <a:r>
              <a:rPr lang="en-US" altLang="en-US" sz="2000" b="0" dirty="0">
                <a:solidFill>
                  <a:srgbClr val="000066"/>
                </a:solidFill>
              </a:rPr>
              <a:t> </a:t>
            </a:r>
            <a:r>
              <a:rPr lang="en-US" altLang="en-US" sz="2000" b="0" dirty="0" err="1">
                <a:solidFill>
                  <a:srgbClr val="000066"/>
                </a:solidFill>
              </a:rPr>
              <a:t>nhập</a:t>
            </a:r>
            <a:r>
              <a:rPr lang="en-US" altLang="en-US" sz="2000" b="0" dirty="0">
                <a:solidFill>
                  <a:srgbClr val="000066"/>
                </a:solidFill>
              </a:rPr>
              <a:t> </a:t>
            </a:r>
            <a:r>
              <a:rPr lang="en-US" altLang="en-US" sz="2000" b="0" dirty="0" err="1">
                <a:solidFill>
                  <a:srgbClr val="000066"/>
                </a:solidFill>
              </a:rPr>
              <a:t>một</a:t>
            </a:r>
            <a:r>
              <a:rPr lang="en-US" altLang="en-US" sz="2000" b="0" dirty="0">
                <a:solidFill>
                  <a:srgbClr val="000066"/>
                </a:solidFill>
              </a:rPr>
              <a:t> </a:t>
            </a:r>
            <a:r>
              <a:rPr lang="en-US" altLang="en-US" sz="2000" b="0" dirty="0" err="1">
                <a:solidFill>
                  <a:srgbClr val="000066"/>
                </a:solidFill>
              </a:rPr>
              <a:t>phần</a:t>
            </a:r>
            <a:r>
              <a:rPr lang="en-US" altLang="en-US" sz="2000" b="0" dirty="0">
                <a:solidFill>
                  <a:srgbClr val="000066"/>
                </a:solidFill>
              </a:rPr>
              <a:t> </a:t>
            </a:r>
            <a:r>
              <a:rPr lang="en-US" altLang="en-US" sz="2000" b="0" dirty="0" err="1">
                <a:solidFill>
                  <a:srgbClr val="000066"/>
                </a:solidFill>
              </a:rPr>
              <a:t>tử</a:t>
            </a:r>
            <a:r>
              <a:rPr lang="en-US" altLang="en-US" sz="2000" b="0" dirty="0">
                <a:solidFill>
                  <a:srgbClr val="000066"/>
                </a:solidFill>
              </a:rPr>
              <a:t> </a:t>
            </a:r>
            <a:r>
              <a:rPr lang="en-US" altLang="en-US" sz="2000" b="0" dirty="0" err="1">
                <a:solidFill>
                  <a:srgbClr val="000066"/>
                </a:solidFill>
              </a:rPr>
              <a:t>của</a:t>
            </a:r>
            <a:r>
              <a:rPr lang="en-US" altLang="en-US" sz="2000" b="0" dirty="0">
                <a:solidFill>
                  <a:srgbClr val="000066"/>
                </a:solidFill>
              </a:rPr>
              <a:t> </a:t>
            </a:r>
            <a:r>
              <a:rPr lang="en-US" altLang="en-US" sz="2000" b="0" dirty="0" err="1">
                <a:solidFill>
                  <a:srgbClr val="000066"/>
                </a:solidFill>
              </a:rPr>
              <a:t>xâu</a:t>
            </a:r>
            <a:r>
              <a:rPr lang="en-US" altLang="en-US" sz="2000" b="0" dirty="0">
                <a:solidFill>
                  <a:srgbClr val="000066"/>
                </a:solidFill>
              </a:rPr>
              <a:t> </a:t>
            </a:r>
            <a:r>
              <a:rPr lang="en-US" altLang="en-US" sz="2000" b="0" dirty="0" err="1">
                <a:solidFill>
                  <a:srgbClr val="000066"/>
                </a:solidFill>
              </a:rPr>
              <a:t>ký</a:t>
            </a:r>
            <a:r>
              <a:rPr lang="en-US" altLang="en-US" sz="2000" b="0" dirty="0">
                <a:solidFill>
                  <a:srgbClr val="000066"/>
                </a:solidFill>
              </a:rPr>
              <a:t> </a:t>
            </a:r>
            <a:r>
              <a:rPr lang="en-US" altLang="en-US" sz="2000" b="0" dirty="0" err="1">
                <a:solidFill>
                  <a:srgbClr val="000066"/>
                </a:solidFill>
              </a:rPr>
              <a:t>tự</a:t>
            </a:r>
            <a:r>
              <a:rPr lang="en-US" altLang="en-US" sz="2000" b="0" dirty="0">
                <a:solidFill>
                  <a:srgbClr val="000066"/>
                </a:solidFill>
              </a:rPr>
              <a:t> (</a:t>
            </a:r>
            <a:r>
              <a:rPr lang="en-US" altLang="en-US" sz="2000" b="0" i="1" dirty="0" err="1">
                <a:solidFill>
                  <a:srgbClr val="000066"/>
                </a:solidFill>
              </a:rPr>
              <a:t>là</a:t>
            </a:r>
            <a:r>
              <a:rPr lang="en-US" altLang="en-US" sz="2000" b="0" i="1" dirty="0">
                <a:solidFill>
                  <a:srgbClr val="000066"/>
                </a:solidFill>
              </a:rPr>
              <a:t> </a:t>
            </a:r>
            <a:r>
              <a:rPr lang="en-US" altLang="en-US" sz="2000" b="0" i="1" dirty="0" err="1">
                <a:solidFill>
                  <a:srgbClr val="000066"/>
                </a:solidFill>
              </a:rPr>
              <a:t>một</a:t>
            </a:r>
            <a:r>
              <a:rPr lang="en-US" altLang="en-US" sz="2000" b="0" i="1" dirty="0">
                <a:solidFill>
                  <a:srgbClr val="000066"/>
                </a:solidFill>
              </a:rPr>
              <a:t> </a:t>
            </a:r>
            <a:r>
              <a:rPr lang="en-US" altLang="en-US" sz="2000" b="0" i="1" dirty="0" err="1">
                <a:solidFill>
                  <a:srgbClr val="000066"/>
                </a:solidFill>
              </a:rPr>
              <a:t>ký</a:t>
            </a:r>
            <a:r>
              <a:rPr lang="en-US" altLang="en-US" sz="2000" b="0" i="1" dirty="0">
                <a:solidFill>
                  <a:srgbClr val="000066"/>
                </a:solidFill>
              </a:rPr>
              <a:t> </a:t>
            </a:r>
            <a:r>
              <a:rPr lang="en-US" altLang="en-US" sz="2000" b="0" i="1" dirty="0" err="1">
                <a:solidFill>
                  <a:srgbClr val="000066"/>
                </a:solidFill>
              </a:rPr>
              <a:t>tự</a:t>
            </a:r>
            <a:r>
              <a:rPr lang="en-US" altLang="en-US" sz="2000" b="0" dirty="0">
                <a:solidFill>
                  <a:srgbClr val="000066"/>
                </a:solidFill>
              </a:rPr>
              <a:t>) </a:t>
            </a:r>
            <a:r>
              <a:rPr lang="en-US" altLang="en-US" sz="2000" b="0" dirty="0" err="1">
                <a:solidFill>
                  <a:srgbClr val="000066"/>
                </a:solidFill>
              </a:rPr>
              <a:t>giống</a:t>
            </a:r>
            <a:r>
              <a:rPr lang="en-US" altLang="en-US" sz="2000" b="0" dirty="0">
                <a:solidFill>
                  <a:srgbClr val="000066"/>
                </a:solidFill>
              </a:rPr>
              <a:t> </a:t>
            </a:r>
            <a:r>
              <a:rPr lang="en-US" altLang="en-US" sz="2000" b="0" dirty="0" err="1">
                <a:solidFill>
                  <a:srgbClr val="000066"/>
                </a:solidFill>
              </a:rPr>
              <a:t>như</a:t>
            </a:r>
            <a:r>
              <a:rPr lang="en-US" altLang="en-US" sz="2000" b="0" dirty="0">
                <a:solidFill>
                  <a:srgbClr val="000066"/>
                </a:solidFill>
              </a:rPr>
              <a:t> </a:t>
            </a:r>
            <a:r>
              <a:rPr lang="en-US" altLang="en-US" sz="2000" b="0" dirty="0" err="1">
                <a:solidFill>
                  <a:srgbClr val="000066"/>
                </a:solidFill>
              </a:rPr>
              <a:t>truy</a:t>
            </a:r>
            <a:r>
              <a:rPr lang="en-US" altLang="en-US" sz="2000" b="0" dirty="0">
                <a:solidFill>
                  <a:srgbClr val="000066"/>
                </a:solidFill>
              </a:rPr>
              <a:t> </a:t>
            </a:r>
            <a:r>
              <a:rPr lang="en-US" altLang="en-US" sz="2000" b="0" dirty="0" err="1">
                <a:solidFill>
                  <a:srgbClr val="000066"/>
                </a:solidFill>
              </a:rPr>
              <a:t>nhập</a:t>
            </a:r>
            <a:r>
              <a:rPr lang="en-US" altLang="en-US" sz="2000" b="0" dirty="0">
                <a:solidFill>
                  <a:srgbClr val="000066"/>
                </a:solidFill>
              </a:rPr>
              <a:t> </a:t>
            </a:r>
            <a:r>
              <a:rPr lang="en-US" altLang="en-US" sz="2000" b="0" dirty="0" err="1">
                <a:solidFill>
                  <a:srgbClr val="000066"/>
                </a:solidFill>
              </a:rPr>
              <a:t>vào</a:t>
            </a:r>
            <a:r>
              <a:rPr lang="en-US" altLang="en-US" sz="2000" b="0" dirty="0">
                <a:solidFill>
                  <a:srgbClr val="000066"/>
                </a:solidFill>
              </a:rPr>
              <a:t> </a:t>
            </a:r>
            <a:r>
              <a:rPr lang="en-US" altLang="en-US" sz="2000" b="0" dirty="0" err="1">
                <a:solidFill>
                  <a:srgbClr val="000066"/>
                </a:solidFill>
              </a:rPr>
              <a:t>một</a:t>
            </a:r>
            <a:r>
              <a:rPr lang="en-US" altLang="en-US" sz="2000" b="0" dirty="0">
                <a:solidFill>
                  <a:srgbClr val="000066"/>
                </a:solidFill>
              </a:rPr>
              <a:t> </a:t>
            </a:r>
            <a:r>
              <a:rPr lang="en-US" altLang="en-US" sz="2000" b="0" dirty="0" err="1">
                <a:solidFill>
                  <a:srgbClr val="000066"/>
                </a:solidFill>
              </a:rPr>
              <a:t>phần</a:t>
            </a:r>
            <a:r>
              <a:rPr lang="en-US" altLang="en-US" sz="2000" b="0" dirty="0">
                <a:solidFill>
                  <a:srgbClr val="000066"/>
                </a:solidFill>
              </a:rPr>
              <a:t> </a:t>
            </a:r>
            <a:r>
              <a:rPr lang="en-US" altLang="en-US" sz="2000" b="0" dirty="0" err="1">
                <a:solidFill>
                  <a:srgbClr val="000066"/>
                </a:solidFill>
              </a:rPr>
              <a:t>tử</a:t>
            </a:r>
            <a:r>
              <a:rPr lang="en-US" altLang="en-US" sz="2000" b="0" dirty="0">
                <a:solidFill>
                  <a:srgbClr val="000066"/>
                </a:solidFill>
              </a:rPr>
              <a:t> </a:t>
            </a:r>
            <a:r>
              <a:rPr lang="en-US" altLang="en-US" sz="2000" b="0" dirty="0" err="1">
                <a:solidFill>
                  <a:srgbClr val="000066"/>
                </a:solidFill>
              </a:rPr>
              <a:t>của</a:t>
            </a:r>
            <a:r>
              <a:rPr lang="en-US" altLang="en-US" sz="2000" b="0" dirty="0">
                <a:solidFill>
                  <a:srgbClr val="000066"/>
                </a:solidFill>
              </a:rPr>
              <a:t> </a:t>
            </a:r>
            <a:r>
              <a:rPr lang="en-US" altLang="en-US" sz="2000" b="0" dirty="0" err="1">
                <a:solidFill>
                  <a:srgbClr val="000066"/>
                </a:solidFill>
              </a:rPr>
              <a:t>mảng</a:t>
            </a:r>
            <a:r>
              <a:rPr lang="en-US" altLang="en-US" sz="2000" b="0" dirty="0">
                <a:solidFill>
                  <a:srgbClr val="000066"/>
                </a:solidFill>
              </a:rPr>
              <a:t>: </a:t>
            </a:r>
            <a:r>
              <a:rPr lang="en-US" altLang="en-US" sz="2000" b="0" dirty="0" err="1">
                <a:solidFill>
                  <a:srgbClr val="000066"/>
                </a:solidFill>
              </a:rPr>
              <a:t>Tên</a:t>
            </a:r>
            <a:r>
              <a:rPr lang="en-US" altLang="en-US" sz="2000" b="0" dirty="0">
                <a:solidFill>
                  <a:srgbClr val="000066"/>
                </a:solidFill>
              </a:rPr>
              <a:t>[</a:t>
            </a:r>
            <a:r>
              <a:rPr lang="en-US" altLang="en-US" sz="2000" b="0" dirty="0" err="1">
                <a:solidFill>
                  <a:srgbClr val="000066"/>
                </a:solidFill>
              </a:rPr>
              <a:t>Chỉ_số</a:t>
            </a:r>
            <a:r>
              <a:rPr lang="en-US" altLang="en-US" sz="2000" b="0" dirty="0">
                <a:solidFill>
                  <a:srgbClr val="000066"/>
                </a:solidFill>
              </a:rPr>
              <a:t>]</a:t>
            </a:r>
          </a:p>
          <a:p>
            <a:pPr lvl="1" eaLnBrk="1" hangingPunct="1"/>
            <a:r>
              <a:rPr lang="en-US" altLang="en-US" sz="2400" b="0" dirty="0" err="1">
                <a:solidFill>
                  <a:srgbClr val="000066"/>
                </a:solidFill>
              </a:rPr>
              <a:t>Xâu</a:t>
            </a:r>
            <a:r>
              <a:rPr lang="en-US" altLang="en-US" sz="2400" b="0" dirty="0">
                <a:solidFill>
                  <a:srgbClr val="000066"/>
                </a:solidFill>
              </a:rPr>
              <a:t> </a:t>
            </a:r>
            <a:r>
              <a:rPr lang="en-US" altLang="en-US" sz="2400" b="0" dirty="0" err="1">
                <a:solidFill>
                  <a:srgbClr val="000066"/>
                </a:solidFill>
              </a:rPr>
              <a:t>kí</a:t>
            </a:r>
            <a:r>
              <a:rPr lang="en-US" altLang="en-US" sz="2400" b="0" dirty="0">
                <a:solidFill>
                  <a:srgbClr val="000066"/>
                </a:solidFill>
              </a:rPr>
              <a:t> </a:t>
            </a:r>
            <a:r>
              <a:rPr lang="en-US" altLang="en-US" sz="2400" b="0" dirty="0" err="1">
                <a:solidFill>
                  <a:srgbClr val="000066"/>
                </a:solidFill>
              </a:rPr>
              <a:t>tự</a:t>
            </a:r>
            <a:r>
              <a:rPr lang="en-US" altLang="en-US" sz="2400" b="0" dirty="0">
                <a:solidFill>
                  <a:srgbClr val="000066"/>
                </a:solidFill>
              </a:rPr>
              <a:t> </a:t>
            </a:r>
            <a:r>
              <a:rPr lang="en-US" altLang="en-US" sz="2400" b="0" dirty="0" err="1">
                <a:solidFill>
                  <a:srgbClr val="000066"/>
                </a:solidFill>
              </a:rPr>
              <a:t>có</a:t>
            </a:r>
            <a:r>
              <a:rPr lang="en-US" altLang="en-US" sz="2400" b="0" dirty="0">
                <a:solidFill>
                  <a:srgbClr val="000066"/>
                </a:solidFill>
              </a:rPr>
              <a:t> </a:t>
            </a:r>
            <a:r>
              <a:rPr lang="en-US" altLang="en-US" sz="2400" b="0" dirty="0" err="1">
                <a:solidFill>
                  <a:srgbClr val="000066"/>
                </a:solidFill>
              </a:rPr>
              <a:t>kí</a:t>
            </a:r>
            <a:r>
              <a:rPr lang="en-US" altLang="en-US" sz="2400" b="0" dirty="0">
                <a:solidFill>
                  <a:srgbClr val="000066"/>
                </a:solidFill>
              </a:rPr>
              <a:t> </a:t>
            </a:r>
            <a:r>
              <a:rPr lang="en-US" altLang="en-US" sz="2400" b="0" dirty="0" err="1">
                <a:solidFill>
                  <a:srgbClr val="000066"/>
                </a:solidFill>
              </a:rPr>
              <a:t>tự</a:t>
            </a:r>
            <a:r>
              <a:rPr lang="en-US" altLang="en-US" sz="2400" b="0" dirty="0">
                <a:solidFill>
                  <a:srgbClr val="000066"/>
                </a:solidFill>
              </a:rPr>
              <a:t> </a:t>
            </a:r>
            <a:r>
              <a:rPr lang="en-US" altLang="en-US" sz="2400" b="0" dirty="0" err="1">
                <a:solidFill>
                  <a:srgbClr val="000066"/>
                </a:solidFill>
              </a:rPr>
              <a:t>kết</a:t>
            </a:r>
            <a:r>
              <a:rPr lang="en-US" altLang="en-US" sz="2400" b="0" dirty="0">
                <a:solidFill>
                  <a:srgbClr val="000066"/>
                </a:solidFill>
              </a:rPr>
              <a:t> </a:t>
            </a:r>
            <a:r>
              <a:rPr lang="en-US" altLang="en-US" sz="2400" b="0" dirty="0" err="1">
                <a:solidFill>
                  <a:srgbClr val="000066"/>
                </a:solidFill>
              </a:rPr>
              <a:t>thúc</a:t>
            </a:r>
            <a:r>
              <a:rPr lang="en-US" altLang="en-US" sz="2400" b="0" dirty="0">
                <a:solidFill>
                  <a:srgbClr val="000066"/>
                </a:solidFill>
              </a:rPr>
              <a:t> </a:t>
            </a:r>
            <a:r>
              <a:rPr lang="en-US" altLang="en-US" sz="2400" b="0" dirty="0" err="1">
                <a:solidFill>
                  <a:srgbClr val="000066"/>
                </a:solidFill>
              </a:rPr>
              <a:t>xâu</a:t>
            </a:r>
            <a:r>
              <a:rPr lang="en-US" altLang="en-US" sz="2400" b="0" dirty="0">
                <a:solidFill>
                  <a:srgbClr val="000066"/>
                </a:solidFill>
              </a:rPr>
              <a:t>, </a:t>
            </a:r>
            <a:r>
              <a:rPr lang="en-US" altLang="en-US" sz="2400" b="0" dirty="0" err="1">
                <a:solidFill>
                  <a:srgbClr val="000066"/>
                </a:solidFill>
              </a:rPr>
              <a:t>mảng</a:t>
            </a:r>
            <a:r>
              <a:rPr lang="en-US" altLang="en-US" sz="2400" b="0" dirty="0">
                <a:solidFill>
                  <a:srgbClr val="000066"/>
                </a:solidFill>
              </a:rPr>
              <a:t> </a:t>
            </a:r>
            <a:r>
              <a:rPr lang="en-US" altLang="en-US" sz="2400" b="0" dirty="0" err="1">
                <a:solidFill>
                  <a:srgbClr val="000066"/>
                </a:solidFill>
              </a:rPr>
              <a:t>kí</a:t>
            </a:r>
            <a:r>
              <a:rPr lang="en-US" altLang="en-US" sz="2400" b="0" dirty="0">
                <a:solidFill>
                  <a:srgbClr val="000066"/>
                </a:solidFill>
              </a:rPr>
              <a:t> </a:t>
            </a:r>
            <a:r>
              <a:rPr lang="en-US" altLang="en-US" sz="2400" b="0" dirty="0" err="1">
                <a:solidFill>
                  <a:srgbClr val="000066"/>
                </a:solidFill>
              </a:rPr>
              <a:t>tự</a:t>
            </a:r>
            <a:r>
              <a:rPr lang="en-US" altLang="en-US" sz="2400" b="0" dirty="0">
                <a:solidFill>
                  <a:srgbClr val="000066"/>
                </a:solidFill>
              </a:rPr>
              <a:t> </a:t>
            </a:r>
            <a:r>
              <a:rPr lang="en-US" altLang="en-US" sz="2400" b="0" dirty="0" err="1">
                <a:solidFill>
                  <a:srgbClr val="000066"/>
                </a:solidFill>
              </a:rPr>
              <a:t>không</a:t>
            </a:r>
            <a:r>
              <a:rPr lang="en-US" altLang="en-US" sz="2400" b="0" dirty="0">
                <a:solidFill>
                  <a:srgbClr val="000066"/>
                </a:solidFill>
              </a:rPr>
              <a:t> </a:t>
            </a:r>
            <a:r>
              <a:rPr lang="en-US" altLang="en-US" sz="2400" b="0" dirty="0" err="1">
                <a:solidFill>
                  <a:srgbClr val="000066"/>
                </a:solidFill>
              </a:rPr>
              <a:t>có</a:t>
            </a:r>
            <a:r>
              <a:rPr lang="en-US" altLang="en-US" sz="2400" b="0" dirty="0">
                <a:solidFill>
                  <a:srgbClr val="000066"/>
                </a:solidFill>
              </a:rPr>
              <a:t> </a:t>
            </a:r>
            <a:r>
              <a:rPr lang="en-US" altLang="en-US" sz="2400" b="0" dirty="0" err="1">
                <a:solidFill>
                  <a:srgbClr val="000066"/>
                </a:solidFill>
              </a:rPr>
              <a:t>kí</a:t>
            </a:r>
            <a:r>
              <a:rPr lang="en-US" altLang="en-US" sz="2400" b="0" dirty="0">
                <a:solidFill>
                  <a:srgbClr val="000066"/>
                </a:solidFill>
              </a:rPr>
              <a:t> </a:t>
            </a:r>
            <a:r>
              <a:rPr lang="en-US" altLang="en-US" sz="2400" b="0" dirty="0" err="1">
                <a:solidFill>
                  <a:srgbClr val="000066"/>
                </a:solidFill>
              </a:rPr>
              <a:t>tự</a:t>
            </a:r>
            <a:r>
              <a:rPr lang="en-US" altLang="en-US" sz="2400" b="0" dirty="0">
                <a:solidFill>
                  <a:srgbClr val="000066"/>
                </a:solidFill>
              </a:rPr>
              <a:t> </a:t>
            </a:r>
            <a:r>
              <a:rPr lang="en-US" altLang="en-US" sz="2400" b="0" dirty="0" err="1">
                <a:solidFill>
                  <a:srgbClr val="000066"/>
                </a:solidFill>
              </a:rPr>
              <a:t>kết</a:t>
            </a:r>
            <a:r>
              <a:rPr lang="en-US" altLang="en-US" sz="2400" b="0" dirty="0">
                <a:solidFill>
                  <a:srgbClr val="000066"/>
                </a:solidFill>
              </a:rPr>
              <a:t> </a:t>
            </a:r>
            <a:r>
              <a:rPr lang="en-US" altLang="en-US" sz="2400" b="0" dirty="0" err="1">
                <a:solidFill>
                  <a:srgbClr val="000066"/>
                </a:solidFill>
              </a:rPr>
              <a:t>thúc</a:t>
            </a:r>
            <a:r>
              <a:rPr lang="en-US" altLang="en-US" sz="2400" b="0" dirty="0">
                <a:solidFill>
                  <a:srgbClr val="000066"/>
                </a:solidFill>
              </a:rPr>
              <a:t> </a:t>
            </a:r>
            <a:r>
              <a:rPr lang="en-US" altLang="en-US" sz="2400" b="0" dirty="0" err="1">
                <a:solidFill>
                  <a:srgbClr val="000066"/>
                </a:solidFill>
              </a:rPr>
              <a:t>xâu</a:t>
            </a:r>
            <a:endParaRPr lang="en-US" altLang="en-US" sz="2400" b="0" dirty="0">
              <a:solidFill>
                <a:srgbClr val="000066"/>
              </a:solidFill>
            </a:endParaRPr>
          </a:p>
          <a:p>
            <a:pPr eaLnBrk="1" hangingPunct="1"/>
            <a:r>
              <a:rPr lang="en-US" altLang="en-US" sz="2800" b="0" dirty="0" err="1">
                <a:solidFill>
                  <a:srgbClr val="000066"/>
                </a:solidFill>
              </a:rPr>
              <a:t>Xâu</a:t>
            </a:r>
            <a:r>
              <a:rPr lang="en-US" altLang="en-US" sz="2800" b="0" dirty="0">
                <a:solidFill>
                  <a:srgbClr val="000066"/>
                </a:solidFill>
              </a:rPr>
              <a:t> </a:t>
            </a:r>
            <a:r>
              <a:rPr lang="en-US" altLang="en-US" sz="2800" b="0" dirty="0" err="1">
                <a:solidFill>
                  <a:srgbClr val="000066"/>
                </a:solidFill>
              </a:rPr>
              <a:t>kí</a:t>
            </a:r>
            <a:r>
              <a:rPr lang="en-US" altLang="en-US" sz="2800" b="0" dirty="0">
                <a:solidFill>
                  <a:srgbClr val="000066"/>
                </a:solidFill>
              </a:rPr>
              <a:t> </a:t>
            </a:r>
            <a:r>
              <a:rPr lang="en-US" altLang="en-US" sz="2800" b="0" dirty="0" err="1">
                <a:solidFill>
                  <a:srgbClr val="000066"/>
                </a:solidFill>
              </a:rPr>
              <a:t>tự</a:t>
            </a:r>
            <a:r>
              <a:rPr lang="en-US" altLang="en-US" sz="2800" b="0" dirty="0">
                <a:solidFill>
                  <a:srgbClr val="000066"/>
                </a:solidFill>
              </a:rPr>
              <a:t> </a:t>
            </a:r>
            <a:r>
              <a:rPr lang="en-US" altLang="en-US" sz="2800" b="0" dirty="0" err="1">
                <a:solidFill>
                  <a:srgbClr val="000066"/>
                </a:solidFill>
              </a:rPr>
              <a:t>độ</a:t>
            </a:r>
            <a:r>
              <a:rPr lang="en-US" altLang="en-US" sz="2800" b="0" dirty="0">
                <a:solidFill>
                  <a:srgbClr val="000066"/>
                </a:solidFill>
              </a:rPr>
              <a:t> </a:t>
            </a:r>
            <a:r>
              <a:rPr lang="en-US" altLang="en-US" sz="2800" b="0" dirty="0" err="1">
                <a:solidFill>
                  <a:srgbClr val="000066"/>
                </a:solidFill>
              </a:rPr>
              <a:t>dài</a:t>
            </a:r>
            <a:r>
              <a:rPr lang="en-US" altLang="en-US" sz="2800" b="0" dirty="0">
                <a:solidFill>
                  <a:srgbClr val="000066"/>
                </a:solidFill>
              </a:rPr>
              <a:t> 1 &gt;&lt; </a:t>
            </a:r>
            <a:r>
              <a:rPr lang="en-US" altLang="en-US" sz="2800" b="0" dirty="0" err="1">
                <a:solidFill>
                  <a:srgbClr val="000066"/>
                </a:solidFill>
              </a:rPr>
              <a:t>kí</a:t>
            </a:r>
            <a:r>
              <a:rPr lang="en-US" altLang="en-US" sz="2800" b="0" dirty="0">
                <a:solidFill>
                  <a:srgbClr val="000066"/>
                </a:solidFill>
              </a:rPr>
              <a:t> </a:t>
            </a:r>
            <a:r>
              <a:rPr lang="en-US" altLang="en-US" sz="2800" b="0" err="1">
                <a:solidFill>
                  <a:srgbClr val="000066"/>
                </a:solidFill>
              </a:rPr>
              <a:t>tự</a:t>
            </a:r>
            <a:r>
              <a:rPr lang="en-US" altLang="en-US" sz="2800" b="0">
                <a:solidFill>
                  <a:srgbClr val="000066"/>
                </a:solidFill>
              </a:rPr>
              <a:t> </a:t>
            </a:r>
            <a:r>
              <a:rPr lang="en-US" altLang="en-US" sz="2800" b="0" i="1">
                <a:solidFill>
                  <a:srgbClr val="000066"/>
                </a:solidFill>
              </a:rPr>
              <a:t>("A" </a:t>
            </a:r>
            <a:r>
              <a:rPr lang="en-US" altLang="en-US" sz="2800" b="0" i="1" dirty="0">
                <a:solidFill>
                  <a:srgbClr val="000066"/>
                </a:solidFill>
              </a:rPr>
              <a:t>=’A’ ?)</a:t>
            </a:r>
          </a:p>
          <a:p>
            <a:pPr lvl="1" eaLnBrk="1" hangingPunct="1"/>
            <a:r>
              <a:rPr lang="en-US" altLang="en-US" sz="2400" b="0" dirty="0">
                <a:solidFill>
                  <a:srgbClr val="000066"/>
                </a:solidFill>
              </a:rPr>
              <a:t>‘A’  </a:t>
            </a:r>
            <a:r>
              <a:rPr lang="en-US" altLang="en-US" sz="2400" b="0" dirty="0" err="1">
                <a:solidFill>
                  <a:srgbClr val="000066"/>
                </a:solidFill>
              </a:rPr>
              <a:t>là</a:t>
            </a:r>
            <a:r>
              <a:rPr lang="en-US" altLang="en-US" sz="2400" b="0" dirty="0">
                <a:solidFill>
                  <a:srgbClr val="000066"/>
                </a:solidFill>
              </a:rPr>
              <a:t> 1 </a:t>
            </a:r>
            <a:r>
              <a:rPr lang="en-US" altLang="en-US" sz="2400" b="0" dirty="0" err="1">
                <a:solidFill>
                  <a:srgbClr val="000066"/>
                </a:solidFill>
              </a:rPr>
              <a:t>kí</a:t>
            </a:r>
            <a:r>
              <a:rPr lang="en-US" altLang="en-US" sz="2400" b="0" dirty="0">
                <a:solidFill>
                  <a:srgbClr val="000066"/>
                </a:solidFill>
              </a:rPr>
              <a:t> </a:t>
            </a:r>
            <a:r>
              <a:rPr lang="en-US" altLang="en-US" sz="2400" b="0" dirty="0" err="1">
                <a:solidFill>
                  <a:srgbClr val="000066"/>
                </a:solidFill>
              </a:rPr>
              <a:t>tự</a:t>
            </a:r>
            <a:r>
              <a:rPr lang="en-US" altLang="en-US" sz="2400" b="0" dirty="0">
                <a:solidFill>
                  <a:srgbClr val="000066"/>
                </a:solidFill>
              </a:rPr>
              <a:t>, </a:t>
            </a:r>
            <a:r>
              <a:rPr lang="en-US" altLang="en-US" sz="2400" b="0" dirty="0" err="1">
                <a:solidFill>
                  <a:srgbClr val="000066"/>
                </a:solidFill>
              </a:rPr>
              <a:t>được</a:t>
            </a:r>
            <a:r>
              <a:rPr lang="en-US" altLang="en-US" sz="2400" b="0" dirty="0">
                <a:solidFill>
                  <a:srgbClr val="000066"/>
                </a:solidFill>
              </a:rPr>
              <a:t> </a:t>
            </a:r>
            <a:r>
              <a:rPr lang="en-US" altLang="en-US" sz="2400" b="0" dirty="0" err="1">
                <a:solidFill>
                  <a:srgbClr val="000066"/>
                </a:solidFill>
              </a:rPr>
              <a:t>lưu</a:t>
            </a:r>
            <a:r>
              <a:rPr lang="en-US" altLang="en-US" sz="2400" b="0" dirty="0">
                <a:solidFill>
                  <a:srgbClr val="000066"/>
                </a:solidFill>
              </a:rPr>
              <a:t> </a:t>
            </a:r>
            <a:r>
              <a:rPr lang="en-US" altLang="en-US" sz="2400" b="0" dirty="0" err="1">
                <a:solidFill>
                  <a:srgbClr val="000066"/>
                </a:solidFill>
              </a:rPr>
              <a:t>trữ</a:t>
            </a:r>
            <a:r>
              <a:rPr lang="en-US" altLang="en-US" sz="2400" b="0" dirty="0">
                <a:solidFill>
                  <a:srgbClr val="000066"/>
                </a:solidFill>
              </a:rPr>
              <a:t> </a:t>
            </a:r>
            <a:r>
              <a:rPr lang="en-US" altLang="en-US" sz="2400" b="0" dirty="0" err="1">
                <a:solidFill>
                  <a:srgbClr val="000066"/>
                </a:solidFill>
              </a:rPr>
              <a:t>trong</a:t>
            </a:r>
            <a:r>
              <a:rPr lang="en-US" altLang="en-US" sz="2400" b="0" dirty="0">
                <a:solidFill>
                  <a:srgbClr val="000066"/>
                </a:solidFill>
              </a:rPr>
              <a:t> 1 byte</a:t>
            </a:r>
          </a:p>
          <a:p>
            <a:pPr lvl="1" eaLnBrk="1" hangingPunct="1"/>
            <a:r>
              <a:rPr lang="en-US" altLang="en-US" sz="2400" b="0" dirty="0">
                <a:solidFill>
                  <a:srgbClr val="000066"/>
                </a:solidFill>
              </a:rPr>
              <a:t>“A” </a:t>
            </a:r>
            <a:r>
              <a:rPr lang="en-US" altLang="en-US" sz="2400" b="0" dirty="0" err="1">
                <a:solidFill>
                  <a:srgbClr val="000066"/>
                </a:solidFill>
              </a:rPr>
              <a:t>là</a:t>
            </a:r>
            <a:r>
              <a:rPr lang="en-US" altLang="en-US" sz="2400" b="0" dirty="0">
                <a:solidFill>
                  <a:srgbClr val="000066"/>
                </a:solidFill>
              </a:rPr>
              <a:t> 1 </a:t>
            </a:r>
            <a:r>
              <a:rPr lang="en-US" altLang="en-US" sz="2400" b="0" dirty="0" err="1">
                <a:solidFill>
                  <a:srgbClr val="000066"/>
                </a:solidFill>
              </a:rPr>
              <a:t>xâu</a:t>
            </a:r>
            <a:r>
              <a:rPr lang="en-US" altLang="en-US" sz="2400" b="0" dirty="0">
                <a:solidFill>
                  <a:srgbClr val="000066"/>
                </a:solidFill>
              </a:rPr>
              <a:t> </a:t>
            </a:r>
            <a:r>
              <a:rPr lang="en-US" altLang="en-US" sz="2400" b="0" dirty="0" err="1">
                <a:solidFill>
                  <a:srgbClr val="000066"/>
                </a:solidFill>
              </a:rPr>
              <a:t>kí</a:t>
            </a:r>
            <a:r>
              <a:rPr lang="en-US" altLang="en-US" sz="2400" b="0" dirty="0">
                <a:solidFill>
                  <a:srgbClr val="000066"/>
                </a:solidFill>
              </a:rPr>
              <a:t> </a:t>
            </a:r>
            <a:r>
              <a:rPr lang="en-US" altLang="en-US" sz="2400" b="0" dirty="0" err="1">
                <a:solidFill>
                  <a:srgbClr val="000066"/>
                </a:solidFill>
              </a:rPr>
              <a:t>tự</a:t>
            </a:r>
            <a:r>
              <a:rPr lang="en-US" altLang="en-US" sz="2400" b="0" dirty="0">
                <a:solidFill>
                  <a:srgbClr val="000066"/>
                </a:solidFill>
              </a:rPr>
              <a:t>, </a:t>
            </a:r>
            <a:r>
              <a:rPr lang="en-US" altLang="en-US" sz="2400" b="0" dirty="0" err="1">
                <a:solidFill>
                  <a:srgbClr val="000066"/>
                </a:solidFill>
              </a:rPr>
              <a:t>ngoài</a:t>
            </a:r>
            <a:r>
              <a:rPr lang="en-US" altLang="en-US" sz="2400" b="0" dirty="0">
                <a:solidFill>
                  <a:srgbClr val="000066"/>
                </a:solidFill>
              </a:rPr>
              <a:t> </a:t>
            </a:r>
            <a:r>
              <a:rPr lang="en-US" altLang="en-US" sz="2400" b="0" dirty="0" err="1">
                <a:solidFill>
                  <a:srgbClr val="000066"/>
                </a:solidFill>
              </a:rPr>
              <a:t>kí</a:t>
            </a:r>
            <a:r>
              <a:rPr lang="en-US" altLang="en-US" sz="2400" b="0" dirty="0">
                <a:solidFill>
                  <a:srgbClr val="000066"/>
                </a:solidFill>
              </a:rPr>
              <a:t> </a:t>
            </a:r>
            <a:r>
              <a:rPr lang="en-US" altLang="en-US" sz="2400" b="0" dirty="0" err="1">
                <a:solidFill>
                  <a:srgbClr val="000066"/>
                </a:solidFill>
              </a:rPr>
              <a:t>tự</a:t>
            </a:r>
            <a:r>
              <a:rPr lang="en-US" altLang="en-US" sz="2400" b="0" dirty="0">
                <a:solidFill>
                  <a:srgbClr val="000066"/>
                </a:solidFill>
              </a:rPr>
              <a:t> ‘A’ </a:t>
            </a:r>
            <a:r>
              <a:rPr lang="en-US" altLang="en-US" sz="2400" b="0" dirty="0" err="1">
                <a:solidFill>
                  <a:srgbClr val="000066"/>
                </a:solidFill>
              </a:rPr>
              <a:t>còn</a:t>
            </a:r>
            <a:r>
              <a:rPr lang="en-US" altLang="en-US" sz="2400" b="0" dirty="0">
                <a:solidFill>
                  <a:srgbClr val="000066"/>
                </a:solidFill>
              </a:rPr>
              <a:t> </a:t>
            </a:r>
            <a:r>
              <a:rPr lang="en-US" altLang="en-US" sz="2400" b="0" dirty="0" err="1">
                <a:solidFill>
                  <a:srgbClr val="000066"/>
                </a:solidFill>
              </a:rPr>
              <a:t>có</a:t>
            </a:r>
            <a:r>
              <a:rPr lang="en-US" altLang="en-US" sz="2400" b="0" dirty="0">
                <a:solidFill>
                  <a:srgbClr val="000066"/>
                </a:solidFill>
              </a:rPr>
              <a:t> </a:t>
            </a:r>
            <a:r>
              <a:rPr lang="en-US" altLang="en-US" sz="2400" b="0" dirty="0" err="1">
                <a:solidFill>
                  <a:srgbClr val="000066"/>
                </a:solidFill>
              </a:rPr>
              <a:t>kí</a:t>
            </a:r>
            <a:r>
              <a:rPr lang="en-US" altLang="en-US" sz="2400" b="0" dirty="0">
                <a:solidFill>
                  <a:srgbClr val="000066"/>
                </a:solidFill>
              </a:rPr>
              <a:t> </a:t>
            </a:r>
            <a:r>
              <a:rPr lang="en-US" altLang="en-US" sz="2400" b="0" dirty="0" err="1">
                <a:solidFill>
                  <a:srgbClr val="000066"/>
                </a:solidFill>
              </a:rPr>
              <a:t>tự</a:t>
            </a:r>
            <a:r>
              <a:rPr lang="en-US" altLang="en-US" sz="2400" b="0" dirty="0">
                <a:solidFill>
                  <a:srgbClr val="000066"/>
                </a:solidFill>
              </a:rPr>
              <a:t> ‘\0’ =&gt; </a:t>
            </a:r>
            <a:r>
              <a:rPr lang="en-US" altLang="en-US" sz="2400" b="0" dirty="0" err="1">
                <a:solidFill>
                  <a:srgbClr val="000066"/>
                </a:solidFill>
              </a:rPr>
              <a:t>được</a:t>
            </a:r>
            <a:r>
              <a:rPr lang="en-US" altLang="en-US" sz="2400" b="0" dirty="0">
                <a:solidFill>
                  <a:srgbClr val="000066"/>
                </a:solidFill>
              </a:rPr>
              <a:t> </a:t>
            </a:r>
            <a:r>
              <a:rPr lang="en-US" altLang="en-US" sz="2400" b="0" dirty="0" err="1">
                <a:solidFill>
                  <a:srgbClr val="000066"/>
                </a:solidFill>
              </a:rPr>
              <a:t>lưu</a:t>
            </a:r>
            <a:r>
              <a:rPr lang="en-US" altLang="en-US" sz="2400" b="0" dirty="0">
                <a:solidFill>
                  <a:srgbClr val="000066"/>
                </a:solidFill>
              </a:rPr>
              <a:t> </a:t>
            </a:r>
            <a:r>
              <a:rPr lang="en-US" altLang="en-US" sz="2400" b="0" dirty="0" err="1">
                <a:solidFill>
                  <a:srgbClr val="000066"/>
                </a:solidFill>
              </a:rPr>
              <a:t>trữ</a:t>
            </a:r>
            <a:r>
              <a:rPr lang="en-US" altLang="en-US" sz="2400" b="0" dirty="0">
                <a:solidFill>
                  <a:srgbClr val="000066"/>
                </a:solidFill>
              </a:rPr>
              <a:t> </a:t>
            </a:r>
            <a:r>
              <a:rPr lang="en-US" altLang="en-US" sz="2400" b="0" dirty="0" err="1">
                <a:solidFill>
                  <a:srgbClr val="000066"/>
                </a:solidFill>
              </a:rPr>
              <a:t>trong</a:t>
            </a:r>
            <a:r>
              <a:rPr lang="en-US" altLang="en-US" sz="2400" b="0" dirty="0">
                <a:solidFill>
                  <a:srgbClr val="000066"/>
                </a:solidFill>
              </a:rPr>
              <a:t> 2 byte</a:t>
            </a:r>
            <a:endParaRPr lang="en-US" altLang="en-US" sz="2000" b="0" dirty="0">
              <a:solidFill>
                <a:srgbClr val="000066"/>
              </a:solidFill>
            </a:endParaRPr>
          </a:p>
        </p:txBody>
      </p:sp>
      <p:sp>
        <p:nvSpPr>
          <p:cNvPr id="2" name="Slide Number Placeholder 1">
            <a:extLst>
              <a:ext uri="{FF2B5EF4-FFF2-40B4-BE49-F238E27FC236}">
                <a16:creationId xmlns:a16="http://schemas.microsoft.com/office/drawing/2014/main" id="{A8DCA274-08A1-443B-858C-4F01F02814A6}"/>
              </a:ext>
            </a:extLst>
          </p:cNvPr>
          <p:cNvSpPr>
            <a:spLocks noGrp="1"/>
          </p:cNvSpPr>
          <p:nvPr>
            <p:ph type="sldNum" sz="quarter" idx="12"/>
          </p:nvPr>
        </p:nvSpPr>
        <p:spPr/>
        <p:txBody>
          <a:bodyPr/>
          <a:lstStyle/>
          <a:p>
            <a:pPr>
              <a:defRPr/>
            </a:pPr>
            <a:fld id="{433BCE07-93B6-431C-B811-61266185107F}" type="slidenum">
              <a:rPr lang="en-US" altLang="en-US" smtClean="0"/>
              <a:pPr>
                <a:defRPr/>
              </a:pPr>
              <a:t>78</a:t>
            </a:fld>
            <a:endParaRPr lang="en-US" altLang="en-US"/>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1635" name="Rectangle 2"/>
          <p:cNvSpPr>
            <a:spLocks noGrp="1" noChangeArrowheads="1"/>
          </p:cNvSpPr>
          <p:nvPr>
            <p:ph type="title"/>
          </p:nvPr>
        </p:nvSpPr>
        <p:spPr/>
        <p:txBody>
          <a:bodyPr>
            <a:normAutofit/>
          </a:bodyPr>
          <a:lstStyle/>
          <a:p>
            <a:r>
              <a:rPr lang="en-US" altLang="en-US"/>
              <a:t>Khai báo</a:t>
            </a:r>
            <a:endParaRPr lang="en-US" altLang="en-US">
              <a:sym typeface="Symbol" panose="05050102010706020507" pitchFamily="18" charset="2"/>
            </a:endParaRPr>
          </a:p>
        </p:txBody>
      </p:sp>
      <p:sp>
        <p:nvSpPr>
          <p:cNvPr id="581634" name="Slide Number Placeholder 4"/>
          <p:cNvSpPr>
            <a:spLocks noGrp="1"/>
          </p:cNvSpPr>
          <p:nvPr>
            <p:ph type="sldNum" sz="quarter" idx="12"/>
          </p:nvPr>
        </p:nvSpPr>
        <p:spPr>
          <a:noFill/>
        </p:spPr>
        <p:txBody>
          <a:bodyPr/>
          <a:lstStyle>
            <a:lvl1pPr>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fld id="{6611FB1C-557E-493E-B534-20B355DF5827}" type="slidenum">
              <a:rPr lang="en-US" altLang="en-US" smtClean="0"/>
              <a:pPr/>
              <a:t>79</a:t>
            </a:fld>
            <a:endParaRPr lang="en-US" altLang="en-US" dirty="0"/>
          </a:p>
        </p:txBody>
      </p:sp>
      <p:sp>
        <p:nvSpPr>
          <p:cNvPr id="581637" name="Rectangle 3"/>
          <p:cNvSpPr>
            <a:spLocks noChangeArrowheads="1"/>
          </p:cNvSpPr>
          <p:nvPr/>
        </p:nvSpPr>
        <p:spPr bwMode="auto">
          <a:xfrm>
            <a:off x="990600" y="1066800"/>
            <a:ext cx="7391400" cy="762000"/>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algn="ctr" eaLnBrk="1" hangingPunct="1">
              <a:lnSpc>
                <a:spcPct val="110000"/>
              </a:lnSpc>
              <a:buFont typeface="Wingdings" panose="05000000000000000000" pitchFamily="2" charset="2"/>
              <a:buNone/>
            </a:pPr>
            <a:r>
              <a:rPr lang="en-US" altLang="en-US" dirty="0">
                <a:solidFill>
                  <a:srgbClr val="000066"/>
                </a:solidFill>
              </a:rPr>
              <a:t>char  </a:t>
            </a:r>
            <a:r>
              <a:rPr lang="en-US" altLang="en-US" dirty="0" err="1">
                <a:solidFill>
                  <a:srgbClr val="000066"/>
                </a:solidFill>
              </a:rPr>
              <a:t>tên_xâu</a:t>
            </a:r>
            <a:r>
              <a:rPr lang="en-US" altLang="en-US" dirty="0">
                <a:solidFill>
                  <a:srgbClr val="000066"/>
                </a:solidFill>
              </a:rPr>
              <a:t> [</a:t>
            </a:r>
            <a:r>
              <a:rPr lang="en-US" altLang="en-US" dirty="0" err="1">
                <a:solidFill>
                  <a:srgbClr val="000066"/>
                </a:solidFill>
              </a:rPr>
              <a:t>số_kí_tự_tối_đa</a:t>
            </a:r>
            <a:r>
              <a:rPr lang="en-US" altLang="en-US" dirty="0">
                <a:solidFill>
                  <a:srgbClr val="000066"/>
                </a:solidFill>
              </a:rPr>
              <a:t>];</a:t>
            </a:r>
          </a:p>
        </p:txBody>
      </p:sp>
      <p:sp>
        <p:nvSpPr>
          <p:cNvPr id="581638" name="Content Placeholder 2"/>
          <p:cNvSpPr>
            <a:spLocks/>
          </p:cNvSpPr>
          <p:nvPr/>
        </p:nvSpPr>
        <p:spPr bwMode="auto">
          <a:xfrm>
            <a:off x="457200" y="1905000"/>
            <a:ext cx="8458200" cy="401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eaLnBrk="1" hangingPunct="1">
              <a:lnSpc>
                <a:spcPct val="110000"/>
              </a:lnSpc>
            </a:pPr>
            <a:r>
              <a:rPr lang="en-US" altLang="en-US" b="0" dirty="0" err="1">
                <a:solidFill>
                  <a:srgbClr val="000066"/>
                </a:solidFill>
              </a:rPr>
              <a:t>Để</a:t>
            </a:r>
            <a:r>
              <a:rPr lang="en-US" altLang="en-US" b="0" dirty="0">
                <a:solidFill>
                  <a:srgbClr val="000066"/>
                </a:solidFill>
              </a:rPr>
              <a:t> </a:t>
            </a:r>
            <a:r>
              <a:rPr lang="en-US" altLang="en-US" b="0" dirty="0" err="1">
                <a:solidFill>
                  <a:srgbClr val="000066"/>
                </a:solidFill>
              </a:rPr>
              <a:t>lưu</a:t>
            </a:r>
            <a:r>
              <a:rPr lang="en-US" altLang="en-US" b="0" dirty="0">
                <a:solidFill>
                  <a:srgbClr val="000066"/>
                </a:solidFill>
              </a:rPr>
              <a:t> </a:t>
            </a:r>
            <a:r>
              <a:rPr lang="en-US" altLang="en-US" b="0" dirty="0" err="1">
                <a:solidFill>
                  <a:srgbClr val="000066"/>
                </a:solidFill>
              </a:rPr>
              <a:t>trữ</a:t>
            </a:r>
            <a:r>
              <a:rPr lang="en-US" altLang="en-US" b="0" dirty="0">
                <a:solidFill>
                  <a:srgbClr val="000066"/>
                </a:solidFill>
              </a:rPr>
              <a:t> </a:t>
            </a:r>
            <a:r>
              <a:rPr lang="en-US" altLang="en-US" b="0" dirty="0" err="1">
                <a:solidFill>
                  <a:srgbClr val="000066"/>
                </a:solidFill>
              </a:rPr>
              <a:t>một</a:t>
            </a:r>
            <a:r>
              <a:rPr lang="en-US" altLang="en-US" b="0" dirty="0">
                <a:solidFill>
                  <a:srgbClr val="000066"/>
                </a:solidFill>
              </a:rPr>
              <a:t> </a:t>
            </a:r>
            <a:r>
              <a:rPr lang="en-US" altLang="en-US" b="0" dirty="0" err="1">
                <a:solidFill>
                  <a:srgbClr val="000066"/>
                </a:solidFill>
              </a:rPr>
              <a:t>xâu</a:t>
            </a:r>
            <a:r>
              <a:rPr lang="en-US" altLang="en-US" b="0" dirty="0">
                <a:solidFill>
                  <a:srgbClr val="000066"/>
                </a:solidFill>
              </a:rPr>
              <a:t> </a:t>
            </a:r>
            <a:r>
              <a:rPr lang="en-US" altLang="en-US" b="0" dirty="0" err="1">
                <a:solidFill>
                  <a:srgbClr val="000066"/>
                </a:solidFill>
              </a:rPr>
              <a:t>có</a:t>
            </a:r>
            <a:r>
              <a:rPr lang="en-US" altLang="en-US" b="0" dirty="0">
                <a:solidFill>
                  <a:srgbClr val="000066"/>
                </a:solidFill>
              </a:rPr>
              <a:t> </a:t>
            </a:r>
            <a:r>
              <a:rPr lang="en-US" altLang="en-US" dirty="0">
                <a:solidFill>
                  <a:srgbClr val="000066"/>
                </a:solidFill>
              </a:rPr>
              <a:t>n</a:t>
            </a:r>
            <a:r>
              <a:rPr lang="en-US" altLang="en-US" b="0" dirty="0">
                <a:solidFill>
                  <a:srgbClr val="000066"/>
                </a:solidFill>
              </a:rPr>
              <a:t> </a:t>
            </a:r>
            <a:r>
              <a:rPr lang="en-US" altLang="en-US" b="0" dirty="0" err="1">
                <a:solidFill>
                  <a:srgbClr val="000066"/>
                </a:solidFill>
              </a:rPr>
              <a:t>kí</a:t>
            </a:r>
            <a:r>
              <a:rPr lang="en-US" altLang="en-US" b="0" dirty="0">
                <a:solidFill>
                  <a:srgbClr val="000066"/>
                </a:solidFill>
              </a:rPr>
              <a:t> </a:t>
            </a:r>
            <a:r>
              <a:rPr lang="en-US" altLang="en-US" b="0" dirty="0" err="1">
                <a:solidFill>
                  <a:srgbClr val="000066"/>
                </a:solidFill>
              </a:rPr>
              <a:t>tự</a:t>
            </a:r>
            <a:r>
              <a:rPr lang="en-US" altLang="en-US" b="0" dirty="0">
                <a:solidFill>
                  <a:srgbClr val="000066"/>
                </a:solidFill>
              </a:rPr>
              <a:t> </a:t>
            </a:r>
            <a:r>
              <a:rPr lang="en-US" altLang="en-US" b="0" dirty="0" err="1">
                <a:solidFill>
                  <a:srgbClr val="000066"/>
                </a:solidFill>
              </a:rPr>
              <a:t>chúng</a:t>
            </a:r>
            <a:r>
              <a:rPr lang="en-US" altLang="en-US" b="0" dirty="0">
                <a:solidFill>
                  <a:srgbClr val="000066"/>
                </a:solidFill>
              </a:rPr>
              <a:t> ta </a:t>
            </a:r>
            <a:r>
              <a:rPr lang="en-US" altLang="en-US" b="0" dirty="0" err="1">
                <a:solidFill>
                  <a:srgbClr val="000066"/>
                </a:solidFill>
              </a:rPr>
              <a:t>cần</a:t>
            </a:r>
            <a:r>
              <a:rPr lang="en-US" altLang="en-US" b="0" dirty="0">
                <a:solidFill>
                  <a:srgbClr val="000066"/>
                </a:solidFill>
              </a:rPr>
              <a:t> </a:t>
            </a:r>
            <a:r>
              <a:rPr lang="en-US" altLang="en-US" b="0" dirty="0" err="1">
                <a:solidFill>
                  <a:srgbClr val="000066"/>
                </a:solidFill>
              </a:rPr>
              <a:t>một</a:t>
            </a:r>
            <a:r>
              <a:rPr lang="en-US" altLang="en-US" b="0" dirty="0">
                <a:solidFill>
                  <a:srgbClr val="000066"/>
                </a:solidFill>
              </a:rPr>
              <a:t> </a:t>
            </a:r>
            <a:r>
              <a:rPr lang="en-US" altLang="en-US" b="0" dirty="0" err="1">
                <a:solidFill>
                  <a:srgbClr val="000066"/>
                </a:solidFill>
              </a:rPr>
              <a:t>mảng</a:t>
            </a:r>
            <a:r>
              <a:rPr lang="en-US" altLang="en-US" b="0" dirty="0">
                <a:solidFill>
                  <a:srgbClr val="000066"/>
                </a:solidFill>
              </a:rPr>
              <a:t> </a:t>
            </a:r>
            <a:r>
              <a:rPr lang="en-US" altLang="en-US" b="0" dirty="0" err="1">
                <a:solidFill>
                  <a:srgbClr val="000066"/>
                </a:solidFill>
              </a:rPr>
              <a:t>có</a:t>
            </a:r>
            <a:r>
              <a:rPr lang="en-US" altLang="en-US" b="0" dirty="0">
                <a:solidFill>
                  <a:srgbClr val="000066"/>
                </a:solidFill>
              </a:rPr>
              <a:t> </a:t>
            </a:r>
            <a:r>
              <a:rPr lang="en-US" altLang="en-US" b="0" dirty="0" err="1">
                <a:solidFill>
                  <a:srgbClr val="000066"/>
                </a:solidFill>
              </a:rPr>
              <a:t>kích</a:t>
            </a:r>
            <a:r>
              <a:rPr lang="en-US" altLang="en-US" b="0" dirty="0">
                <a:solidFill>
                  <a:srgbClr val="000066"/>
                </a:solidFill>
              </a:rPr>
              <a:t> </a:t>
            </a:r>
            <a:r>
              <a:rPr lang="en-US" altLang="en-US" b="0" dirty="0" err="1">
                <a:solidFill>
                  <a:srgbClr val="000066"/>
                </a:solidFill>
              </a:rPr>
              <a:t>thước</a:t>
            </a:r>
            <a:r>
              <a:rPr lang="en-US" altLang="en-US" b="0" dirty="0">
                <a:solidFill>
                  <a:srgbClr val="000066"/>
                </a:solidFill>
              </a:rPr>
              <a:t> </a:t>
            </a:r>
            <a:r>
              <a:rPr lang="en-US" altLang="en-US" dirty="0">
                <a:solidFill>
                  <a:srgbClr val="000066"/>
                </a:solidFill>
              </a:rPr>
              <a:t>n+1</a:t>
            </a:r>
            <a:endParaRPr lang="en-US" altLang="en-US" b="0" dirty="0">
              <a:solidFill>
                <a:srgbClr val="000066"/>
              </a:solidFill>
            </a:endParaRPr>
          </a:p>
          <a:p>
            <a:pPr lvl="1" eaLnBrk="1" hangingPunct="1">
              <a:lnSpc>
                <a:spcPct val="110000"/>
              </a:lnSpc>
            </a:pPr>
            <a:r>
              <a:rPr lang="en-US" altLang="en-US" b="0" dirty="0" err="1">
                <a:solidFill>
                  <a:srgbClr val="000066"/>
                </a:solidFill>
              </a:rPr>
              <a:t>Phần</a:t>
            </a:r>
            <a:r>
              <a:rPr lang="en-US" altLang="en-US" b="0" dirty="0">
                <a:solidFill>
                  <a:srgbClr val="000066"/>
                </a:solidFill>
              </a:rPr>
              <a:t> </a:t>
            </a:r>
            <a:r>
              <a:rPr lang="en-US" altLang="en-US" b="0" dirty="0" err="1">
                <a:solidFill>
                  <a:srgbClr val="000066"/>
                </a:solidFill>
              </a:rPr>
              <a:t>tử</a:t>
            </a:r>
            <a:r>
              <a:rPr lang="en-US" altLang="en-US" b="0" dirty="0">
                <a:solidFill>
                  <a:srgbClr val="000066"/>
                </a:solidFill>
              </a:rPr>
              <a:t> </a:t>
            </a:r>
            <a:r>
              <a:rPr lang="en-US" altLang="en-US" b="0" dirty="0" err="1">
                <a:solidFill>
                  <a:srgbClr val="000066"/>
                </a:solidFill>
              </a:rPr>
              <a:t>cuối</a:t>
            </a:r>
            <a:r>
              <a:rPr lang="en-US" altLang="en-US" b="0" dirty="0">
                <a:solidFill>
                  <a:srgbClr val="000066"/>
                </a:solidFill>
              </a:rPr>
              <a:t> </a:t>
            </a:r>
            <a:r>
              <a:rPr lang="en-US" altLang="en-US" b="0" dirty="0" err="1">
                <a:solidFill>
                  <a:srgbClr val="000066"/>
                </a:solidFill>
              </a:rPr>
              <a:t>cùng</a:t>
            </a:r>
            <a:r>
              <a:rPr lang="en-US" altLang="en-US" b="0" dirty="0">
                <a:solidFill>
                  <a:srgbClr val="000066"/>
                </a:solidFill>
              </a:rPr>
              <a:t> </a:t>
            </a:r>
            <a:r>
              <a:rPr lang="en-US" altLang="en-US" b="0" dirty="0" err="1">
                <a:solidFill>
                  <a:srgbClr val="000066"/>
                </a:solidFill>
              </a:rPr>
              <a:t>chứa</a:t>
            </a:r>
            <a:r>
              <a:rPr lang="en-US" altLang="en-US" b="0" dirty="0">
                <a:solidFill>
                  <a:srgbClr val="000066"/>
                </a:solidFill>
              </a:rPr>
              <a:t> </a:t>
            </a:r>
            <a:r>
              <a:rPr lang="en-US" altLang="en-US" b="0" dirty="0" err="1">
                <a:solidFill>
                  <a:srgbClr val="000066"/>
                </a:solidFill>
              </a:rPr>
              <a:t>ký</a:t>
            </a:r>
            <a:r>
              <a:rPr lang="en-US" altLang="en-US" b="0" dirty="0">
                <a:solidFill>
                  <a:srgbClr val="000066"/>
                </a:solidFill>
              </a:rPr>
              <a:t> </a:t>
            </a:r>
            <a:r>
              <a:rPr lang="en-US" altLang="en-US" b="0" dirty="0" err="1">
                <a:solidFill>
                  <a:srgbClr val="000066"/>
                </a:solidFill>
              </a:rPr>
              <a:t>tự</a:t>
            </a:r>
            <a:r>
              <a:rPr lang="en-US" altLang="en-US" b="0" dirty="0">
                <a:solidFill>
                  <a:srgbClr val="000066"/>
                </a:solidFill>
              </a:rPr>
              <a:t> NULL</a:t>
            </a:r>
          </a:p>
          <a:p>
            <a:pPr eaLnBrk="1" hangingPunct="1">
              <a:lnSpc>
                <a:spcPct val="110000"/>
              </a:lnSpc>
              <a:buFontTx/>
              <a:buNone/>
            </a:pPr>
            <a:r>
              <a:rPr lang="en-US" altLang="en-US" i="1" u="sng" dirty="0" err="1">
                <a:solidFill>
                  <a:srgbClr val="000066"/>
                </a:solidFill>
              </a:rPr>
              <a:t>Ví</a:t>
            </a:r>
            <a:r>
              <a:rPr lang="en-US" altLang="en-US" i="1" u="sng" dirty="0">
                <a:solidFill>
                  <a:srgbClr val="000066"/>
                </a:solidFill>
              </a:rPr>
              <a:t> </a:t>
            </a:r>
            <a:r>
              <a:rPr lang="en-US" altLang="en-US" i="1" u="sng" dirty="0" err="1">
                <a:solidFill>
                  <a:srgbClr val="000066"/>
                </a:solidFill>
              </a:rPr>
              <a:t>dụ</a:t>
            </a:r>
            <a:endParaRPr lang="en-US" altLang="en-US" i="1" u="sng" dirty="0">
              <a:solidFill>
                <a:srgbClr val="000066"/>
              </a:solidFill>
            </a:endParaRPr>
          </a:p>
          <a:p>
            <a:pPr eaLnBrk="1" hangingPunct="1">
              <a:lnSpc>
                <a:spcPct val="110000"/>
              </a:lnSpc>
            </a:pPr>
            <a:r>
              <a:rPr lang="en-US" altLang="en-US" b="0" dirty="0" err="1">
                <a:solidFill>
                  <a:srgbClr val="000066"/>
                </a:solidFill>
              </a:rPr>
              <a:t>Để</a:t>
            </a:r>
            <a:r>
              <a:rPr lang="en-US" altLang="en-US" b="0" dirty="0">
                <a:solidFill>
                  <a:srgbClr val="000066"/>
                </a:solidFill>
              </a:rPr>
              <a:t> </a:t>
            </a:r>
            <a:r>
              <a:rPr lang="en-US" altLang="en-US" b="0" dirty="0" err="1">
                <a:solidFill>
                  <a:srgbClr val="000066"/>
                </a:solidFill>
              </a:rPr>
              <a:t>lưu</a:t>
            </a:r>
            <a:r>
              <a:rPr lang="en-US" altLang="en-US" b="0" dirty="0">
                <a:solidFill>
                  <a:srgbClr val="000066"/>
                </a:solidFill>
              </a:rPr>
              <a:t> </a:t>
            </a:r>
            <a:r>
              <a:rPr lang="en-US" altLang="en-US" b="0" dirty="0" err="1">
                <a:solidFill>
                  <a:srgbClr val="000066"/>
                </a:solidFill>
              </a:rPr>
              <a:t>trữ</a:t>
            </a:r>
            <a:r>
              <a:rPr lang="en-US" altLang="en-US" b="0" dirty="0">
                <a:solidFill>
                  <a:srgbClr val="000066"/>
                </a:solidFill>
              </a:rPr>
              <a:t> </a:t>
            </a:r>
            <a:r>
              <a:rPr lang="en-US" altLang="en-US" b="0" dirty="0" err="1">
                <a:solidFill>
                  <a:srgbClr val="000066"/>
                </a:solidFill>
              </a:rPr>
              <a:t>xâu</a:t>
            </a:r>
            <a:r>
              <a:rPr lang="en-US" altLang="en-US" b="0" dirty="0">
                <a:solidFill>
                  <a:srgbClr val="000066"/>
                </a:solidFill>
              </a:rPr>
              <a:t> “Tin  hoc” </a:t>
            </a:r>
            <a:r>
              <a:rPr lang="en-US" altLang="en-US" b="0" dirty="0" err="1">
                <a:solidFill>
                  <a:srgbClr val="000066"/>
                </a:solidFill>
              </a:rPr>
              <a:t>chúng</a:t>
            </a:r>
            <a:r>
              <a:rPr lang="en-US" altLang="en-US" b="0" dirty="0">
                <a:solidFill>
                  <a:srgbClr val="000066"/>
                </a:solidFill>
              </a:rPr>
              <a:t> ta </a:t>
            </a:r>
            <a:r>
              <a:rPr lang="en-US" altLang="en-US" b="0" dirty="0" err="1">
                <a:solidFill>
                  <a:srgbClr val="000066"/>
                </a:solidFill>
              </a:rPr>
              <a:t>phải</a:t>
            </a:r>
            <a:r>
              <a:rPr lang="en-US" altLang="en-US" b="0" dirty="0">
                <a:solidFill>
                  <a:srgbClr val="000066"/>
                </a:solidFill>
              </a:rPr>
              <a:t> </a:t>
            </a:r>
            <a:r>
              <a:rPr lang="en-US" altLang="en-US" b="0" dirty="0" err="1">
                <a:solidFill>
                  <a:srgbClr val="000066"/>
                </a:solidFill>
              </a:rPr>
              <a:t>khai</a:t>
            </a:r>
            <a:r>
              <a:rPr lang="en-US" altLang="en-US" b="0" dirty="0">
                <a:solidFill>
                  <a:srgbClr val="000066"/>
                </a:solidFill>
              </a:rPr>
              <a:t> </a:t>
            </a:r>
            <a:r>
              <a:rPr lang="en-US" altLang="en-US" b="0" dirty="0" err="1">
                <a:solidFill>
                  <a:srgbClr val="000066"/>
                </a:solidFill>
              </a:rPr>
              <a:t>báo</a:t>
            </a:r>
            <a:r>
              <a:rPr lang="en-US" altLang="en-US" b="0" dirty="0">
                <a:solidFill>
                  <a:srgbClr val="000066"/>
                </a:solidFill>
              </a:rPr>
              <a:t> </a:t>
            </a:r>
            <a:r>
              <a:rPr lang="en-US" altLang="en-US" b="0" dirty="0" err="1">
                <a:solidFill>
                  <a:srgbClr val="000066"/>
                </a:solidFill>
              </a:rPr>
              <a:t>xâu</a:t>
            </a:r>
            <a:r>
              <a:rPr lang="en-US" altLang="en-US" b="0" dirty="0">
                <a:solidFill>
                  <a:srgbClr val="000066"/>
                </a:solidFill>
              </a:rPr>
              <a:t> </a:t>
            </a:r>
            <a:r>
              <a:rPr lang="en-US" altLang="en-US" b="0" dirty="0" err="1">
                <a:solidFill>
                  <a:srgbClr val="000066"/>
                </a:solidFill>
              </a:rPr>
              <a:t>có</a:t>
            </a:r>
            <a:r>
              <a:rPr lang="en-US" altLang="en-US" b="0" dirty="0">
                <a:solidFill>
                  <a:srgbClr val="000066"/>
                </a:solidFill>
              </a:rPr>
              <a:t> </a:t>
            </a:r>
            <a:r>
              <a:rPr lang="en-US" altLang="en-US" b="0" dirty="0" err="1">
                <a:solidFill>
                  <a:srgbClr val="000066"/>
                </a:solidFill>
              </a:rPr>
              <a:t>số</a:t>
            </a:r>
            <a:r>
              <a:rPr lang="en-US" altLang="en-US" b="0" dirty="0">
                <a:solidFill>
                  <a:srgbClr val="000066"/>
                </a:solidFill>
              </a:rPr>
              <a:t> </a:t>
            </a:r>
            <a:r>
              <a:rPr lang="en-US" altLang="en-US" b="0" dirty="0" err="1">
                <a:solidFill>
                  <a:srgbClr val="000066"/>
                </a:solidFill>
              </a:rPr>
              <a:t>phần</a:t>
            </a:r>
            <a:r>
              <a:rPr lang="en-US" altLang="en-US" b="0" dirty="0">
                <a:solidFill>
                  <a:srgbClr val="000066"/>
                </a:solidFill>
              </a:rPr>
              <a:t> </a:t>
            </a:r>
            <a:r>
              <a:rPr lang="en-US" altLang="en-US" b="0" dirty="0" err="1">
                <a:solidFill>
                  <a:srgbClr val="000066"/>
                </a:solidFill>
              </a:rPr>
              <a:t>tử</a:t>
            </a:r>
            <a:r>
              <a:rPr lang="en-US" altLang="en-US" b="0" dirty="0">
                <a:solidFill>
                  <a:srgbClr val="000066"/>
                </a:solidFill>
              </a:rPr>
              <a:t> </a:t>
            </a:r>
            <a:r>
              <a:rPr lang="en-US" altLang="en-US" b="0" dirty="0" err="1">
                <a:solidFill>
                  <a:srgbClr val="000066"/>
                </a:solidFill>
              </a:rPr>
              <a:t>tối</a:t>
            </a:r>
            <a:r>
              <a:rPr lang="en-US" altLang="en-US" b="0" dirty="0">
                <a:solidFill>
                  <a:srgbClr val="000066"/>
                </a:solidFill>
              </a:rPr>
              <a:t> </a:t>
            </a:r>
            <a:r>
              <a:rPr lang="en-US" altLang="en-US" b="0" dirty="0" err="1">
                <a:solidFill>
                  <a:srgbClr val="000066"/>
                </a:solidFill>
              </a:rPr>
              <a:t>đa</a:t>
            </a:r>
            <a:r>
              <a:rPr lang="en-US" altLang="en-US" b="0" dirty="0">
                <a:solidFill>
                  <a:srgbClr val="000066"/>
                </a:solidFill>
              </a:rPr>
              <a:t> </a:t>
            </a:r>
            <a:r>
              <a:rPr lang="en-US" altLang="en-US" b="0" dirty="0" err="1">
                <a:solidFill>
                  <a:srgbClr val="000066"/>
                </a:solidFill>
              </a:rPr>
              <a:t>ít</a:t>
            </a:r>
            <a:r>
              <a:rPr lang="en-US" altLang="en-US" b="0" dirty="0">
                <a:solidFill>
                  <a:srgbClr val="000066"/>
                </a:solidFill>
              </a:rPr>
              <a:t> </a:t>
            </a:r>
            <a:r>
              <a:rPr lang="en-US" altLang="en-US" b="0" dirty="0" err="1">
                <a:solidFill>
                  <a:srgbClr val="000066"/>
                </a:solidFill>
              </a:rPr>
              <a:t>nhất</a:t>
            </a:r>
            <a:r>
              <a:rPr lang="en-US" altLang="en-US" b="0" dirty="0">
                <a:solidFill>
                  <a:srgbClr val="000066"/>
                </a:solidFill>
              </a:rPr>
              <a:t> </a:t>
            </a:r>
            <a:r>
              <a:rPr lang="en-US" altLang="en-US" b="0" dirty="0" err="1">
                <a:solidFill>
                  <a:srgbClr val="000066"/>
                </a:solidFill>
              </a:rPr>
              <a:t>là</a:t>
            </a:r>
            <a:r>
              <a:rPr lang="en-US" altLang="en-US" b="0" dirty="0">
                <a:solidFill>
                  <a:srgbClr val="000066"/>
                </a:solidFill>
              </a:rPr>
              <a:t> 8</a:t>
            </a:r>
          </a:p>
          <a:p>
            <a:pPr lvl="1" eaLnBrk="1" hangingPunct="1">
              <a:buFontTx/>
              <a:buNone/>
            </a:pPr>
            <a:r>
              <a:rPr lang="en-US" altLang="en-US" b="0" dirty="0">
                <a:solidFill>
                  <a:srgbClr val="000066"/>
                </a:solidFill>
              </a:rPr>
              <a:t>		char  str[8] </a:t>
            </a:r>
            <a:r>
              <a:rPr lang="en-US" altLang="en-US" b="0">
                <a:solidFill>
                  <a:srgbClr val="000066"/>
                </a:solidFill>
              </a:rPr>
              <a:t>= "Tin hoc";</a:t>
            </a:r>
            <a:endParaRPr lang="en-US" altLang="en-US" b="0" dirty="0">
              <a:solidFill>
                <a:srgbClr val="000066"/>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659" name="Rectangle 2"/>
          <p:cNvSpPr>
            <a:spLocks noGrp="1" noChangeArrowheads="1"/>
          </p:cNvSpPr>
          <p:nvPr>
            <p:ph type="title"/>
          </p:nvPr>
        </p:nvSpPr>
        <p:spPr>
          <a:xfrm>
            <a:off x="228600" y="122237"/>
            <a:ext cx="8534400" cy="944563"/>
          </a:xfrm>
        </p:spPr>
        <p:txBody>
          <a:bodyPr/>
          <a:lstStyle/>
          <a:p>
            <a:r>
              <a:rPr lang="en-US" altLang="en-US"/>
              <a:t>Khai báo mảng</a:t>
            </a:r>
          </a:p>
        </p:txBody>
      </p:sp>
      <p:sp>
        <p:nvSpPr>
          <p:cNvPr id="841735" name="Rectangle 3"/>
          <p:cNvSpPr>
            <a:spLocks noChangeArrowheads="1"/>
          </p:cNvSpPr>
          <p:nvPr/>
        </p:nvSpPr>
        <p:spPr bwMode="auto">
          <a:xfrm>
            <a:off x="319088" y="2057400"/>
            <a:ext cx="8534400" cy="463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eaLnBrk="1" hangingPunct="1">
              <a:spcBef>
                <a:spcPct val="50000"/>
              </a:spcBef>
            </a:pPr>
            <a:r>
              <a:rPr lang="en-US" altLang="en-US" sz="2800" dirty="0" err="1">
                <a:solidFill>
                  <a:srgbClr val="220076"/>
                </a:solidFill>
              </a:rPr>
              <a:t>Kiểu_dữ_liệu</a:t>
            </a:r>
            <a:r>
              <a:rPr lang="en-US" altLang="en-US" sz="2800" dirty="0">
                <a:solidFill>
                  <a:srgbClr val="220076"/>
                </a:solidFill>
              </a:rPr>
              <a:t>:</a:t>
            </a:r>
            <a:r>
              <a:rPr lang="en-US" altLang="en-US" sz="2800" b="0" dirty="0">
                <a:solidFill>
                  <a:srgbClr val="220076"/>
                </a:solidFill>
              </a:rPr>
              <a:t> </a:t>
            </a:r>
            <a:r>
              <a:rPr lang="en-US" altLang="en-US" sz="2800" b="0" dirty="0" err="1">
                <a:solidFill>
                  <a:srgbClr val="220076"/>
                </a:solidFill>
              </a:rPr>
              <a:t>kiểu</a:t>
            </a:r>
            <a:r>
              <a:rPr lang="en-US" altLang="en-US" sz="2800" b="0" dirty="0">
                <a:solidFill>
                  <a:srgbClr val="220076"/>
                </a:solidFill>
              </a:rPr>
              <a:t> </a:t>
            </a:r>
            <a:r>
              <a:rPr lang="en-US" altLang="en-US" sz="2800" b="0" dirty="0" err="1">
                <a:solidFill>
                  <a:srgbClr val="220076"/>
                </a:solidFill>
              </a:rPr>
              <a:t>của</a:t>
            </a:r>
            <a:r>
              <a:rPr lang="en-US" altLang="en-US" sz="2800" b="0" dirty="0">
                <a:solidFill>
                  <a:srgbClr val="220076"/>
                </a:solidFill>
              </a:rPr>
              <a:t> </a:t>
            </a:r>
            <a:r>
              <a:rPr lang="en-US" altLang="en-US" sz="2800" b="0" dirty="0" err="1">
                <a:solidFill>
                  <a:srgbClr val="220076"/>
                </a:solidFill>
              </a:rPr>
              <a:t>các</a:t>
            </a:r>
            <a:r>
              <a:rPr lang="en-US" altLang="en-US" sz="2800" b="0" dirty="0">
                <a:solidFill>
                  <a:srgbClr val="220076"/>
                </a:solidFill>
              </a:rPr>
              <a:t> </a:t>
            </a:r>
            <a:r>
              <a:rPr lang="en-US" altLang="en-US" sz="2800" b="0" dirty="0" err="1">
                <a:solidFill>
                  <a:srgbClr val="220076"/>
                </a:solidFill>
              </a:rPr>
              <a:t>phần</a:t>
            </a:r>
            <a:r>
              <a:rPr lang="en-US" altLang="en-US" sz="2800" b="0" dirty="0">
                <a:solidFill>
                  <a:srgbClr val="220076"/>
                </a:solidFill>
              </a:rPr>
              <a:t> </a:t>
            </a:r>
            <a:r>
              <a:rPr lang="en-US" altLang="en-US" sz="2800" b="0" dirty="0" err="1">
                <a:solidFill>
                  <a:srgbClr val="220076"/>
                </a:solidFill>
              </a:rPr>
              <a:t>tử</a:t>
            </a:r>
            <a:r>
              <a:rPr lang="en-US" altLang="en-US" sz="2800" b="0" dirty="0">
                <a:solidFill>
                  <a:srgbClr val="220076"/>
                </a:solidFill>
              </a:rPr>
              <a:t> </a:t>
            </a:r>
            <a:r>
              <a:rPr lang="en-US" altLang="en-US" sz="2800" b="0" dirty="0" err="1">
                <a:solidFill>
                  <a:srgbClr val="220076"/>
                </a:solidFill>
              </a:rPr>
              <a:t>trong</a:t>
            </a:r>
            <a:r>
              <a:rPr lang="en-US" altLang="en-US" sz="2800" b="0" dirty="0">
                <a:solidFill>
                  <a:srgbClr val="220076"/>
                </a:solidFill>
              </a:rPr>
              <a:t> </a:t>
            </a:r>
            <a:r>
              <a:rPr lang="en-US" altLang="en-US" sz="2800" b="0" dirty="0" err="1">
                <a:solidFill>
                  <a:srgbClr val="220076"/>
                </a:solidFill>
              </a:rPr>
              <a:t>mảng</a:t>
            </a:r>
            <a:r>
              <a:rPr lang="en-US" altLang="en-US" sz="2800" b="0" dirty="0">
                <a:solidFill>
                  <a:srgbClr val="220076"/>
                </a:solidFill>
              </a:rPr>
              <a:t> (</a:t>
            </a:r>
            <a:r>
              <a:rPr lang="en-US" altLang="en-US" sz="2800" b="0" i="1" dirty="0" err="1">
                <a:solidFill>
                  <a:srgbClr val="220076"/>
                </a:solidFill>
              </a:rPr>
              <a:t>nguyên</a:t>
            </a:r>
            <a:r>
              <a:rPr lang="en-US" altLang="en-US" sz="2800" b="0" i="1" dirty="0">
                <a:solidFill>
                  <a:srgbClr val="220076"/>
                </a:solidFill>
              </a:rPr>
              <a:t>, </a:t>
            </a:r>
            <a:r>
              <a:rPr lang="en-US" altLang="en-US" sz="2800" b="0" i="1" dirty="0" err="1">
                <a:solidFill>
                  <a:srgbClr val="220076"/>
                </a:solidFill>
              </a:rPr>
              <a:t>thực</a:t>
            </a:r>
            <a:r>
              <a:rPr lang="en-US" altLang="en-US" sz="2800" b="0" i="1" dirty="0">
                <a:solidFill>
                  <a:srgbClr val="220076"/>
                </a:solidFill>
              </a:rPr>
              <a:t>, </a:t>
            </a:r>
            <a:r>
              <a:rPr lang="en-US" altLang="en-US" sz="2800" b="0" i="1" dirty="0" err="1">
                <a:solidFill>
                  <a:srgbClr val="220076"/>
                </a:solidFill>
              </a:rPr>
              <a:t>ký</a:t>
            </a:r>
            <a:r>
              <a:rPr lang="en-US" altLang="en-US" sz="2800" b="0" i="1" dirty="0">
                <a:solidFill>
                  <a:srgbClr val="220076"/>
                </a:solidFill>
              </a:rPr>
              <a:t> </a:t>
            </a:r>
            <a:r>
              <a:rPr lang="en-US" altLang="en-US" sz="2800" b="0" i="1" dirty="0" err="1">
                <a:solidFill>
                  <a:srgbClr val="220076"/>
                </a:solidFill>
              </a:rPr>
              <a:t>tự</a:t>
            </a:r>
            <a:r>
              <a:rPr lang="en-US" altLang="en-US" sz="2800" b="0" i="1" dirty="0">
                <a:solidFill>
                  <a:srgbClr val="220076"/>
                </a:solidFill>
              </a:rPr>
              <a:t>, </a:t>
            </a:r>
            <a:r>
              <a:rPr lang="en-US" altLang="en-US" sz="2800" b="0" i="1" dirty="0" err="1">
                <a:solidFill>
                  <a:srgbClr val="220076"/>
                </a:solidFill>
              </a:rPr>
              <a:t>chuỗi</a:t>
            </a:r>
            <a:r>
              <a:rPr lang="en-US" altLang="en-US" sz="2800" b="0" i="1" dirty="0">
                <a:solidFill>
                  <a:srgbClr val="220076"/>
                </a:solidFill>
              </a:rPr>
              <a:t>, </a:t>
            </a:r>
            <a:r>
              <a:rPr lang="en-US" altLang="en-US" sz="2800" b="0" i="1" dirty="0" err="1">
                <a:solidFill>
                  <a:srgbClr val="220076"/>
                </a:solidFill>
              </a:rPr>
              <a:t>mảng</a:t>
            </a:r>
            <a:r>
              <a:rPr lang="en-US" altLang="en-US" sz="2800" b="0" i="1" dirty="0">
                <a:solidFill>
                  <a:srgbClr val="220076"/>
                </a:solidFill>
              </a:rPr>
              <a:t>,…</a:t>
            </a:r>
            <a:r>
              <a:rPr lang="en-US" altLang="en-US" sz="2800" b="0" dirty="0">
                <a:solidFill>
                  <a:srgbClr val="220076"/>
                </a:solidFill>
              </a:rPr>
              <a:t>)</a:t>
            </a:r>
          </a:p>
          <a:p>
            <a:pPr eaLnBrk="1" hangingPunct="1"/>
            <a:r>
              <a:rPr lang="en-US" altLang="en-US" sz="2800" dirty="0" err="1">
                <a:solidFill>
                  <a:srgbClr val="220076"/>
                </a:solidFill>
              </a:rPr>
              <a:t>Tên_mảng</a:t>
            </a:r>
            <a:r>
              <a:rPr lang="en-US" altLang="en-US" sz="2800" dirty="0">
                <a:solidFill>
                  <a:srgbClr val="220076"/>
                </a:solidFill>
              </a:rPr>
              <a:t>:</a:t>
            </a:r>
            <a:r>
              <a:rPr lang="en-US" altLang="en-US" sz="2800" b="0" dirty="0">
                <a:solidFill>
                  <a:srgbClr val="220076"/>
                </a:solidFill>
              </a:rPr>
              <a:t> </a:t>
            </a:r>
            <a:r>
              <a:rPr lang="en-US" altLang="en-US" sz="2800" b="0" dirty="0" err="1">
                <a:solidFill>
                  <a:srgbClr val="220076"/>
                </a:solidFill>
              </a:rPr>
              <a:t>tên</a:t>
            </a:r>
            <a:r>
              <a:rPr lang="en-US" altLang="en-US" sz="2800" b="0" dirty="0">
                <a:solidFill>
                  <a:srgbClr val="220076"/>
                </a:solidFill>
              </a:rPr>
              <a:t> </a:t>
            </a:r>
            <a:r>
              <a:rPr lang="en-US" altLang="en-US" sz="2800" b="0" dirty="0" err="1">
                <a:solidFill>
                  <a:srgbClr val="220076"/>
                </a:solidFill>
              </a:rPr>
              <a:t>của</a:t>
            </a:r>
            <a:r>
              <a:rPr lang="en-US" altLang="en-US" sz="2800" b="0" dirty="0">
                <a:solidFill>
                  <a:srgbClr val="220076"/>
                </a:solidFill>
              </a:rPr>
              <a:t> </a:t>
            </a:r>
            <a:r>
              <a:rPr lang="en-US" altLang="en-US" sz="2800" b="0" dirty="0" err="1">
                <a:solidFill>
                  <a:srgbClr val="220076"/>
                </a:solidFill>
              </a:rPr>
              <a:t>mảng</a:t>
            </a:r>
            <a:endParaRPr lang="en-US" altLang="en-US" sz="2800" b="0" dirty="0">
              <a:solidFill>
                <a:srgbClr val="220076"/>
              </a:solidFill>
            </a:endParaRPr>
          </a:p>
          <a:p>
            <a:pPr eaLnBrk="1" hangingPunct="1"/>
            <a:r>
              <a:rPr lang="en-US" altLang="en-US" sz="2800" dirty="0" err="1">
                <a:solidFill>
                  <a:srgbClr val="220076"/>
                </a:solidFill>
              </a:rPr>
              <a:t>Kích_thước_mảng</a:t>
            </a:r>
            <a:r>
              <a:rPr lang="en-US" altLang="en-US" sz="2800" dirty="0">
                <a:solidFill>
                  <a:srgbClr val="220076"/>
                </a:solidFill>
              </a:rPr>
              <a:t>:</a:t>
            </a:r>
            <a:r>
              <a:rPr lang="en-US" altLang="en-US" sz="2800" b="0" dirty="0">
                <a:solidFill>
                  <a:srgbClr val="220076"/>
                </a:solidFill>
              </a:rPr>
              <a:t> </a:t>
            </a:r>
            <a:r>
              <a:rPr lang="en-US" altLang="en-US" sz="2800" b="0" dirty="0" err="1">
                <a:solidFill>
                  <a:srgbClr val="220076"/>
                </a:solidFill>
              </a:rPr>
              <a:t>số</a:t>
            </a:r>
            <a:r>
              <a:rPr lang="en-US" altLang="en-US" sz="2800" b="0" dirty="0">
                <a:solidFill>
                  <a:srgbClr val="220076"/>
                </a:solidFill>
              </a:rPr>
              <a:t> </a:t>
            </a:r>
            <a:r>
              <a:rPr lang="en-US" altLang="en-US" sz="2800" b="0" dirty="0" err="1">
                <a:solidFill>
                  <a:srgbClr val="220076"/>
                </a:solidFill>
              </a:rPr>
              <a:t>phần</a:t>
            </a:r>
            <a:r>
              <a:rPr lang="en-US" altLang="en-US" sz="2800" b="0" dirty="0">
                <a:solidFill>
                  <a:srgbClr val="220076"/>
                </a:solidFill>
              </a:rPr>
              <a:t> </a:t>
            </a:r>
            <a:r>
              <a:rPr lang="en-US" altLang="en-US" sz="2800" b="0" dirty="0" err="1">
                <a:solidFill>
                  <a:srgbClr val="220076"/>
                </a:solidFill>
              </a:rPr>
              <a:t>tử</a:t>
            </a:r>
            <a:r>
              <a:rPr lang="en-US" altLang="en-US" sz="2800" b="0" dirty="0">
                <a:solidFill>
                  <a:srgbClr val="220076"/>
                </a:solidFill>
              </a:rPr>
              <a:t> </a:t>
            </a:r>
            <a:r>
              <a:rPr lang="en-US" altLang="en-US" sz="2800" b="0" dirty="0" err="1">
                <a:solidFill>
                  <a:srgbClr val="220076"/>
                </a:solidFill>
              </a:rPr>
              <a:t>trong</a:t>
            </a:r>
            <a:r>
              <a:rPr lang="en-US" altLang="en-US" sz="2800" b="0" dirty="0">
                <a:solidFill>
                  <a:srgbClr val="220076"/>
                </a:solidFill>
              </a:rPr>
              <a:t> </a:t>
            </a:r>
            <a:r>
              <a:rPr lang="en-US" altLang="en-US" sz="2800" b="0" dirty="0" err="1">
                <a:solidFill>
                  <a:srgbClr val="220076"/>
                </a:solidFill>
              </a:rPr>
              <a:t>mảng</a:t>
            </a:r>
            <a:endParaRPr lang="en-US" altLang="en-US" sz="2800" b="0" dirty="0">
              <a:solidFill>
                <a:srgbClr val="220076"/>
              </a:solidFill>
            </a:endParaRPr>
          </a:p>
          <a:p>
            <a:pPr eaLnBrk="1" hangingPunct="1">
              <a:buFontTx/>
              <a:buNone/>
            </a:pPr>
            <a:r>
              <a:rPr lang="en-US" altLang="en-US" sz="2800" u="sng" dirty="0" err="1">
                <a:solidFill>
                  <a:srgbClr val="220076"/>
                </a:solidFill>
              </a:rPr>
              <a:t>Ví</a:t>
            </a:r>
            <a:r>
              <a:rPr lang="en-US" altLang="en-US" sz="2800" u="sng" dirty="0">
                <a:solidFill>
                  <a:srgbClr val="220076"/>
                </a:solidFill>
              </a:rPr>
              <a:t> </a:t>
            </a:r>
            <a:r>
              <a:rPr lang="en-US" altLang="en-US" sz="2800" u="sng" dirty="0" err="1">
                <a:solidFill>
                  <a:srgbClr val="220076"/>
                </a:solidFill>
              </a:rPr>
              <a:t>dụ</a:t>
            </a:r>
            <a:endParaRPr lang="en-US" altLang="en-US" sz="2800" u="sng" dirty="0">
              <a:solidFill>
                <a:srgbClr val="220076"/>
              </a:solidFill>
            </a:endParaRPr>
          </a:p>
          <a:p>
            <a:pPr lvl="1" eaLnBrk="1" hangingPunct="1">
              <a:buFontTx/>
              <a:buNone/>
            </a:pPr>
            <a:r>
              <a:rPr lang="fr-FR" altLang="en-US" sz="2400" b="0" dirty="0"/>
              <a:t>// </a:t>
            </a:r>
            <a:r>
              <a:rPr lang="fr-FR" altLang="en-US" sz="2400" b="0" dirty="0" err="1">
                <a:solidFill>
                  <a:srgbClr val="757201"/>
                </a:solidFill>
              </a:rPr>
              <a:t>khai</a:t>
            </a:r>
            <a:r>
              <a:rPr lang="fr-FR" altLang="en-US" sz="2400" b="0" dirty="0">
                <a:solidFill>
                  <a:srgbClr val="757201"/>
                </a:solidFill>
              </a:rPr>
              <a:t> </a:t>
            </a:r>
            <a:r>
              <a:rPr lang="fr-FR" altLang="en-US" sz="2400" b="0" dirty="0" err="1">
                <a:solidFill>
                  <a:srgbClr val="757201"/>
                </a:solidFill>
              </a:rPr>
              <a:t>báo</a:t>
            </a:r>
            <a:r>
              <a:rPr lang="fr-FR" altLang="en-US" sz="2400" b="0" dirty="0">
                <a:solidFill>
                  <a:srgbClr val="757201"/>
                </a:solidFill>
              </a:rPr>
              <a:t> </a:t>
            </a:r>
            <a:r>
              <a:rPr lang="fr-FR" altLang="en-US" sz="2400" b="0" dirty="0" err="1">
                <a:solidFill>
                  <a:srgbClr val="757201"/>
                </a:solidFill>
              </a:rPr>
              <a:t>mảng</a:t>
            </a:r>
            <a:r>
              <a:rPr lang="fr-FR" altLang="en-US" sz="2400" b="0" dirty="0">
                <a:solidFill>
                  <a:srgbClr val="757201"/>
                </a:solidFill>
              </a:rPr>
              <a:t> 50 </a:t>
            </a:r>
            <a:r>
              <a:rPr lang="fr-FR" altLang="en-US" sz="2400" b="0" dirty="0" err="1">
                <a:solidFill>
                  <a:srgbClr val="757201"/>
                </a:solidFill>
              </a:rPr>
              <a:t>phần</a:t>
            </a:r>
            <a:r>
              <a:rPr lang="fr-FR" altLang="en-US" sz="2400" b="0" dirty="0">
                <a:solidFill>
                  <a:srgbClr val="757201"/>
                </a:solidFill>
              </a:rPr>
              <a:t> </a:t>
            </a:r>
            <a:r>
              <a:rPr lang="fr-FR" altLang="en-US" sz="2400" b="0" dirty="0" err="1">
                <a:solidFill>
                  <a:srgbClr val="757201"/>
                </a:solidFill>
              </a:rPr>
              <a:t>tử</a:t>
            </a:r>
            <a:r>
              <a:rPr lang="fr-FR" altLang="en-US" sz="2400" b="0" dirty="0">
                <a:solidFill>
                  <a:srgbClr val="757201"/>
                </a:solidFill>
              </a:rPr>
              <a:t> </a:t>
            </a:r>
            <a:r>
              <a:rPr lang="fr-FR" altLang="en-US" sz="2400" b="0" dirty="0" err="1">
                <a:solidFill>
                  <a:srgbClr val="757201"/>
                </a:solidFill>
              </a:rPr>
              <a:t>có</a:t>
            </a:r>
            <a:r>
              <a:rPr lang="fr-FR" altLang="en-US" sz="2400" b="0" dirty="0">
                <a:solidFill>
                  <a:srgbClr val="757201"/>
                </a:solidFill>
              </a:rPr>
              <a:t> </a:t>
            </a:r>
            <a:r>
              <a:rPr lang="fr-FR" altLang="en-US" sz="2400" b="0" dirty="0" err="1">
                <a:solidFill>
                  <a:srgbClr val="757201"/>
                </a:solidFill>
              </a:rPr>
              <a:t>kiểu</a:t>
            </a:r>
            <a:r>
              <a:rPr lang="fr-FR" altLang="en-US" sz="2400" b="0" dirty="0">
                <a:solidFill>
                  <a:srgbClr val="757201"/>
                </a:solidFill>
              </a:rPr>
              <a:t> </a:t>
            </a:r>
            <a:r>
              <a:rPr lang="fr-FR" altLang="en-US" sz="2400" b="0" dirty="0" err="1">
                <a:solidFill>
                  <a:srgbClr val="757201"/>
                </a:solidFill>
              </a:rPr>
              <a:t>dữ</a:t>
            </a:r>
            <a:r>
              <a:rPr lang="fr-FR" altLang="en-US" sz="2400" b="0" dirty="0">
                <a:solidFill>
                  <a:srgbClr val="757201"/>
                </a:solidFill>
              </a:rPr>
              <a:t> </a:t>
            </a:r>
            <a:r>
              <a:rPr lang="fr-FR" altLang="en-US" sz="2400" b="0" dirty="0" err="1">
                <a:solidFill>
                  <a:srgbClr val="757201"/>
                </a:solidFill>
              </a:rPr>
              <a:t>liệu</a:t>
            </a:r>
            <a:r>
              <a:rPr lang="fr-FR" altLang="en-US" sz="2400" b="0" dirty="0">
                <a:solidFill>
                  <a:srgbClr val="757201"/>
                </a:solidFill>
              </a:rPr>
              <a:t> </a:t>
            </a:r>
            <a:r>
              <a:rPr lang="fr-FR" altLang="en-US" sz="2400" b="0" dirty="0" err="1">
                <a:solidFill>
                  <a:srgbClr val="757201"/>
                </a:solidFill>
              </a:rPr>
              <a:t>int</a:t>
            </a:r>
            <a:r>
              <a:rPr lang="fr-FR" altLang="en-US" sz="2400" b="0" dirty="0"/>
              <a:t> </a:t>
            </a:r>
          </a:p>
          <a:p>
            <a:pPr lvl="1" eaLnBrk="1" hangingPunct="1">
              <a:buFontTx/>
              <a:buNone/>
            </a:pPr>
            <a:r>
              <a:rPr lang="fr-FR" altLang="en-US" sz="2400" dirty="0" err="1">
                <a:solidFill>
                  <a:srgbClr val="220076"/>
                </a:solidFill>
              </a:rPr>
              <a:t>int</a:t>
            </a:r>
            <a:r>
              <a:rPr lang="fr-FR" altLang="en-US" sz="2400" dirty="0">
                <a:solidFill>
                  <a:srgbClr val="220076"/>
                </a:solidFill>
              </a:rPr>
              <a:t> </a:t>
            </a:r>
            <a:r>
              <a:rPr lang="fr-FR" altLang="en-US" sz="2400" b="0" dirty="0" err="1">
                <a:solidFill>
                  <a:srgbClr val="220076"/>
                </a:solidFill>
              </a:rPr>
              <a:t>DiemTin</a:t>
            </a:r>
            <a:r>
              <a:rPr lang="fr-FR" altLang="en-US" sz="2400" dirty="0">
                <a:solidFill>
                  <a:srgbClr val="220076"/>
                </a:solidFill>
              </a:rPr>
              <a:t>[50]</a:t>
            </a:r>
            <a:r>
              <a:rPr lang="fr-FR" altLang="en-US" sz="2400" b="0" dirty="0">
                <a:solidFill>
                  <a:srgbClr val="220076"/>
                </a:solidFill>
              </a:rPr>
              <a:t>;	</a:t>
            </a:r>
          </a:p>
          <a:p>
            <a:pPr lvl="1" eaLnBrk="1" hangingPunct="1">
              <a:buFontTx/>
              <a:buNone/>
            </a:pPr>
            <a:r>
              <a:rPr lang="fr-FR" altLang="en-US" sz="2400" dirty="0" err="1">
                <a:solidFill>
                  <a:srgbClr val="220076"/>
                </a:solidFill>
              </a:rPr>
              <a:t>float</a:t>
            </a:r>
            <a:r>
              <a:rPr lang="fr-FR" altLang="en-US" sz="2400" dirty="0">
                <a:solidFill>
                  <a:srgbClr val="220076"/>
                </a:solidFill>
              </a:rPr>
              <a:t> </a:t>
            </a:r>
            <a:r>
              <a:rPr lang="fr-FR" altLang="en-US" sz="2400" b="0" dirty="0">
                <a:solidFill>
                  <a:srgbClr val="220076"/>
                </a:solidFill>
              </a:rPr>
              <a:t>A</a:t>
            </a:r>
            <a:r>
              <a:rPr lang="fr-FR" altLang="en-US" sz="2400" dirty="0">
                <a:solidFill>
                  <a:srgbClr val="220076"/>
                </a:solidFill>
              </a:rPr>
              <a:t>[10]</a:t>
            </a:r>
            <a:r>
              <a:rPr lang="fr-FR" altLang="en-US" sz="2400" b="0" dirty="0">
                <a:solidFill>
                  <a:srgbClr val="220076"/>
                </a:solidFill>
              </a:rPr>
              <a:t>;</a:t>
            </a:r>
            <a:r>
              <a:rPr lang="fr-FR" altLang="en-US" sz="2400" b="0" dirty="0"/>
              <a:t> //</a:t>
            </a:r>
            <a:r>
              <a:rPr lang="fr-FR" altLang="en-US" sz="2400" b="0" dirty="0">
                <a:solidFill>
                  <a:srgbClr val="757201"/>
                </a:solidFill>
                <a:sym typeface="Symbol" panose="05050102010706020507" pitchFamily="18" charset="2"/>
              </a:rPr>
              <a:t> </a:t>
            </a:r>
            <a:r>
              <a:rPr lang="fr-FR" altLang="en-US" sz="2400" b="0" dirty="0" err="1">
                <a:solidFill>
                  <a:srgbClr val="757201"/>
                </a:solidFill>
                <a:sym typeface="Symbol" panose="05050102010706020507" pitchFamily="18" charset="2"/>
              </a:rPr>
              <a:t>Mảng</a:t>
            </a:r>
            <a:r>
              <a:rPr lang="fr-FR" altLang="en-US" sz="2400" b="0" dirty="0">
                <a:solidFill>
                  <a:srgbClr val="757201"/>
                </a:solidFill>
                <a:sym typeface="Symbol" panose="05050102010706020507" pitchFamily="18" charset="2"/>
              </a:rPr>
              <a:t> 10 </a:t>
            </a:r>
            <a:r>
              <a:rPr lang="fr-FR" altLang="en-US" sz="2400" b="0" dirty="0" err="1">
                <a:solidFill>
                  <a:srgbClr val="757201"/>
                </a:solidFill>
                <a:sym typeface="Symbol" panose="05050102010706020507" pitchFamily="18" charset="2"/>
              </a:rPr>
              <a:t>phần</a:t>
            </a:r>
            <a:r>
              <a:rPr lang="fr-FR" altLang="en-US" sz="2400" b="0" dirty="0">
                <a:solidFill>
                  <a:srgbClr val="757201"/>
                </a:solidFill>
                <a:sym typeface="Symbol" panose="05050102010706020507" pitchFamily="18" charset="2"/>
              </a:rPr>
              <a:t> </a:t>
            </a:r>
            <a:r>
              <a:rPr lang="fr-FR" altLang="en-US" sz="2400" b="0" dirty="0" err="1">
                <a:solidFill>
                  <a:srgbClr val="757201"/>
                </a:solidFill>
                <a:sym typeface="Symbol" panose="05050102010706020507" pitchFamily="18" charset="2"/>
              </a:rPr>
              <a:t>tử</a:t>
            </a:r>
            <a:r>
              <a:rPr lang="fr-FR" altLang="en-US" sz="2400" b="0" dirty="0">
                <a:solidFill>
                  <a:srgbClr val="757201"/>
                </a:solidFill>
                <a:sym typeface="Symbol" panose="05050102010706020507" pitchFamily="18" charset="2"/>
              </a:rPr>
              <a:t> </a:t>
            </a:r>
            <a:r>
              <a:rPr lang="fr-FR" altLang="en-US" sz="2400" b="0" dirty="0" err="1">
                <a:solidFill>
                  <a:srgbClr val="757201"/>
                </a:solidFill>
                <a:sym typeface="Symbol" panose="05050102010706020507" pitchFamily="18" charset="2"/>
              </a:rPr>
              <a:t>kiểu</a:t>
            </a:r>
            <a:r>
              <a:rPr lang="fr-FR" altLang="en-US" sz="2400" b="0" dirty="0">
                <a:solidFill>
                  <a:srgbClr val="757201"/>
                </a:solidFill>
                <a:sym typeface="Symbol" panose="05050102010706020507" pitchFamily="18" charset="2"/>
              </a:rPr>
              <a:t> </a:t>
            </a:r>
            <a:r>
              <a:rPr lang="fr-FR" altLang="en-US" sz="2400" b="0" dirty="0" err="1">
                <a:solidFill>
                  <a:srgbClr val="757201"/>
                </a:solidFill>
                <a:sym typeface="Symbol" panose="05050102010706020507" pitchFamily="18" charset="2"/>
              </a:rPr>
              <a:t>số</a:t>
            </a:r>
            <a:r>
              <a:rPr lang="fr-FR" altLang="en-US" sz="2400" b="0" dirty="0">
                <a:solidFill>
                  <a:srgbClr val="757201"/>
                </a:solidFill>
                <a:sym typeface="Symbol" panose="05050102010706020507" pitchFamily="18" charset="2"/>
              </a:rPr>
              <a:t> </a:t>
            </a:r>
            <a:r>
              <a:rPr lang="fr-FR" altLang="en-US" sz="2400" b="0" dirty="0" err="1">
                <a:solidFill>
                  <a:srgbClr val="757201"/>
                </a:solidFill>
                <a:sym typeface="Symbol" panose="05050102010706020507" pitchFamily="18" charset="2"/>
              </a:rPr>
              <a:t>thực</a:t>
            </a:r>
            <a:r>
              <a:rPr lang="fr-FR" altLang="en-US" sz="2400" b="0" dirty="0"/>
              <a:t>	</a:t>
            </a:r>
            <a:endParaRPr lang="en-US" altLang="en-US" sz="2400" b="0" dirty="0"/>
          </a:p>
        </p:txBody>
      </p:sp>
      <p:sp>
        <p:nvSpPr>
          <p:cNvPr id="454662" name="Text Box 8"/>
          <p:cNvSpPr txBox="1">
            <a:spLocks noChangeArrowheads="1"/>
          </p:cNvSpPr>
          <p:nvPr/>
        </p:nvSpPr>
        <p:spPr bwMode="auto">
          <a:xfrm>
            <a:off x="914400" y="1066800"/>
            <a:ext cx="7772400" cy="769938"/>
          </a:xfrm>
          <a:prstGeom prst="rect">
            <a:avLst/>
          </a:prstGeom>
          <a:noFill/>
          <a:ln w="9525">
            <a:solidFill>
              <a:srgbClr val="99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algn="ctr" eaLnBrk="1" hangingPunct="1">
              <a:spcBef>
                <a:spcPct val="50000"/>
              </a:spcBef>
              <a:buFontTx/>
              <a:buNone/>
            </a:pPr>
            <a:r>
              <a:rPr lang="en-US" altLang="en-US">
                <a:solidFill>
                  <a:schemeClr val="accent2"/>
                </a:solidFill>
              </a:rPr>
              <a:t>Kiểu_dữ_liệu Tên_Mảng[Kích thước];</a:t>
            </a:r>
          </a:p>
        </p:txBody>
      </p:sp>
      <p:sp>
        <p:nvSpPr>
          <p:cNvPr id="2" name="Slide Number Placeholder 1">
            <a:extLst>
              <a:ext uri="{FF2B5EF4-FFF2-40B4-BE49-F238E27FC236}">
                <a16:creationId xmlns:a16="http://schemas.microsoft.com/office/drawing/2014/main" id="{350A8C9B-7625-4E47-B751-EBE1034025F8}"/>
              </a:ext>
            </a:extLst>
          </p:cNvPr>
          <p:cNvSpPr>
            <a:spLocks noGrp="1"/>
          </p:cNvSpPr>
          <p:nvPr>
            <p:ph type="sldNum" sz="quarter" idx="12"/>
          </p:nvPr>
        </p:nvSpPr>
        <p:spPr/>
        <p:txBody>
          <a:bodyPr/>
          <a:lstStyle/>
          <a:p>
            <a:pPr>
              <a:defRPr/>
            </a:pPr>
            <a:fld id="{433BCE07-93B6-431C-B811-61266185107F}" type="slidenum">
              <a:rPr lang="en-US" altLang="en-US" smtClean="0"/>
              <a:pPr>
                <a:defRPr/>
              </a:pPr>
              <a:t>8</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841735">
                                            <p:txEl>
                                              <p:pRg st="3" end="3"/>
                                            </p:txEl>
                                          </p:spTgt>
                                        </p:tgtEl>
                                        <p:attrNameLst>
                                          <p:attrName>style.visibility</p:attrName>
                                        </p:attrNameLst>
                                      </p:cBhvr>
                                      <p:to>
                                        <p:strVal val="visible"/>
                                      </p:to>
                                    </p:set>
                                    <p:animEffect transition="in" filter="dissolve">
                                      <p:cBhvr>
                                        <p:cTn id="7" dur="500"/>
                                        <p:tgtEl>
                                          <p:spTgt spid="841735">
                                            <p:txEl>
                                              <p:pRg st="3" end="3"/>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841735">
                                            <p:txEl>
                                              <p:pRg st="4" end="4"/>
                                            </p:txEl>
                                          </p:spTgt>
                                        </p:tgtEl>
                                        <p:attrNameLst>
                                          <p:attrName>style.visibility</p:attrName>
                                        </p:attrNameLst>
                                      </p:cBhvr>
                                      <p:to>
                                        <p:strVal val="visible"/>
                                      </p:to>
                                    </p:set>
                                    <p:animEffect transition="in" filter="dissolve">
                                      <p:cBhvr>
                                        <p:cTn id="10" dur="500"/>
                                        <p:tgtEl>
                                          <p:spTgt spid="841735">
                                            <p:txEl>
                                              <p:pRg st="4" end="4"/>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841735">
                                            <p:txEl>
                                              <p:pRg st="5" end="5"/>
                                            </p:txEl>
                                          </p:spTgt>
                                        </p:tgtEl>
                                        <p:attrNameLst>
                                          <p:attrName>style.visibility</p:attrName>
                                        </p:attrNameLst>
                                      </p:cBhvr>
                                      <p:to>
                                        <p:strVal val="visible"/>
                                      </p:to>
                                    </p:set>
                                    <p:animEffect transition="in" filter="dissolve">
                                      <p:cBhvr>
                                        <p:cTn id="13" dur="500"/>
                                        <p:tgtEl>
                                          <p:spTgt spid="841735">
                                            <p:txEl>
                                              <p:pRg st="5" end="5"/>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841735">
                                            <p:txEl>
                                              <p:pRg st="6" end="6"/>
                                            </p:txEl>
                                          </p:spTgt>
                                        </p:tgtEl>
                                        <p:attrNameLst>
                                          <p:attrName>style.visibility</p:attrName>
                                        </p:attrNameLst>
                                      </p:cBhvr>
                                      <p:to>
                                        <p:strVal val="visible"/>
                                      </p:to>
                                    </p:set>
                                    <p:animEffect transition="in" filter="dissolve">
                                      <p:cBhvr>
                                        <p:cTn id="16" dur="500"/>
                                        <p:tgtEl>
                                          <p:spTgt spid="84173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83" name="Rectangle 2"/>
          <p:cNvSpPr>
            <a:spLocks noGrp="1" noChangeArrowheads="1"/>
          </p:cNvSpPr>
          <p:nvPr>
            <p:ph type="title"/>
          </p:nvPr>
        </p:nvSpPr>
        <p:spPr/>
        <p:txBody>
          <a:bodyPr>
            <a:normAutofit/>
          </a:bodyPr>
          <a:lstStyle/>
          <a:p>
            <a:r>
              <a:rPr lang="en-US" altLang="en-US"/>
              <a:t>Truy nhập phần tử của xâu</a:t>
            </a:r>
            <a:endParaRPr lang="en-US" altLang="en-US">
              <a:sym typeface="Symbol" panose="05050102010706020507" pitchFamily="18" charset="2"/>
            </a:endParaRPr>
          </a:p>
        </p:txBody>
      </p:sp>
      <p:graphicFrame>
        <p:nvGraphicFramePr>
          <p:cNvPr id="984110" name="Group 46"/>
          <p:cNvGraphicFramePr>
            <a:graphicFrameLocks noGrp="1"/>
          </p:cNvGraphicFramePr>
          <p:nvPr>
            <p:ph idx="1"/>
            <p:extLst>
              <p:ext uri="{D42A27DB-BD31-4B8C-83A1-F6EECF244321}">
                <p14:modId xmlns:p14="http://schemas.microsoft.com/office/powerpoint/2010/main" val="2791274095"/>
              </p:ext>
            </p:extLst>
          </p:nvPr>
        </p:nvGraphicFramePr>
        <p:xfrm>
          <a:off x="1066800" y="3689751"/>
          <a:ext cx="7086600" cy="685800"/>
        </p:xfrm>
        <a:graphic>
          <a:graphicData uri="http://schemas.openxmlformats.org/drawingml/2006/table">
            <a:tbl>
              <a:tblPr/>
              <a:tblGrid>
                <a:gridCol w="708660">
                  <a:extLst>
                    <a:ext uri="{9D8B030D-6E8A-4147-A177-3AD203B41FA5}">
                      <a16:colId xmlns:a16="http://schemas.microsoft.com/office/drawing/2014/main" val="20000"/>
                    </a:ext>
                  </a:extLst>
                </a:gridCol>
                <a:gridCol w="708660">
                  <a:extLst>
                    <a:ext uri="{9D8B030D-6E8A-4147-A177-3AD203B41FA5}">
                      <a16:colId xmlns:a16="http://schemas.microsoft.com/office/drawing/2014/main" val="20001"/>
                    </a:ext>
                  </a:extLst>
                </a:gridCol>
                <a:gridCol w="708660">
                  <a:extLst>
                    <a:ext uri="{9D8B030D-6E8A-4147-A177-3AD203B41FA5}">
                      <a16:colId xmlns:a16="http://schemas.microsoft.com/office/drawing/2014/main" val="20002"/>
                    </a:ext>
                  </a:extLst>
                </a:gridCol>
                <a:gridCol w="708660">
                  <a:extLst>
                    <a:ext uri="{9D8B030D-6E8A-4147-A177-3AD203B41FA5}">
                      <a16:colId xmlns:a16="http://schemas.microsoft.com/office/drawing/2014/main" val="20003"/>
                    </a:ext>
                  </a:extLst>
                </a:gridCol>
                <a:gridCol w="708660">
                  <a:extLst>
                    <a:ext uri="{9D8B030D-6E8A-4147-A177-3AD203B41FA5}">
                      <a16:colId xmlns:a16="http://schemas.microsoft.com/office/drawing/2014/main" val="20004"/>
                    </a:ext>
                  </a:extLst>
                </a:gridCol>
                <a:gridCol w="708660">
                  <a:extLst>
                    <a:ext uri="{9D8B030D-6E8A-4147-A177-3AD203B41FA5}">
                      <a16:colId xmlns:a16="http://schemas.microsoft.com/office/drawing/2014/main" val="20005"/>
                    </a:ext>
                  </a:extLst>
                </a:gridCol>
                <a:gridCol w="708660">
                  <a:extLst>
                    <a:ext uri="{9D8B030D-6E8A-4147-A177-3AD203B41FA5}">
                      <a16:colId xmlns:a16="http://schemas.microsoft.com/office/drawing/2014/main" val="20006"/>
                    </a:ext>
                  </a:extLst>
                </a:gridCol>
                <a:gridCol w="708660">
                  <a:extLst>
                    <a:ext uri="{9D8B030D-6E8A-4147-A177-3AD203B41FA5}">
                      <a16:colId xmlns:a16="http://schemas.microsoft.com/office/drawing/2014/main" val="20007"/>
                    </a:ext>
                  </a:extLst>
                </a:gridCol>
                <a:gridCol w="708660">
                  <a:extLst>
                    <a:ext uri="{9D8B030D-6E8A-4147-A177-3AD203B41FA5}">
                      <a16:colId xmlns:a16="http://schemas.microsoft.com/office/drawing/2014/main" val="20008"/>
                    </a:ext>
                  </a:extLst>
                </a:gridCol>
                <a:gridCol w="708660">
                  <a:extLst>
                    <a:ext uri="{9D8B030D-6E8A-4147-A177-3AD203B41FA5}">
                      <a16:colId xmlns:a16="http://schemas.microsoft.com/office/drawing/2014/main" val="20009"/>
                    </a:ext>
                  </a:extLst>
                </a:gridCol>
              </a:tblGrid>
              <a:tr h="685800">
                <a:tc>
                  <a:txBody>
                    <a:bodyPr/>
                    <a:lstStyle>
                      <a:lvl1pPr>
                        <a:spcBef>
                          <a:spcPct val="20000"/>
                        </a:spcBef>
                        <a:defRPr sz="2800">
                          <a:solidFill>
                            <a:srgbClr val="0033CC"/>
                          </a:solidFill>
                          <a:latin typeface="Arial" panose="020B0604020202020204" pitchFamily="34" charset="0"/>
                        </a:defRPr>
                      </a:lvl1pPr>
                      <a:lvl2pPr marL="742950" indent="-285750">
                        <a:spcBef>
                          <a:spcPct val="20000"/>
                        </a:spcBef>
                        <a:defRPr sz="2400">
                          <a:solidFill>
                            <a:srgbClr val="0033CC"/>
                          </a:solidFill>
                          <a:latin typeface="Arial" panose="020B0604020202020204" pitchFamily="34" charset="0"/>
                        </a:defRPr>
                      </a:lvl2pPr>
                      <a:lvl3pPr marL="1143000" indent="-228600">
                        <a:spcBef>
                          <a:spcPct val="20000"/>
                        </a:spcBef>
                        <a:defRPr sz="2000">
                          <a:solidFill>
                            <a:srgbClr val="0033CC"/>
                          </a:solidFill>
                          <a:latin typeface="Arial" panose="020B0604020202020204" pitchFamily="34" charset="0"/>
                        </a:defRPr>
                      </a:lvl3pPr>
                      <a:lvl4pPr marL="1600200" indent="-228600">
                        <a:spcBef>
                          <a:spcPct val="20000"/>
                        </a:spcBef>
                        <a:defRPr>
                          <a:solidFill>
                            <a:srgbClr val="0033CC"/>
                          </a:solidFill>
                          <a:latin typeface="Arial" panose="020B0604020202020204" pitchFamily="34" charset="0"/>
                        </a:defRPr>
                      </a:lvl4pPr>
                      <a:lvl5pPr marL="2057400" indent="-228600">
                        <a:spcBef>
                          <a:spcPct val="20000"/>
                        </a:spcBef>
                        <a:defRPr>
                          <a:solidFill>
                            <a:srgbClr val="0033CC"/>
                          </a:solidFill>
                          <a:latin typeface="Arial" panose="020B0604020202020204" pitchFamily="34" charset="0"/>
                        </a:defRPr>
                      </a:lvl5pPr>
                      <a:lvl6pPr marL="2514600" indent="-228600" fontAlgn="base">
                        <a:spcBef>
                          <a:spcPct val="20000"/>
                        </a:spcBef>
                        <a:spcAft>
                          <a:spcPct val="0"/>
                        </a:spcAft>
                        <a:defRPr>
                          <a:solidFill>
                            <a:srgbClr val="0033CC"/>
                          </a:solidFill>
                          <a:latin typeface="Arial" panose="020B0604020202020204" pitchFamily="34" charset="0"/>
                        </a:defRPr>
                      </a:lvl6pPr>
                      <a:lvl7pPr marL="2971800" indent="-228600" fontAlgn="base">
                        <a:spcBef>
                          <a:spcPct val="20000"/>
                        </a:spcBef>
                        <a:spcAft>
                          <a:spcPct val="0"/>
                        </a:spcAft>
                        <a:defRPr>
                          <a:solidFill>
                            <a:srgbClr val="0033CC"/>
                          </a:solidFill>
                          <a:latin typeface="Arial" panose="020B0604020202020204" pitchFamily="34" charset="0"/>
                        </a:defRPr>
                      </a:lvl7pPr>
                      <a:lvl8pPr marL="3429000" indent="-228600" fontAlgn="base">
                        <a:spcBef>
                          <a:spcPct val="20000"/>
                        </a:spcBef>
                        <a:spcAft>
                          <a:spcPct val="0"/>
                        </a:spcAft>
                        <a:defRPr>
                          <a:solidFill>
                            <a:srgbClr val="0033CC"/>
                          </a:solidFill>
                          <a:latin typeface="Arial" panose="020B0604020202020204" pitchFamily="34" charset="0"/>
                        </a:defRPr>
                      </a:lvl8pPr>
                      <a:lvl9pPr marL="3886200" indent="-228600" fontAlgn="base">
                        <a:spcBef>
                          <a:spcPct val="20000"/>
                        </a:spcBef>
                        <a:spcAft>
                          <a:spcPct val="0"/>
                        </a:spcAft>
                        <a:defRPr>
                          <a:solidFill>
                            <a:srgbClr val="0033CC"/>
                          </a:solidFill>
                          <a:latin typeface="Arial" panose="020B0604020202020204" pitchFamily="34" charset="0"/>
                        </a:defRPr>
                      </a:lvl9pPr>
                    </a:lstStyle>
                    <a:p>
                      <a:pPr marL="0" marR="0" lvl="0" indent="0" algn="ctr" defTabSz="914400" rtl="0" eaLnBrk="1" fontAlgn="base" latinLnBrk="0" hangingPunct="1">
                        <a:lnSpc>
                          <a:spcPct val="120000"/>
                        </a:lnSpc>
                        <a:spcBef>
                          <a:spcPct val="20000"/>
                        </a:spcBef>
                        <a:spcAft>
                          <a:spcPct val="0"/>
                        </a:spcAft>
                        <a:buClr>
                          <a:schemeClr val="hlink"/>
                        </a:buClr>
                        <a:buSzTx/>
                        <a:buFont typeface="Wingdings" panose="05000000000000000000" pitchFamily="2" charset="2"/>
                        <a:buNone/>
                        <a:tabLst/>
                      </a:pPr>
                      <a:r>
                        <a:rPr kumimoji="0" lang="en-US" altLang="en-US" sz="3200" b="1" i="0" u="none" strike="noStrike" cap="none" normalizeH="0" baseline="0">
                          <a:ln>
                            <a:noFill/>
                          </a:ln>
                          <a:solidFill>
                            <a:srgbClr val="000066"/>
                          </a:solidFill>
                          <a:effectLst/>
                          <a:latin typeface="Arial" panose="020B0604020202020204" pitchFamily="34" charset="0"/>
                        </a:rPr>
                        <a:t>T</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rgbClr val="0033CC"/>
                          </a:solidFill>
                          <a:latin typeface="Arial" panose="020B0604020202020204" pitchFamily="34" charset="0"/>
                        </a:defRPr>
                      </a:lvl1pPr>
                      <a:lvl2pPr marL="742950" indent="-285750">
                        <a:spcBef>
                          <a:spcPct val="20000"/>
                        </a:spcBef>
                        <a:defRPr sz="2400">
                          <a:solidFill>
                            <a:srgbClr val="0033CC"/>
                          </a:solidFill>
                          <a:latin typeface="Arial" panose="020B0604020202020204" pitchFamily="34" charset="0"/>
                        </a:defRPr>
                      </a:lvl2pPr>
                      <a:lvl3pPr marL="1143000" indent="-228600">
                        <a:spcBef>
                          <a:spcPct val="20000"/>
                        </a:spcBef>
                        <a:defRPr sz="2000">
                          <a:solidFill>
                            <a:srgbClr val="0033CC"/>
                          </a:solidFill>
                          <a:latin typeface="Arial" panose="020B0604020202020204" pitchFamily="34" charset="0"/>
                        </a:defRPr>
                      </a:lvl3pPr>
                      <a:lvl4pPr marL="1600200" indent="-228600">
                        <a:spcBef>
                          <a:spcPct val="20000"/>
                        </a:spcBef>
                        <a:defRPr>
                          <a:solidFill>
                            <a:srgbClr val="0033CC"/>
                          </a:solidFill>
                          <a:latin typeface="Arial" panose="020B0604020202020204" pitchFamily="34" charset="0"/>
                        </a:defRPr>
                      </a:lvl4pPr>
                      <a:lvl5pPr marL="2057400" indent="-228600">
                        <a:spcBef>
                          <a:spcPct val="20000"/>
                        </a:spcBef>
                        <a:defRPr>
                          <a:solidFill>
                            <a:srgbClr val="0033CC"/>
                          </a:solidFill>
                          <a:latin typeface="Arial" panose="020B0604020202020204" pitchFamily="34" charset="0"/>
                        </a:defRPr>
                      </a:lvl5pPr>
                      <a:lvl6pPr marL="2514600" indent="-228600" fontAlgn="base">
                        <a:spcBef>
                          <a:spcPct val="20000"/>
                        </a:spcBef>
                        <a:spcAft>
                          <a:spcPct val="0"/>
                        </a:spcAft>
                        <a:defRPr>
                          <a:solidFill>
                            <a:srgbClr val="0033CC"/>
                          </a:solidFill>
                          <a:latin typeface="Arial" panose="020B0604020202020204" pitchFamily="34" charset="0"/>
                        </a:defRPr>
                      </a:lvl6pPr>
                      <a:lvl7pPr marL="2971800" indent="-228600" fontAlgn="base">
                        <a:spcBef>
                          <a:spcPct val="20000"/>
                        </a:spcBef>
                        <a:spcAft>
                          <a:spcPct val="0"/>
                        </a:spcAft>
                        <a:defRPr>
                          <a:solidFill>
                            <a:srgbClr val="0033CC"/>
                          </a:solidFill>
                          <a:latin typeface="Arial" panose="020B0604020202020204" pitchFamily="34" charset="0"/>
                        </a:defRPr>
                      </a:lvl7pPr>
                      <a:lvl8pPr marL="3429000" indent="-228600" fontAlgn="base">
                        <a:spcBef>
                          <a:spcPct val="20000"/>
                        </a:spcBef>
                        <a:spcAft>
                          <a:spcPct val="0"/>
                        </a:spcAft>
                        <a:defRPr>
                          <a:solidFill>
                            <a:srgbClr val="0033CC"/>
                          </a:solidFill>
                          <a:latin typeface="Arial" panose="020B0604020202020204" pitchFamily="34" charset="0"/>
                        </a:defRPr>
                      </a:lvl8pPr>
                      <a:lvl9pPr marL="3886200" indent="-228600" fontAlgn="base">
                        <a:spcBef>
                          <a:spcPct val="20000"/>
                        </a:spcBef>
                        <a:spcAft>
                          <a:spcPct val="0"/>
                        </a:spcAft>
                        <a:defRPr>
                          <a:solidFill>
                            <a:srgbClr val="0033CC"/>
                          </a:solidFill>
                          <a:latin typeface="Arial" panose="020B0604020202020204" pitchFamily="34" charset="0"/>
                        </a:defRPr>
                      </a:lvl9pPr>
                    </a:lstStyle>
                    <a:p>
                      <a:pPr marL="0" marR="0" lvl="0" indent="0" algn="ctr" defTabSz="914400" rtl="0" eaLnBrk="1" fontAlgn="base" latinLnBrk="0" hangingPunct="1">
                        <a:lnSpc>
                          <a:spcPct val="120000"/>
                        </a:lnSpc>
                        <a:spcBef>
                          <a:spcPct val="20000"/>
                        </a:spcBef>
                        <a:spcAft>
                          <a:spcPct val="0"/>
                        </a:spcAft>
                        <a:buClr>
                          <a:schemeClr val="hlink"/>
                        </a:buClr>
                        <a:buSzTx/>
                        <a:buFont typeface="Wingdings" panose="05000000000000000000" pitchFamily="2" charset="2"/>
                        <a:buNone/>
                        <a:tabLst/>
                      </a:pPr>
                      <a:r>
                        <a:rPr kumimoji="0" lang="en-US" altLang="en-US" sz="3200" b="1" i="0" u="none" strike="noStrike" cap="none" normalizeH="0" baseline="0">
                          <a:ln>
                            <a:noFill/>
                          </a:ln>
                          <a:solidFill>
                            <a:srgbClr val="000066"/>
                          </a:solidFill>
                          <a:effectLst/>
                          <a:latin typeface="Arial" panose="020B0604020202020204" pitchFamily="34" charset="0"/>
                        </a:rPr>
                        <a:t>i</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rgbClr val="0033CC"/>
                          </a:solidFill>
                          <a:latin typeface="Arial" panose="020B0604020202020204" pitchFamily="34" charset="0"/>
                        </a:defRPr>
                      </a:lvl1pPr>
                      <a:lvl2pPr marL="742950" indent="-285750">
                        <a:spcBef>
                          <a:spcPct val="20000"/>
                        </a:spcBef>
                        <a:defRPr sz="2400">
                          <a:solidFill>
                            <a:srgbClr val="0033CC"/>
                          </a:solidFill>
                          <a:latin typeface="Arial" panose="020B0604020202020204" pitchFamily="34" charset="0"/>
                        </a:defRPr>
                      </a:lvl2pPr>
                      <a:lvl3pPr marL="1143000" indent="-228600">
                        <a:spcBef>
                          <a:spcPct val="20000"/>
                        </a:spcBef>
                        <a:defRPr sz="2000">
                          <a:solidFill>
                            <a:srgbClr val="0033CC"/>
                          </a:solidFill>
                          <a:latin typeface="Arial" panose="020B0604020202020204" pitchFamily="34" charset="0"/>
                        </a:defRPr>
                      </a:lvl3pPr>
                      <a:lvl4pPr marL="1600200" indent="-228600">
                        <a:spcBef>
                          <a:spcPct val="20000"/>
                        </a:spcBef>
                        <a:defRPr>
                          <a:solidFill>
                            <a:srgbClr val="0033CC"/>
                          </a:solidFill>
                          <a:latin typeface="Arial" panose="020B0604020202020204" pitchFamily="34" charset="0"/>
                        </a:defRPr>
                      </a:lvl4pPr>
                      <a:lvl5pPr marL="2057400" indent="-228600">
                        <a:spcBef>
                          <a:spcPct val="20000"/>
                        </a:spcBef>
                        <a:defRPr>
                          <a:solidFill>
                            <a:srgbClr val="0033CC"/>
                          </a:solidFill>
                          <a:latin typeface="Arial" panose="020B0604020202020204" pitchFamily="34" charset="0"/>
                        </a:defRPr>
                      </a:lvl5pPr>
                      <a:lvl6pPr marL="2514600" indent="-228600" fontAlgn="base">
                        <a:spcBef>
                          <a:spcPct val="20000"/>
                        </a:spcBef>
                        <a:spcAft>
                          <a:spcPct val="0"/>
                        </a:spcAft>
                        <a:defRPr>
                          <a:solidFill>
                            <a:srgbClr val="0033CC"/>
                          </a:solidFill>
                          <a:latin typeface="Arial" panose="020B0604020202020204" pitchFamily="34" charset="0"/>
                        </a:defRPr>
                      </a:lvl6pPr>
                      <a:lvl7pPr marL="2971800" indent="-228600" fontAlgn="base">
                        <a:spcBef>
                          <a:spcPct val="20000"/>
                        </a:spcBef>
                        <a:spcAft>
                          <a:spcPct val="0"/>
                        </a:spcAft>
                        <a:defRPr>
                          <a:solidFill>
                            <a:srgbClr val="0033CC"/>
                          </a:solidFill>
                          <a:latin typeface="Arial" panose="020B0604020202020204" pitchFamily="34" charset="0"/>
                        </a:defRPr>
                      </a:lvl7pPr>
                      <a:lvl8pPr marL="3429000" indent="-228600" fontAlgn="base">
                        <a:spcBef>
                          <a:spcPct val="20000"/>
                        </a:spcBef>
                        <a:spcAft>
                          <a:spcPct val="0"/>
                        </a:spcAft>
                        <a:defRPr>
                          <a:solidFill>
                            <a:srgbClr val="0033CC"/>
                          </a:solidFill>
                          <a:latin typeface="Arial" panose="020B0604020202020204" pitchFamily="34" charset="0"/>
                        </a:defRPr>
                      </a:lvl8pPr>
                      <a:lvl9pPr marL="3886200" indent="-228600" fontAlgn="base">
                        <a:spcBef>
                          <a:spcPct val="20000"/>
                        </a:spcBef>
                        <a:spcAft>
                          <a:spcPct val="0"/>
                        </a:spcAft>
                        <a:defRPr>
                          <a:solidFill>
                            <a:srgbClr val="0033CC"/>
                          </a:solidFill>
                          <a:latin typeface="Arial" panose="020B0604020202020204" pitchFamily="34" charset="0"/>
                        </a:defRPr>
                      </a:lvl9pPr>
                    </a:lstStyle>
                    <a:p>
                      <a:pPr marL="0" marR="0" lvl="0" indent="0" algn="ctr" defTabSz="914400" rtl="0" eaLnBrk="1" fontAlgn="base" latinLnBrk="0" hangingPunct="1">
                        <a:lnSpc>
                          <a:spcPct val="120000"/>
                        </a:lnSpc>
                        <a:spcBef>
                          <a:spcPct val="20000"/>
                        </a:spcBef>
                        <a:spcAft>
                          <a:spcPct val="0"/>
                        </a:spcAft>
                        <a:buClr>
                          <a:schemeClr val="hlink"/>
                        </a:buClr>
                        <a:buSzTx/>
                        <a:buFont typeface="Wingdings" panose="05000000000000000000" pitchFamily="2" charset="2"/>
                        <a:buNone/>
                        <a:tabLst/>
                      </a:pPr>
                      <a:r>
                        <a:rPr kumimoji="0" lang="en-US" altLang="en-US" sz="3200" b="1" i="0" u="none" strike="noStrike" cap="none" normalizeH="0" baseline="0">
                          <a:ln>
                            <a:noFill/>
                          </a:ln>
                          <a:solidFill>
                            <a:srgbClr val="000066"/>
                          </a:solidFill>
                          <a:effectLst/>
                          <a:latin typeface="Arial" panose="020B0604020202020204" pitchFamily="34" charset="0"/>
                        </a:rPr>
                        <a:t>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rgbClr val="0033CC"/>
                          </a:solidFill>
                          <a:latin typeface="Arial" panose="020B0604020202020204" pitchFamily="34" charset="0"/>
                        </a:defRPr>
                      </a:lvl1pPr>
                      <a:lvl2pPr marL="742950" indent="-285750">
                        <a:spcBef>
                          <a:spcPct val="20000"/>
                        </a:spcBef>
                        <a:defRPr sz="2400">
                          <a:solidFill>
                            <a:srgbClr val="0033CC"/>
                          </a:solidFill>
                          <a:latin typeface="Arial" panose="020B0604020202020204" pitchFamily="34" charset="0"/>
                        </a:defRPr>
                      </a:lvl2pPr>
                      <a:lvl3pPr marL="1143000" indent="-228600">
                        <a:spcBef>
                          <a:spcPct val="20000"/>
                        </a:spcBef>
                        <a:defRPr sz="2000">
                          <a:solidFill>
                            <a:srgbClr val="0033CC"/>
                          </a:solidFill>
                          <a:latin typeface="Arial" panose="020B0604020202020204" pitchFamily="34" charset="0"/>
                        </a:defRPr>
                      </a:lvl3pPr>
                      <a:lvl4pPr marL="1600200" indent="-228600">
                        <a:spcBef>
                          <a:spcPct val="20000"/>
                        </a:spcBef>
                        <a:defRPr>
                          <a:solidFill>
                            <a:srgbClr val="0033CC"/>
                          </a:solidFill>
                          <a:latin typeface="Arial" panose="020B0604020202020204" pitchFamily="34" charset="0"/>
                        </a:defRPr>
                      </a:lvl4pPr>
                      <a:lvl5pPr marL="2057400" indent="-228600">
                        <a:spcBef>
                          <a:spcPct val="20000"/>
                        </a:spcBef>
                        <a:defRPr>
                          <a:solidFill>
                            <a:srgbClr val="0033CC"/>
                          </a:solidFill>
                          <a:latin typeface="Arial" panose="020B0604020202020204" pitchFamily="34" charset="0"/>
                        </a:defRPr>
                      </a:lvl5pPr>
                      <a:lvl6pPr marL="2514600" indent="-228600" fontAlgn="base">
                        <a:spcBef>
                          <a:spcPct val="20000"/>
                        </a:spcBef>
                        <a:spcAft>
                          <a:spcPct val="0"/>
                        </a:spcAft>
                        <a:defRPr>
                          <a:solidFill>
                            <a:srgbClr val="0033CC"/>
                          </a:solidFill>
                          <a:latin typeface="Arial" panose="020B0604020202020204" pitchFamily="34" charset="0"/>
                        </a:defRPr>
                      </a:lvl6pPr>
                      <a:lvl7pPr marL="2971800" indent="-228600" fontAlgn="base">
                        <a:spcBef>
                          <a:spcPct val="20000"/>
                        </a:spcBef>
                        <a:spcAft>
                          <a:spcPct val="0"/>
                        </a:spcAft>
                        <a:defRPr>
                          <a:solidFill>
                            <a:srgbClr val="0033CC"/>
                          </a:solidFill>
                          <a:latin typeface="Arial" panose="020B0604020202020204" pitchFamily="34" charset="0"/>
                        </a:defRPr>
                      </a:lvl7pPr>
                      <a:lvl8pPr marL="3429000" indent="-228600" fontAlgn="base">
                        <a:spcBef>
                          <a:spcPct val="20000"/>
                        </a:spcBef>
                        <a:spcAft>
                          <a:spcPct val="0"/>
                        </a:spcAft>
                        <a:defRPr>
                          <a:solidFill>
                            <a:srgbClr val="0033CC"/>
                          </a:solidFill>
                          <a:latin typeface="Arial" panose="020B0604020202020204" pitchFamily="34" charset="0"/>
                        </a:defRPr>
                      </a:lvl8pPr>
                      <a:lvl9pPr marL="3886200" indent="-228600" fontAlgn="base">
                        <a:spcBef>
                          <a:spcPct val="20000"/>
                        </a:spcBef>
                        <a:spcAft>
                          <a:spcPct val="0"/>
                        </a:spcAft>
                        <a:defRPr>
                          <a:solidFill>
                            <a:srgbClr val="0033CC"/>
                          </a:solidFill>
                          <a:latin typeface="Arial" panose="020B0604020202020204" pitchFamily="34" charset="0"/>
                        </a:defRPr>
                      </a:lvl9pPr>
                    </a:lstStyle>
                    <a:p>
                      <a:pPr marL="0" marR="0" lvl="0" indent="0" algn="ctr" defTabSz="914400" rtl="0" eaLnBrk="1" fontAlgn="base" latinLnBrk="0" hangingPunct="1">
                        <a:lnSpc>
                          <a:spcPct val="120000"/>
                        </a:lnSpc>
                        <a:spcBef>
                          <a:spcPct val="20000"/>
                        </a:spcBef>
                        <a:spcAft>
                          <a:spcPct val="0"/>
                        </a:spcAft>
                        <a:buClr>
                          <a:schemeClr val="hlink"/>
                        </a:buClr>
                        <a:buSzTx/>
                        <a:buFont typeface="Wingdings" panose="05000000000000000000" pitchFamily="2" charset="2"/>
                        <a:buNone/>
                        <a:tabLst/>
                      </a:pPr>
                      <a:endParaRPr kumimoji="0" lang="fr-FR" altLang="en-US" sz="3200" b="1" i="0" u="none" strike="noStrike" cap="none" normalizeH="0" baseline="0">
                        <a:ln>
                          <a:noFill/>
                        </a:ln>
                        <a:solidFill>
                          <a:srgbClr val="000066"/>
                        </a:solidFill>
                        <a:effectLst/>
                        <a:latin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rgbClr val="0033CC"/>
                          </a:solidFill>
                          <a:latin typeface="Arial" panose="020B0604020202020204" pitchFamily="34" charset="0"/>
                        </a:defRPr>
                      </a:lvl1pPr>
                      <a:lvl2pPr marL="742950" indent="-285750">
                        <a:spcBef>
                          <a:spcPct val="20000"/>
                        </a:spcBef>
                        <a:defRPr sz="2400">
                          <a:solidFill>
                            <a:srgbClr val="0033CC"/>
                          </a:solidFill>
                          <a:latin typeface="Arial" panose="020B0604020202020204" pitchFamily="34" charset="0"/>
                        </a:defRPr>
                      </a:lvl2pPr>
                      <a:lvl3pPr marL="1143000" indent="-228600">
                        <a:spcBef>
                          <a:spcPct val="20000"/>
                        </a:spcBef>
                        <a:defRPr sz="2000">
                          <a:solidFill>
                            <a:srgbClr val="0033CC"/>
                          </a:solidFill>
                          <a:latin typeface="Arial" panose="020B0604020202020204" pitchFamily="34" charset="0"/>
                        </a:defRPr>
                      </a:lvl3pPr>
                      <a:lvl4pPr marL="1600200" indent="-228600">
                        <a:spcBef>
                          <a:spcPct val="20000"/>
                        </a:spcBef>
                        <a:defRPr>
                          <a:solidFill>
                            <a:srgbClr val="0033CC"/>
                          </a:solidFill>
                          <a:latin typeface="Arial" panose="020B0604020202020204" pitchFamily="34" charset="0"/>
                        </a:defRPr>
                      </a:lvl4pPr>
                      <a:lvl5pPr marL="2057400" indent="-228600">
                        <a:spcBef>
                          <a:spcPct val="20000"/>
                        </a:spcBef>
                        <a:defRPr>
                          <a:solidFill>
                            <a:srgbClr val="0033CC"/>
                          </a:solidFill>
                          <a:latin typeface="Arial" panose="020B0604020202020204" pitchFamily="34" charset="0"/>
                        </a:defRPr>
                      </a:lvl5pPr>
                      <a:lvl6pPr marL="2514600" indent="-228600" fontAlgn="base">
                        <a:spcBef>
                          <a:spcPct val="20000"/>
                        </a:spcBef>
                        <a:spcAft>
                          <a:spcPct val="0"/>
                        </a:spcAft>
                        <a:defRPr>
                          <a:solidFill>
                            <a:srgbClr val="0033CC"/>
                          </a:solidFill>
                          <a:latin typeface="Arial" panose="020B0604020202020204" pitchFamily="34" charset="0"/>
                        </a:defRPr>
                      </a:lvl6pPr>
                      <a:lvl7pPr marL="2971800" indent="-228600" fontAlgn="base">
                        <a:spcBef>
                          <a:spcPct val="20000"/>
                        </a:spcBef>
                        <a:spcAft>
                          <a:spcPct val="0"/>
                        </a:spcAft>
                        <a:defRPr>
                          <a:solidFill>
                            <a:srgbClr val="0033CC"/>
                          </a:solidFill>
                          <a:latin typeface="Arial" panose="020B0604020202020204" pitchFamily="34" charset="0"/>
                        </a:defRPr>
                      </a:lvl7pPr>
                      <a:lvl8pPr marL="3429000" indent="-228600" fontAlgn="base">
                        <a:spcBef>
                          <a:spcPct val="20000"/>
                        </a:spcBef>
                        <a:spcAft>
                          <a:spcPct val="0"/>
                        </a:spcAft>
                        <a:defRPr>
                          <a:solidFill>
                            <a:srgbClr val="0033CC"/>
                          </a:solidFill>
                          <a:latin typeface="Arial" panose="020B0604020202020204" pitchFamily="34" charset="0"/>
                        </a:defRPr>
                      </a:lvl8pPr>
                      <a:lvl9pPr marL="3886200" indent="-228600" fontAlgn="base">
                        <a:spcBef>
                          <a:spcPct val="20000"/>
                        </a:spcBef>
                        <a:spcAft>
                          <a:spcPct val="0"/>
                        </a:spcAft>
                        <a:defRPr>
                          <a:solidFill>
                            <a:srgbClr val="0033CC"/>
                          </a:solidFill>
                          <a:latin typeface="Arial" panose="020B0604020202020204" pitchFamily="34" charset="0"/>
                        </a:defRPr>
                      </a:lvl9pPr>
                    </a:lstStyle>
                    <a:p>
                      <a:pPr marL="0" marR="0" lvl="0" indent="0" algn="ctr" defTabSz="914400" rtl="0" eaLnBrk="1" fontAlgn="base" latinLnBrk="0" hangingPunct="1">
                        <a:lnSpc>
                          <a:spcPct val="120000"/>
                        </a:lnSpc>
                        <a:spcBef>
                          <a:spcPct val="20000"/>
                        </a:spcBef>
                        <a:spcAft>
                          <a:spcPct val="0"/>
                        </a:spcAft>
                        <a:buClr>
                          <a:schemeClr val="hlink"/>
                        </a:buClr>
                        <a:buSzTx/>
                        <a:buFont typeface="Wingdings" panose="05000000000000000000" pitchFamily="2" charset="2"/>
                        <a:buNone/>
                        <a:tabLst/>
                      </a:pPr>
                      <a:r>
                        <a:rPr kumimoji="0" lang="en-US" altLang="en-US" sz="3200" b="1" i="0" u="none" strike="noStrike" cap="none" normalizeH="0" baseline="0">
                          <a:ln>
                            <a:noFill/>
                          </a:ln>
                          <a:solidFill>
                            <a:srgbClr val="000066"/>
                          </a:solidFill>
                          <a:effectLst/>
                          <a:latin typeface="Arial" panose="020B0604020202020204" pitchFamily="34" charset="0"/>
                        </a:rPr>
                        <a:t>h</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rgbClr val="0033CC"/>
                          </a:solidFill>
                          <a:latin typeface="Arial" panose="020B0604020202020204" pitchFamily="34" charset="0"/>
                        </a:defRPr>
                      </a:lvl1pPr>
                      <a:lvl2pPr marL="742950" indent="-285750">
                        <a:spcBef>
                          <a:spcPct val="20000"/>
                        </a:spcBef>
                        <a:defRPr sz="2400">
                          <a:solidFill>
                            <a:srgbClr val="0033CC"/>
                          </a:solidFill>
                          <a:latin typeface="Arial" panose="020B0604020202020204" pitchFamily="34" charset="0"/>
                        </a:defRPr>
                      </a:lvl2pPr>
                      <a:lvl3pPr marL="1143000" indent="-228600">
                        <a:spcBef>
                          <a:spcPct val="20000"/>
                        </a:spcBef>
                        <a:defRPr sz="2000">
                          <a:solidFill>
                            <a:srgbClr val="0033CC"/>
                          </a:solidFill>
                          <a:latin typeface="Arial" panose="020B0604020202020204" pitchFamily="34" charset="0"/>
                        </a:defRPr>
                      </a:lvl3pPr>
                      <a:lvl4pPr marL="1600200" indent="-228600">
                        <a:spcBef>
                          <a:spcPct val="20000"/>
                        </a:spcBef>
                        <a:defRPr>
                          <a:solidFill>
                            <a:srgbClr val="0033CC"/>
                          </a:solidFill>
                          <a:latin typeface="Arial" panose="020B0604020202020204" pitchFamily="34" charset="0"/>
                        </a:defRPr>
                      </a:lvl4pPr>
                      <a:lvl5pPr marL="2057400" indent="-228600">
                        <a:spcBef>
                          <a:spcPct val="20000"/>
                        </a:spcBef>
                        <a:defRPr>
                          <a:solidFill>
                            <a:srgbClr val="0033CC"/>
                          </a:solidFill>
                          <a:latin typeface="Arial" panose="020B0604020202020204" pitchFamily="34" charset="0"/>
                        </a:defRPr>
                      </a:lvl5pPr>
                      <a:lvl6pPr marL="2514600" indent="-228600" fontAlgn="base">
                        <a:spcBef>
                          <a:spcPct val="20000"/>
                        </a:spcBef>
                        <a:spcAft>
                          <a:spcPct val="0"/>
                        </a:spcAft>
                        <a:defRPr>
                          <a:solidFill>
                            <a:srgbClr val="0033CC"/>
                          </a:solidFill>
                          <a:latin typeface="Arial" panose="020B0604020202020204" pitchFamily="34" charset="0"/>
                        </a:defRPr>
                      </a:lvl6pPr>
                      <a:lvl7pPr marL="2971800" indent="-228600" fontAlgn="base">
                        <a:spcBef>
                          <a:spcPct val="20000"/>
                        </a:spcBef>
                        <a:spcAft>
                          <a:spcPct val="0"/>
                        </a:spcAft>
                        <a:defRPr>
                          <a:solidFill>
                            <a:srgbClr val="0033CC"/>
                          </a:solidFill>
                          <a:latin typeface="Arial" panose="020B0604020202020204" pitchFamily="34" charset="0"/>
                        </a:defRPr>
                      </a:lvl7pPr>
                      <a:lvl8pPr marL="3429000" indent="-228600" fontAlgn="base">
                        <a:spcBef>
                          <a:spcPct val="20000"/>
                        </a:spcBef>
                        <a:spcAft>
                          <a:spcPct val="0"/>
                        </a:spcAft>
                        <a:defRPr>
                          <a:solidFill>
                            <a:srgbClr val="0033CC"/>
                          </a:solidFill>
                          <a:latin typeface="Arial" panose="020B0604020202020204" pitchFamily="34" charset="0"/>
                        </a:defRPr>
                      </a:lvl8pPr>
                      <a:lvl9pPr marL="3886200" indent="-228600" fontAlgn="base">
                        <a:spcBef>
                          <a:spcPct val="20000"/>
                        </a:spcBef>
                        <a:spcAft>
                          <a:spcPct val="0"/>
                        </a:spcAft>
                        <a:defRPr>
                          <a:solidFill>
                            <a:srgbClr val="0033CC"/>
                          </a:solidFill>
                          <a:latin typeface="Arial" panose="020B0604020202020204" pitchFamily="34" charset="0"/>
                        </a:defRPr>
                      </a:lvl9pPr>
                    </a:lstStyle>
                    <a:p>
                      <a:pPr marL="0" marR="0" lvl="0" indent="0" algn="ctr" defTabSz="914400" rtl="0" eaLnBrk="1" fontAlgn="base" latinLnBrk="0" hangingPunct="1">
                        <a:lnSpc>
                          <a:spcPct val="120000"/>
                        </a:lnSpc>
                        <a:spcBef>
                          <a:spcPct val="20000"/>
                        </a:spcBef>
                        <a:spcAft>
                          <a:spcPct val="0"/>
                        </a:spcAft>
                        <a:buClr>
                          <a:schemeClr val="hlink"/>
                        </a:buClr>
                        <a:buSzTx/>
                        <a:buFont typeface="Wingdings" panose="05000000000000000000" pitchFamily="2" charset="2"/>
                        <a:buNone/>
                        <a:tabLst/>
                      </a:pPr>
                      <a:r>
                        <a:rPr kumimoji="0" lang="en-US" altLang="en-US" sz="3200" b="1" i="0" u="none" strike="noStrike" cap="none" normalizeH="0" baseline="0">
                          <a:ln>
                            <a:noFill/>
                          </a:ln>
                          <a:solidFill>
                            <a:srgbClr val="000066"/>
                          </a:solidFill>
                          <a:effectLst/>
                          <a:latin typeface="Arial" panose="020B0604020202020204" pitchFamily="34" charset="0"/>
                        </a:rPr>
                        <a:t>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rgbClr val="0033CC"/>
                          </a:solidFill>
                          <a:latin typeface="Arial" panose="020B0604020202020204" pitchFamily="34" charset="0"/>
                        </a:defRPr>
                      </a:lvl1pPr>
                      <a:lvl2pPr marL="742950" indent="-285750">
                        <a:spcBef>
                          <a:spcPct val="20000"/>
                        </a:spcBef>
                        <a:defRPr sz="2400">
                          <a:solidFill>
                            <a:srgbClr val="0033CC"/>
                          </a:solidFill>
                          <a:latin typeface="Arial" panose="020B0604020202020204" pitchFamily="34" charset="0"/>
                        </a:defRPr>
                      </a:lvl2pPr>
                      <a:lvl3pPr marL="1143000" indent="-228600">
                        <a:spcBef>
                          <a:spcPct val="20000"/>
                        </a:spcBef>
                        <a:defRPr sz="2000">
                          <a:solidFill>
                            <a:srgbClr val="0033CC"/>
                          </a:solidFill>
                          <a:latin typeface="Arial" panose="020B0604020202020204" pitchFamily="34" charset="0"/>
                        </a:defRPr>
                      </a:lvl3pPr>
                      <a:lvl4pPr marL="1600200" indent="-228600">
                        <a:spcBef>
                          <a:spcPct val="20000"/>
                        </a:spcBef>
                        <a:defRPr>
                          <a:solidFill>
                            <a:srgbClr val="0033CC"/>
                          </a:solidFill>
                          <a:latin typeface="Arial" panose="020B0604020202020204" pitchFamily="34" charset="0"/>
                        </a:defRPr>
                      </a:lvl4pPr>
                      <a:lvl5pPr marL="2057400" indent="-228600">
                        <a:spcBef>
                          <a:spcPct val="20000"/>
                        </a:spcBef>
                        <a:defRPr>
                          <a:solidFill>
                            <a:srgbClr val="0033CC"/>
                          </a:solidFill>
                          <a:latin typeface="Arial" panose="020B0604020202020204" pitchFamily="34" charset="0"/>
                        </a:defRPr>
                      </a:lvl5pPr>
                      <a:lvl6pPr marL="2514600" indent="-228600" fontAlgn="base">
                        <a:spcBef>
                          <a:spcPct val="20000"/>
                        </a:spcBef>
                        <a:spcAft>
                          <a:spcPct val="0"/>
                        </a:spcAft>
                        <a:defRPr>
                          <a:solidFill>
                            <a:srgbClr val="0033CC"/>
                          </a:solidFill>
                          <a:latin typeface="Arial" panose="020B0604020202020204" pitchFamily="34" charset="0"/>
                        </a:defRPr>
                      </a:lvl6pPr>
                      <a:lvl7pPr marL="2971800" indent="-228600" fontAlgn="base">
                        <a:spcBef>
                          <a:spcPct val="20000"/>
                        </a:spcBef>
                        <a:spcAft>
                          <a:spcPct val="0"/>
                        </a:spcAft>
                        <a:defRPr>
                          <a:solidFill>
                            <a:srgbClr val="0033CC"/>
                          </a:solidFill>
                          <a:latin typeface="Arial" panose="020B0604020202020204" pitchFamily="34" charset="0"/>
                        </a:defRPr>
                      </a:lvl7pPr>
                      <a:lvl8pPr marL="3429000" indent="-228600" fontAlgn="base">
                        <a:spcBef>
                          <a:spcPct val="20000"/>
                        </a:spcBef>
                        <a:spcAft>
                          <a:spcPct val="0"/>
                        </a:spcAft>
                        <a:defRPr>
                          <a:solidFill>
                            <a:srgbClr val="0033CC"/>
                          </a:solidFill>
                          <a:latin typeface="Arial" panose="020B0604020202020204" pitchFamily="34" charset="0"/>
                        </a:defRPr>
                      </a:lvl8pPr>
                      <a:lvl9pPr marL="3886200" indent="-228600" fontAlgn="base">
                        <a:spcBef>
                          <a:spcPct val="20000"/>
                        </a:spcBef>
                        <a:spcAft>
                          <a:spcPct val="0"/>
                        </a:spcAft>
                        <a:defRPr>
                          <a:solidFill>
                            <a:srgbClr val="0033CC"/>
                          </a:solidFill>
                          <a:latin typeface="Arial" panose="020B0604020202020204" pitchFamily="34" charset="0"/>
                        </a:defRPr>
                      </a:lvl9pPr>
                    </a:lstStyle>
                    <a:p>
                      <a:pPr marL="0" marR="0" lvl="0" indent="0" algn="ctr" defTabSz="914400" rtl="0" eaLnBrk="1" fontAlgn="base" latinLnBrk="0" hangingPunct="1">
                        <a:lnSpc>
                          <a:spcPct val="120000"/>
                        </a:lnSpc>
                        <a:spcBef>
                          <a:spcPct val="20000"/>
                        </a:spcBef>
                        <a:spcAft>
                          <a:spcPct val="0"/>
                        </a:spcAft>
                        <a:buClr>
                          <a:schemeClr val="hlink"/>
                        </a:buClr>
                        <a:buSzTx/>
                        <a:buFont typeface="Wingdings" panose="05000000000000000000" pitchFamily="2" charset="2"/>
                        <a:buNone/>
                        <a:tabLst/>
                      </a:pPr>
                      <a:r>
                        <a:rPr kumimoji="0" lang="en-US" altLang="en-US" sz="3200" b="1" i="0" u="none" strike="noStrike" cap="none" normalizeH="0" baseline="0">
                          <a:ln>
                            <a:noFill/>
                          </a:ln>
                          <a:solidFill>
                            <a:srgbClr val="000066"/>
                          </a:solidFill>
                          <a:effectLst/>
                          <a:latin typeface="Arial" panose="020B0604020202020204" pitchFamily="34" charset="0"/>
                        </a:rPr>
                        <a:t>c</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rgbClr val="0033CC"/>
                          </a:solidFill>
                          <a:latin typeface="Arial" panose="020B0604020202020204" pitchFamily="34" charset="0"/>
                        </a:defRPr>
                      </a:lvl1pPr>
                      <a:lvl2pPr marL="742950" indent="-285750">
                        <a:spcBef>
                          <a:spcPct val="20000"/>
                        </a:spcBef>
                        <a:defRPr sz="2400">
                          <a:solidFill>
                            <a:srgbClr val="0033CC"/>
                          </a:solidFill>
                          <a:latin typeface="Arial" panose="020B0604020202020204" pitchFamily="34" charset="0"/>
                        </a:defRPr>
                      </a:lvl2pPr>
                      <a:lvl3pPr marL="1143000" indent="-228600">
                        <a:spcBef>
                          <a:spcPct val="20000"/>
                        </a:spcBef>
                        <a:defRPr sz="2000">
                          <a:solidFill>
                            <a:srgbClr val="0033CC"/>
                          </a:solidFill>
                          <a:latin typeface="Arial" panose="020B0604020202020204" pitchFamily="34" charset="0"/>
                        </a:defRPr>
                      </a:lvl3pPr>
                      <a:lvl4pPr marL="1600200" indent="-228600">
                        <a:spcBef>
                          <a:spcPct val="20000"/>
                        </a:spcBef>
                        <a:defRPr>
                          <a:solidFill>
                            <a:srgbClr val="0033CC"/>
                          </a:solidFill>
                          <a:latin typeface="Arial" panose="020B0604020202020204" pitchFamily="34" charset="0"/>
                        </a:defRPr>
                      </a:lvl4pPr>
                      <a:lvl5pPr marL="2057400" indent="-228600">
                        <a:spcBef>
                          <a:spcPct val="20000"/>
                        </a:spcBef>
                        <a:defRPr>
                          <a:solidFill>
                            <a:srgbClr val="0033CC"/>
                          </a:solidFill>
                          <a:latin typeface="Arial" panose="020B0604020202020204" pitchFamily="34" charset="0"/>
                        </a:defRPr>
                      </a:lvl5pPr>
                      <a:lvl6pPr marL="2514600" indent="-228600" fontAlgn="base">
                        <a:spcBef>
                          <a:spcPct val="20000"/>
                        </a:spcBef>
                        <a:spcAft>
                          <a:spcPct val="0"/>
                        </a:spcAft>
                        <a:defRPr>
                          <a:solidFill>
                            <a:srgbClr val="0033CC"/>
                          </a:solidFill>
                          <a:latin typeface="Arial" panose="020B0604020202020204" pitchFamily="34" charset="0"/>
                        </a:defRPr>
                      </a:lvl6pPr>
                      <a:lvl7pPr marL="2971800" indent="-228600" fontAlgn="base">
                        <a:spcBef>
                          <a:spcPct val="20000"/>
                        </a:spcBef>
                        <a:spcAft>
                          <a:spcPct val="0"/>
                        </a:spcAft>
                        <a:defRPr>
                          <a:solidFill>
                            <a:srgbClr val="0033CC"/>
                          </a:solidFill>
                          <a:latin typeface="Arial" panose="020B0604020202020204" pitchFamily="34" charset="0"/>
                        </a:defRPr>
                      </a:lvl7pPr>
                      <a:lvl8pPr marL="3429000" indent="-228600" fontAlgn="base">
                        <a:spcBef>
                          <a:spcPct val="20000"/>
                        </a:spcBef>
                        <a:spcAft>
                          <a:spcPct val="0"/>
                        </a:spcAft>
                        <a:defRPr>
                          <a:solidFill>
                            <a:srgbClr val="0033CC"/>
                          </a:solidFill>
                          <a:latin typeface="Arial" panose="020B0604020202020204" pitchFamily="34" charset="0"/>
                        </a:defRPr>
                      </a:lvl8pPr>
                      <a:lvl9pPr marL="3886200" indent="-228600" fontAlgn="base">
                        <a:spcBef>
                          <a:spcPct val="20000"/>
                        </a:spcBef>
                        <a:spcAft>
                          <a:spcPct val="0"/>
                        </a:spcAft>
                        <a:defRPr>
                          <a:solidFill>
                            <a:srgbClr val="0033CC"/>
                          </a:solidFill>
                          <a:latin typeface="Arial" panose="020B0604020202020204" pitchFamily="34" charset="0"/>
                        </a:defRPr>
                      </a:lvl9pPr>
                    </a:lstStyle>
                    <a:p>
                      <a:pPr marL="0" marR="0" lvl="0" indent="0" algn="ctr" defTabSz="914400" rtl="0" eaLnBrk="1" fontAlgn="base" latinLnBrk="0" hangingPunct="1">
                        <a:lnSpc>
                          <a:spcPct val="120000"/>
                        </a:lnSpc>
                        <a:spcBef>
                          <a:spcPct val="20000"/>
                        </a:spcBef>
                        <a:spcAft>
                          <a:spcPct val="0"/>
                        </a:spcAft>
                        <a:buClr>
                          <a:schemeClr val="hlink"/>
                        </a:buClr>
                        <a:buSzTx/>
                        <a:buFont typeface="Wingdings" panose="05000000000000000000" pitchFamily="2" charset="2"/>
                        <a:buNone/>
                        <a:tabLst/>
                      </a:pPr>
                      <a:endParaRPr kumimoji="0" lang="fr-FR" altLang="en-US" sz="3200" b="1" i="0" u="none" strike="noStrike" cap="none" normalizeH="0" baseline="0">
                        <a:ln>
                          <a:noFill/>
                        </a:ln>
                        <a:solidFill>
                          <a:srgbClr val="000066"/>
                        </a:solidFill>
                        <a:effectLst/>
                        <a:latin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rgbClr val="0033CC"/>
                          </a:solidFill>
                          <a:latin typeface="Arial" panose="020B0604020202020204" pitchFamily="34" charset="0"/>
                        </a:defRPr>
                      </a:lvl1pPr>
                      <a:lvl2pPr marL="742950" indent="-285750">
                        <a:spcBef>
                          <a:spcPct val="20000"/>
                        </a:spcBef>
                        <a:defRPr sz="2400">
                          <a:solidFill>
                            <a:srgbClr val="0033CC"/>
                          </a:solidFill>
                          <a:latin typeface="Arial" panose="020B0604020202020204" pitchFamily="34" charset="0"/>
                        </a:defRPr>
                      </a:lvl2pPr>
                      <a:lvl3pPr marL="1143000" indent="-228600">
                        <a:spcBef>
                          <a:spcPct val="20000"/>
                        </a:spcBef>
                        <a:defRPr sz="2000">
                          <a:solidFill>
                            <a:srgbClr val="0033CC"/>
                          </a:solidFill>
                          <a:latin typeface="Arial" panose="020B0604020202020204" pitchFamily="34" charset="0"/>
                        </a:defRPr>
                      </a:lvl3pPr>
                      <a:lvl4pPr marL="1600200" indent="-228600">
                        <a:spcBef>
                          <a:spcPct val="20000"/>
                        </a:spcBef>
                        <a:defRPr>
                          <a:solidFill>
                            <a:srgbClr val="0033CC"/>
                          </a:solidFill>
                          <a:latin typeface="Arial" panose="020B0604020202020204" pitchFamily="34" charset="0"/>
                        </a:defRPr>
                      </a:lvl4pPr>
                      <a:lvl5pPr marL="2057400" indent="-228600">
                        <a:spcBef>
                          <a:spcPct val="20000"/>
                        </a:spcBef>
                        <a:defRPr>
                          <a:solidFill>
                            <a:srgbClr val="0033CC"/>
                          </a:solidFill>
                          <a:latin typeface="Arial" panose="020B0604020202020204" pitchFamily="34" charset="0"/>
                        </a:defRPr>
                      </a:lvl5pPr>
                      <a:lvl6pPr marL="2514600" indent="-228600" fontAlgn="base">
                        <a:spcBef>
                          <a:spcPct val="20000"/>
                        </a:spcBef>
                        <a:spcAft>
                          <a:spcPct val="0"/>
                        </a:spcAft>
                        <a:defRPr>
                          <a:solidFill>
                            <a:srgbClr val="0033CC"/>
                          </a:solidFill>
                          <a:latin typeface="Arial" panose="020B0604020202020204" pitchFamily="34" charset="0"/>
                        </a:defRPr>
                      </a:lvl6pPr>
                      <a:lvl7pPr marL="2971800" indent="-228600" fontAlgn="base">
                        <a:spcBef>
                          <a:spcPct val="20000"/>
                        </a:spcBef>
                        <a:spcAft>
                          <a:spcPct val="0"/>
                        </a:spcAft>
                        <a:defRPr>
                          <a:solidFill>
                            <a:srgbClr val="0033CC"/>
                          </a:solidFill>
                          <a:latin typeface="Arial" panose="020B0604020202020204" pitchFamily="34" charset="0"/>
                        </a:defRPr>
                      </a:lvl7pPr>
                      <a:lvl8pPr marL="3429000" indent="-228600" fontAlgn="base">
                        <a:spcBef>
                          <a:spcPct val="20000"/>
                        </a:spcBef>
                        <a:spcAft>
                          <a:spcPct val="0"/>
                        </a:spcAft>
                        <a:defRPr>
                          <a:solidFill>
                            <a:srgbClr val="0033CC"/>
                          </a:solidFill>
                          <a:latin typeface="Arial" panose="020B0604020202020204" pitchFamily="34" charset="0"/>
                        </a:defRPr>
                      </a:lvl8pPr>
                      <a:lvl9pPr marL="3886200" indent="-228600" fontAlgn="base">
                        <a:spcBef>
                          <a:spcPct val="20000"/>
                        </a:spcBef>
                        <a:spcAft>
                          <a:spcPct val="0"/>
                        </a:spcAft>
                        <a:defRPr>
                          <a:solidFill>
                            <a:srgbClr val="0033CC"/>
                          </a:solidFill>
                          <a:latin typeface="Arial" panose="020B0604020202020204" pitchFamily="34" charset="0"/>
                        </a:defRPr>
                      </a:lvl9pPr>
                    </a:lstStyle>
                    <a:p>
                      <a:pPr marL="0" marR="0" lvl="0" indent="0" algn="ctr" defTabSz="914400" rtl="0" eaLnBrk="1" fontAlgn="base" latinLnBrk="0" hangingPunct="1">
                        <a:lnSpc>
                          <a:spcPct val="120000"/>
                        </a:lnSpc>
                        <a:spcBef>
                          <a:spcPct val="20000"/>
                        </a:spcBef>
                        <a:spcAft>
                          <a:spcPct val="0"/>
                        </a:spcAft>
                        <a:buClr>
                          <a:schemeClr val="hlink"/>
                        </a:buClr>
                        <a:buSzTx/>
                        <a:buFont typeface="Wingdings" panose="05000000000000000000" pitchFamily="2" charset="2"/>
                        <a:buNone/>
                        <a:tabLst/>
                      </a:pPr>
                      <a:endParaRPr kumimoji="0" lang="fr-FR" altLang="en-US" sz="3200" b="1" i="0" u="none" strike="noStrike" cap="none" normalizeH="0" baseline="0">
                        <a:ln>
                          <a:noFill/>
                        </a:ln>
                        <a:solidFill>
                          <a:srgbClr val="000066"/>
                        </a:solidFill>
                        <a:effectLst/>
                        <a:latin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rgbClr val="0033CC"/>
                          </a:solidFill>
                          <a:latin typeface="Arial" panose="020B0604020202020204" pitchFamily="34" charset="0"/>
                        </a:defRPr>
                      </a:lvl1pPr>
                      <a:lvl2pPr marL="742950" indent="-285750">
                        <a:spcBef>
                          <a:spcPct val="20000"/>
                        </a:spcBef>
                        <a:defRPr sz="2400">
                          <a:solidFill>
                            <a:srgbClr val="0033CC"/>
                          </a:solidFill>
                          <a:latin typeface="Arial" panose="020B0604020202020204" pitchFamily="34" charset="0"/>
                        </a:defRPr>
                      </a:lvl2pPr>
                      <a:lvl3pPr marL="1143000" indent="-228600">
                        <a:spcBef>
                          <a:spcPct val="20000"/>
                        </a:spcBef>
                        <a:defRPr sz="2000">
                          <a:solidFill>
                            <a:srgbClr val="0033CC"/>
                          </a:solidFill>
                          <a:latin typeface="Arial" panose="020B0604020202020204" pitchFamily="34" charset="0"/>
                        </a:defRPr>
                      </a:lvl3pPr>
                      <a:lvl4pPr marL="1600200" indent="-228600">
                        <a:spcBef>
                          <a:spcPct val="20000"/>
                        </a:spcBef>
                        <a:defRPr>
                          <a:solidFill>
                            <a:srgbClr val="0033CC"/>
                          </a:solidFill>
                          <a:latin typeface="Arial" panose="020B0604020202020204" pitchFamily="34" charset="0"/>
                        </a:defRPr>
                      </a:lvl4pPr>
                      <a:lvl5pPr marL="2057400" indent="-228600">
                        <a:spcBef>
                          <a:spcPct val="20000"/>
                        </a:spcBef>
                        <a:defRPr>
                          <a:solidFill>
                            <a:srgbClr val="0033CC"/>
                          </a:solidFill>
                          <a:latin typeface="Arial" panose="020B0604020202020204" pitchFamily="34" charset="0"/>
                        </a:defRPr>
                      </a:lvl5pPr>
                      <a:lvl6pPr marL="2514600" indent="-228600" fontAlgn="base">
                        <a:spcBef>
                          <a:spcPct val="20000"/>
                        </a:spcBef>
                        <a:spcAft>
                          <a:spcPct val="0"/>
                        </a:spcAft>
                        <a:defRPr>
                          <a:solidFill>
                            <a:srgbClr val="0033CC"/>
                          </a:solidFill>
                          <a:latin typeface="Arial" panose="020B0604020202020204" pitchFamily="34" charset="0"/>
                        </a:defRPr>
                      </a:lvl6pPr>
                      <a:lvl7pPr marL="2971800" indent="-228600" fontAlgn="base">
                        <a:spcBef>
                          <a:spcPct val="20000"/>
                        </a:spcBef>
                        <a:spcAft>
                          <a:spcPct val="0"/>
                        </a:spcAft>
                        <a:defRPr>
                          <a:solidFill>
                            <a:srgbClr val="0033CC"/>
                          </a:solidFill>
                          <a:latin typeface="Arial" panose="020B0604020202020204" pitchFamily="34" charset="0"/>
                        </a:defRPr>
                      </a:lvl7pPr>
                      <a:lvl8pPr marL="3429000" indent="-228600" fontAlgn="base">
                        <a:spcBef>
                          <a:spcPct val="20000"/>
                        </a:spcBef>
                        <a:spcAft>
                          <a:spcPct val="0"/>
                        </a:spcAft>
                        <a:defRPr>
                          <a:solidFill>
                            <a:srgbClr val="0033CC"/>
                          </a:solidFill>
                          <a:latin typeface="Arial" panose="020B0604020202020204" pitchFamily="34" charset="0"/>
                        </a:defRPr>
                      </a:lvl8pPr>
                      <a:lvl9pPr marL="3886200" indent="-228600" fontAlgn="base">
                        <a:spcBef>
                          <a:spcPct val="20000"/>
                        </a:spcBef>
                        <a:spcAft>
                          <a:spcPct val="0"/>
                        </a:spcAft>
                        <a:defRPr>
                          <a:solidFill>
                            <a:srgbClr val="0033CC"/>
                          </a:solidFill>
                          <a:latin typeface="Arial" panose="020B0604020202020204" pitchFamily="34" charset="0"/>
                        </a:defRPr>
                      </a:lvl9pPr>
                    </a:lstStyle>
                    <a:p>
                      <a:pPr marL="0" marR="0" lvl="0" indent="0" algn="ctr" defTabSz="914400" rtl="0" eaLnBrk="1" fontAlgn="base" latinLnBrk="0" hangingPunct="1">
                        <a:lnSpc>
                          <a:spcPct val="120000"/>
                        </a:lnSpc>
                        <a:spcBef>
                          <a:spcPct val="20000"/>
                        </a:spcBef>
                        <a:spcAft>
                          <a:spcPct val="0"/>
                        </a:spcAft>
                        <a:buClr>
                          <a:schemeClr val="hlink"/>
                        </a:buClr>
                        <a:buSzTx/>
                        <a:buFont typeface="Wingdings" panose="05000000000000000000" pitchFamily="2" charset="2"/>
                        <a:buNone/>
                        <a:tabLst/>
                      </a:pPr>
                      <a:endParaRPr kumimoji="0" lang="fr-FR" altLang="en-US" sz="3200" b="1" i="0" u="none" strike="noStrike" cap="none" normalizeH="0" baseline="0" dirty="0">
                        <a:ln>
                          <a:noFill/>
                        </a:ln>
                        <a:solidFill>
                          <a:srgbClr val="000066"/>
                        </a:solidFill>
                        <a:effectLst/>
                        <a:latin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984071" name="Rectangle 3"/>
          <p:cNvSpPr>
            <a:spLocks noChangeArrowheads="1"/>
          </p:cNvSpPr>
          <p:nvPr/>
        </p:nvSpPr>
        <p:spPr bwMode="auto">
          <a:xfrm>
            <a:off x="304800" y="2895600"/>
            <a:ext cx="8534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a:buNone/>
            </a:pPr>
            <a:r>
              <a:rPr lang="en-US" altLang="en-US" i="1" u="sng"/>
              <a:t>Ví dụ:</a:t>
            </a:r>
            <a:r>
              <a:rPr lang="en-US" altLang="en-US" b="0"/>
              <a:t> 	</a:t>
            </a:r>
            <a:r>
              <a:rPr lang="en-US" altLang="en-US" b="0">
                <a:solidFill>
                  <a:srgbClr val="000066"/>
                </a:solidFill>
              </a:rPr>
              <a:t>char  Str[10] = </a:t>
            </a:r>
            <a:r>
              <a:rPr lang="en-US" altLang="en-US">
                <a:solidFill>
                  <a:srgbClr val="000066"/>
                </a:solidFill>
              </a:rPr>
              <a:t>"Tin </a:t>
            </a:r>
            <a:r>
              <a:rPr lang="en-US" altLang="en-US" b="0">
                <a:solidFill>
                  <a:srgbClr val="000066"/>
                </a:solidFill>
              </a:rPr>
              <a:t>hoc</a:t>
            </a:r>
            <a:r>
              <a:rPr lang="en-US" altLang="en-US">
                <a:solidFill>
                  <a:srgbClr val="000066"/>
                </a:solidFill>
              </a:rPr>
              <a:t>"</a:t>
            </a:r>
            <a:r>
              <a:rPr lang="en-US" altLang="en-US" b="0">
                <a:solidFill>
                  <a:srgbClr val="000066"/>
                </a:solidFill>
              </a:rPr>
              <a:t>;</a:t>
            </a:r>
            <a:endParaRPr lang="en-US" altLang="en-US" i="1" u="sng"/>
          </a:p>
          <a:p>
            <a:pPr eaLnBrk="1" hangingPunct="1">
              <a:buFontTx/>
              <a:buNone/>
            </a:pPr>
            <a:endParaRPr lang="en-US" altLang="en-US" sz="1400" b="0">
              <a:solidFill>
                <a:srgbClr val="000066"/>
              </a:solidFill>
            </a:endParaRPr>
          </a:p>
        </p:txBody>
      </p:sp>
      <p:sp>
        <p:nvSpPr>
          <p:cNvPr id="984073" name="Text Box 9"/>
          <p:cNvSpPr txBox="1">
            <a:spLocks noChangeArrowheads="1"/>
          </p:cNvSpPr>
          <p:nvPr/>
        </p:nvSpPr>
        <p:spPr bwMode="auto">
          <a:xfrm>
            <a:off x="1219200" y="2209800"/>
            <a:ext cx="6629400" cy="588963"/>
          </a:xfrm>
          <a:prstGeom prst="rect">
            <a:avLst/>
          </a:prstGeom>
          <a:noFill/>
          <a:ln w="9525">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algn="ctr" eaLnBrk="1" hangingPunct="1">
              <a:spcBef>
                <a:spcPct val="0"/>
              </a:spcBef>
              <a:buFontTx/>
              <a:buNone/>
            </a:pPr>
            <a:r>
              <a:rPr lang="en-US" altLang="en-US" i="1">
                <a:solidFill>
                  <a:srgbClr val="000066"/>
                </a:solidFill>
              </a:rPr>
              <a:t>tên_xâu [chỉ_số_của_kí_tự]</a:t>
            </a:r>
          </a:p>
        </p:txBody>
      </p:sp>
      <p:sp>
        <p:nvSpPr>
          <p:cNvPr id="583687" name="Rectangle 3"/>
          <p:cNvSpPr>
            <a:spLocks noChangeArrowheads="1"/>
          </p:cNvSpPr>
          <p:nvPr/>
        </p:nvSpPr>
        <p:spPr bwMode="auto">
          <a:xfrm>
            <a:off x="228600" y="990600"/>
            <a:ext cx="8534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eaLnBrk="1" hangingPunct="1">
              <a:buFontTx/>
              <a:buNone/>
            </a:pPr>
            <a:r>
              <a:rPr lang="en-US" altLang="en-US" b="0">
                <a:solidFill>
                  <a:srgbClr val="000066"/>
                </a:solidFill>
              </a:rPr>
              <a:t>Giống như truy nhập tới một phần tử của mảng ký tự</a:t>
            </a:r>
          </a:p>
          <a:p>
            <a:pPr eaLnBrk="1" hangingPunct="1">
              <a:buFontTx/>
              <a:buNone/>
            </a:pPr>
            <a:endParaRPr lang="en-US" altLang="en-US" sz="1400" b="0">
              <a:solidFill>
                <a:srgbClr val="000066"/>
              </a:solidFill>
            </a:endParaRPr>
          </a:p>
        </p:txBody>
      </p:sp>
      <p:sp>
        <p:nvSpPr>
          <p:cNvPr id="984106" name="Rectangle 3"/>
          <p:cNvSpPr>
            <a:spLocks noChangeArrowheads="1"/>
          </p:cNvSpPr>
          <p:nvPr/>
        </p:nvSpPr>
        <p:spPr bwMode="auto">
          <a:xfrm>
            <a:off x="1676400" y="4495800"/>
            <a:ext cx="2209800" cy="191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eaLnBrk="1" hangingPunct="1">
              <a:buFontTx/>
              <a:buNone/>
            </a:pPr>
            <a:r>
              <a:rPr lang="en-US" altLang="en-US" sz="2400" b="0" dirty="0">
                <a:solidFill>
                  <a:srgbClr val="000066"/>
                </a:solidFill>
              </a:rPr>
              <a:t>Str[0] </a:t>
            </a:r>
            <a:r>
              <a:rPr lang="en-US" altLang="en-US" sz="2400" b="0" dirty="0">
                <a:solidFill>
                  <a:srgbClr val="000066"/>
                </a:solidFill>
                <a:sym typeface="Symbol" panose="05050102010706020507" pitchFamily="18" charset="2"/>
              </a:rPr>
              <a:t> ‘T’</a:t>
            </a:r>
            <a:endParaRPr lang="en-US" altLang="en-US" sz="2400" b="0" dirty="0">
              <a:solidFill>
                <a:srgbClr val="000066"/>
              </a:solidFill>
            </a:endParaRPr>
          </a:p>
          <a:p>
            <a:pPr eaLnBrk="1" hangingPunct="1">
              <a:buFontTx/>
              <a:buNone/>
            </a:pPr>
            <a:r>
              <a:rPr lang="en-US" altLang="en-US" sz="2400" b="0" dirty="0">
                <a:solidFill>
                  <a:srgbClr val="000066"/>
                </a:solidFill>
              </a:rPr>
              <a:t>Str[3] </a:t>
            </a:r>
            <a:r>
              <a:rPr lang="en-US" altLang="en-US" sz="2400" b="0" dirty="0">
                <a:solidFill>
                  <a:srgbClr val="000066"/>
                </a:solidFill>
                <a:sym typeface="Symbol" panose="05050102010706020507" pitchFamily="18" charset="2"/>
              </a:rPr>
              <a:t> ‘  ’</a:t>
            </a:r>
            <a:endParaRPr lang="en-US" altLang="en-US" sz="2400" b="0" dirty="0">
              <a:solidFill>
                <a:srgbClr val="000066"/>
              </a:solidFill>
            </a:endParaRPr>
          </a:p>
          <a:p>
            <a:pPr eaLnBrk="1" hangingPunct="1">
              <a:buFontTx/>
              <a:buNone/>
            </a:pPr>
            <a:r>
              <a:rPr lang="en-US" altLang="en-US" sz="2400" b="0" dirty="0">
                <a:solidFill>
                  <a:srgbClr val="000066"/>
                </a:solidFill>
              </a:rPr>
              <a:t>Str[7] </a:t>
            </a:r>
            <a:r>
              <a:rPr lang="en-US" altLang="en-US" sz="2400" b="0" dirty="0">
                <a:solidFill>
                  <a:srgbClr val="000066"/>
                </a:solidFill>
                <a:sym typeface="Symbol" panose="05050102010706020507" pitchFamily="18" charset="2"/>
              </a:rPr>
              <a:t> ‘\0 ‘</a:t>
            </a:r>
            <a:r>
              <a:rPr lang="en-US" altLang="en-US" sz="2400" b="0" dirty="0">
                <a:solidFill>
                  <a:srgbClr val="000066"/>
                </a:solidFill>
              </a:rPr>
              <a:t> </a:t>
            </a:r>
          </a:p>
          <a:p>
            <a:pPr eaLnBrk="1" hangingPunct="1">
              <a:buFontTx/>
              <a:buNone/>
            </a:pPr>
            <a:r>
              <a:rPr lang="en-US" altLang="en-US" sz="2400" b="0" dirty="0">
                <a:solidFill>
                  <a:srgbClr val="000066"/>
                </a:solidFill>
              </a:rPr>
              <a:t>Str[8] </a:t>
            </a:r>
            <a:r>
              <a:rPr lang="en-US" altLang="en-US" sz="2400" b="0" dirty="0">
                <a:solidFill>
                  <a:srgbClr val="000066"/>
                </a:solidFill>
                <a:sym typeface="Symbol" panose="05050102010706020507" pitchFamily="18" charset="2"/>
              </a:rPr>
              <a:t> ?</a:t>
            </a:r>
          </a:p>
        </p:txBody>
      </p:sp>
      <p:sp>
        <p:nvSpPr>
          <p:cNvPr id="984111" name="Rectangle 3"/>
          <p:cNvSpPr>
            <a:spLocks noChangeArrowheads="1"/>
          </p:cNvSpPr>
          <p:nvPr/>
        </p:nvSpPr>
        <p:spPr bwMode="auto">
          <a:xfrm>
            <a:off x="4343400" y="4495800"/>
            <a:ext cx="2133600" cy="191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eaLnBrk="1" hangingPunct="1">
              <a:buFontTx/>
              <a:buNone/>
            </a:pPr>
            <a:r>
              <a:rPr lang="en-US" altLang="en-US" sz="2400" b="0" dirty="0">
                <a:solidFill>
                  <a:srgbClr val="000066"/>
                </a:solidFill>
              </a:rPr>
              <a:t>Str[3] </a:t>
            </a:r>
            <a:r>
              <a:rPr lang="en-US" altLang="en-US" sz="2400" b="0" dirty="0">
                <a:solidFill>
                  <a:srgbClr val="000066"/>
                </a:solidFill>
                <a:sym typeface="Symbol" panose="05050102010706020507" pitchFamily="18" charset="2"/>
              </a:rPr>
              <a:t>= ‘-’;</a:t>
            </a:r>
            <a:endParaRPr lang="en-US" altLang="en-US" sz="2400" b="0" dirty="0">
              <a:solidFill>
                <a:srgbClr val="000066"/>
              </a:solidFill>
            </a:endParaRPr>
          </a:p>
          <a:p>
            <a:pPr eaLnBrk="1" hangingPunct="1">
              <a:buFontTx/>
              <a:buNone/>
            </a:pPr>
            <a:r>
              <a:rPr lang="en-US" altLang="en-US" sz="2400" b="0" dirty="0">
                <a:solidFill>
                  <a:srgbClr val="000066"/>
                </a:solidFill>
              </a:rPr>
              <a:t>Str[7] </a:t>
            </a:r>
            <a:r>
              <a:rPr lang="en-US" altLang="en-US" sz="2400" b="0" dirty="0">
                <a:solidFill>
                  <a:srgbClr val="000066"/>
                </a:solidFill>
                <a:sym typeface="Symbol" panose="05050102010706020507" pitchFamily="18" charset="2"/>
              </a:rPr>
              <a:t>= ‘  ’;</a:t>
            </a:r>
            <a:endParaRPr lang="en-US" altLang="en-US" sz="2400" b="0" dirty="0">
              <a:solidFill>
                <a:srgbClr val="000066"/>
              </a:solidFill>
            </a:endParaRPr>
          </a:p>
          <a:p>
            <a:pPr eaLnBrk="1" hangingPunct="1">
              <a:buFontTx/>
              <a:buNone/>
            </a:pPr>
            <a:r>
              <a:rPr lang="en-US" altLang="en-US" sz="2400" b="0" dirty="0">
                <a:solidFill>
                  <a:srgbClr val="000066"/>
                </a:solidFill>
              </a:rPr>
              <a:t>Str[8] </a:t>
            </a:r>
            <a:r>
              <a:rPr lang="en-US" altLang="en-US" sz="2400" b="0" dirty="0">
                <a:solidFill>
                  <a:srgbClr val="000066"/>
                </a:solidFill>
                <a:sym typeface="Symbol" panose="05050102010706020507" pitchFamily="18" charset="2"/>
              </a:rPr>
              <a:t>= ‘1 ‘</a:t>
            </a:r>
            <a:r>
              <a:rPr lang="en-US" altLang="en-US" sz="2400" b="0" dirty="0">
                <a:solidFill>
                  <a:srgbClr val="000066"/>
                </a:solidFill>
              </a:rPr>
              <a:t> ;</a:t>
            </a:r>
          </a:p>
          <a:p>
            <a:pPr eaLnBrk="1" hangingPunct="1">
              <a:buFontTx/>
              <a:buNone/>
            </a:pPr>
            <a:r>
              <a:rPr lang="en-US" altLang="en-US" sz="2400" b="0" dirty="0">
                <a:solidFill>
                  <a:srgbClr val="000066"/>
                </a:solidFill>
              </a:rPr>
              <a:t>Str[9] </a:t>
            </a:r>
            <a:r>
              <a:rPr lang="en-US" altLang="en-US" sz="2400" b="0" dirty="0">
                <a:solidFill>
                  <a:srgbClr val="000066"/>
                </a:solidFill>
                <a:sym typeface="Symbol" panose="05050102010706020507" pitchFamily="18" charset="2"/>
              </a:rPr>
              <a:t>= ‘\0’;</a:t>
            </a:r>
          </a:p>
        </p:txBody>
      </p:sp>
      <p:sp>
        <p:nvSpPr>
          <p:cNvPr id="984113" name="Text Box 49"/>
          <p:cNvSpPr txBox="1">
            <a:spLocks noChangeArrowheads="1"/>
          </p:cNvSpPr>
          <p:nvPr/>
        </p:nvSpPr>
        <p:spPr bwMode="auto">
          <a:xfrm>
            <a:off x="6786563" y="3730625"/>
            <a:ext cx="609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eaLnBrk="1" hangingPunct="1">
              <a:spcBef>
                <a:spcPct val="50000"/>
              </a:spcBef>
              <a:buFontTx/>
              <a:buNone/>
            </a:pPr>
            <a:r>
              <a:rPr lang="en-US" altLang="en-US">
                <a:solidFill>
                  <a:srgbClr val="000066"/>
                </a:solidFill>
              </a:rPr>
              <a:t>1</a:t>
            </a:r>
          </a:p>
        </p:txBody>
      </p:sp>
      <p:sp>
        <p:nvSpPr>
          <p:cNvPr id="984114" name="Text Box 50"/>
          <p:cNvSpPr txBox="1">
            <a:spLocks noChangeArrowheads="1"/>
          </p:cNvSpPr>
          <p:nvPr/>
        </p:nvSpPr>
        <p:spPr bwMode="auto">
          <a:xfrm>
            <a:off x="3324225" y="3705225"/>
            <a:ext cx="609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algn="ctr" eaLnBrk="1" hangingPunct="1">
              <a:spcBef>
                <a:spcPct val="50000"/>
              </a:spcBef>
              <a:buFontTx/>
              <a:buNone/>
            </a:pPr>
            <a:r>
              <a:rPr lang="en-US" altLang="en-US">
                <a:solidFill>
                  <a:srgbClr val="000066"/>
                </a:solidFill>
              </a:rPr>
              <a:t>-</a:t>
            </a:r>
          </a:p>
        </p:txBody>
      </p:sp>
      <p:sp>
        <p:nvSpPr>
          <p:cNvPr id="984115" name="Text Box 51"/>
          <p:cNvSpPr txBox="1">
            <a:spLocks noChangeArrowheads="1"/>
          </p:cNvSpPr>
          <p:nvPr/>
        </p:nvSpPr>
        <p:spPr bwMode="auto">
          <a:xfrm>
            <a:off x="6096000" y="3763963"/>
            <a:ext cx="6096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eaLnBrk="1" hangingPunct="1">
              <a:spcBef>
                <a:spcPct val="50000"/>
              </a:spcBef>
              <a:buFontTx/>
              <a:buNone/>
            </a:pPr>
            <a:r>
              <a:rPr lang="en-US" altLang="en-US">
                <a:solidFill>
                  <a:srgbClr val="000066"/>
                </a:solidFill>
              </a:rPr>
              <a:t>\0</a:t>
            </a:r>
          </a:p>
        </p:txBody>
      </p:sp>
      <p:sp>
        <p:nvSpPr>
          <p:cNvPr id="984116" name="Text Box 52"/>
          <p:cNvSpPr txBox="1">
            <a:spLocks noChangeArrowheads="1"/>
          </p:cNvSpPr>
          <p:nvPr/>
        </p:nvSpPr>
        <p:spPr bwMode="auto">
          <a:xfrm>
            <a:off x="6781800" y="3763963"/>
            <a:ext cx="6096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eaLnBrk="1" hangingPunct="1">
              <a:spcBef>
                <a:spcPct val="50000"/>
              </a:spcBef>
              <a:buFontTx/>
              <a:buNone/>
            </a:pPr>
            <a:r>
              <a:rPr lang="en-US" altLang="en-US">
                <a:solidFill>
                  <a:srgbClr val="000066"/>
                </a:solidFill>
              </a:rPr>
              <a:t>?</a:t>
            </a:r>
          </a:p>
        </p:txBody>
      </p:sp>
      <p:sp>
        <p:nvSpPr>
          <p:cNvPr id="984117" name="Text Box 53"/>
          <p:cNvSpPr txBox="1">
            <a:spLocks noChangeArrowheads="1"/>
          </p:cNvSpPr>
          <p:nvPr/>
        </p:nvSpPr>
        <p:spPr bwMode="auto">
          <a:xfrm>
            <a:off x="7467600" y="3749675"/>
            <a:ext cx="609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eaLnBrk="1" hangingPunct="1">
              <a:spcBef>
                <a:spcPct val="50000"/>
              </a:spcBef>
              <a:buFontTx/>
              <a:buNone/>
            </a:pPr>
            <a:r>
              <a:rPr lang="en-US" altLang="en-US">
                <a:solidFill>
                  <a:srgbClr val="000066"/>
                </a:solidFill>
              </a:rPr>
              <a:t>?</a:t>
            </a:r>
          </a:p>
        </p:txBody>
      </p:sp>
      <p:sp>
        <p:nvSpPr>
          <p:cNvPr id="984118" name="Text Box 54"/>
          <p:cNvSpPr txBox="1">
            <a:spLocks noChangeArrowheads="1"/>
          </p:cNvSpPr>
          <p:nvPr/>
        </p:nvSpPr>
        <p:spPr bwMode="auto">
          <a:xfrm>
            <a:off x="7391400" y="3733800"/>
            <a:ext cx="609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eaLnBrk="1" hangingPunct="1">
              <a:spcBef>
                <a:spcPct val="50000"/>
              </a:spcBef>
              <a:buFontTx/>
              <a:buNone/>
            </a:pPr>
            <a:r>
              <a:rPr lang="en-US" altLang="en-US">
                <a:solidFill>
                  <a:srgbClr val="000066"/>
                </a:solidFill>
              </a:rPr>
              <a:t>\0</a:t>
            </a:r>
          </a:p>
        </p:txBody>
      </p:sp>
      <p:sp>
        <p:nvSpPr>
          <p:cNvPr id="984119" name="Text Box 55"/>
          <p:cNvSpPr txBox="1">
            <a:spLocks noChangeArrowheads="1"/>
          </p:cNvSpPr>
          <p:nvPr/>
        </p:nvSpPr>
        <p:spPr bwMode="auto">
          <a:xfrm>
            <a:off x="6553200" y="5486400"/>
            <a:ext cx="2438400" cy="528637"/>
          </a:xfrm>
          <a:prstGeom prst="rect">
            <a:avLst/>
          </a:prstGeom>
          <a:noFill/>
          <a:ln w="9525">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eaLnBrk="1" hangingPunct="1">
              <a:spcBef>
                <a:spcPct val="50000"/>
              </a:spcBef>
              <a:buFontTx/>
              <a:buNone/>
            </a:pPr>
            <a:r>
              <a:rPr lang="en-US" altLang="en-US" sz="2800" b="0" dirty="0">
                <a:solidFill>
                  <a:schemeClr val="tx1"/>
                </a:solidFill>
              </a:rPr>
              <a:t>Str: Tin-hoc 1</a:t>
            </a:r>
          </a:p>
        </p:txBody>
      </p:sp>
      <p:sp>
        <p:nvSpPr>
          <p:cNvPr id="2" name="Slide Number Placeholder 1">
            <a:extLst>
              <a:ext uri="{FF2B5EF4-FFF2-40B4-BE49-F238E27FC236}">
                <a16:creationId xmlns:a16="http://schemas.microsoft.com/office/drawing/2014/main" id="{1313B1B9-ABD1-4BA0-9305-E6F949C04397}"/>
              </a:ext>
            </a:extLst>
          </p:cNvPr>
          <p:cNvSpPr>
            <a:spLocks noGrp="1"/>
          </p:cNvSpPr>
          <p:nvPr>
            <p:ph type="sldNum" sz="quarter" idx="12"/>
          </p:nvPr>
        </p:nvSpPr>
        <p:spPr/>
        <p:txBody>
          <a:bodyPr/>
          <a:lstStyle/>
          <a:p>
            <a:pPr>
              <a:defRPr/>
            </a:pPr>
            <a:fld id="{433BCE07-93B6-431C-B811-61266185107F}" type="slidenum">
              <a:rPr lang="en-US" altLang="en-US" smtClean="0"/>
              <a:pPr>
                <a:defRPr/>
              </a:pPr>
              <a:t>80</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84073"/>
                                        </p:tgtEl>
                                        <p:attrNameLst>
                                          <p:attrName>style.visibility</p:attrName>
                                        </p:attrNameLst>
                                      </p:cBhvr>
                                      <p:to>
                                        <p:strVal val="visible"/>
                                      </p:to>
                                    </p:set>
                                    <p:animEffect transition="in" filter="dissolve">
                                      <p:cBhvr>
                                        <p:cTn id="7" dur="500"/>
                                        <p:tgtEl>
                                          <p:spTgt spid="98407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984071"/>
                                        </p:tgtEl>
                                        <p:attrNameLst>
                                          <p:attrName>style.visibility</p:attrName>
                                        </p:attrNameLst>
                                      </p:cBhvr>
                                      <p:to>
                                        <p:strVal val="visible"/>
                                      </p:to>
                                    </p:set>
                                    <p:animEffect transition="in" filter="checkerboard(across)">
                                      <p:cBhvr>
                                        <p:cTn id="12" dur="500"/>
                                        <p:tgtEl>
                                          <p:spTgt spid="984071"/>
                                        </p:tgtEl>
                                      </p:cBhvr>
                                    </p:animEffect>
                                  </p:childTnLst>
                                </p:cTn>
                              </p:par>
                              <p:par>
                                <p:cTn id="13" presetID="5" presetClass="entr" presetSubtype="10" fill="hold" nodeType="withEffect">
                                  <p:stCondLst>
                                    <p:cond delay="0"/>
                                  </p:stCondLst>
                                  <p:childTnLst>
                                    <p:set>
                                      <p:cBhvr>
                                        <p:cTn id="14" dur="1" fill="hold">
                                          <p:stCondLst>
                                            <p:cond delay="0"/>
                                          </p:stCondLst>
                                        </p:cTn>
                                        <p:tgtEl>
                                          <p:spTgt spid="984110"/>
                                        </p:tgtEl>
                                        <p:attrNameLst>
                                          <p:attrName>style.visibility</p:attrName>
                                        </p:attrNameLst>
                                      </p:cBhvr>
                                      <p:to>
                                        <p:strVal val="visible"/>
                                      </p:to>
                                    </p:set>
                                    <p:animEffect transition="in" filter="checkerboard(across)">
                                      <p:cBhvr>
                                        <p:cTn id="15" dur="500"/>
                                        <p:tgtEl>
                                          <p:spTgt spid="984110"/>
                                        </p:tgtEl>
                                      </p:cBhvr>
                                    </p:animEffect>
                                  </p:childTnLst>
                                </p:cTn>
                              </p:par>
                              <p:par>
                                <p:cTn id="16" presetID="5" presetClass="entr" presetSubtype="10" fill="hold" grpId="1" nodeType="withEffect">
                                  <p:stCondLst>
                                    <p:cond delay="0"/>
                                  </p:stCondLst>
                                  <p:childTnLst>
                                    <p:set>
                                      <p:cBhvr>
                                        <p:cTn id="17" dur="1" fill="hold">
                                          <p:stCondLst>
                                            <p:cond delay="0"/>
                                          </p:stCondLst>
                                        </p:cTn>
                                        <p:tgtEl>
                                          <p:spTgt spid="984117"/>
                                        </p:tgtEl>
                                        <p:attrNameLst>
                                          <p:attrName>style.visibility</p:attrName>
                                        </p:attrNameLst>
                                      </p:cBhvr>
                                      <p:to>
                                        <p:strVal val="visible"/>
                                      </p:to>
                                    </p:set>
                                    <p:animEffect transition="in" filter="checkerboard(across)">
                                      <p:cBhvr>
                                        <p:cTn id="18" dur="500"/>
                                        <p:tgtEl>
                                          <p:spTgt spid="984117"/>
                                        </p:tgtEl>
                                      </p:cBhvr>
                                    </p:animEffect>
                                  </p:childTnLst>
                                </p:cTn>
                              </p:par>
                              <p:par>
                                <p:cTn id="19" presetID="5" presetClass="entr" presetSubtype="10" fill="hold" grpId="1" nodeType="withEffect">
                                  <p:stCondLst>
                                    <p:cond delay="0"/>
                                  </p:stCondLst>
                                  <p:childTnLst>
                                    <p:set>
                                      <p:cBhvr>
                                        <p:cTn id="20" dur="1" fill="hold">
                                          <p:stCondLst>
                                            <p:cond delay="0"/>
                                          </p:stCondLst>
                                        </p:cTn>
                                        <p:tgtEl>
                                          <p:spTgt spid="984116"/>
                                        </p:tgtEl>
                                        <p:attrNameLst>
                                          <p:attrName>style.visibility</p:attrName>
                                        </p:attrNameLst>
                                      </p:cBhvr>
                                      <p:to>
                                        <p:strVal val="visible"/>
                                      </p:to>
                                    </p:set>
                                    <p:animEffect transition="in" filter="checkerboard(across)">
                                      <p:cBhvr>
                                        <p:cTn id="21" dur="500"/>
                                        <p:tgtEl>
                                          <p:spTgt spid="984116"/>
                                        </p:tgtEl>
                                      </p:cBhvr>
                                    </p:animEffect>
                                  </p:childTnLst>
                                </p:cTn>
                              </p:par>
                              <p:par>
                                <p:cTn id="22" presetID="5" presetClass="entr" presetSubtype="10" fill="hold" grpId="1" nodeType="withEffect">
                                  <p:stCondLst>
                                    <p:cond delay="0"/>
                                  </p:stCondLst>
                                  <p:childTnLst>
                                    <p:set>
                                      <p:cBhvr>
                                        <p:cTn id="23" dur="1" fill="hold">
                                          <p:stCondLst>
                                            <p:cond delay="0"/>
                                          </p:stCondLst>
                                        </p:cTn>
                                        <p:tgtEl>
                                          <p:spTgt spid="984115"/>
                                        </p:tgtEl>
                                        <p:attrNameLst>
                                          <p:attrName>style.visibility</p:attrName>
                                        </p:attrNameLst>
                                      </p:cBhvr>
                                      <p:to>
                                        <p:strVal val="visible"/>
                                      </p:to>
                                    </p:set>
                                    <p:animEffect transition="in" filter="checkerboard(across)">
                                      <p:cBhvr>
                                        <p:cTn id="24" dur="500"/>
                                        <p:tgtEl>
                                          <p:spTgt spid="984115"/>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55" presetClass="entr" presetSubtype="0" fill="hold" grpId="0" nodeType="clickEffect">
                                  <p:stCondLst>
                                    <p:cond delay="0"/>
                                  </p:stCondLst>
                                  <p:childTnLst>
                                    <p:set>
                                      <p:cBhvr>
                                        <p:cTn id="28" dur="1" fill="hold">
                                          <p:stCondLst>
                                            <p:cond delay="0"/>
                                          </p:stCondLst>
                                        </p:cTn>
                                        <p:tgtEl>
                                          <p:spTgt spid="984106"/>
                                        </p:tgtEl>
                                        <p:attrNameLst>
                                          <p:attrName>style.visibility</p:attrName>
                                        </p:attrNameLst>
                                      </p:cBhvr>
                                      <p:to>
                                        <p:strVal val="visible"/>
                                      </p:to>
                                    </p:set>
                                    <p:anim calcmode="lin" valueType="num">
                                      <p:cBhvr>
                                        <p:cTn id="29" dur="500" fill="hold"/>
                                        <p:tgtEl>
                                          <p:spTgt spid="984106"/>
                                        </p:tgtEl>
                                        <p:attrNameLst>
                                          <p:attrName>ppt_w</p:attrName>
                                        </p:attrNameLst>
                                      </p:cBhvr>
                                      <p:tavLst>
                                        <p:tav tm="0">
                                          <p:val>
                                            <p:strVal val="#ppt_w*0.70"/>
                                          </p:val>
                                        </p:tav>
                                        <p:tav tm="100000">
                                          <p:val>
                                            <p:strVal val="#ppt_w"/>
                                          </p:val>
                                        </p:tav>
                                      </p:tavLst>
                                    </p:anim>
                                    <p:anim calcmode="lin" valueType="num">
                                      <p:cBhvr>
                                        <p:cTn id="30" dur="500" fill="hold"/>
                                        <p:tgtEl>
                                          <p:spTgt spid="984106"/>
                                        </p:tgtEl>
                                        <p:attrNameLst>
                                          <p:attrName>ppt_h</p:attrName>
                                        </p:attrNameLst>
                                      </p:cBhvr>
                                      <p:tavLst>
                                        <p:tav tm="0">
                                          <p:val>
                                            <p:strVal val="#ppt_h"/>
                                          </p:val>
                                        </p:tav>
                                        <p:tav tm="100000">
                                          <p:val>
                                            <p:strVal val="#ppt_h"/>
                                          </p:val>
                                        </p:tav>
                                      </p:tavLst>
                                    </p:anim>
                                    <p:animEffect transition="in" filter="fade">
                                      <p:cBhvr>
                                        <p:cTn id="31" dur="500"/>
                                        <p:tgtEl>
                                          <p:spTgt spid="984106"/>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9" presetClass="entr" presetSubtype="0" fill="hold" nodeType="clickEffect">
                                  <p:stCondLst>
                                    <p:cond delay="0"/>
                                  </p:stCondLst>
                                  <p:childTnLst>
                                    <p:set>
                                      <p:cBhvr>
                                        <p:cTn id="35" dur="1" fill="hold">
                                          <p:stCondLst>
                                            <p:cond delay="0"/>
                                          </p:stCondLst>
                                        </p:cTn>
                                        <p:tgtEl>
                                          <p:spTgt spid="984111">
                                            <p:txEl>
                                              <p:pRg st="0" end="0"/>
                                            </p:txEl>
                                          </p:spTgt>
                                        </p:tgtEl>
                                        <p:attrNameLst>
                                          <p:attrName>style.visibility</p:attrName>
                                        </p:attrNameLst>
                                      </p:cBhvr>
                                      <p:to>
                                        <p:strVal val="visible"/>
                                      </p:to>
                                    </p:set>
                                    <p:animEffect transition="in" filter="dissolve">
                                      <p:cBhvr>
                                        <p:cTn id="36" dur="500"/>
                                        <p:tgtEl>
                                          <p:spTgt spid="984111">
                                            <p:txEl>
                                              <p:pRg st="0" end="0"/>
                                            </p:txEl>
                                          </p:spTgt>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984114"/>
                                        </p:tgtEl>
                                        <p:attrNameLst>
                                          <p:attrName>style.visibility</p:attrName>
                                        </p:attrNameLst>
                                      </p:cBhvr>
                                      <p:to>
                                        <p:strVal val="visible"/>
                                      </p:to>
                                    </p:set>
                                    <p:animEffect transition="in" filter="dissolve">
                                      <p:cBhvr>
                                        <p:cTn id="39" dur="500"/>
                                        <p:tgtEl>
                                          <p:spTgt spid="984114"/>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9" presetClass="entr" presetSubtype="0" fill="hold" nodeType="clickEffect">
                                  <p:stCondLst>
                                    <p:cond delay="0"/>
                                  </p:stCondLst>
                                  <p:childTnLst>
                                    <p:set>
                                      <p:cBhvr>
                                        <p:cTn id="43" dur="1" fill="hold">
                                          <p:stCondLst>
                                            <p:cond delay="0"/>
                                          </p:stCondLst>
                                        </p:cTn>
                                        <p:tgtEl>
                                          <p:spTgt spid="984111">
                                            <p:txEl>
                                              <p:pRg st="1" end="1"/>
                                            </p:txEl>
                                          </p:spTgt>
                                        </p:tgtEl>
                                        <p:attrNameLst>
                                          <p:attrName>style.visibility</p:attrName>
                                        </p:attrNameLst>
                                      </p:cBhvr>
                                      <p:to>
                                        <p:strVal val="visible"/>
                                      </p:to>
                                    </p:set>
                                    <p:animEffect transition="in" filter="dissolve">
                                      <p:cBhvr>
                                        <p:cTn id="44" dur="500"/>
                                        <p:tgtEl>
                                          <p:spTgt spid="984111">
                                            <p:txEl>
                                              <p:pRg st="1" end="1"/>
                                            </p:txEl>
                                          </p:spTgt>
                                        </p:tgtEl>
                                      </p:cBhvr>
                                    </p:animEffect>
                                  </p:childTnLst>
                                </p:cTn>
                              </p:par>
                              <p:par>
                                <p:cTn id="45" presetID="9" presetClass="exit" presetSubtype="0" fill="hold" grpId="0" nodeType="withEffect">
                                  <p:stCondLst>
                                    <p:cond delay="0"/>
                                  </p:stCondLst>
                                  <p:childTnLst>
                                    <p:animEffect transition="out" filter="dissolve">
                                      <p:cBhvr>
                                        <p:cTn id="46" dur="500"/>
                                        <p:tgtEl>
                                          <p:spTgt spid="984115"/>
                                        </p:tgtEl>
                                      </p:cBhvr>
                                    </p:animEffect>
                                    <p:set>
                                      <p:cBhvr>
                                        <p:cTn id="47" dur="1" fill="hold">
                                          <p:stCondLst>
                                            <p:cond delay="499"/>
                                          </p:stCondLst>
                                        </p:cTn>
                                        <p:tgtEl>
                                          <p:spTgt spid="984115"/>
                                        </p:tgtEl>
                                        <p:attrNameLst>
                                          <p:attrName>style.visibility</p:attrName>
                                        </p:attrNameLst>
                                      </p:cBhvr>
                                      <p:to>
                                        <p:strVal val="hidden"/>
                                      </p:to>
                                    </p:set>
                                  </p:childTnLst>
                                </p:cTn>
                              </p:par>
                            </p:childTnLst>
                          </p:cTn>
                        </p:par>
                      </p:childTnLst>
                    </p:cTn>
                  </p:par>
                  <p:par>
                    <p:cTn id="48" fill="hold" nodeType="clickPar">
                      <p:stCondLst>
                        <p:cond delay="indefinite"/>
                      </p:stCondLst>
                      <p:childTnLst>
                        <p:par>
                          <p:cTn id="49" fill="hold" nodeType="withGroup">
                            <p:stCondLst>
                              <p:cond delay="0"/>
                            </p:stCondLst>
                            <p:childTnLst>
                              <p:par>
                                <p:cTn id="50" presetID="9" presetClass="entr" presetSubtype="0" fill="hold" nodeType="clickEffect">
                                  <p:stCondLst>
                                    <p:cond delay="0"/>
                                  </p:stCondLst>
                                  <p:childTnLst>
                                    <p:set>
                                      <p:cBhvr>
                                        <p:cTn id="51" dur="1" fill="hold">
                                          <p:stCondLst>
                                            <p:cond delay="0"/>
                                          </p:stCondLst>
                                        </p:cTn>
                                        <p:tgtEl>
                                          <p:spTgt spid="984111">
                                            <p:txEl>
                                              <p:pRg st="2" end="2"/>
                                            </p:txEl>
                                          </p:spTgt>
                                        </p:tgtEl>
                                        <p:attrNameLst>
                                          <p:attrName>style.visibility</p:attrName>
                                        </p:attrNameLst>
                                      </p:cBhvr>
                                      <p:to>
                                        <p:strVal val="visible"/>
                                      </p:to>
                                    </p:set>
                                    <p:animEffect transition="in" filter="dissolve">
                                      <p:cBhvr>
                                        <p:cTn id="52" dur="500"/>
                                        <p:tgtEl>
                                          <p:spTgt spid="984111">
                                            <p:txEl>
                                              <p:pRg st="2" end="2"/>
                                            </p:txEl>
                                          </p:spTgt>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984113"/>
                                        </p:tgtEl>
                                        <p:attrNameLst>
                                          <p:attrName>style.visibility</p:attrName>
                                        </p:attrNameLst>
                                      </p:cBhvr>
                                      <p:to>
                                        <p:strVal val="visible"/>
                                      </p:to>
                                    </p:set>
                                    <p:animEffect transition="in" filter="dissolve">
                                      <p:cBhvr>
                                        <p:cTn id="55" dur="500"/>
                                        <p:tgtEl>
                                          <p:spTgt spid="984113"/>
                                        </p:tgtEl>
                                      </p:cBhvr>
                                    </p:animEffect>
                                  </p:childTnLst>
                                </p:cTn>
                              </p:par>
                              <p:par>
                                <p:cTn id="56" presetID="1" presetClass="exit" presetSubtype="0" fill="hold" grpId="0" nodeType="withEffect">
                                  <p:stCondLst>
                                    <p:cond delay="0"/>
                                  </p:stCondLst>
                                  <p:childTnLst>
                                    <p:set>
                                      <p:cBhvr>
                                        <p:cTn id="57" dur="1" fill="hold">
                                          <p:stCondLst>
                                            <p:cond delay="0"/>
                                          </p:stCondLst>
                                        </p:cTn>
                                        <p:tgtEl>
                                          <p:spTgt spid="984116"/>
                                        </p:tgtEl>
                                        <p:attrNameLst>
                                          <p:attrName>style.visibility</p:attrName>
                                        </p:attrNameLst>
                                      </p:cBhvr>
                                      <p:to>
                                        <p:strVal val="hidden"/>
                                      </p:to>
                                    </p:set>
                                  </p:childTnLst>
                                </p:cTn>
                              </p:par>
                            </p:childTnLst>
                          </p:cTn>
                        </p:par>
                      </p:childTnLst>
                    </p:cTn>
                  </p:par>
                  <p:par>
                    <p:cTn id="58" fill="hold" nodeType="clickPar">
                      <p:stCondLst>
                        <p:cond delay="indefinite"/>
                      </p:stCondLst>
                      <p:childTnLst>
                        <p:par>
                          <p:cTn id="59" fill="hold" nodeType="withGroup">
                            <p:stCondLst>
                              <p:cond delay="0"/>
                            </p:stCondLst>
                            <p:childTnLst>
                              <p:par>
                                <p:cTn id="60" presetID="9" presetClass="entr" presetSubtype="0" fill="hold" nodeType="clickEffect">
                                  <p:stCondLst>
                                    <p:cond delay="0"/>
                                  </p:stCondLst>
                                  <p:childTnLst>
                                    <p:set>
                                      <p:cBhvr>
                                        <p:cTn id="61" dur="1" fill="hold">
                                          <p:stCondLst>
                                            <p:cond delay="0"/>
                                          </p:stCondLst>
                                        </p:cTn>
                                        <p:tgtEl>
                                          <p:spTgt spid="984111">
                                            <p:txEl>
                                              <p:pRg st="3" end="3"/>
                                            </p:txEl>
                                          </p:spTgt>
                                        </p:tgtEl>
                                        <p:attrNameLst>
                                          <p:attrName>style.visibility</p:attrName>
                                        </p:attrNameLst>
                                      </p:cBhvr>
                                      <p:to>
                                        <p:strVal val="visible"/>
                                      </p:to>
                                    </p:set>
                                    <p:animEffect transition="in" filter="dissolve">
                                      <p:cBhvr>
                                        <p:cTn id="62" dur="500"/>
                                        <p:tgtEl>
                                          <p:spTgt spid="984111">
                                            <p:txEl>
                                              <p:pRg st="3" end="3"/>
                                            </p:txEl>
                                          </p:spTgt>
                                        </p:tgtEl>
                                      </p:cBhvr>
                                    </p:animEffect>
                                  </p:childTnLst>
                                </p:cTn>
                              </p:par>
                              <p:par>
                                <p:cTn id="63" presetID="9" presetClass="entr" presetSubtype="0" fill="hold" grpId="0" nodeType="withEffect">
                                  <p:stCondLst>
                                    <p:cond delay="0"/>
                                  </p:stCondLst>
                                  <p:childTnLst>
                                    <p:set>
                                      <p:cBhvr>
                                        <p:cTn id="64" dur="1" fill="hold">
                                          <p:stCondLst>
                                            <p:cond delay="0"/>
                                          </p:stCondLst>
                                        </p:cTn>
                                        <p:tgtEl>
                                          <p:spTgt spid="984118"/>
                                        </p:tgtEl>
                                        <p:attrNameLst>
                                          <p:attrName>style.visibility</p:attrName>
                                        </p:attrNameLst>
                                      </p:cBhvr>
                                      <p:to>
                                        <p:strVal val="visible"/>
                                      </p:to>
                                    </p:set>
                                    <p:animEffect transition="in" filter="dissolve">
                                      <p:cBhvr>
                                        <p:cTn id="65" dur="500"/>
                                        <p:tgtEl>
                                          <p:spTgt spid="984118"/>
                                        </p:tgtEl>
                                      </p:cBhvr>
                                    </p:animEffect>
                                  </p:childTnLst>
                                </p:cTn>
                              </p:par>
                              <p:par>
                                <p:cTn id="66" presetID="9" presetClass="exit" presetSubtype="0" fill="hold" grpId="0" nodeType="withEffect">
                                  <p:stCondLst>
                                    <p:cond delay="0"/>
                                  </p:stCondLst>
                                  <p:childTnLst>
                                    <p:animEffect transition="out" filter="dissolve">
                                      <p:cBhvr>
                                        <p:cTn id="67" dur="500"/>
                                        <p:tgtEl>
                                          <p:spTgt spid="984117"/>
                                        </p:tgtEl>
                                      </p:cBhvr>
                                    </p:animEffect>
                                    <p:set>
                                      <p:cBhvr>
                                        <p:cTn id="68" dur="1" fill="hold">
                                          <p:stCondLst>
                                            <p:cond delay="499"/>
                                          </p:stCondLst>
                                        </p:cTn>
                                        <p:tgtEl>
                                          <p:spTgt spid="984117"/>
                                        </p:tgtEl>
                                        <p:attrNameLst>
                                          <p:attrName>style.visibility</p:attrName>
                                        </p:attrNameLst>
                                      </p:cBhvr>
                                      <p:to>
                                        <p:strVal val="hidden"/>
                                      </p:to>
                                    </p:set>
                                  </p:childTnLst>
                                </p:cTn>
                              </p:par>
                            </p:childTnLst>
                          </p:cTn>
                        </p:par>
                      </p:childTnLst>
                    </p:cTn>
                  </p:par>
                  <p:par>
                    <p:cTn id="69" fill="hold" nodeType="clickPar">
                      <p:stCondLst>
                        <p:cond delay="indefinite"/>
                      </p:stCondLst>
                      <p:childTnLst>
                        <p:par>
                          <p:cTn id="70" fill="hold" nodeType="withGroup">
                            <p:stCondLst>
                              <p:cond delay="0"/>
                            </p:stCondLst>
                            <p:childTnLst>
                              <p:par>
                                <p:cTn id="71" presetID="5" presetClass="entr" presetSubtype="10" fill="hold" grpId="0" nodeType="clickEffect">
                                  <p:stCondLst>
                                    <p:cond delay="0"/>
                                  </p:stCondLst>
                                  <p:childTnLst>
                                    <p:set>
                                      <p:cBhvr>
                                        <p:cTn id="72" dur="1" fill="hold">
                                          <p:stCondLst>
                                            <p:cond delay="0"/>
                                          </p:stCondLst>
                                        </p:cTn>
                                        <p:tgtEl>
                                          <p:spTgt spid="984119"/>
                                        </p:tgtEl>
                                        <p:attrNameLst>
                                          <p:attrName>style.visibility</p:attrName>
                                        </p:attrNameLst>
                                      </p:cBhvr>
                                      <p:to>
                                        <p:strVal val="visible"/>
                                      </p:to>
                                    </p:set>
                                    <p:animEffect transition="in" filter="checkerboard(across)">
                                      <p:cBhvr>
                                        <p:cTn id="73" dur="500"/>
                                        <p:tgtEl>
                                          <p:spTgt spid="9841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4071" grpId="0"/>
      <p:bldP spid="984073" grpId="0" animBg="1"/>
      <p:bldP spid="984106" grpId="0"/>
      <p:bldP spid="984113" grpId="0"/>
      <p:bldP spid="984114" grpId="0"/>
      <p:bldP spid="984115" grpId="0"/>
      <p:bldP spid="984115" grpId="1"/>
      <p:bldP spid="984116" grpId="0"/>
      <p:bldP spid="984116" grpId="1"/>
      <p:bldP spid="984117" grpId="0"/>
      <p:bldP spid="984117" grpId="1"/>
      <p:bldP spid="984118" grpId="0"/>
      <p:bldP spid="984119"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5731" name="Rectangle 2"/>
          <p:cNvSpPr>
            <a:spLocks noGrp="1" noChangeArrowheads="1"/>
          </p:cNvSpPr>
          <p:nvPr>
            <p:ph type="title"/>
          </p:nvPr>
        </p:nvSpPr>
        <p:spPr/>
        <p:txBody>
          <a:bodyPr>
            <a:normAutofit fontScale="90000"/>
          </a:bodyPr>
          <a:lstStyle/>
          <a:p>
            <a:r>
              <a:rPr lang="en-US" altLang="en-US"/>
              <a:t>Ví dụ: Nhập xâu và đếm số ký tự ‘*’</a:t>
            </a:r>
            <a:endParaRPr lang="en-US" altLang="en-US">
              <a:sym typeface="Symbol" panose="05050102010706020507" pitchFamily="18" charset="2"/>
            </a:endParaRPr>
          </a:p>
        </p:txBody>
      </p:sp>
      <p:sp>
        <p:nvSpPr>
          <p:cNvPr id="585733" name="Rectangle 3"/>
          <p:cNvSpPr>
            <a:spLocks noChangeArrowheads="1"/>
          </p:cNvSpPr>
          <p:nvPr/>
        </p:nvSpPr>
        <p:spPr bwMode="auto">
          <a:xfrm>
            <a:off x="304800" y="990600"/>
            <a:ext cx="8686800" cy="4953000"/>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eaLnBrk="1" hangingPunct="1">
              <a:lnSpc>
                <a:spcPct val="110000"/>
              </a:lnSpc>
              <a:spcBef>
                <a:spcPct val="0"/>
              </a:spcBef>
              <a:buFontTx/>
              <a:buNone/>
            </a:pPr>
            <a:r>
              <a:rPr lang="en-US" altLang="en-US" sz="2400" b="0" dirty="0">
                <a:solidFill>
                  <a:srgbClr val="000066"/>
                </a:solidFill>
                <a:latin typeface="Consolas" panose="020B0609020204030204" pitchFamily="49" charset="0"/>
              </a:rPr>
              <a:t>#include &lt;</a:t>
            </a:r>
            <a:r>
              <a:rPr lang="en-US" altLang="en-US" sz="2400" b="0" dirty="0" err="1">
                <a:solidFill>
                  <a:srgbClr val="000066"/>
                </a:solidFill>
                <a:latin typeface="Consolas" panose="020B0609020204030204" pitchFamily="49" charset="0"/>
              </a:rPr>
              <a:t>stdio.h</a:t>
            </a:r>
            <a:r>
              <a:rPr lang="en-US" altLang="en-US" sz="2400" b="0" dirty="0">
                <a:solidFill>
                  <a:srgbClr val="000066"/>
                </a:solidFill>
                <a:latin typeface="Consolas" panose="020B0609020204030204" pitchFamily="49" charset="0"/>
              </a:rPr>
              <a:t>&gt;</a:t>
            </a:r>
          </a:p>
          <a:p>
            <a:pPr eaLnBrk="1" hangingPunct="1">
              <a:lnSpc>
                <a:spcPct val="110000"/>
              </a:lnSpc>
              <a:spcBef>
                <a:spcPct val="0"/>
              </a:spcBef>
              <a:buFontTx/>
              <a:buNone/>
            </a:pPr>
            <a:r>
              <a:rPr lang="en-US" altLang="en-US" sz="2400" b="0" dirty="0">
                <a:solidFill>
                  <a:srgbClr val="000066"/>
                </a:solidFill>
                <a:latin typeface="Consolas" panose="020B0609020204030204" pitchFamily="49" charset="0"/>
              </a:rPr>
              <a:t>void main(){</a:t>
            </a:r>
          </a:p>
          <a:p>
            <a:pPr eaLnBrk="1" hangingPunct="1">
              <a:lnSpc>
                <a:spcPct val="110000"/>
              </a:lnSpc>
              <a:spcBef>
                <a:spcPct val="0"/>
              </a:spcBef>
              <a:buFontTx/>
              <a:buNone/>
            </a:pPr>
            <a:r>
              <a:rPr lang="en-US" altLang="en-US" sz="2400" b="0" dirty="0">
                <a:solidFill>
                  <a:srgbClr val="000066"/>
                </a:solidFill>
                <a:latin typeface="Consolas" panose="020B0609020204030204" pitchFamily="49" charset="0"/>
              </a:rPr>
              <a:t>	char Str[100];</a:t>
            </a:r>
          </a:p>
          <a:p>
            <a:pPr eaLnBrk="1" hangingPunct="1">
              <a:lnSpc>
                <a:spcPct val="110000"/>
              </a:lnSpc>
              <a:spcBef>
                <a:spcPct val="0"/>
              </a:spcBef>
              <a:buFontTx/>
              <a:buNone/>
            </a:pPr>
            <a:r>
              <a:rPr lang="en-US" altLang="en-US" sz="2400" b="0" dirty="0">
                <a:solidFill>
                  <a:srgbClr val="000066"/>
                </a:solidFill>
                <a:latin typeface="Consolas" panose="020B0609020204030204" pitchFamily="49" charset="0"/>
              </a:rPr>
              <a:t>	int d=0, </a:t>
            </a:r>
            <a:r>
              <a:rPr lang="en-US" altLang="en-US" sz="2400" b="0" dirty="0" err="1">
                <a:solidFill>
                  <a:srgbClr val="000066"/>
                </a:solidFill>
                <a:latin typeface="Consolas" panose="020B0609020204030204" pitchFamily="49" charset="0"/>
              </a:rPr>
              <a:t>i</a:t>
            </a:r>
            <a:r>
              <a:rPr lang="en-US" altLang="en-US" sz="2400" b="0" dirty="0">
                <a:solidFill>
                  <a:srgbClr val="000066"/>
                </a:solidFill>
                <a:latin typeface="Consolas" panose="020B0609020204030204" pitchFamily="49" charset="0"/>
              </a:rPr>
              <a:t>=0;</a:t>
            </a:r>
          </a:p>
          <a:p>
            <a:pPr eaLnBrk="1" hangingPunct="1">
              <a:lnSpc>
                <a:spcPct val="110000"/>
              </a:lnSpc>
              <a:spcBef>
                <a:spcPct val="0"/>
              </a:spcBef>
              <a:buFontTx/>
              <a:buNone/>
            </a:pPr>
            <a:r>
              <a:rPr lang="en-US" altLang="en-US" sz="2400" b="0" dirty="0">
                <a:solidFill>
                  <a:srgbClr val="000066"/>
                </a:solidFill>
                <a:latin typeface="Consolas" panose="020B0609020204030204" pitchFamily="49" charset="0"/>
              </a:rPr>
              <a:t>	</a:t>
            </a:r>
            <a:r>
              <a:rPr lang="en-US" altLang="en-US" sz="2400" b="0" dirty="0" err="1">
                <a:solidFill>
                  <a:srgbClr val="000066"/>
                </a:solidFill>
                <a:latin typeface="Consolas" panose="020B0609020204030204" pitchFamily="49" charset="0"/>
              </a:rPr>
              <a:t>printf</a:t>
            </a:r>
            <a:r>
              <a:rPr lang="en-US" altLang="en-US" sz="2400" b="0" dirty="0">
                <a:solidFill>
                  <a:srgbClr val="000066"/>
                </a:solidFill>
                <a:latin typeface="Consolas" panose="020B0609020204030204" pitchFamily="49" charset="0"/>
              </a:rPr>
              <a:t>("</a:t>
            </a:r>
            <a:r>
              <a:rPr lang="en-US" altLang="en-US" sz="2400" b="0" dirty="0" err="1">
                <a:solidFill>
                  <a:srgbClr val="000066"/>
                </a:solidFill>
                <a:latin typeface="Consolas" panose="020B0609020204030204" pitchFamily="49" charset="0"/>
              </a:rPr>
              <a:t>Nhap</a:t>
            </a:r>
            <a:r>
              <a:rPr lang="en-US" altLang="en-US" sz="2400" b="0" dirty="0">
                <a:solidFill>
                  <a:srgbClr val="000066"/>
                </a:solidFill>
                <a:latin typeface="Consolas" panose="020B0609020204030204" pitchFamily="49" charset="0"/>
              </a:rPr>
              <a:t> </a:t>
            </a:r>
            <a:r>
              <a:rPr lang="en-US" altLang="en-US" sz="2400" b="0" dirty="0" err="1">
                <a:solidFill>
                  <a:srgbClr val="000066"/>
                </a:solidFill>
                <a:latin typeface="Consolas" panose="020B0609020204030204" pitchFamily="49" charset="0"/>
              </a:rPr>
              <a:t>xau</a:t>
            </a:r>
            <a:r>
              <a:rPr lang="en-US" altLang="en-US" sz="2400" b="0" dirty="0">
                <a:solidFill>
                  <a:srgbClr val="000066"/>
                </a:solidFill>
                <a:latin typeface="Consolas" panose="020B0609020204030204" pitchFamily="49" charset="0"/>
              </a:rPr>
              <a:t> </a:t>
            </a:r>
            <a:r>
              <a:rPr lang="en-US" altLang="en-US" sz="2400" b="0" dirty="0" err="1">
                <a:solidFill>
                  <a:srgbClr val="000066"/>
                </a:solidFill>
                <a:latin typeface="Consolas" panose="020B0609020204030204" pitchFamily="49" charset="0"/>
              </a:rPr>
              <a:t>ky</a:t>
            </a:r>
            <a:r>
              <a:rPr lang="en-US" altLang="en-US" sz="2400" b="0" dirty="0">
                <a:solidFill>
                  <a:srgbClr val="000066"/>
                </a:solidFill>
                <a:latin typeface="Consolas" panose="020B0609020204030204" pitchFamily="49" charset="0"/>
              </a:rPr>
              <a:t> </a:t>
            </a:r>
            <a:r>
              <a:rPr lang="en-US" altLang="en-US" sz="2400" b="0" dirty="0" err="1">
                <a:solidFill>
                  <a:srgbClr val="000066"/>
                </a:solidFill>
                <a:latin typeface="Consolas" panose="020B0609020204030204" pitchFamily="49" charset="0"/>
              </a:rPr>
              <a:t>tu</a:t>
            </a:r>
            <a:r>
              <a:rPr lang="en-US" altLang="en-US" sz="2400" b="0" dirty="0">
                <a:solidFill>
                  <a:srgbClr val="000066"/>
                </a:solidFill>
                <a:latin typeface="Consolas" panose="020B0609020204030204" pitchFamily="49" charset="0"/>
              </a:rPr>
              <a:t>: "); gets(Str);</a:t>
            </a:r>
          </a:p>
          <a:p>
            <a:pPr eaLnBrk="1" hangingPunct="1">
              <a:lnSpc>
                <a:spcPct val="110000"/>
              </a:lnSpc>
              <a:spcBef>
                <a:spcPct val="0"/>
              </a:spcBef>
              <a:buFontTx/>
              <a:buNone/>
            </a:pPr>
            <a:r>
              <a:rPr lang="en-US" altLang="en-US" sz="2400" b="0" dirty="0">
                <a:solidFill>
                  <a:srgbClr val="000066"/>
                </a:solidFill>
                <a:latin typeface="Consolas" panose="020B0609020204030204" pitchFamily="49" charset="0"/>
              </a:rPr>
              <a:t>	while(Str[</a:t>
            </a:r>
            <a:r>
              <a:rPr lang="en-US" altLang="en-US" sz="2400" b="0" dirty="0" err="1">
                <a:solidFill>
                  <a:srgbClr val="000066"/>
                </a:solidFill>
                <a:latin typeface="Consolas" panose="020B0609020204030204" pitchFamily="49" charset="0"/>
              </a:rPr>
              <a:t>i</a:t>
            </a:r>
            <a:r>
              <a:rPr lang="en-US" altLang="en-US" sz="2400" b="0" dirty="0">
                <a:solidFill>
                  <a:srgbClr val="000066"/>
                </a:solidFill>
                <a:latin typeface="Consolas" panose="020B0609020204030204" pitchFamily="49" charset="0"/>
              </a:rPr>
              <a:t>] != '\0'){</a:t>
            </a:r>
          </a:p>
          <a:p>
            <a:pPr eaLnBrk="1" hangingPunct="1">
              <a:lnSpc>
                <a:spcPct val="110000"/>
              </a:lnSpc>
              <a:spcBef>
                <a:spcPct val="0"/>
              </a:spcBef>
              <a:buFontTx/>
              <a:buNone/>
            </a:pPr>
            <a:r>
              <a:rPr lang="en-US" altLang="en-US" sz="2400" b="0" dirty="0">
                <a:solidFill>
                  <a:srgbClr val="000066"/>
                </a:solidFill>
                <a:latin typeface="Consolas" panose="020B0609020204030204" pitchFamily="49" charset="0"/>
              </a:rPr>
              <a:t>	   if(Str[</a:t>
            </a:r>
            <a:r>
              <a:rPr lang="en-US" altLang="en-US" sz="2400" b="0" dirty="0" err="1">
                <a:solidFill>
                  <a:srgbClr val="000066"/>
                </a:solidFill>
                <a:latin typeface="Consolas" panose="020B0609020204030204" pitchFamily="49" charset="0"/>
              </a:rPr>
              <a:t>i</a:t>
            </a:r>
            <a:r>
              <a:rPr lang="en-US" altLang="en-US" sz="2400" b="0" dirty="0">
                <a:solidFill>
                  <a:srgbClr val="000066"/>
                </a:solidFill>
                <a:latin typeface="Consolas" panose="020B0609020204030204" pitchFamily="49" charset="0"/>
              </a:rPr>
              <a:t>]=='*')	</a:t>
            </a:r>
          </a:p>
          <a:p>
            <a:pPr eaLnBrk="1" hangingPunct="1">
              <a:lnSpc>
                <a:spcPct val="110000"/>
              </a:lnSpc>
              <a:spcBef>
                <a:spcPct val="0"/>
              </a:spcBef>
              <a:buFontTx/>
              <a:buNone/>
            </a:pPr>
            <a:r>
              <a:rPr lang="en-US" altLang="en-US" sz="2400" b="0" dirty="0">
                <a:solidFill>
                  <a:srgbClr val="000066"/>
                </a:solidFill>
                <a:latin typeface="Consolas" panose="020B0609020204030204" pitchFamily="49" charset="0"/>
              </a:rPr>
              <a:t>		d++;</a:t>
            </a:r>
          </a:p>
          <a:p>
            <a:pPr eaLnBrk="1" hangingPunct="1">
              <a:lnSpc>
                <a:spcPct val="110000"/>
              </a:lnSpc>
              <a:spcBef>
                <a:spcPct val="0"/>
              </a:spcBef>
              <a:buFontTx/>
              <a:buNone/>
            </a:pPr>
            <a:r>
              <a:rPr lang="en-US" altLang="en-US" sz="2400" b="0" dirty="0">
                <a:solidFill>
                  <a:srgbClr val="000066"/>
                </a:solidFill>
                <a:latin typeface="Consolas" panose="020B0609020204030204" pitchFamily="49" charset="0"/>
              </a:rPr>
              <a:t>	   </a:t>
            </a:r>
            <a:r>
              <a:rPr lang="en-US" altLang="en-US" sz="2400" b="0" dirty="0" err="1">
                <a:solidFill>
                  <a:srgbClr val="000066"/>
                </a:solidFill>
                <a:latin typeface="Consolas" panose="020B0609020204030204" pitchFamily="49" charset="0"/>
              </a:rPr>
              <a:t>i</a:t>
            </a:r>
            <a:r>
              <a:rPr lang="en-US" altLang="en-US" sz="2400" b="0" dirty="0">
                <a:solidFill>
                  <a:srgbClr val="000066"/>
                </a:solidFill>
                <a:latin typeface="Consolas" panose="020B0609020204030204" pitchFamily="49" charset="0"/>
              </a:rPr>
              <a:t>++;</a:t>
            </a:r>
          </a:p>
          <a:p>
            <a:pPr eaLnBrk="1" hangingPunct="1">
              <a:lnSpc>
                <a:spcPct val="110000"/>
              </a:lnSpc>
              <a:spcBef>
                <a:spcPct val="0"/>
              </a:spcBef>
              <a:buFontTx/>
              <a:buNone/>
            </a:pPr>
            <a:r>
              <a:rPr lang="en-US" altLang="en-US" sz="2400" b="0" dirty="0">
                <a:solidFill>
                  <a:srgbClr val="000066"/>
                </a:solidFill>
                <a:latin typeface="Consolas" panose="020B0609020204030204" pitchFamily="49" charset="0"/>
              </a:rPr>
              <a:t>	}</a:t>
            </a:r>
          </a:p>
          <a:p>
            <a:pPr eaLnBrk="1" hangingPunct="1">
              <a:lnSpc>
                <a:spcPct val="110000"/>
              </a:lnSpc>
              <a:spcBef>
                <a:spcPct val="0"/>
              </a:spcBef>
              <a:buFontTx/>
              <a:buNone/>
            </a:pPr>
            <a:r>
              <a:rPr lang="en-US" altLang="en-US" sz="2400" b="0" dirty="0">
                <a:solidFill>
                  <a:srgbClr val="000066"/>
                </a:solidFill>
                <a:latin typeface="Consolas" panose="020B0609020204030204" pitchFamily="49" charset="0"/>
              </a:rPr>
              <a:t>	 </a:t>
            </a:r>
            <a:r>
              <a:rPr lang="en-US" altLang="en-US" sz="2400" b="0" dirty="0" err="1">
                <a:solidFill>
                  <a:srgbClr val="000066"/>
                </a:solidFill>
                <a:latin typeface="Consolas" panose="020B0609020204030204" pitchFamily="49" charset="0"/>
              </a:rPr>
              <a:t>printf</a:t>
            </a:r>
            <a:r>
              <a:rPr lang="en-US" altLang="en-US" sz="2400" b="0" dirty="0">
                <a:solidFill>
                  <a:srgbClr val="000066"/>
                </a:solidFill>
                <a:latin typeface="Consolas" panose="020B0609020204030204" pitchFamily="49" charset="0"/>
              </a:rPr>
              <a:t>("</a:t>
            </a:r>
            <a:r>
              <a:rPr lang="en-US" altLang="en-US" sz="2400" b="0" dirty="0" err="1">
                <a:solidFill>
                  <a:srgbClr val="000066"/>
                </a:solidFill>
                <a:latin typeface="Consolas" panose="020B0609020204030204" pitchFamily="49" charset="0"/>
              </a:rPr>
              <a:t>Ket</a:t>
            </a:r>
            <a:r>
              <a:rPr lang="en-US" altLang="en-US" sz="2400" b="0" dirty="0">
                <a:solidFill>
                  <a:srgbClr val="000066"/>
                </a:solidFill>
                <a:latin typeface="Consolas" panose="020B0609020204030204" pitchFamily="49" charset="0"/>
              </a:rPr>
              <a:t> qua : %</a:t>
            </a:r>
            <a:r>
              <a:rPr lang="en-US" altLang="en-US" sz="2400" b="0" dirty="0" err="1">
                <a:solidFill>
                  <a:srgbClr val="000066"/>
                </a:solidFill>
                <a:latin typeface="Consolas" panose="020B0609020204030204" pitchFamily="49" charset="0"/>
              </a:rPr>
              <a:t>d",d</a:t>
            </a:r>
            <a:r>
              <a:rPr lang="en-US" altLang="en-US" sz="2400" b="0" dirty="0">
                <a:solidFill>
                  <a:srgbClr val="000066"/>
                </a:solidFill>
                <a:latin typeface="Consolas" panose="020B0609020204030204" pitchFamily="49" charset="0"/>
              </a:rPr>
              <a:t>);  		</a:t>
            </a:r>
          </a:p>
          <a:p>
            <a:pPr eaLnBrk="1" hangingPunct="1">
              <a:lnSpc>
                <a:spcPct val="110000"/>
              </a:lnSpc>
              <a:spcBef>
                <a:spcPct val="0"/>
              </a:spcBef>
              <a:buFontTx/>
              <a:buNone/>
            </a:pPr>
            <a:r>
              <a:rPr lang="en-US" altLang="en-US" sz="2400" b="0" dirty="0">
                <a:solidFill>
                  <a:srgbClr val="000066"/>
                </a:solidFill>
                <a:latin typeface="Consolas" panose="020B0609020204030204" pitchFamily="49" charset="0"/>
              </a:rPr>
              <a:t>}</a:t>
            </a:r>
            <a:endParaRPr lang="en-US" altLang="en-US" sz="1400" b="0" dirty="0">
              <a:solidFill>
                <a:srgbClr val="000066"/>
              </a:solidFill>
              <a:latin typeface="Consolas" panose="020B0609020204030204" pitchFamily="49" charset="0"/>
            </a:endParaRPr>
          </a:p>
        </p:txBody>
      </p:sp>
      <p:pic>
        <p:nvPicPr>
          <p:cNvPr id="986120"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0" y="3810000"/>
            <a:ext cx="59436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86121"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0" y="4848225"/>
            <a:ext cx="59436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86122" name="Text Box 10"/>
          <p:cNvSpPr txBox="1">
            <a:spLocks noChangeArrowheads="1"/>
          </p:cNvSpPr>
          <p:nvPr/>
        </p:nvSpPr>
        <p:spPr bwMode="auto">
          <a:xfrm>
            <a:off x="4386263" y="990600"/>
            <a:ext cx="4572000" cy="1497013"/>
          </a:xfrm>
          <a:prstGeom prst="rect">
            <a:avLst/>
          </a:prstGeom>
          <a:noFill/>
          <a:ln w="38100" cmpd="dbl" algn="ctr">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eaLnBrk="1" hangingPunct="1">
              <a:spcBef>
                <a:spcPct val="50000"/>
              </a:spcBef>
              <a:buFontTx/>
              <a:buNone/>
            </a:pPr>
            <a:r>
              <a:rPr lang="fr-FR" altLang="en-US" sz="2800" b="0">
                <a:solidFill>
                  <a:srgbClr val="000066"/>
                </a:solidFill>
                <a:latin typeface="Calibri" panose="020F0502020204030204" pitchFamily="34" charset="0"/>
                <a:cs typeface="Arial" panose="020B0604020202020204" pitchFamily="34" charset="0"/>
              </a:rPr>
              <a:t>Tính chiều dài của xâu</a:t>
            </a:r>
          </a:p>
          <a:p>
            <a:pPr eaLnBrk="1" hangingPunct="1">
              <a:spcBef>
                <a:spcPct val="10000"/>
              </a:spcBef>
              <a:buFontTx/>
              <a:buNone/>
            </a:pPr>
            <a:r>
              <a:rPr lang="en-US" altLang="en-US" sz="2800" b="0">
                <a:latin typeface="Calibri" panose="020F0502020204030204" pitchFamily="34" charset="0"/>
                <a:cs typeface="Arial" panose="020B0604020202020204" pitchFamily="34" charset="0"/>
              </a:rPr>
              <a:t>   d=0;</a:t>
            </a:r>
          </a:p>
          <a:p>
            <a:pPr eaLnBrk="1" hangingPunct="1">
              <a:spcBef>
                <a:spcPct val="10000"/>
              </a:spcBef>
              <a:buFontTx/>
              <a:buNone/>
            </a:pPr>
            <a:r>
              <a:rPr lang="en-US" altLang="en-US" sz="2800" b="0">
                <a:latin typeface="Calibri" panose="020F0502020204030204" pitchFamily="34" charset="0"/>
                <a:cs typeface="Arial" panose="020B0604020202020204" pitchFamily="34" charset="0"/>
              </a:rPr>
              <a:t>   while(Str[d] != '\0') d++;</a:t>
            </a:r>
            <a:endParaRPr lang="fr-FR" altLang="en-US" sz="2800" b="0">
              <a:latin typeface="Calibri" panose="020F0502020204030204" pitchFamily="34" charset="0"/>
              <a:cs typeface="Arial" panose="020B0604020202020204" pitchFamily="34" charset="0"/>
            </a:endParaRPr>
          </a:p>
        </p:txBody>
      </p:sp>
      <p:sp>
        <p:nvSpPr>
          <p:cNvPr id="2" name="Slide Number Placeholder 1">
            <a:extLst>
              <a:ext uri="{FF2B5EF4-FFF2-40B4-BE49-F238E27FC236}">
                <a16:creationId xmlns:a16="http://schemas.microsoft.com/office/drawing/2014/main" id="{647D9EB8-73F8-4C3E-8818-1CEB647F4210}"/>
              </a:ext>
            </a:extLst>
          </p:cNvPr>
          <p:cNvSpPr>
            <a:spLocks noGrp="1"/>
          </p:cNvSpPr>
          <p:nvPr>
            <p:ph type="sldNum" sz="quarter" idx="12"/>
          </p:nvPr>
        </p:nvSpPr>
        <p:spPr/>
        <p:txBody>
          <a:bodyPr/>
          <a:lstStyle/>
          <a:p>
            <a:pPr>
              <a:defRPr/>
            </a:pPr>
            <a:fld id="{433BCE07-93B6-431C-B811-61266185107F}" type="slidenum">
              <a:rPr lang="en-US" altLang="en-US" smtClean="0"/>
              <a:pPr>
                <a:defRPr/>
              </a:pPr>
              <a:t>81</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986120"/>
                                        </p:tgtEl>
                                        <p:attrNameLst>
                                          <p:attrName>style.visibility</p:attrName>
                                        </p:attrNameLst>
                                      </p:cBhvr>
                                      <p:to>
                                        <p:strVal val="visible"/>
                                      </p:to>
                                    </p:set>
                                    <p:anim calcmode="lin" valueType="num">
                                      <p:cBhvr additive="base">
                                        <p:cTn id="7" dur="500" fill="hold"/>
                                        <p:tgtEl>
                                          <p:spTgt spid="986120"/>
                                        </p:tgtEl>
                                        <p:attrNameLst>
                                          <p:attrName>ppt_x</p:attrName>
                                        </p:attrNameLst>
                                      </p:cBhvr>
                                      <p:tavLst>
                                        <p:tav tm="0">
                                          <p:val>
                                            <p:strVal val="#ppt_x"/>
                                          </p:val>
                                        </p:tav>
                                        <p:tav tm="100000">
                                          <p:val>
                                            <p:strVal val="#ppt_x"/>
                                          </p:val>
                                        </p:tav>
                                      </p:tavLst>
                                    </p:anim>
                                    <p:anim calcmode="lin" valueType="num">
                                      <p:cBhvr additive="base">
                                        <p:cTn id="8" dur="500" fill="hold"/>
                                        <p:tgtEl>
                                          <p:spTgt spid="986120"/>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nodeType="clickEffect">
                                  <p:stCondLst>
                                    <p:cond delay="0"/>
                                  </p:stCondLst>
                                  <p:childTnLst>
                                    <p:set>
                                      <p:cBhvr>
                                        <p:cTn id="12" dur="1" fill="hold">
                                          <p:stCondLst>
                                            <p:cond delay="0"/>
                                          </p:stCondLst>
                                        </p:cTn>
                                        <p:tgtEl>
                                          <p:spTgt spid="986121"/>
                                        </p:tgtEl>
                                        <p:attrNameLst>
                                          <p:attrName>style.visibility</p:attrName>
                                        </p:attrNameLst>
                                      </p:cBhvr>
                                      <p:to>
                                        <p:strVal val="visible"/>
                                      </p:to>
                                    </p:set>
                                    <p:animEffect transition="in" filter="dissolve">
                                      <p:cBhvr>
                                        <p:cTn id="13" dur="500"/>
                                        <p:tgtEl>
                                          <p:spTgt spid="986121"/>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5" presetClass="entr" presetSubtype="0" fill="hold" grpId="0" nodeType="clickEffect">
                                  <p:stCondLst>
                                    <p:cond delay="0"/>
                                  </p:stCondLst>
                                  <p:childTnLst>
                                    <p:set>
                                      <p:cBhvr>
                                        <p:cTn id="17" dur="1" fill="hold">
                                          <p:stCondLst>
                                            <p:cond delay="0"/>
                                          </p:stCondLst>
                                        </p:cTn>
                                        <p:tgtEl>
                                          <p:spTgt spid="986122"/>
                                        </p:tgtEl>
                                        <p:attrNameLst>
                                          <p:attrName>style.visibility</p:attrName>
                                        </p:attrNameLst>
                                      </p:cBhvr>
                                      <p:to>
                                        <p:strVal val="visible"/>
                                      </p:to>
                                    </p:set>
                                    <p:anim calcmode="lin" valueType="num">
                                      <p:cBhvr>
                                        <p:cTn id="18" dur="1000" fill="hold"/>
                                        <p:tgtEl>
                                          <p:spTgt spid="986122"/>
                                        </p:tgtEl>
                                        <p:attrNameLst>
                                          <p:attrName>ppt_w</p:attrName>
                                        </p:attrNameLst>
                                      </p:cBhvr>
                                      <p:tavLst>
                                        <p:tav tm="0">
                                          <p:val>
                                            <p:fltVal val="0"/>
                                          </p:val>
                                        </p:tav>
                                        <p:tav tm="100000">
                                          <p:val>
                                            <p:strVal val="#ppt_w"/>
                                          </p:val>
                                        </p:tav>
                                      </p:tavLst>
                                    </p:anim>
                                    <p:anim calcmode="lin" valueType="num">
                                      <p:cBhvr>
                                        <p:cTn id="19" dur="1000" fill="hold"/>
                                        <p:tgtEl>
                                          <p:spTgt spid="986122"/>
                                        </p:tgtEl>
                                        <p:attrNameLst>
                                          <p:attrName>ppt_h</p:attrName>
                                        </p:attrNameLst>
                                      </p:cBhvr>
                                      <p:tavLst>
                                        <p:tav tm="0">
                                          <p:val>
                                            <p:fltVal val="0"/>
                                          </p:val>
                                        </p:tav>
                                        <p:tav tm="100000">
                                          <p:val>
                                            <p:strVal val="#ppt_h"/>
                                          </p:val>
                                        </p:tav>
                                      </p:tavLst>
                                    </p:anim>
                                    <p:anim calcmode="lin" valueType="num">
                                      <p:cBhvr>
                                        <p:cTn id="20" dur="1000" fill="hold"/>
                                        <p:tgtEl>
                                          <p:spTgt spid="986122"/>
                                        </p:tgtEl>
                                        <p:attrNameLst>
                                          <p:attrName>ppt_x</p:attrName>
                                        </p:attrNameLst>
                                      </p:cBhvr>
                                      <p:tavLst>
                                        <p:tav tm="0" fmla="#ppt_x+(cos(-2*pi*(1-$))*-#ppt_x-sin(-2*pi*(1-$))*(1-#ppt_y))*(1-$)">
                                          <p:val>
                                            <p:fltVal val="0"/>
                                          </p:val>
                                        </p:tav>
                                        <p:tav tm="100000">
                                          <p:val>
                                            <p:fltVal val="1"/>
                                          </p:val>
                                        </p:tav>
                                      </p:tavLst>
                                    </p:anim>
                                    <p:anim calcmode="lin" valueType="num">
                                      <p:cBhvr>
                                        <p:cTn id="21" dur="1000" fill="hold"/>
                                        <p:tgtEl>
                                          <p:spTgt spid="986122"/>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6122"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7779" name="Rectangle 2"/>
          <p:cNvSpPr>
            <a:spLocks noGrp="1" noChangeArrowheads="1"/>
          </p:cNvSpPr>
          <p:nvPr>
            <p:ph type="title"/>
          </p:nvPr>
        </p:nvSpPr>
        <p:spPr/>
        <p:txBody>
          <a:bodyPr>
            <a:normAutofit fontScale="90000"/>
          </a:bodyPr>
          <a:lstStyle/>
          <a:p>
            <a:r>
              <a:rPr lang="en-US" altLang="en-US"/>
              <a:t>Ví dụ: Nhập câu và đưa ra dưới dạng cột</a:t>
            </a:r>
            <a:endParaRPr lang="en-US" altLang="en-US">
              <a:sym typeface="Symbol" panose="05050102010706020507" pitchFamily="18" charset="2"/>
            </a:endParaRPr>
          </a:p>
        </p:txBody>
      </p:sp>
      <p:sp>
        <p:nvSpPr>
          <p:cNvPr id="1255431" name="Rectangle 3"/>
          <p:cNvSpPr>
            <a:spLocks noChangeArrowheads="1"/>
          </p:cNvSpPr>
          <p:nvPr/>
        </p:nvSpPr>
        <p:spPr bwMode="auto">
          <a:xfrm>
            <a:off x="90488" y="1143000"/>
            <a:ext cx="8901112" cy="4495800"/>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465138" indent="-465138">
              <a:spcBef>
                <a:spcPct val="20000"/>
              </a:spcBef>
              <a:buChar char="•"/>
              <a:defRPr sz="3200">
                <a:solidFill>
                  <a:srgbClr val="0033CC"/>
                </a:solidFill>
                <a:latin typeface="Arial" panose="020B0604020202020204" pitchFamily="34" charset="0"/>
              </a:defRPr>
            </a:lvl1pPr>
            <a:lvl2pPr marL="1112838" indent="-533400">
              <a:spcBef>
                <a:spcPct val="20000"/>
              </a:spcBef>
              <a:buChar char="–"/>
              <a:defRPr sz="2800">
                <a:solidFill>
                  <a:srgbClr val="0033CC"/>
                </a:solidFill>
                <a:latin typeface="Arial" panose="020B0604020202020204" pitchFamily="34" charset="0"/>
              </a:defRPr>
            </a:lvl2pPr>
            <a:lvl3pPr marL="1684338" indent="-457200">
              <a:spcBef>
                <a:spcPct val="20000"/>
              </a:spcBef>
              <a:buChar char="•"/>
              <a:defRPr sz="2400">
                <a:solidFill>
                  <a:srgbClr val="0033CC"/>
                </a:solidFill>
                <a:latin typeface="Arial" panose="020B0604020202020204" pitchFamily="34" charset="0"/>
              </a:defRPr>
            </a:lvl3pPr>
            <a:lvl4pPr marL="2179638" indent="-381000">
              <a:spcBef>
                <a:spcPct val="20000"/>
              </a:spcBef>
              <a:buChar char="–"/>
              <a:defRPr sz="2000">
                <a:solidFill>
                  <a:srgbClr val="0033CC"/>
                </a:solidFill>
                <a:latin typeface="Arial" panose="020B0604020202020204" pitchFamily="34" charset="0"/>
              </a:defRPr>
            </a:lvl4pPr>
            <a:lvl5pPr marL="2674938" indent="-381000">
              <a:spcBef>
                <a:spcPct val="20000"/>
              </a:spcBef>
              <a:buChar char="»"/>
              <a:defRPr sz="2000">
                <a:solidFill>
                  <a:srgbClr val="0033CC"/>
                </a:solidFill>
                <a:latin typeface="Arial" panose="020B0604020202020204" pitchFamily="34" charset="0"/>
              </a:defRPr>
            </a:lvl5pPr>
            <a:lvl6pPr marL="3132138" indent="-381000" eaLnBrk="0" fontAlgn="base" hangingPunct="0">
              <a:spcBef>
                <a:spcPct val="20000"/>
              </a:spcBef>
              <a:spcAft>
                <a:spcPct val="0"/>
              </a:spcAft>
              <a:buChar char="»"/>
              <a:defRPr sz="2000">
                <a:solidFill>
                  <a:srgbClr val="0033CC"/>
                </a:solidFill>
                <a:latin typeface="Arial" panose="020B0604020202020204" pitchFamily="34" charset="0"/>
              </a:defRPr>
            </a:lvl6pPr>
            <a:lvl7pPr marL="3589338" indent="-381000" eaLnBrk="0" fontAlgn="base" hangingPunct="0">
              <a:spcBef>
                <a:spcPct val="20000"/>
              </a:spcBef>
              <a:spcAft>
                <a:spcPct val="0"/>
              </a:spcAft>
              <a:buChar char="»"/>
              <a:defRPr sz="2000">
                <a:solidFill>
                  <a:srgbClr val="0033CC"/>
                </a:solidFill>
                <a:latin typeface="Arial" panose="020B0604020202020204" pitchFamily="34" charset="0"/>
              </a:defRPr>
            </a:lvl7pPr>
            <a:lvl8pPr marL="4046538" indent="-381000" eaLnBrk="0" fontAlgn="base" hangingPunct="0">
              <a:spcBef>
                <a:spcPct val="20000"/>
              </a:spcBef>
              <a:spcAft>
                <a:spcPct val="0"/>
              </a:spcAft>
              <a:buChar char="»"/>
              <a:defRPr sz="2000">
                <a:solidFill>
                  <a:srgbClr val="0033CC"/>
                </a:solidFill>
                <a:latin typeface="Arial" panose="020B0604020202020204" pitchFamily="34" charset="0"/>
              </a:defRPr>
            </a:lvl8pPr>
            <a:lvl9pPr marL="4503738" indent="-381000" eaLnBrk="0" fontAlgn="base" hangingPunct="0">
              <a:spcBef>
                <a:spcPct val="20000"/>
              </a:spcBef>
              <a:spcAft>
                <a:spcPct val="0"/>
              </a:spcAft>
              <a:buChar char="»"/>
              <a:defRPr sz="2000">
                <a:solidFill>
                  <a:srgbClr val="0033CC"/>
                </a:solidFill>
                <a:latin typeface="Arial" panose="020B0604020202020204" pitchFamily="34" charset="0"/>
              </a:defRPr>
            </a:lvl9pPr>
          </a:lstStyle>
          <a:p>
            <a:pPr eaLnBrk="1" hangingPunct="1">
              <a:lnSpc>
                <a:spcPct val="105000"/>
              </a:lnSpc>
              <a:spcBef>
                <a:spcPct val="15000"/>
              </a:spcBef>
              <a:buFontTx/>
              <a:buAutoNum type="arabicPeriod"/>
            </a:pPr>
            <a:r>
              <a:rPr lang="en-US" altLang="en-US" sz="2000" b="0" dirty="0">
                <a:solidFill>
                  <a:srgbClr val="220076"/>
                </a:solidFill>
                <a:latin typeface="Consolas" panose="020B0609020204030204" pitchFamily="49" charset="0"/>
              </a:rPr>
              <a:t>#include &lt;</a:t>
            </a:r>
            <a:r>
              <a:rPr lang="en-US" altLang="en-US" sz="2000" b="0" dirty="0" err="1">
                <a:solidFill>
                  <a:srgbClr val="220076"/>
                </a:solidFill>
                <a:latin typeface="Consolas" panose="020B0609020204030204" pitchFamily="49" charset="0"/>
              </a:rPr>
              <a:t>stdio.h</a:t>
            </a:r>
            <a:r>
              <a:rPr lang="en-US" altLang="en-US" sz="2000" b="0" dirty="0">
                <a:solidFill>
                  <a:srgbClr val="220076"/>
                </a:solidFill>
                <a:latin typeface="Consolas" panose="020B0609020204030204" pitchFamily="49" charset="0"/>
              </a:rPr>
              <a:t>&gt;</a:t>
            </a:r>
          </a:p>
          <a:p>
            <a:pPr eaLnBrk="1" hangingPunct="1">
              <a:lnSpc>
                <a:spcPct val="105000"/>
              </a:lnSpc>
              <a:spcBef>
                <a:spcPct val="15000"/>
              </a:spcBef>
              <a:buFontTx/>
              <a:buAutoNum type="arabicPeriod"/>
            </a:pPr>
            <a:r>
              <a:rPr lang="en-US" altLang="en-US" sz="2000" b="0" dirty="0">
                <a:solidFill>
                  <a:srgbClr val="220076"/>
                </a:solidFill>
                <a:latin typeface="Consolas" panose="020B0609020204030204" pitchFamily="49" charset="0"/>
              </a:rPr>
              <a:t>void main(){</a:t>
            </a:r>
          </a:p>
          <a:p>
            <a:pPr eaLnBrk="1" hangingPunct="1">
              <a:lnSpc>
                <a:spcPct val="105000"/>
              </a:lnSpc>
              <a:spcBef>
                <a:spcPct val="15000"/>
              </a:spcBef>
              <a:buFontTx/>
              <a:buAutoNum type="arabicPeriod"/>
            </a:pPr>
            <a:r>
              <a:rPr lang="en-US" altLang="en-US" sz="2000" b="0" dirty="0">
                <a:solidFill>
                  <a:srgbClr val="220076"/>
                </a:solidFill>
                <a:latin typeface="Consolas" panose="020B0609020204030204" pitchFamily="49" charset="0"/>
              </a:rPr>
              <a:t>	char S[100];</a:t>
            </a:r>
          </a:p>
          <a:p>
            <a:pPr eaLnBrk="1" hangingPunct="1">
              <a:lnSpc>
                <a:spcPct val="105000"/>
              </a:lnSpc>
              <a:spcBef>
                <a:spcPct val="15000"/>
              </a:spcBef>
              <a:buFontTx/>
              <a:buAutoNum type="arabicPeriod"/>
            </a:pPr>
            <a:r>
              <a:rPr lang="en-US" altLang="en-US" sz="2000" b="0" dirty="0">
                <a:solidFill>
                  <a:srgbClr val="220076"/>
                </a:solidFill>
                <a:latin typeface="Consolas" panose="020B0609020204030204" pitchFamily="49" charset="0"/>
              </a:rPr>
              <a:t>	int </a:t>
            </a:r>
            <a:r>
              <a:rPr lang="en-US" altLang="en-US" sz="2000" b="0" dirty="0" err="1">
                <a:solidFill>
                  <a:srgbClr val="220076"/>
                </a:solidFill>
                <a:latin typeface="Consolas" panose="020B0609020204030204" pitchFamily="49" charset="0"/>
              </a:rPr>
              <a:t>i</a:t>
            </a:r>
            <a:r>
              <a:rPr lang="en-US" altLang="en-US" sz="2000" b="0" dirty="0">
                <a:solidFill>
                  <a:srgbClr val="220076"/>
                </a:solidFill>
                <a:latin typeface="Consolas" panose="020B0609020204030204" pitchFamily="49" charset="0"/>
              </a:rPr>
              <a:t>=0;</a:t>
            </a:r>
          </a:p>
          <a:p>
            <a:pPr eaLnBrk="1" hangingPunct="1">
              <a:lnSpc>
                <a:spcPct val="105000"/>
              </a:lnSpc>
              <a:spcBef>
                <a:spcPct val="15000"/>
              </a:spcBef>
              <a:buFontTx/>
              <a:buAutoNum type="arabicPeriod"/>
            </a:pPr>
            <a:r>
              <a:rPr lang="en-US" altLang="en-US" sz="2000" b="0" dirty="0">
                <a:solidFill>
                  <a:srgbClr val="220076"/>
                </a:solidFill>
                <a:latin typeface="Consolas" panose="020B0609020204030204" pitchFamily="49" charset="0"/>
              </a:rPr>
              <a:t>	</a:t>
            </a:r>
            <a:r>
              <a:rPr lang="en-US" altLang="en-US" sz="2000" b="0" dirty="0" err="1">
                <a:solidFill>
                  <a:srgbClr val="220076"/>
                </a:solidFill>
                <a:latin typeface="Consolas" panose="020B0609020204030204" pitchFamily="49" charset="0"/>
              </a:rPr>
              <a:t>printf</a:t>
            </a:r>
            <a:r>
              <a:rPr lang="en-US" altLang="en-US" sz="2000" b="0" dirty="0">
                <a:solidFill>
                  <a:srgbClr val="220076"/>
                </a:solidFill>
                <a:latin typeface="Consolas" panose="020B0609020204030204" pitchFamily="49" charset="0"/>
              </a:rPr>
              <a:t>("</a:t>
            </a:r>
            <a:r>
              <a:rPr lang="en-US" altLang="en-US" sz="2000" b="0" dirty="0" err="1">
                <a:solidFill>
                  <a:srgbClr val="220076"/>
                </a:solidFill>
                <a:latin typeface="Consolas" panose="020B0609020204030204" pitchFamily="49" charset="0"/>
              </a:rPr>
              <a:t>Nhap</a:t>
            </a:r>
            <a:r>
              <a:rPr lang="en-US" altLang="en-US" sz="2000" b="0" dirty="0">
                <a:solidFill>
                  <a:srgbClr val="220076"/>
                </a:solidFill>
                <a:latin typeface="Consolas" panose="020B0609020204030204" pitchFamily="49" charset="0"/>
              </a:rPr>
              <a:t> </a:t>
            </a:r>
            <a:r>
              <a:rPr lang="en-US" altLang="en-US" sz="2000" b="0" dirty="0" err="1">
                <a:solidFill>
                  <a:srgbClr val="220076"/>
                </a:solidFill>
                <a:latin typeface="Consolas" panose="020B0609020204030204" pitchFamily="49" charset="0"/>
              </a:rPr>
              <a:t>xau</a:t>
            </a:r>
            <a:r>
              <a:rPr lang="en-US" altLang="en-US" sz="2000" b="0" dirty="0">
                <a:solidFill>
                  <a:srgbClr val="220076"/>
                </a:solidFill>
                <a:latin typeface="Consolas" panose="020B0609020204030204" pitchFamily="49" charset="0"/>
              </a:rPr>
              <a:t>: "); gets(S);</a:t>
            </a:r>
          </a:p>
          <a:p>
            <a:pPr eaLnBrk="1" hangingPunct="1">
              <a:lnSpc>
                <a:spcPct val="105000"/>
              </a:lnSpc>
              <a:spcBef>
                <a:spcPct val="15000"/>
              </a:spcBef>
              <a:buFontTx/>
              <a:buAutoNum type="arabicPeriod"/>
            </a:pPr>
            <a:r>
              <a:rPr lang="en-US" altLang="en-US" sz="2000" b="0" dirty="0">
                <a:solidFill>
                  <a:srgbClr val="220076"/>
                </a:solidFill>
                <a:latin typeface="Consolas" panose="020B0609020204030204" pitchFamily="49" charset="0"/>
              </a:rPr>
              <a:t>	while(S[</a:t>
            </a:r>
            <a:r>
              <a:rPr lang="en-US" altLang="en-US" sz="2000" b="0" dirty="0" err="1">
                <a:solidFill>
                  <a:srgbClr val="220076"/>
                </a:solidFill>
                <a:latin typeface="Consolas" panose="020B0609020204030204" pitchFamily="49" charset="0"/>
              </a:rPr>
              <a:t>i</a:t>
            </a:r>
            <a:r>
              <a:rPr lang="en-US" altLang="en-US" sz="2000" b="0" dirty="0">
                <a:solidFill>
                  <a:srgbClr val="220076"/>
                </a:solidFill>
                <a:latin typeface="Consolas" panose="020B0609020204030204" pitchFamily="49" charset="0"/>
              </a:rPr>
              <a:t>] != '\0'){ //</a:t>
            </a:r>
            <a:r>
              <a:rPr lang="en-US" altLang="en-US" sz="2000" b="0" dirty="0">
                <a:solidFill>
                  <a:schemeClr val="bg2"/>
                </a:solidFill>
                <a:latin typeface="Consolas" panose="020B0609020204030204" pitchFamily="49" charset="0"/>
              </a:rPr>
              <a:t>32 </a:t>
            </a:r>
            <a:r>
              <a:rPr lang="en-US" altLang="en-US" sz="2000" b="0" dirty="0" err="1">
                <a:solidFill>
                  <a:schemeClr val="bg2"/>
                </a:solidFill>
                <a:latin typeface="Consolas" panose="020B0609020204030204" pitchFamily="49" charset="0"/>
              </a:rPr>
              <a:t>là</a:t>
            </a:r>
            <a:r>
              <a:rPr lang="en-US" altLang="en-US" sz="2000" b="0" dirty="0">
                <a:solidFill>
                  <a:schemeClr val="bg2"/>
                </a:solidFill>
                <a:latin typeface="Consolas" panose="020B0609020204030204" pitchFamily="49" charset="0"/>
              </a:rPr>
              <a:t> </a:t>
            </a:r>
            <a:r>
              <a:rPr lang="en-US" altLang="en-US" sz="2000" b="0" dirty="0" err="1">
                <a:solidFill>
                  <a:schemeClr val="bg2"/>
                </a:solidFill>
                <a:latin typeface="Consolas" panose="020B0609020204030204" pitchFamily="49" charset="0"/>
              </a:rPr>
              <a:t>mã</a:t>
            </a:r>
            <a:r>
              <a:rPr lang="en-US" altLang="en-US" sz="2000" b="0" dirty="0">
                <a:solidFill>
                  <a:schemeClr val="bg2"/>
                </a:solidFill>
                <a:latin typeface="Consolas" panose="020B0609020204030204" pitchFamily="49" charset="0"/>
              </a:rPr>
              <a:t> ASCII </a:t>
            </a:r>
            <a:r>
              <a:rPr lang="en-US" altLang="en-US" sz="2000" b="0" dirty="0" err="1">
                <a:solidFill>
                  <a:schemeClr val="bg2"/>
                </a:solidFill>
                <a:latin typeface="Consolas" panose="020B0609020204030204" pitchFamily="49" charset="0"/>
              </a:rPr>
              <a:t>của</a:t>
            </a:r>
            <a:r>
              <a:rPr lang="en-US" altLang="en-US" sz="2000" b="0" dirty="0">
                <a:solidFill>
                  <a:schemeClr val="bg2"/>
                </a:solidFill>
                <a:latin typeface="Consolas" panose="020B0609020204030204" pitchFamily="49" charset="0"/>
              </a:rPr>
              <a:t> </a:t>
            </a:r>
            <a:r>
              <a:rPr lang="en-US" altLang="en-US" sz="2000" b="0" dirty="0" err="1">
                <a:solidFill>
                  <a:schemeClr val="bg2"/>
                </a:solidFill>
                <a:latin typeface="Consolas" panose="020B0609020204030204" pitchFamily="49" charset="0"/>
              </a:rPr>
              <a:t>phím</a:t>
            </a:r>
            <a:r>
              <a:rPr lang="en-US" altLang="en-US" sz="2000" b="0" dirty="0">
                <a:solidFill>
                  <a:schemeClr val="bg2"/>
                </a:solidFill>
                <a:latin typeface="Consolas" panose="020B0609020204030204" pitchFamily="49" charset="0"/>
              </a:rPr>
              <a:t> space</a:t>
            </a:r>
          </a:p>
          <a:p>
            <a:pPr eaLnBrk="1" hangingPunct="1">
              <a:lnSpc>
                <a:spcPct val="105000"/>
              </a:lnSpc>
              <a:spcBef>
                <a:spcPct val="15000"/>
              </a:spcBef>
              <a:buFontTx/>
              <a:buAutoNum type="arabicPeriod"/>
            </a:pPr>
            <a:r>
              <a:rPr lang="en-US" altLang="en-US" sz="2000" b="0" dirty="0">
                <a:solidFill>
                  <a:srgbClr val="220076"/>
                </a:solidFill>
                <a:latin typeface="Consolas" panose="020B0609020204030204" pitchFamily="49" charset="0"/>
              </a:rPr>
              <a:t>	    if(S[</a:t>
            </a:r>
            <a:r>
              <a:rPr lang="en-US" altLang="en-US" sz="2000" b="0" dirty="0" err="1">
                <a:solidFill>
                  <a:srgbClr val="220076"/>
                </a:solidFill>
                <a:latin typeface="Consolas" panose="020B0609020204030204" pitchFamily="49" charset="0"/>
              </a:rPr>
              <a:t>i</a:t>
            </a:r>
            <a:r>
              <a:rPr lang="en-US" altLang="en-US" sz="2000" b="0" dirty="0">
                <a:solidFill>
                  <a:srgbClr val="220076"/>
                </a:solidFill>
                <a:latin typeface="Consolas" panose="020B0609020204030204" pitchFamily="49" charset="0"/>
              </a:rPr>
              <a:t>] != 32 &amp;&amp; S[i+1]==32) </a:t>
            </a:r>
            <a:r>
              <a:rPr lang="en-US" altLang="en-US" sz="2000" b="0" dirty="0" err="1">
                <a:solidFill>
                  <a:srgbClr val="220076"/>
                </a:solidFill>
                <a:latin typeface="Consolas" panose="020B0609020204030204" pitchFamily="49" charset="0"/>
              </a:rPr>
              <a:t>printf</a:t>
            </a:r>
            <a:r>
              <a:rPr lang="en-US" altLang="en-US" sz="2000" b="0" dirty="0">
                <a:solidFill>
                  <a:srgbClr val="220076"/>
                </a:solidFill>
                <a:latin typeface="Consolas" panose="020B0609020204030204" pitchFamily="49" charset="0"/>
              </a:rPr>
              <a:t>("%c\</a:t>
            </a:r>
            <a:r>
              <a:rPr lang="en-US" altLang="en-US" sz="2000" b="0" dirty="0" err="1">
                <a:solidFill>
                  <a:srgbClr val="220076"/>
                </a:solidFill>
                <a:latin typeface="Consolas" panose="020B0609020204030204" pitchFamily="49" charset="0"/>
              </a:rPr>
              <a:t>n",S</a:t>
            </a:r>
            <a:r>
              <a:rPr lang="en-US" altLang="en-US" sz="2000" b="0" dirty="0">
                <a:solidFill>
                  <a:srgbClr val="220076"/>
                </a:solidFill>
                <a:latin typeface="Consolas" panose="020B0609020204030204" pitchFamily="49" charset="0"/>
              </a:rPr>
              <a:t>[</a:t>
            </a:r>
            <a:r>
              <a:rPr lang="en-US" altLang="en-US" sz="2000" b="0" dirty="0" err="1">
                <a:solidFill>
                  <a:srgbClr val="220076"/>
                </a:solidFill>
                <a:latin typeface="Consolas" panose="020B0609020204030204" pitchFamily="49" charset="0"/>
              </a:rPr>
              <a:t>i</a:t>
            </a:r>
            <a:r>
              <a:rPr lang="en-US" altLang="en-US" sz="2000" b="0" dirty="0">
                <a:solidFill>
                  <a:srgbClr val="220076"/>
                </a:solidFill>
                <a:latin typeface="Consolas" panose="020B0609020204030204" pitchFamily="49" charset="0"/>
              </a:rPr>
              <a:t>]);</a:t>
            </a:r>
          </a:p>
          <a:p>
            <a:pPr eaLnBrk="1" hangingPunct="1">
              <a:lnSpc>
                <a:spcPct val="105000"/>
              </a:lnSpc>
              <a:spcBef>
                <a:spcPct val="15000"/>
              </a:spcBef>
              <a:buFontTx/>
              <a:buAutoNum type="arabicPeriod"/>
            </a:pPr>
            <a:r>
              <a:rPr lang="en-US" altLang="en-US" sz="2000" b="0" dirty="0">
                <a:solidFill>
                  <a:srgbClr val="220076"/>
                </a:solidFill>
                <a:latin typeface="Consolas" panose="020B0609020204030204" pitchFamily="49" charset="0"/>
              </a:rPr>
              <a:t>	    else  if(S[</a:t>
            </a:r>
            <a:r>
              <a:rPr lang="en-US" altLang="en-US" sz="2000" b="0" dirty="0" err="1">
                <a:solidFill>
                  <a:srgbClr val="220076"/>
                </a:solidFill>
                <a:latin typeface="Consolas" panose="020B0609020204030204" pitchFamily="49" charset="0"/>
              </a:rPr>
              <a:t>i</a:t>
            </a:r>
            <a:r>
              <a:rPr lang="en-US" altLang="en-US" sz="2000" b="0" dirty="0">
                <a:solidFill>
                  <a:srgbClr val="220076"/>
                </a:solidFill>
                <a:latin typeface="Consolas" panose="020B0609020204030204" pitchFamily="49" charset="0"/>
              </a:rPr>
              <a:t>] != 32) </a:t>
            </a:r>
            <a:r>
              <a:rPr lang="en-US" altLang="en-US" sz="2000" b="0" dirty="0" err="1">
                <a:solidFill>
                  <a:srgbClr val="220076"/>
                </a:solidFill>
                <a:latin typeface="Consolas" panose="020B0609020204030204" pitchFamily="49" charset="0"/>
              </a:rPr>
              <a:t>printf</a:t>
            </a:r>
            <a:r>
              <a:rPr lang="en-US" altLang="en-US" sz="2000" b="0" dirty="0">
                <a:solidFill>
                  <a:srgbClr val="220076"/>
                </a:solidFill>
                <a:latin typeface="Consolas" panose="020B0609020204030204" pitchFamily="49" charset="0"/>
              </a:rPr>
              <a:t>("%</a:t>
            </a:r>
            <a:r>
              <a:rPr lang="en-US" altLang="en-US" sz="2000" b="0" dirty="0" err="1">
                <a:solidFill>
                  <a:srgbClr val="220076"/>
                </a:solidFill>
                <a:latin typeface="Consolas" panose="020B0609020204030204" pitchFamily="49" charset="0"/>
              </a:rPr>
              <a:t>c",S</a:t>
            </a:r>
            <a:r>
              <a:rPr lang="en-US" altLang="en-US" sz="2000" b="0" dirty="0">
                <a:solidFill>
                  <a:srgbClr val="220076"/>
                </a:solidFill>
                <a:latin typeface="Consolas" panose="020B0609020204030204" pitchFamily="49" charset="0"/>
              </a:rPr>
              <a:t>[</a:t>
            </a:r>
            <a:r>
              <a:rPr lang="en-US" altLang="en-US" sz="2000" b="0" dirty="0" err="1">
                <a:solidFill>
                  <a:srgbClr val="220076"/>
                </a:solidFill>
                <a:latin typeface="Consolas" panose="020B0609020204030204" pitchFamily="49" charset="0"/>
              </a:rPr>
              <a:t>i</a:t>
            </a:r>
            <a:r>
              <a:rPr lang="en-US" altLang="en-US" sz="2000" b="0" dirty="0">
                <a:solidFill>
                  <a:srgbClr val="220076"/>
                </a:solidFill>
                <a:latin typeface="Consolas" panose="020B0609020204030204" pitchFamily="49" charset="0"/>
              </a:rPr>
              <a:t>]);</a:t>
            </a:r>
          </a:p>
          <a:p>
            <a:pPr eaLnBrk="1" hangingPunct="1">
              <a:lnSpc>
                <a:spcPct val="105000"/>
              </a:lnSpc>
              <a:spcBef>
                <a:spcPct val="15000"/>
              </a:spcBef>
              <a:buFontTx/>
              <a:buAutoNum type="arabicPeriod"/>
            </a:pPr>
            <a:r>
              <a:rPr lang="en-US" altLang="en-US" sz="2000" b="0" dirty="0">
                <a:solidFill>
                  <a:srgbClr val="220076"/>
                </a:solidFill>
                <a:latin typeface="Consolas" panose="020B0609020204030204" pitchFamily="49" charset="0"/>
              </a:rPr>
              <a:t>	    </a:t>
            </a:r>
            <a:r>
              <a:rPr lang="en-US" altLang="en-US" sz="2000" b="0" dirty="0" err="1">
                <a:solidFill>
                  <a:srgbClr val="220076"/>
                </a:solidFill>
                <a:latin typeface="Consolas" panose="020B0609020204030204" pitchFamily="49" charset="0"/>
              </a:rPr>
              <a:t>i</a:t>
            </a:r>
            <a:r>
              <a:rPr lang="en-US" altLang="en-US" sz="2000" b="0" dirty="0">
                <a:solidFill>
                  <a:srgbClr val="220076"/>
                </a:solidFill>
                <a:latin typeface="Consolas" panose="020B0609020204030204" pitchFamily="49" charset="0"/>
              </a:rPr>
              <a:t>++;</a:t>
            </a:r>
          </a:p>
          <a:p>
            <a:pPr eaLnBrk="1" hangingPunct="1">
              <a:lnSpc>
                <a:spcPct val="105000"/>
              </a:lnSpc>
              <a:spcBef>
                <a:spcPct val="15000"/>
              </a:spcBef>
              <a:buFontTx/>
              <a:buAutoNum type="arabicPeriod"/>
            </a:pPr>
            <a:r>
              <a:rPr lang="en-US" altLang="en-US" sz="2000" b="0" dirty="0">
                <a:solidFill>
                  <a:srgbClr val="220076"/>
                </a:solidFill>
                <a:latin typeface="Consolas" panose="020B0609020204030204" pitchFamily="49" charset="0"/>
              </a:rPr>
              <a:t>	}</a:t>
            </a:r>
          </a:p>
          <a:p>
            <a:pPr>
              <a:lnSpc>
                <a:spcPct val="105000"/>
              </a:lnSpc>
              <a:spcBef>
                <a:spcPct val="15000"/>
              </a:spcBef>
              <a:buFontTx/>
              <a:buAutoNum type="arabicPeriod"/>
            </a:pPr>
            <a:r>
              <a:rPr lang="en-US" altLang="en-US" sz="2000" b="0" dirty="0">
                <a:solidFill>
                  <a:srgbClr val="220076"/>
                </a:solidFill>
                <a:latin typeface="Consolas" panose="020B0609020204030204" pitchFamily="49" charset="0"/>
              </a:rPr>
              <a:t>	</a:t>
            </a:r>
            <a:r>
              <a:rPr lang="en-US" altLang="en-US" sz="2000" b="0" err="1">
                <a:solidFill>
                  <a:srgbClr val="220076"/>
                </a:solidFill>
                <a:latin typeface="Consolas" panose="020B0609020204030204" pitchFamily="49" charset="0"/>
              </a:rPr>
              <a:t>printf</a:t>
            </a:r>
            <a:r>
              <a:rPr lang="en-US" altLang="en-US" sz="2000">
                <a:solidFill>
                  <a:srgbClr val="220076"/>
                </a:solidFill>
                <a:latin typeface="Consolas" panose="020B0609020204030204" pitchFamily="49" charset="0"/>
              </a:rPr>
              <a:t>("\</a:t>
            </a:r>
            <a:r>
              <a:rPr lang="en-US" altLang="en-US" sz="2000" b="0" dirty="0">
                <a:solidFill>
                  <a:srgbClr val="220076"/>
                </a:solidFill>
                <a:latin typeface="Consolas" panose="020B0609020204030204" pitchFamily="49" charset="0"/>
              </a:rPr>
              <a:t>n</a:t>
            </a:r>
            <a:r>
              <a:rPr lang="en-US" altLang="en-US" sz="2000" b="0">
                <a:solidFill>
                  <a:srgbClr val="220076"/>
                </a:solidFill>
                <a:latin typeface="Consolas" panose="020B0609020204030204" pitchFamily="49" charset="0"/>
              </a:rPr>
              <a:t>\n</a:t>
            </a:r>
            <a:r>
              <a:rPr lang="en-US" altLang="en-US" sz="2000">
                <a:solidFill>
                  <a:srgbClr val="220076"/>
                </a:solidFill>
                <a:latin typeface="Consolas" panose="020B0609020204030204" pitchFamily="49" charset="0"/>
              </a:rPr>
              <a:t>"</a:t>
            </a:r>
            <a:r>
              <a:rPr lang="en-US" altLang="en-US" sz="2000" b="0">
                <a:solidFill>
                  <a:srgbClr val="220076"/>
                </a:solidFill>
                <a:latin typeface="Consolas" panose="020B0609020204030204" pitchFamily="49" charset="0"/>
              </a:rPr>
              <a:t>);</a:t>
            </a:r>
            <a:r>
              <a:rPr lang="en-US" altLang="en-US" sz="2000" b="0" dirty="0">
                <a:solidFill>
                  <a:srgbClr val="220076"/>
                </a:solidFill>
                <a:latin typeface="Consolas" panose="020B0609020204030204" pitchFamily="49" charset="0"/>
              </a:rPr>
              <a:t>	</a:t>
            </a:r>
          </a:p>
          <a:p>
            <a:pPr eaLnBrk="1" hangingPunct="1">
              <a:lnSpc>
                <a:spcPct val="105000"/>
              </a:lnSpc>
              <a:spcBef>
                <a:spcPct val="15000"/>
              </a:spcBef>
              <a:buFontTx/>
              <a:buAutoNum type="arabicPeriod"/>
            </a:pPr>
            <a:r>
              <a:rPr lang="en-US" altLang="en-US" sz="2000" b="0" dirty="0">
                <a:solidFill>
                  <a:srgbClr val="220076"/>
                </a:solidFill>
                <a:latin typeface="Consolas" panose="020B0609020204030204" pitchFamily="49" charset="0"/>
              </a:rPr>
              <a:t>}</a:t>
            </a:r>
          </a:p>
        </p:txBody>
      </p:sp>
      <p:pic>
        <p:nvPicPr>
          <p:cNvPr id="587782"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0400" y="992188"/>
            <a:ext cx="5791200" cy="173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55436" name="Text Box 12"/>
          <p:cNvSpPr txBox="1">
            <a:spLocks noChangeArrowheads="1"/>
          </p:cNvSpPr>
          <p:nvPr/>
        </p:nvSpPr>
        <p:spPr bwMode="auto">
          <a:xfrm>
            <a:off x="4648200" y="4129088"/>
            <a:ext cx="4267200" cy="1382712"/>
          </a:xfrm>
          <a:prstGeom prst="rect">
            <a:avLst/>
          </a:prstGeom>
          <a:noFill/>
          <a:ln w="9525">
            <a:solidFill>
              <a:srgbClr val="00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eaLnBrk="1" hangingPunct="1">
              <a:spcBef>
                <a:spcPct val="50000"/>
              </a:spcBef>
              <a:buFontTx/>
              <a:buNone/>
            </a:pPr>
            <a:r>
              <a:rPr lang="en-US" altLang="en-US" sz="2800" b="0">
                <a:solidFill>
                  <a:srgbClr val="220076"/>
                </a:solidFill>
              </a:rPr>
              <a:t>Đếm số từ, nếu các từ được cách nhau bởi dấu phân cách</a:t>
            </a:r>
          </a:p>
        </p:txBody>
      </p:sp>
      <p:sp>
        <p:nvSpPr>
          <p:cNvPr id="2" name="Slide Number Placeholder 1">
            <a:extLst>
              <a:ext uri="{FF2B5EF4-FFF2-40B4-BE49-F238E27FC236}">
                <a16:creationId xmlns:a16="http://schemas.microsoft.com/office/drawing/2014/main" id="{4A881A8B-DB20-4D1D-BD0F-D2EEAC256496}"/>
              </a:ext>
            </a:extLst>
          </p:cNvPr>
          <p:cNvSpPr>
            <a:spLocks noGrp="1"/>
          </p:cNvSpPr>
          <p:nvPr>
            <p:ph type="sldNum" sz="quarter" idx="12"/>
          </p:nvPr>
        </p:nvSpPr>
        <p:spPr/>
        <p:txBody>
          <a:bodyPr/>
          <a:lstStyle/>
          <a:p>
            <a:pPr>
              <a:defRPr/>
            </a:pPr>
            <a:fld id="{433BCE07-93B6-431C-B811-61266185107F}" type="slidenum">
              <a:rPr lang="en-US" altLang="en-US" smtClean="0"/>
              <a:pPr>
                <a:defRPr/>
              </a:pPr>
              <a:t>82</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55431"/>
                                        </p:tgtEl>
                                        <p:attrNameLst>
                                          <p:attrName>style.visibility</p:attrName>
                                        </p:attrNameLst>
                                      </p:cBhvr>
                                      <p:to>
                                        <p:strVal val="visible"/>
                                      </p:to>
                                    </p:set>
                                    <p:animEffect transition="in" filter="dissolve">
                                      <p:cBhvr>
                                        <p:cTn id="7" dur="500"/>
                                        <p:tgtEl>
                                          <p:spTgt spid="125543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255436"/>
                                        </p:tgtEl>
                                        <p:attrNameLst>
                                          <p:attrName>style.visibility</p:attrName>
                                        </p:attrNameLst>
                                      </p:cBhvr>
                                      <p:to>
                                        <p:strVal val="visible"/>
                                      </p:to>
                                    </p:set>
                                    <p:anim calcmode="lin" valueType="num">
                                      <p:cBhvr additive="base">
                                        <p:cTn id="12" dur="500" fill="hold"/>
                                        <p:tgtEl>
                                          <p:spTgt spid="1255436"/>
                                        </p:tgtEl>
                                        <p:attrNameLst>
                                          <p:attrName>ppt_x</p:attrName>
                                        </p:attrNameLst>
                                      </p:cBhvr>
                                      <p:tavLst>
                                        <p:tav tm="0">
                                          <p:val>
                                            <p:strVal val="#ppt_x"/>
                                          </p:val>
                                        </p:tav>
                                        <p:tav tm="100000">
                                          <p:val>
                                            <p:strVal val="#ppt_x"/>
                                          </p:val>
                                        </p:tav>
                                      </p:tavLst>
                                    </p:anim>
                                    <p:anim calcmode="lin" valueType="num">
                                      <p:cBhvr additive="base">
                                        <p:cTn id="13" dur="500" fill="hold"/>
                                        <p:tgtEl>
                                          <p:spTgt spid="12554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5431" grpId="0" animBg="1"/>
      <p:bldP spid="1255436"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7" name="Rectangle 2"/>
          <p:cNvSpPr>
            <a:spLocks noGrp="1" noChangeArrowheads="1"/>
          </p:cNvSpPr>
          <p:nvPr>
            <p:ph type="title"/>
          </p:nvPr>
        </p:nvSpPr>
        <p:spPr/>
        <p:txBody>
          <a:bodyPr>
            <a:normAutofit/>
          </a:bodyPr>
          <a:lstStyle/>
          <a:p>
            <a:r>
              <a:rPr lang="en-US" altLang="en-US"/>
              <a:t>Các hàm xử lý ký tự</a:t>
            </a:r>
            <a:endParaRPr lang="en-US" altLang="en-US">
              <a:sym typeface="Symbol" panose="05050102010706020507" pitchFamily="18" charset="2"/>
            </a:endParaRPr>
          </a:p>
        </p:txBody>
      </p:sp>
      <p:sp>
        <p:nvSpPr>
          <p:cNvPr id="589829" name="Rectangle 3"/>
          <p:cNvSpPr>
            <a:spLocks noChangeArrowheads="1"/>
          </p:cNvSpPr>
          <p:nvPr/>
        </p:nvSpPr>
        <p:spPr bwMode="auto">
          <a:xfrm>
            <a:off x="304800" y="2057400"/>
            <a:ext cx="8534400"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eaLnBrk="1" hangingPunct="1">
              <a:buFontTx/>
              <a:buNone/>
            </a:pPr>
            <a:r>
              <a:rPr lang="vi-VN" altLang="en-US" sz="6000" b="0"/>
              <a:t>Tệp tiêu đề : </a:t>
            </a:r>
            <a:r>
              <a:rPr lang="vi-VN" altLang="en-US" sz="6000" b="0">
                <a:solidFill>
                  <a:srgbClr val="C00000"/>
                </a:solidFill>
              </a:rPr>
              <a:t>ctype.h</a:t>
            </a:r>
            <a:endParaRPr lang="fr-FR" altLang="en-US" sz="6000" b="0">
              <a:solidFill>
                <a:srgbClr val="C00000"/>
              </a:solidFill>
            </a:endParaRPr>
          </a:p>
          <a:p>
            <a:pPr eaLnBrk="1" hangingPunct="1">
              <a:buFontTx/>
              <a:buNone/>
            </a:pPr>
            <a:r>
              <a:rPr lang="fr-FR" altLang="en-US" sz="6000" b="0">
                <a:solidFill>
                  <a:srgbClr val="C00000"/>
                </a:solidFill>
              </a:rPr>
              <a:t>	</a:t>
            </a:r>
            <a:r>
              <a:rPr lang="fr-FR" altLang="en-US" sz="7200" b="0">
                <a:solidFill>
                  <a:srgbClr val="C00000"/>
                </a:solidFill>
              </a:rPr>
              <a:t>#include &lt;ctype.h&gt;</a:t>
            </a:r>
            <a:endParaRPr lang="vi-VN" altLang="en-US" sz="7200" b="0">
              <a:solidFill>
                <a:srgbClr val="C00000"/>
              </a:solidFill>
            </a:endParaRPr>
          </a:p>
        </p:txBody>
      </p:sp>
      <p:sp>
        <p:nvSpPr>
          <p:cNvPr id="2" name="Slide Number Placeholder 1">
            <a:extLst>
              <a:ext uri="{FF2B5EF4-FFF2-40B4-BE49-F238E27FC236}">
                <a16:creationId xmlns:a16="http://schemas.microsoft.com/office/drawing/2014/main" id="{06EB1E31-3D5A-41D9-AAED-6516543741C9}"/>
              </a:ext>
            </a:extLst>
          </p:cNvPr>
          <p:cNvSpPr>
            <a:spLocks noGrp="1"/>
          </p:cNvSpPr>
          <p:nvPr>
            <p:ph type="sldNum" sz="quarter" idx="12"/>
          </p:nvPr>
        </p:nvSpPr>
        <p:spPr/>
        <p:txBody>
          <a:bodyPr/>
          <a:lstStyle/>
          <a:p>
            <a:pPr>
              <a:defRPr/>
            </a:pPr>
            <a:fld id="{433BCE07-93B6-431C-B811-61266185107F}" type="slidenum">
              <a:rPr lang="en-US" altLang="en-US" smtClean="0"/>
              <a:pPr>
                <a:defRPr/>
              </a:pPr>
              <a:t>83</a:t>
            </a:fld>
            <a:endParaRPr lang="en-US" altLang="en-US"/>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1875" name="Rectangle 2"/>
          <p:cNvSpPr>
            <a:spLocks noGrp="1" noChangeArrowheads="1"/>
          </p:cNvSpPr>
          <p:nvPr>
            <p:ph type="title"/>
          </p:nvPr>
        </p:nvSpPr>
        <p:spPr/>
        <p:txBody>
          <a:bodyPr>
            <a:normAutofit fontScale="90000"/>
          </a:bodyPr>
          <a:lstStyle/>
          <a:p>
            <a:r>
              <a:rPr lang="en-US" altLang="en-US"/>
              <a:t>Các hàm xử lý ký tự</a:t>
            </a:r>
            <a:r>
              <a:rPr lang="en-US" altLang="en-US">
                <a:sym typeface="Symbol" panose="05050102010706020507" pitchFamily="18" charset="2"/>
              </a:rPr>
              <a:t>Chuyển đổi chữ hoa/thường</a:t>
            </a:r>
          </a:p>
        </p:txBody>
      </p:sp>
      <p:sp>
        <p:nvSpPr>
          <p:cNvPr id="990216" name="Content Placeholder 2"/>
          <p:cNvSpPr>
            <a:spLocks/>
          </p:cNvSpPr>
          <p:nvPr/>
        </p:nvSpPr>
        <p:spPr bwMode="auto">
          <a:xfrm>
            <a:off x="228600" y="990600"/>
            <a:ext cx="8686800" cy="579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eaLnBrk="1" hangingPunct="1"/>
            <a:r>
              <a:rPr lang="vi-VN" altLang="en-US" sz="2800" b="0" dirty="0" err="1">
                <a:solidFill>
                  <a:srgbClr val="000066"/>
                </a:solidFill>
              </a:rPr>
              <a:t>int</a:t>
            </a:r>
            <a:r>
              <a:rPr lang="vi-VN" altLang="en-US" sz="2800" b="0" dirty="0">
                <a:solidFill>
                  <a:srgbClr val="000066"/>
                </a:solidFill>
              </a:rPr>
              <a:t> </a:t>
            </a:r>
            <a:r>
              <a:rPr lang="vi-VN" altLang="en-US" sz="2800" dirty="0" err="1">
                <a:solidFill>
                  <a:srgbClr val="996600"/>
                </a:solidFill>
              </a:rPr>
              <a:t>toupper</a:t>
            </a:r>
            <a:r>
              <a:rPr lang="vi-VN" altLang="en-US" sz="2800" b="0" dirty="0">
                <a:solidFill>
                  <a:srgbClr val="000066"/>
                </a:solidFill>
              </a:rPr>
              <a:t>(</a:t>
            </a:r>
            <a:r>
              <a:rPr lang="en-US" altLang="en-US" sz="2800" b="0" dirty="0">
                <a:solidFill>
                  <a:srgbClr val="000066"/>
                </a:solidFill>
              </a:rPr>
              <a:t>char</a:t>
            </a:r>
            <a:r>
              <a:rPr lang="vi-VN" altLang="en-US" sz="2800" b="0" dirty="0">
                <a:solidFill>
                  <a:srgbClr val="000066"/>
                </a:solidFill>
              </a:rPr>
              <a:t> ch): </a:t>
            </a:r>
            <a:endParaRPr lang="en-US" altLang="en-US" sz="2800" b="0" dirty="0">
              <a:solidFill>
                <a:srgbClr val="000066"/>
              </a:solidFill>
            </a:endParaRPr>
          </a:p>
          <a:p>
            <a:pPr lvl="1" eaLnBrk="1" hangingPunct="1"/>
            <a:r>
              <a:rPr lang="en-US" altLang="en-US" sz="2400" b="0" dirty="0">
                <a:solidFill>
                  <a:srgbClr val="000066"/>
                </a:solidFill>
              </a:rPr>
              <a:t>C</a:t>
            </a:r>
            <a:r>
              <a:rPr lang="vi-VN" altLang="en-US" sz="2400" b="0" dirty="0" err="1">
                <a:solidFill>
                  <a:srgbClr val="000066"/>
                </a:solidFill>
              </a:rPr>
              <a:t>huyển</a:t>
            </a:r>
            <a:r>
              <a:rPr lang="vi-VN" altLang="en-US" sz="2400" b="0" dirty="0">
                <a:solidFill>
                  <a:srgbClr val="000066"/>
                </a:solidFill>
              </a:rPr>
              <a:t> </a:t>
            </a:r>
            <a:r>
              <a:rPr lang="vi-VN" altLang="en-US" sz="2400" b="0" dirty="0" err="1">
                <a:solidFill>
                  <a:srgbClr val="000066"/>
                </a:solidFill>
              </a:rPr>
              <a:t>kí</a:t>
            </a:r>
            <a:r>
              <a:rPr lang="vi-VN" altLang="en-US" sz="2400" b="0" dirty="0">
                <a:solidFill>
                  <a:srgbClr val="000066"/>
                </a:solidFill>
              </a:rPr>
              <a:t> </a:t>
            </a:r>
            <a:r>
              <a:rPr lang="vi-VN" altLang="en-US" sz="2400" b="0" dirty="0" err="1">
                <a:solidFill>
                  <a:srgbClr val="000066"/>
                </a:solidFill>
              </a:rPr>
              <a:t>tự</a:t>
            </a:r>
            <a:r>
              <a:rPr lang="vi-VN" altLang="en-US" sz="2400" b="0" dirty="0">
                <a:solidFill>
                  <a:srgbClr val="000066"/>
                </a:solidFill>
              </a:rPr>
              <a:t> </a:t>
            </a:r>
            <a:r>
              <a:rPr lang="vi-VN" altLang="en-US" sz="2400" b="0" dirty="0" err="1">
                <a:solidFill>
                  <a:srgbClr val="000066"/>
                </a:solidFill>
              </a:rPr>
              <a:t>thường</a:t>
            </a:r>
            <a:r>
              <a:rPr lang="vi-VN" altLang="en-US" sz="2400" b="0" dirty="0">
                <a:solidFill>
                  <a:srgbClr val="000066"/>
                </a:solidFill>
              </a:rPr>
              <a:t> </a:t>
            </a:r>
            <a:r>
              <a:rPr lang="vi-VN" altLang="en-US" sz="2400" b="0" dirty="0" err="1">
                <a:solidFill>
                  <a:srgbClr val="000066"/>
                </a:solidFill>
              </a:rPr>
              <a:t>thành</a:t>
            </a:r>
            <a:r>
              <a:rPr lang="vi-VN" altLang="en-US" sz="2400" b="0" dirty="0">
                <a:solidFill>
                  <a:srgbClr val="000066"/>
                </a:solidFill>
              </a:rPr>
              <a:t> </a:t>
            </a:r>
            <a:r>
              <a:rPr lang="vi-VN" altLang="en-US" sz="2400" b="0" dirty="0" err="1">
                <a:solidFill>
                  <a:srgbClr val="000066"/>
                </a:solidFill>
              </a:rPr>
              <a:t>kí</a:t>
            </a:r>
            <a:r>
              <a:rPr lang="vi-VN" altLang="en-US" sz="2400" b="0" dirty="0">
                <a:solidFill>
                  <a:srgbClr val="000066"/>
                </a:solidFill>
              </a:rPr>
              <a:t> </a:t>
            </a:r>
            <a:r>
              <a:rPr lang="vi-VN" altLang="en-US" sz="2400" b="0" dirty="0" err="1">
                <a:solidFill>
                  <a:srgbClr val="000066"/>
                </a:solidFill>
              </a:rPr>
              <a:t>tự</a:t>
            </a:r>
            <a:r>
              <a:rPr lang="vi-VN" altLang="en-US" sz="2400" b="0" dirty="0">
                <a:solidFill>
                  <a:srgbClr val="000066"/>
                </a:solidFill>
              </a:rPr>
              <a:t> hoa</a:t>
            </a:r>
            <a:endParaRPr lang="en-US" altLang="en-US" sz="2400" b="0" dirty="0">
              <a:solidFill>
                <a:srgbClr val="000066"/>
              </a:solidFill>
            </a:endParaRPr>
          </a:p>
          <a:p>
            <a:pPr lvl="1" eaLnBrk="1" hangingPunct="1">
              <a:buFontTx/>
              <a:buNone/>
            </a:pPr>
            <a:r>
              <a:rPr lang="en-US" altLang="en-US" sz="2400" b="0" dirty="0">
                <a:solidFill>
                  <a:srgbClr val="000066"/>
                </a:solidFill>
              </a:rPr>
              <a:t>	</a:t>
            </a:r>
            <a:r>
              <a:rPr lang="en-US" altLang="en-US" sz="2400" b="0" dirty="0" err="1">
                <a:solidFill>
                  <a:srgbClr val="000066"/>
                </a:solidFill>
              </a:rPr>
              <a:t>toupper</a:t>
            </a:r>
            <a:r>
              <a:rPr lang="en-US" altLang="en-US" sz="2400" b="0" dirty="0">
                <a:solidFill>
                  <a:srgbClr val="000066"/>
                </a:solidFill>
              </a:rPr>
              <a:t>(‘a’) =&gt; ‘A’</a:t>
            </a:r>
            <a:endParaRPr lang="vi-VN" altLang="en-US" sz="2400" b="0" dirty="0">
              <a:solidFill>
                <a:srgbClr val="000066"/>
              </a:solidFill>
            </a:endParaRPr>
          </a:p>
          <a:p>
            <a:pPr eaLnBrk="1" hangingPunct="1"/>
            <a:r>
              <a:rPr lang="vi-VN" altLang="en-US" sz="2800" b="0" dirty="0" err="1">
                <a:solidFill>
                  <a:srgbClr val="000066"/>
                </a:solidFill>
              </a:rPr>
              <a:t>int</a:t>
            </a:r>
            <a:r>
              <a:rPr lang="vi-VN" altLang="en-US" sz="2800" b="0" dirty="0">
                <a:solidFill>
                  <a:srgbClr val="000066"/>
                </a:solidFill>
              </a:rPr>
              <a:t> </a:t>
            </a:r>
            <a:r>
              <a:rPr lang="vi-VN" altLang="en-US" sz="2800" dirty="0" err="1">
                <a:solidFill>
                  <a:srgbClr val="996600"/>
                </a:solidFill>
              </a:rPr>
              <a:t>tolower</a:t>
            </a:r>
            <a:r>
              <a:rPr lang="vi-VN" altLang="en-US" sz="2800" b="0" dirty="0">
                <a:solidFill>
                  <a:srgbClr val="000066"/>
                </a:solidFill>
              </a:rPr>
              <a:t>(</a:t>
            </a:r>
            <a:r>
              <a:rPr lang="en-US" altLang="en-US" sz="2800" b="0" dirty="0">
                <a:solidFill>
                  <a:srgbClr val="000066"/>
                </a:solidFill>
              </a:rPr>
              <a:t>char</a:t>
            </a:r>
            <a:r>
              <a:rPr lang="vi-VN" altLang="en-US" sz="2800" b="0" dirty="0">
                <a:solidFill>
                  <a:srgbClr val="000066"/>
                </a:solidFill>
              </a:rPr>
              <a:t> ch) </a:t>
            </a:r>
            <a:endParaRPr lang="en-US" altLang="en-US" sz="2800" b="0" dirty="0">
              <a:solidFill>
                <a:srgbClr val="000066"/>
              </a:solidFill>
            </a:endParaRPr>
          </a:p>
          <a:p>
            <a:pPr lvl="1" eaLnBrk="1" hangingPunct="1"/>
            <a:r>
              <a:rPr lang="en-US" altLang="en-US" sz="2400" b="0" dirty="0">
                <a:solidFill>
                  <a:srgbClr val="000066"/>
                </a:solidFill>
              </a:rPr>
              <a:t>C</a:t>
            </a:r>
            <a:r>
              <a:rPr lang="vi-VN" altLang="en-US" sz="2400" b="0" dirty="0" err="1">
                <a:solidFill>
                  <a:srgbClr val="000066"/>
                </a:solidFill>
              </a:rPr>
              <a:t>huyển</a:t>
            </a:r>
            <a:r>
              <a:rPr lang="vi-VN" altLang="en-US" sz="2400" b="0" dirty="0">
                <a:solidFill>
                  <a:srgbClr val="000066"/>
                </a:solidFill>
              </a:rPr>
              <a:t> </a:t>
            </a:r>
            <a:r>
              <a:rPr lang="vi-VN" altLang="en-US" sz="2400" b="0" dirty="0" err="1">
                <a:solidFill>
                  <a:srgbClr val="000066"/>
                </a:solidFill>
              </a:rPr>
              <a:t>kí</a:t>
            </a:r>
            <a:r>
              <a:rPr lang="vi-VN" altLang="en-US" sz="2400" b="0" dirty="0">
                <a:solidFill>
                  <a:srgbClr val="000066"/>
                </a:solidFill>
              </a:rPr>
              <a:t> </a:t>
            </a:r>
            <a:r>
              <a:rPr lang="vi-VN" altLang="en-US" sz="2400" b="0" dirty="0" err="1">
                <a:solidFill>
                  <a:srgbClr val="000066"/>
                </a:solidFill>
              </a:rPr>
              <a:t>tự</a:t>
            </a:r>
            <a:r>
              <a:rPr lang="vi-VN" altLang="en-US" sz="2400" b="0" dirty="0">
                <a:solidFill>
                  <a:srgbClr val="000066"/>
                </a:solidFill>
              </a:rPr>
              <a:t> hoa </a:t>
            </a:r>
            <a:r>
              <a:rPr lang="vi-VN" altLang="en-US" sz="2400" b="0" dirty="0" err="1">
                <a:solidFill>
                  <a:srgbClr val="000066"/>
                </a:solidFill>
              </a:rPr>
              <a:t>thành</a:t>
            </a:r>
            <a:r>
              <a:rPr lang="vi-VN" altLang="en-US" sz="2400" b="0" dirty="0">
                <a:solidFill>
                  <a:srgbClr val="000066"/>
                </a:solidFill>
              </a:rPr>
              <a:t> </a:t>
            </a:r>
            <a:r>
              <a:rPr lang="vi-VN" altLang="en-US" sz="2400" b="0" dirty="0" err="1">
                <a:solidFill>
                  <a:srgbClr val="000066"/>
                </a:solidFill>
              </a:rPr>
              <a:t>kí</a:t>
            </a:r>
            <a:r>
              <a:rPr lang="vi-VN" altLang="en-US" sz="2400" b="0" dirty="0">
                <a:solidFill>
                  <a:srgbClr val="000066"/>
                </a:solidFill>
              </a:rPr>
              <a:t> </a:t>
            </a:r>
            <a:r>
              <a:rPr lang="vi-VN" altLang="en-US" sz="2400" b="0" dirty="0" err="1">
                <a:solidFill>
                  <a:srgbClr val="000066"/>
                </a:solidFill>
              </a:rPr>
              <a:t>tự</a:t>
            </a:r>
            <a:r>
              <a:rPr lang="vi-VN" altLang="en-US" sz="2400" b="0" dirty="0">
                <a:solidFill>
                  <a:srgbClr val="000066"/>
                </a:solidFill>
              </a:rPr>
              <a:t> </a:t>
            </a:r>
            <a:r>
              <a:rPr lang="vi-VN" altLang="en-US" sz="2400" b="0" dirty="0" err="1">
                <a:solidFill>
                  <a:srgbClr val="000066"/>
                </a:solidFill>
              </a:rPr>
              <a:t>thường</a:t>
            </a:r>
            <a:endParaRPr lang="en-US" altLang="en-US" sz="2400" b="0" dirty="0">
              <a:solidFill>
                <a:srgbClr val="000066"/>
              </a:solidFill>
            </a:endParaRPr>
          </a:p>
          <a:p>
            <a:pPr eaLnBrk="1" hangingPunct="1">
              <a:buFontTx/>
              <a:buNone/>
            </a:pPr>
            <a:r>
              <a:rPr lang="en-US" altLang="en-US" sz="2800" b="0" dirty="0">
                <a:solidFill>
                  <a:srgbClr val="000066"/>
                </a:solidFill>
              </a:rPr>
              <a:t>		</a:t>
            </a:r>
            <a:r>
              <a:rPr lang="en-US" altLang="en-US" sz="2400" b="0" dirty="0" err="1">
                <a:solidFill>
                  <a:srgbClr val="000066"/>
                </a:solidFill>
              </a:rPr>
              <a:t>tolower</a:t>
            </a:r>
            <a:r>
              <a:rPr lang="en-US" altLang="en-US" sz="2400" b="0" dirty="0">
                <a:solidFill>
                  <a:srgbClr val="000066"/>
                </a:solidFill>
              </a:rPr>
              <a:t>(‘B’) =&gt; ‘b’</a:t>
            </a:r>
            <a:endParaRPr lang="vi-VN" altLang="en-US" sz="2400" b="0" dirty="0">
              <a:solidFill>
                <a:srgbClr val="000066"/>
              </a:solidFill>
            </a:endParaRPr>
          </a:p>
          <a:p>
            <a:pPr eaLnBrk="1" hangingPunct="1">
              <a:spcBef>
                <a:spcPct val="0"/>
              </a:spcBef>
              <a:buFontTx/>
              <a:buNone/>
            </a:pPr>
            <a:r>
              <a:rPr lang="en-US" altLang="en-US" sz="2800" i="1" u="sng" dirty="0" err="1">
                <a:solidFill>
                  <a:srgbClr val="000066"/>
                </a:solidFill>
              </a:rPr>
              <a:t>Ví</a:t>
            </a:r>
            <a:r>
              <a:rPr lang="en-US" altLang="en-US" sz="2800" i="1" u="sng" dirty="0">
                <a:solidFill>
                  <a:srgbClr val="000066"/>
                </a:solidFill>
              </a:rPr>
              <a:t> </a:t>
            </a:r>
            <a:r>
              <a:rPr lang="en-US" altLang="en-US" sz="2800" i="1" u="sng" dirty="0" err="1">
                <a:solidFill>
                  <a:srgbClr val="000066"/>
                </a:solidFill>
              </a:rPr>
              <a:t>dụ</a:t>
            </a:r>
            <a:endParaRPr lang="en-US" altLang="en-US" sz="2800" i="1" u="sng" dirty="0">
              <a:solidFill>
                <a:srgbClr val="000066"/>
              </a:solidFill>
            </a:endParaRPr>
          </a:p>
          <a:p>
            <a:pPr lvl="2" eaLnBrk="1" hangingPunct="1">
              <a:buFontTx/>
              <a:buNone/>
            </a:pPr>
            <a:r>
              <a:rPr lang="en-US" altLang="en-US" b="0" dirty="0">
                <a:solidFill>
                  <a:srgbClr val="000066"/>
                </a:solidFill>
              </a:rPr>
              <a:t>do{</a:t>
            </a:r>
          </a:p>
          <a:p>
            <a:pPr lvl="2" eaLnBrk="1" hangingPunct="1">
              <a:buFontTx/>
              <a:buNone/>
            </a:pPr>
            <a:r>
              <a:rPr lang="en-US" altLang="en-US" b="0" dirty="0">
                <a:solidFill>
                  <a:srgbClr val="000066"/>
                </a:solidFill>
              </a:rPr>
              <a:t>  ……….</a:t>
            </a:r>
          </a:p>
          <a:p>
            <a:pPr lvl="2" eaLnBrk="1" hangingPunct="1">
              <a:buFontTx/>
              <a:buNone/>
            </a:pPr>
            <a:r>
              <a:rPr lang="en-US" altLang="en-US" b="0" dirty="0">
                <a:solidFill>
                  <a:srgbClr val="000066"/>
                </a:solidFill>
              </a:rPr>
              <a:t>  </a:t>
            </a:r>
            <a:r>
              <a:rPr lang="en-US" altLang="en-US" b="0" dirty="0" err="1">
                <a:solidFill>
                  <a:srgbClr val="000066"/>
                </a:solidFill>
              </a:rPr>
              <a:t>printf</a:t>
            </a:r>
            <a:r>
              <a:rPr lang="en-US" altLang="en-US" b="0" dirty="0">
                <a:solidFill>
                  <a:srgbClr val="000066"/>
                </a:solidFill>
              </a:rPr>
              <a:t>(“Tiep </a:t>
            </a:r>
            <a:r>
              <a:rPr lang="en-US" altLang="en-US" b="0" dirty="0" err="1">
                <a:solidFill>
                  <a:srgbClr val="000066"/>
                </a:solidFill>
              </a:rPr>
              <a:t>tuc</a:t>
            </a:r>
            <a:r>
              <a:rPr lang="en-US" altLang="en-US" b="0" dirty="0">
                <a:solidFill>
                  <a:srgbClr val="000066"/>
                </a:solidFill>
              </a:rPr>
              <a:t> &lt;C/K&gt;? :”); </a:t>
            </a:r>
            <a:r>
              <a:rPr lang="en-US" altLang="en-US" b="0" dirty="0" err="1">
                <a:solidFill>
                  <a:srgbClr val="000066"/>
                </a:solidFill>
              </a:rPr>
              <a:t>fflush</a:t>
            </a:r>
            <a:r>
              <a:rPr lang="en-US" altLang="en-US" b="0" dirty="0">
                <a:solidFill>
                  <a:srgbClr val="000066"/>
                </a:solidFill>
              </a:rPr>
              <a:t>(stdin);</a:t>
            </a:r>
          </a:p>
          <a:p>
            <a:pPr lvl="2" eaLnBrk="1" hangingPunct="1">
              <a:spcBef>
                <a:spcPct val="0"/>
              </a:spcBef>
              <a:buFontTx/>
              <a:buNone/>
            </a:pPr>
            <a:r>
              <a:rPr lang="en-US" altLang="en-US" b="0" dirty="0">
                <a:solidFill>
                  <a:srgbClr val="000066"/>
                </a:solidFill>
              </a:rPr>
              <a:t>}while(</a:t>
            </a:r>
            <a:r>
              <a:rPr lang="en-US" altLang="en-US" dirty="0" err="1">
                <a:solidFill>
                  <a:srgbClr val="000066"/>
                </a:solidFill>
              </a:rPr>
              <a:t>toupper</a:t>
            </a:r>
            <a:r>
              <a:rPr lang="en-US" altLang="en-US" dirty="0">
                <a:solidFill>
                  <a:srgbClr val="000066"/>
                </a:solidFill>
              </a:rPr>
              <a:t>(</a:t>
            </a:r>
            <a:r>
              <a:rPr lang="en-US" altLang="en-US" dirty="0" err="1">
                <a:solidFill>
                  <a:srgbClr val="757201"/>
                </a:solidFill>
              </a:rPr>
              <a:t>getche</a:t>
            </a:r>
            <a:r>
              <a:rPr lang="en-US" altLang="en-US" dirty="0">
                <a:solidFill>
                  <a:srgbClr val="757201"/>
                </a:solidFill>
              </a:rPr>
              <a:t>()</a:t>
            </a:r>
            <a:r>
              <a:rPr lang="en-US" altLang="en-US" b="0" dirty="0">
                <a:solidFill>
                  <a:srgbClr val="000066"/>
                </a:solidFill>
              </a:rPr>
              <a:t>) !='</a:t>
            </a:r>
            <a:r>
              <a:rPr lang="en-US" altLang="en-US" b="0" dirty="0">
                <a:solidFill>
                  <a:srgbClr val="757201"/>
                </a:solidFill>
              </a:rPr>
              <a:t>K</a:t>
            </a:r>
            <a:r>
              <a:rPr lang="en-US" altLang="en-US" b="0" dirty="0">
                <a:solidFill>
                  <a:srgbClr val="000066"/>
                </a:solidFill>
              </a:rPr>
              <a:t>');</a:t>
            </a:r>
          </a:p>
        </p:txBody>
      </p:sp>
      <p:sp>
        <p:nvSpPr>
          <p:cNvPr id="2" name="Slide Number Placeholder 1">
            <a:extLst>
              <a:ext uri="{FF2B5EF4-FFF2-40B4-BE49-F238E27FC236}">
                <a16:creationId xmlns:a16="http://schemas.microsoft.com/office/drawing/2014/main" id="{B105702A-9F7B-442D-8B21-73F3D7BE1F6D}"/>
              </a:ext>
            </a:extLst>
          </p:cNvPr>
          <p:cNvSpPr>
            <a:spLocks noGrp="1"/>
          </p:cNvSpPr>
          <p:nvPr>
            <p:ph type="sldNum" sz="quarter" idx="12"/>
          </p:nvPr>
        </p:nvSpPr>
        <p:spPr/>
        <p:txBody>
          <a:bodyPr/>
          <a:lstStyle/>
          <a:p>
            <a:pPr>
              <a:defRPr/>
            </a:pPr>
            <a:fld id="{433BCE07-93B6-431C-B811-61266185107F}" type="slidenum">
              <a:rPr lang="en-US" altLang="en-US" smtClean="0"/>
              <a:pPr>
                <a:defRPr/>
              </a:pPr>
              <a:t>84</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990216">
                                            <p:txEl>
                                              <p:pRg st="6" end="6"/>
                                            </p:txEl>
                                          </p:spTgt>
                                        </p:tgtEl>
                                        <p:attrNameLst>
                                          <p:attrName>style.visibility</p:attrName>
                                        </p:attrNameLst>
                                      </p:cBhvr>
                                      <p:to>
                                        <p:strVal val="visible"/>
                                      </p:to>
                                    </p:set>
                                    <p:animEffect transition="in" filter="dissolve">
                                      <p:cBhvr>
                                        <p:cTn id="7" dur="500"/>
                                        <p:tgtEl>
                                          <p:spTgt spid="990216">
                                            <p:txEl>
                                              <p:pRg st="6" end="6"/>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990216">
                                            <p:txEl>
                                              <p:pRg st="7" end="7"/>
                                            </p:txEl>
                                          </p:spTgt>
                                        </p:tgtEl>
                                        <p:attrNameLst>
                                          <p:attrName>style.visibility</p:attrName>
                                        </p:attrNameLst>
                                      </p:cBhvr>
                                      <p:to>
                                        <p:strVal val="visible"/>
                                      </p:to>
                                    </p:set>
                                    <p:animEffect transition="in" filter="dissolve">
                                      <p:cBhvr>
                                        <p:cTn id="10" dur="500"/>
                                        <p:tgtEl>
                                          <p:spTgt spid="990216">
                                            <p:txEl>
                                              <p:pRg st="7" end="7"/>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990216">
                                            <p:txEl>
                                              <p:pRg st="8" end="8"/>
                                            </p:txEl>
                                          </p:spTgt>
                                        </p:tgtEl>
                                        <p:attrNameLst>
                                          <p:attrName>style.visibility</p:attrName>
                                        </p:attrNameLst>
                                      </p:cBhvr>
                                      <p:to>
                                        <p:strVal val="visible"/>
                                      </p:to>
                                    </p:set>
                                    <p:animEffect transition="in" filter="dissolve">
                                      <p:cBhvr>
                                        <p:cTn id="13" dur="500"/>
                                        <p:tgtEl>
                                          <p:spTgt spid="990216">
                                            <p:txEl>
                                              <p:pRg st="8" end="8"/>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990216">
                                            <p:txEl>
                                              <p:pRg st="9" end="9"/>
                                            </p:txEl>
                                          </p:spTgt>
                                        </p:tgtEl>
                                        <p:attrNameLst>
                                          <p:attrName>style.visibility</p:attrName>
                                        </p:attrNameLst>
                                      </p:cBhvr>
                                      <p:to>
                                        <p:strVal val="visible"/>
                                      </p:to>
                                    </p:set>
                                    <p:animEffect transition="in" filter="dissolve">
                                      <p:cBhvr>
                                        <p:cTn id="16" dur="500"/>
                                        <p:tgtEl>
                                          <p:spTgt spid="990216">
                                            <p:txEl>
                                              <p:pRg st="9" end="9"/>
                                            </p:txEl>
                                          </p:spTgt>
                                        </p:tgtEl>
                                      </p:cBhvr>
                                    </p:animEffect>
                                  </p:childTnLst>
                                </p:cTn>
                              </p:par>
                              <p:par>
                                <p:cTn id="17" presetID="9" presetClass="entr" presetSubtype="0" fill="hold" nodeType="withEffect">
                                  <p:stCondLst>
                                    <p:cond delay="0"/>
                                  </p:stCondLst>
                                  <p:childTnLst>
                                    <p:set>
                                      <p:cBhvr>
                                        <p:cTn id="18" dur="1" fill="hold">
                                          <p:stCondLst>
                                            <p:cond delay="0"/>
                                          </p:stCondLst>
                                        </p:cTn>
                                        <p:tgtEl>
                                          <p:spTgt spid="990216">
                                            <p:txEl>
                                              <p:pRg st="10" end="10"/>
                                            </p:txEl>
                                          </p:spTgt>
                                        </p:tgtEl>
                                        <p:attrNameLst>
                                          <p:attrName>style.visibility</p:attrName>
                                        </p:attrNameLst>
                                      </p:cBhvr>
                                      <p:to>
                                        <p:strVal val="visible"/>
                                      </p:to>
                                    </p:set>
                                    <p:animEffect transition="in" filter="dissolve">
                                      <p:cBhvr>
                                        <p:cTn id="19" dur="500"/>
                                        <p:tgtEl>
                                          <p:spTgt spid="990216">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23" name="Rectangle 2"/>
          <p:cNvSpPr>
            <a:spLocks noGrp="1" noChangeArrowheads="1"/>
          </p:cNvSpPr>
          <p:nvPr>
            <p:ph type="title"/>
          </p:nvPr>
        </p:nvSpPr>
        <p:spPr/>
        <p:txBody>
          <a:bodyPr>
            <a:normAutofit fontScale="90000"/>
          </a:bodyPr>
          <a:lstStyle/>
          <a:p>
            <a:r>
              <a:rPr lang="en-US" altLang="en-US"/>
              <a:t>Các hàm xử lý ký tự </a:t>
            </a:r>
            <a:r>
              <a:rPr lang="en-US" altLang="en-US">
                <a:sym typeface="Symbol" panose="05050102010706020507" pitchFamily="18" charset="2"/>
              </a:rPr>
              <a:t>Kiểm tra chữ hoa/thường</a:t>
            </a:r>
          </a:p>
        </p:txBody>
      </p:sp>
      <p:sp>
        <p:nvSpPr>
          <p:cNvPr id="992264" name="Content Placeholder 2"/>
          <p:cNvSpPr>
            <a:spLocks/>
          </p:cNvSpPr>
          <p:nvPr/>
        </p:nvSpPr>
        <p:spPr bwMode="auto">
          <a:xfrm>
            <a:off x="152400" y="1066800"/>
            <a:ext cx="8686800" cy="553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2"/>
                </a:solidFill>
                <a:miter lim="800000"/>
                <a:headEnd/>
                <a:tailEnd/>
              </a14:hiddenLine>
            </a:ext>
          </a:extLst>
        </p:spPr>
        <p:txBody>
          <a:bodyPr/>
          <a:lstStyle>
            <a:lvl1pPr marL="342900" indent="-342900">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eaLnBrk="1" hangingPunct="1"/>
            <a:r>
              <a:rPr lang="vi-VN" altLang="en-US" sz="2800" b="0" dirty="0" err="1">
                <a:solidFill>
                  <a:srgbClr val="000066"/>
                </a:solidFill>
              </a:rPr>
              <a:t>int</a:t>
            </a:r>
            <a:r>
              <a:rPr lang="vi-VN" altLang="en-US" sz="2800" b="0" dirty="0">
                <a:solidFill>
                  <a:srgbClr val="000066"/>
                </a:solidFill>
              </a:rPr>
              <a:t> </a:t>
            </a:r>
            <a:r>
              <a:rPr lang="vi-VN" altLang="en-US" sz="2800" dirty="0" err="1">
                <a:solidFill>
                  <a:srgbClr val="996600"/>
                </a:solidFill>
              </a:rPr>
              <a:t>islower</a:t>
            </a:r>
            <a:r>
              <a:rPr lang="vi-VN" altLang="en-US" sz="2800" b="0" dirty="0">
                <a:solidFill>
                  <a:srgbClr val="000066"/>
                </a:solidFill>
              </a:rPr>
              <a:t>(</a:t>
            </a:r>
            <a:r>
              <a:rPr lang="en-US" altLang="en-US" sz="2800" b="0" dirty="0">
                <a:solidFill>
                  <a:srgbClr val="000066"/>
                </a:solidFill>
              </a:rPr>
              <a:t>char</a:t>
            </a:r>
            <a:r>
              <a:rPr lang="vi-VN" altLang="en-US" sz="2800" b="0" dirty="0">
                <a:solidFill>
                  <a:srgbClr val="000066"/>
                </a:solidFill>
              </a:rPr>
              <a:t> ch)</a:t>
            </a:r>
            <a:r>
              <a:rPr lang="vi-VN" altLang="en-US" sz="4000" b="0" dirty="0">
                <a:solidFill>
                  <a:srgbClr val="000066"/>
                </a:solidFill>
              </a:rPr>
              <a:t> </a:t>
            </a:r>
            <a:r>
              <a:rPr lang="en-US" altLang="en-US" sz="4000" b="0" dirty="0">
                <a:solidFill>
                  <a:srgbClr val="000066"/>
                </a:solidFill>
              </a:rPr>
              <a:t>	</a:t>
            </a:r>
            <a:endParaRPr lang="fr-FR" altLang="en-US" sz="4000" b="0" dirty="0">
              <a:solidFill>
                <a:srgbClr val="000066"/>
              </a:solidFill>
            </a:endParaRPr>
          </a:p>
          <a:p>
            <a:pPr lvl="1" eaLnBrk="1" hangingPunct="1"/>
            <a:r>
              <a:rPr lang="fr-FR" altLang="en-US" b="0" dirty="0">
                <a:solidFill>
                  <a:srgbClr val="000066"/>
                </a:solidFill>
              </a:rPr>
              <a:t>K</a:t>
            </a:r>
            <a:r>
              <a:rPr lang="vi-VN" altLang="en-US" b="0" dirty="0" err="1">
                <a:solidFill>
                  <a:srgbClr val="000066"/>
                </a:solidFill>
              </a:rPr>
              <a:t>iểm</a:t>
            </a:r>
            <a:r>
              <a:rPr lang="vi-VN" altLang="en-US" b="0" dirty="0">
                <a:solidFill>
                  <a:srgbClr val="000066"/>
                </a:solidFill>
              </a:rPr>
              <a:t> tra </a:t>
            </a:r>
            <a:r>
              <a:rPr lang="en-US" altLang="en-US" b="0" dirty="0" err="1">
                <a:solidFill>
                  <a:srgbClr val="000066"/>
                </a:solidFill>
              </a:rPr>
              <a:t>chữ</a:t>
            </a:r>
            <a:r>
              <a:rPr lang="en-US" altLang="en-US" b="0" dirty="0">
                <a:solidFill>
                  <a:srgbClr val="000066"/>
                </a:solidFill>
              </a:rPr>
              <a:t> </a:t>
            </a:r>
            <a:r>
              <a:rPr lang="vi-VN" altLang="en-US" b="0" dirty="0" err="1">
                <a:solidFill>
                  <a:srgbClr val="000066"/>
                </a:solidFill>
              </a:rPr>
              <a:t>thường</a:t>
            </a:r>
            <a:r>
              <a:rPr lang="en-US" altLang="en-US" b="0" dirty="0">
                <a:solidFill>
                  <a:srgbClr val="000066"/>
                </a:solidFill>
              </a:rPr>
              <a:t>:</a:t>
            </a:r>
            <a:r>
              <a:rPr lang="fr-FR" altLang="en-US" b="0" dirty="0">
                <a:solidFill>
                  <a:srgbClr val="000066"/>
                </a:solidFill>
              </a:rPr>
              <a:t> </a:t>
            </a:r>
          </a:p>
          <a:p>
            <a:pPr lvl="2" eaLnBrk="1" hangingPunct="1"/>
            <a:r>
              <a:rPr lang="en-US" altLang="en-US" b="0" dirty="0" err="1">
                <a:solidFill>
                  <a:srgbClr val="000066"/>
                </a:solidFill>
              </a:rPr>
              <a:t>Hàm</a:t>
            </a:r>
            <a:r>
              <a:rPr lang="en-US" altLang="en-US" b="0" dirty="0">
                <a:solidFill>
                  <a:srgbClr val="000066"/>
                </a:solidFill>
              </a:rPr>
              <a:t> </a:t>
            </a:r>
            <a:r>
              <a:rPr lang="en-US" altLang="en-US" b="0" dirty="0" err="1">
                <a:solidFill>
                  <a:srgbClr val="000066"/>
                </a:solidFill>
              </a:rPr>
              <a:t>trả</a:t>
            </a:r>
            <a:r>
              <a:rPr lang="en-US" altLang="en-US" b="0" dirty="0">
                <a:solidFill>
                  <a:srgbClr val="000066"/>
                </a:solidFill>
              </a:rPr>
              <a:t> </a:t>
            </a:r>
            <a:r>
              <a:rPr lang="en-US" altLang="en-US" b="0" dirty="0" err="1">
                <a:solidFill>
                  <a:srgbClr val="000066"/>
                </a:solidFill>
              </a:rPr>
              <a:t>về</a:t>
            </a:r>
            <a:r>
              <a:rPr lang="en-US" altLang="en-US" b="0" dirty="0">
                <a:solidFill>
                  <a:srgbClr val="000066"/>
                </a:solidFill>
              </a:rPr>
              <a:t> </a:t>
            </a:r>
            <a:r>
              <a:rPr lang="en-US" altLang="en-US" b="0" dirty="0" err="1">
                <a:solidFill>
                  <a:srgbClr val="000066"/>
                </a:solidFill>
              </a:rPr>
              <a:t>giá</a:t>
            </a:r>
            <a:r>
              <a:rPr lang="en-US" altLang="en-US" b="0" dirty="0">
                <a:solidFill>
                  <a:srgbClr val="000066"/>
                </a:solidFill>
              </a:rPr>
              <a:t> </a:t>
            </a:r>
            <a:r>
              <a:rPr lang="en-US" altLang="en-US" b="0" dirty="0" err="1">
                <a:solidFill>
                  <a:srgbClr val="000066"/>
                </a:solidFill>
              </a:rPr>
              <a:t>trị</a:t>
            </a:r>
            <a:r>
              <a:rPr lang="en-US" altLang="en-US" b="0" dirty="0">
                <a:solidFill>
                  <a:srgbClr val="000066"/>
                </a:solidFill>
              </a:rPr>
              <a:t> </a:t>
            </a:r>
            <a:r>
              <a:rPr lang="en-US" altLang="en-US" b="0" dirty="0" err="1">
                <a:solidFill>
                  <a:srgbClr val="000066"/>
                </a:solidFill>
              </a:rPr>
              <a:t>khác</a:t>
            </a:r>
            <a:r>
              <a:rPr lang="en-US" altLang="en-US" b="0" dirty="0">
                <a:solidFill>
                  <a:srgbClr val="000066"/>
                </a:solidFill>
              </a:rPr>
              <a:t> 0 </a:t>
            </a:r>
            <a:r>
              <a:rPr lang="en-US" altLang="en-US" b="0" dirty="0" err="1">
                <a:solidFill>
                  <a:srgbClr val="000066"/>
                </a:solidFill>
              </a:rPr>
              <a:t>nếu</a:t>
            </a:r>
            <a:r>
              <a:rPr lang="en-US" altLang="en-US" b="0" dirty="0">
                <a:solidFill>
                  <a:srgbClr val="000066"/>
                </a:solidFill>
              </a:rPr>
              <a:t> </a:t>
            </a:r>
            <a:r>
              <a:rPr lang="en-US" altLang="en-US" b="0" dirty="0" err="1">
                <a:solidFill>
                  <a:srgbClr val="000066"/>
                </a:solidFill>
              </a:rPr>
              <a:t>ch</a:t>
            </a:r>
            <a:r>
              <a:rPr lang="en-US" altLang="en-US" b="0" dirty="0">
                <a:solidFill>
                  <a:srgbClr val="000066"/>
                </a:solidFill>
              </a:rPr>
              <a:t> </a:t>
            </a:r>
            <a:r>
              <a:rPr lang="en-US" altLang="en-US" b="0" dirty="0" err="1">
                <a:solidFill>
                  <a:srgbClr val="000066"/>
                </a:solidFill>
              </a:rPr>
              <a:t>là</a:t>
            </a:r>
            <a:r>
              <a:rPr lang="en-US" altLang="en-US" b="0" dirty="0">
                <a:solidFill>
                  <a:srgbClr val="000066"/>
                </a:solidFill>
              </a:rPr>
              <a:t> </a:t>
            </a:r>
            <a:r>
              <a:rPr lang="en-US" altLang="en-US" b="0" dirty="0" err="1">
                <a:solidFill>
                  <a:srgbClr val="000066"/>
                </a:solidFill>
              </a:rPr>
              <a:t>chữ</a:t>
            </a:r>
            <a:r>
              <a:rPr lang="en-US" altLang="en-US" b="0" dirty="0">
                <a:solidFill>
                  <a:srgbClr val="000066"/>
                </a:solidFill>
              </a:rPr>
              <a:t> </a:t>
            </a:r>
            <a:r>
              <a:rPr lang="en-US" altLang="en-US" b="0" dirty="0" err="1">
                <a:solidFill>
                  <a:srgbClr val="000066"/>
                </a:solidFill>
              </a:rPr>
              <a:t>thường</a:t>
            </a:r>
            <a:r>
              <a:rPr lang="en-US" altLang="en-US" b="0" dirty="0">
                <a:solidFill>
                  <a:srgbClr val="000066"/>
                </a:solidFill>
              </a:rPr>
              <a:t>, </a:t>
            </a:r>
            <a:r>
              <a:rPr lang="en-US" altLang="en-US" b="0" dirty="0" err="1">
                <a:solidFill>
                  <a:srgbClr val="000066"/>
                </a:solidFill>
              </a:rPr>
              <a:t>ngược</a:t>
            </a:r>
            <a:r>
              <a:rPr lang="en-US" altLang="en-US" b="0" dirty="0">
                <a:solidFill>
                  <a:srgbClr val="000066"/>
                </a:solidFill>
              </a:rPr>
              <a:t> </a:t>
            </a:r>
            <a:r>
              <a:rPr lang="en-US" altLang="en-US" b="0" dirty="0" err="1">
                <a:solidFill>
                  <a:srgbClr val="000066"/>
                </a:solidFill>
              </a:rPr>
              <a:t>lại</a:t>
            </a:r>
            <a:r>
              <a:rPr lang="en-US" altLang="en-US" b="0" dirty="0">
                <a:solidFill>
                  <a:srgbClr val="000066"/>
                </a:solidFill>
              </a:rPr>
              <a:t> </a:t>
            </a:r>
            <a:r>
              <a:rPr lang="en-US" altLang="en-US" b="0" dirty="0" err="1">
                <a:solidFill>
                  <a:srgbClr val="000066"/>
                </a:solidFill>
              </a:rPr>
              <a:t>trả</a:t>
            </a:r>
            <a:r>
              <a:rPr lang="en-US" altLang="en-US" b="0" dirty="0">
                <a:solidFill>
                  <a:srgbClr val="000066"/>
                </a:solidFill>
              </a:rPr>
              <a:t> </a:t>
            </a:r>
            <a:r>
              <a:rPr lang="en-US" altLang="en-US" b="0" dirty="0" err="1">
                <a:solidFill>
                  <a:srgbClr val="000066"/>
                </a:solidFill>
              </a:rPr>
              <a:t>về</a:t>
            </a:r>
            <a:r>
              <a:rPr lang="en-US" altLang="en-US" b="0" dirty="0">
                <a:solidFill>
                  <a:srgbClr val="000066"/>
                </a:solidFill>
              </a:rPr>
              <a:t> 0</a:t>
            </a:r>
          </a:p>
          <a:p>
            <a:pPr lvl="2" eaLnBrk="1" hangingPunct="1"/>
            <a:r>
              <a:rPr lang="en-US" altLang="en-US" b="0" dirty="0" err="1">
                <a:solidFill>
                  <a:srgbClr val="000066"/>
                </a:solidFill>
              </a:rPr>
              <a:t>Ví</a:t>
            </a:r>
            <a:r>
              <a:rPr lang="en-US" altLang="en-US" b="0" dirty="0">
                <a:solidFill>
                  <a:srgbClr val="000066"/>
                </a:solidFill>
              </a:rPr>
              <a:t> </a:t>
            </a:r>
            <a:r>
              <a:rPr lang="en-US" altLang="en-US" b="0" dirty="0" err="1">
                <a:solidFill>
                  <a:srgbClr val="000066"/>
                </a:solidFill>
              </a:rPr>
              <a:t>dụ</a:t>
            </a:r>
            <a:r>
              <a:rPr lang="en-US" altLang="en-US" b="0" dirty="0">
                <a:solidFill>
                  <a:srgbClr val="000066"/>
                </a:solidFill>
              </a:rPr>
              <a:t>: </a:t>
            </a:r>
            <a:r>
              <a:rPr lang="vi-VN" altLang="en-US" b="0" dirty="0" err="1">
                <a:solidFill>
                  <a:srgbClr val="000066"/>
                </a:solidFill>
              </a:rPr>
              <a:t>printf</a:t>
            </a:r>
            <a:r>
              <a:rPr lang="vi-VN" altLang="en-US" b="0" dirty="0">
                <a:solidFill>
                  <a:srgbClr val="000066"/>
                </a:solidFill>
              </a:rPr>
              <a:t>("%d ",</a:t>
            </a:r>
            <a:r>
              <a:rPr lang="vi-VN" altLang="en-US" b="0" dirty="0" err="1">
                <a:solidFill>
                  <a:srgbClr val="996600"/>
                </a:solidFill>
              </a:rPr>
              <a:t>islower</a:t>
            </a:r>
            <a:r>
              <a:rPr lang="vi-VN" altLang="en-US" b="0" dirty="0">
                <a:solidFill>
                  <a:srgbClr val="000066"/>
                </a:solidFill>
              </a:rPr>
              <a:t>('A'));</a:t>
            </a:r>
            <a:r>
              <a:rPr lang="fr-FR" altLang="en-US" b="0" dirty="0">
                <a:solidFill>
                  <a:srgbClr val="000066"/>
                </a:solidFill>
              </a:rPr>
              <a:t> </a:t>
            </a:r>
            <a:r>
              <a:rPr lang="vi-VN" altLang="en-US" b="0" dirty="0">
                <a:solidFill>
                  <a:srgbClr val="000066"/>
                </a:solidFill>
                <a:sym typeface="Symbol" panose="05050102010706020507" pitchFamily="18" charset="2"/>
              </a:rPr>
              <a:t></a:t>
            </a:r>
            <a:r>
              <a:rPr lang="fr-FR" altLang="en-US" b="0" dirty="0">
                <a:solidFill>
                  <a:srgbClr val="000066"/>
                </a:solidFill>
                <a:sym typeface="Symbol" panose="05050102010706020507" pitchFamily="18" charset="2"/>
              </a:rPr>
              <a:t> 0</a:t>
            </a:r>
            <a:r>
              <a:rPr lang="vi-VN" altLang="en-US" b="0" dirty="0">
                <a:solidFill>
                  <a:srgbClr val="000066"/>
                </a:solidFill>
              </a:rPr>
              <a:t> </a:t>
            </a:r>
          </a:p>
          <a:p>
            <a:pPr eaLnBrk="1" hangingPunct="1"/>
            <a:r>
              <a:rPr lang="vi-VN" altLang="en-US" sz="2800" b="0" dirty="0" err="1">
                <a:solidFill>
                  <a:srgbClr val="000066"/>
                </a:solidFill>
              </a:rPr>
              <a:t>int</a:t>
            </a:r>
            <a:r>
              <a:rPr lang="vi-VN" altLang="en-US" sz="2800" b="0" dirty="0">
                <a:solidFill>
                  <a:srgbClr val="000066"/>
                </a:solidFill>
              </a:rPr>
              <a:t> </a:t>
            </a:r>
            <a:r>
              <a:rPr lang="vi-VN" altLang="en-US" sz="2800" dirty="0" err="1">
                <a:solidFill>
                  <a:srgbClr val="996600"/>
                </a:solidFill>
              </a:rPr>
              <a:t>isupper</a:t>
            </a:r>
            <a:r>
              <a:rPr lang="vi-VN" altLang="en-US" sz="2800" b="0" dirty="0">
                <a:solidFill>
                  <a:srgbClr val="000066"/>
                </a:solidFill>
              </a:rPr>
              <a:t>(</a:t>
            </a:r>
            <a:r>
              <a:rPr lang="en-US" altLang="en-US" sz="2800" b="0" dirty="0">
                <a:solidFill>
                  <a:srgbClr val="000066"/>
                </a:solidFill>
              </a:rPr>
              <a:t>char</a:t>
            </a:r>
            <a:r>
              <a:rPr lang="vi-VN" altLang="en-US" sz="2800" b="0" dirty="0">
                <a:solidFill>
                  <a:srgbClr val="000066"/>
                </a:solidFill>
              </a:rPr>
              <a:t> ch): </a:t>
            </a:r>
            <a:r>
              <a:rPr lang="en-US" altLang="en-US" sz="2800" b="0" dirty="0">
                <a:solidFill>
                  <a:srgbClr val="000066"/>
                </a:solidFill>
              </a:rPr>
              <a:t>	</a:t>
            </a:r>
          </a:p>
          <a:p>
            <a:pPr lvl="1" eaLnBrk="1" hangingPunct="1"/>
            <a:r>
              <a:rPr lang="fr-FR" altLang="en-US" b="0" dirty="0">
                <a:solidFill>
                  <a:srgbClr val="000066"/>
                </a:solidFill>
              </a:rPr>
              <a:t>K</a:t>
            </a:r>
            <a:r>
              <a:rPr lang="vi-VN" altLang="en-US" b="0" dirty="0" err="1">
                <a:solidFill>
                  <a:srgbClr val="000066"/>
                </a:solidFill>
              </a:rPr>
              <a:t>iểm</a:t>
            </a:r>
            <a:r>
              <a:rPr lang="vi-VN" altLang="en-US" b="0" dirty="0">
                <a:solidFill>
                  <a:srgbClr val="000066"/>
                </a:solidFill>
              </a:rPr>
              <a:t> tra</a:t>
            </a:r>
            <a:r>
              <a:rPr lang="en-US" altLang="en-US" b="0" dirty="0">
                <a:solidFill>
                  <a:srgbClr val="000066"/>
                </a:solidFill>
              </a:rPr>
              <a:t> </a:t>
            </a:r>
            <a:r>
              <a:rPr lang="en-US" altLang="en-US" b="0" dirty="0" err="1">
                <a:solidFill>
                  <a:srgbClr val="000066"/>
                </a:solidFill>
              </a:rPr>
              <a:t>chữ</a:t>
            </a:r>
            <a:r>
              <a:rPr lang="vi-VN" altLang="en-US" b="0" dirty="0">
                <a:solidFill>
                  <a:srgbClr val="000066"/>
                </a:solidFill>
              </a:rPr>
              <a:t> hoa</a:t>
            </a:r>
            <a:r>
              <a:rPr lang="fr-FR" altLang="en-US" b="0" dirty="0">
                <a:solidFill>
                  <a:srgbClr val="000066"/>
                </a:solidFill>
              </a:rPr>
              <a:t>:</a:t>
            </a:r>
          </a:p>
          <a:p>
            <a:pPr lvl="2" eaLnBrk="1" hangingPunct="1"/>
            <a:r>
              <a:rPr lang="fr-FR" altLang="en-US" b="0" dirty="0" err="1">
                <a:solidFill>
                  <a:srgbClr val="000066"/>
                </a:solidFill>
              </a:rPr>
              <a:t>Hàm</a:t>
            </a:r>
            <a:r>
              <a:rPr lang="fr-FR" altLang="en-US" b="0" dirty="0">
                <a:solidFill>
                  <a:srgbClr val="000066"/>
                </a:solidFill>
              </a:rPr>
              <a:t> tr</a:t>
            </a:r>
            <a:r>
              <a:rPr lang="en-US" altLang="en-US" b="0" dirty="0">
                <a:solidFill>
                  <a:srgbClr val="000066"/>
                </a:solidFill>
              </a:rPr>
              <a:t>ả </a:t>
            </a:r>
            <a:r>
              <a:rPr lang="en-US" altLang="en-US" b="0" dirty="0" err="1">
                <a:solidFill>
                  <a:srgbClr val="000066"/>
                </a:solidFill>
              </a:rPr>
              <a:t>về</a:t>
            </a:r>
            <a:r>
              <a:rPr lang="en-US" altLang="en-US" b="0" dirty="0">
                <a:solidFill>
                  <a:srgbClr val="000066"/>
                </a:solidFill>
              </a:rPr>
              <a:t> </a:t>
            </a:r>
            <a:r>
              <a:rPr lang="en-US" altLang="en-US" b="0" dirty="0" err="1">
                <a:solidFill>
                  <a:srgbClr val="000066"/>
                </a:solidFill>
              </a:rPr>
              <a:t>giá</a:t>
            </a:r>
            <a:r>
              <a:rPr lang="en-US" altLang="en-US" b="0" dirty="0">
                <a:solidFill>
                  <a:srgbClr val="000066"/>
                </a:solidFill>
              </a:rPr>
              <a:t> </a:t>
            </a:r>
            <a:r>
              <a:rPr lang="en-US" altLang="en-US" b="0" dirty="0" err="1">
                <a:solidFill>
                  <a:srgbClr val="000066"/>
                </a:solidFill>
              </a:rPr>
              <a:t>trị</a:t>
            </a:r>
            <a:r>
              <a:rPr lang="en-US" altLang="en-US" b="0" dirty="0">
                <a:solidFill>
                  <a:srgbClr val="000066"/>
                </a:solidFill>
              </a:rPr>
              <a:t> </a:t>
            </a:r>
            <a:r>
              <a:rPr lang="en-US" altLang="en-US" b="0" dirty="0" err="1">
                <a:solidFill>
                  <a:srgbClr val="000066"/>
                </a:solidFill>
              </a:rPr>
              <a:t>khác</a:t>
            </a:r>
            <a:r>
              <a:rPr lang="en-US" altLang="en-US" b="0" dirty="0">
                <a:solidFill>
                  <a:srgbClr val="000066"/>
                </a:solidFill>
              </a:rPr>
              <a:t> 0 </a:t>
            </a:r>
            <a:r>
              <a:rPr lang="en-US" altLang="en-US" b="0" dirty="0" err="1">
                <a:solidFill>
                  <a:srgbClr val="000066"/>
                </a:solidFill>
              </a:rPr>
              <a:t>nếu</a:t>
            </a:r>
            <a:r>
              <a:rPr lang="en-US" altLang="en-US" b="0" dirty="0">
                <a:solidFill>
                  <a:srgbClr val="000066"/>
                </a:solidFill>
              </a:rPr>
              <a:t> </a:t>
            </a:r>
            <a:r>
              <a:rPr lang="en-US" altLang="en-US" b="0" dirty="0" err="1">
                <a:solidFill>
                  <a:srgbClr val="000066"/>
                </a:solidFill>
              </a:rPr>
              <a:t>ch</a:t>
            </a:r>
            <a:r>
              <a:rPr lang="en-US" altLang="en-US" b="0" dirty="0">
                <a:solidFill>
                  <a:srgbClr val="000066"/>
                </a:solidFill>
              </a:rPr>
              <a:t> </a:t>
            </a:r>
            <a:r>
              <a:rPr lang="en-US" altLang="en-US" b="0" dirty="0" err="1">
                <a:solidFill>
                  <a:srgbClr val="000066"/>
                </a:solidFill>
              </a:rPr>
              <a:t>là</a:t>
            </a:r>
            <a:r>
              <a:rPr lang="en-US" altLang="en-US" b="0" dirty="0">
                <a:solidFill>
                  <a:srgbClr val="000066"/>
                </a:solidFill>
              </a:rPr>
              <a:t> </a:t>
            </a:r>
            <a:r>
              <a:rPr lang="en-US" altLang="en-US" b="0" dirty="0" err="1">
                <a:solidFill>
                  <a:srgbClr val="000066"/>
                </a:solidFill>
              </a:rPr>
              <a:t>chữ</a:t>
            </a:r>
            <a:r>
              <a:rPr lang="en-US" altLang="en-US" b="0" dirty="0">
                <a:solidFill>
                  <a:srgbClr val="000066"/>
                </a:solidFill>
              </a:rPr>
              <a:t> </a:t>
            </a:r>
            <a:r>
              <a:rPr lang="en-US" altLang="en-US" b="0" dirty="0" err="1">
                <a:solidFill>
                  <a:srgbClr val="000066"/>
                </a:solidFill>
              </a:rPr>
              <a:t>hoa</a:t>
            </a:r>
            <a:r>
              <a:rPr lang="en-US" altLang="en-US" b="0" dirty="0">
                <a:solidFill>
                  <a:srgbClr val="000066"/>
                </a:solidFill>
              </a:rPr>
              <a:t>, </a:t>
            </a:r>
            <a:r>
              <a:rPr lang="en-US" altLang="en-US" b="0" dirty="0" err="1">
                <a:solidFill>
                  <a:srgbClr val="000066"/>
                </a:solidFill>
              </a:rPr>
              <a:t>ngược</a:t>
            </a:r>
            <a:r>
              <a:rPr lang="en-US" altLang="en-US" b="0" dirty="0">
                <a:solidFill>
                  <a:srgbClr val="000066"/>
                </a:solidFill>
              </a:rPr>
              <a:t> </a:t>
            </a:r>
            <a:r>
              <a:rPr lang="en-US" altLang="en-US" b="0" dirty="0" err="1">
                <a:solidFill>
                  <a:srgbClr val="000066"/>
                </a:solidFill>
              </a:rPr>
              <a:t>lại</a:t>
            </a:r>
            <a:r>
              <a:rPr lang="en-US" altLang="en-US" b="0" dirty="0">
                <a:solidFill>
                  <a:srgbClr val="000066"/>
                </a:solidFill>
              </a:rPr>
              <a:t> </a:t>
            </a:r>
            <a:r>
              <a:rPr lang="en-US" altLang="en-US" b="0" dirty="0" err="1">
                <a:solidFill>
                  <a:srgbClr val="000066"/>
                </a:solidFill>
              </a:rPr>
              <a:t>trả</a:t>
            </a:r>
            <a:r>
              <a:rPr lang="en-US" altLang="en-US" b="0" dirty="0">
                <a:solidFill>
                  <a:srgbClr val="000066"/>
                </a:solidFill>
              </a:rPr>
              <a:t> </a:t>
            </a:r>
            <a:r>
              <a:rPr lang="en-US" altLang="en-US" b="0" dirty="0" err="1">
                <a:solidFill>
                  <a:srgbClr val="000066"/>
                </a:solidFill>
              </a:rPr>
              <a:t>về</a:t>
            </a:r>
            <a:r>
              <a:rPr lang="en-US" altLang="en-US" b="0" dirty="0">
                <a:solidFill>
                  <a:srgbClr val="000066"/>
                </a:solidFill>
              </a:rPr>
              <a:t> 0</a:t>
            </a:r>
          </a:p>
          <a:p>
            <a:pPr lvl="2" eaLnBrk="1" hangingPunct="1"/>
            <a:r>
              <a:rPr lang="en-US" altLang="en-US" b="0" dirty="0" err="1">
                <a:solidFill>
                  <a:srgbClr val="000066"/>
                </a:solidFill>
              </a:rPr>
              <a:t>Ví</a:t>
            </a:r>
            <a:r>
              <a:rPr lang="en-US" altLang="en-US" b="0" dirty="0">
                <a:solidFill>
                  <a:srgbClr val="000066"/>
                </a:solidFill>
              </a:rPr>
              <a:t> </a:t>
            </a:r>
            <a:r>
              <a:rPr lang="en-US" altLang="en-US" b="0" dirty="0" err="1">
                <a:solidFill>
                  <a:srgbClr val="000066"/>
                </a:solidFill>
              </a:rPr>
              <a:t>dụ</a:t>
            </a:r>
            <a:r>
              <a:rPr lang="en-US" altLang="en-US" b="0" dirty="0">
                <a:solidFill>
                  <a:srgbClr val="000066"/>
                </a:solidFill>
              </a:rPr>
              <a:t>:  </a:t>
            </a:r>
            <a:r>
              <a:rPr lang="en-US" altLang="en-US" b="0" dirty="0" err="1">
                <a:solidFill>
                  <a:srgbClr val="000066"/>
                </a:solidFill>
              </a:rPr>
              <a:t>printf</a:t>
            </a:r>
            <a:r>
              <a:rPr lang="en-US" altLang="en-US" b="0" dirty="0">
                <a:solidFill>
                  <a:srgbClr val="000066"/>
                </a:solidFill>
              </a:rPr>
              <a:t>("%d ",</a:t>
            </a:r>
            <a:r>
              <a:rPr lang="en-US" altLang="en-US" b="0" dirty="0" err="1">
                <a:solidFill>
                  <a:srgbClr val="996600"/>
                </a:solidFill>
              </a:rPr>
              <a:t>isupper</a:t>
            </a:r>
            <a:r>
              <a:rPr lang="en-US" altLang="en-US" b="0" dirty="0">
                <a:solidFill>
                  <a:srgbClr val="000066"/>
                </a:solidFill>
              </a:rPr>
              <a:t>('A')); </a:t>
            </a:r>
            <a:r>
              <a:rPr lang="vi-VN" altLang="en-US" b="0" dirty="0">
                <a:solidFill>
                  <a:srgbClr val="000066"/>
                </a:solidFill>
                <a:sym typeface="Symbol" panose="05050102010706020507" pitchFamily="18" charset="2"/>
              </a:rPr>
              <a:t></a:t>
            </a:r>
            <a:r>
              <a:rPr lang="fr-FR" altLang="en-US" b="0" dirty="0">
                <a:solidFill>
                  <a:srgbClr val="000066"/>
                </a:solidFill>
                <a:sym typeface="Symbol" panose="05050102010706020507" pitchFamily="18" charset="2"/>
              </a:rPr>
              <a:t> </a:t>
            </a:r>
            <a:r>
              <a:rPr lang="fr-FR" altLang="en-US" b="0" dirty="0">
                <a:solidFill>
                  <a:srgbClr val="000066"/>
                </a:solidFill>
                <a:cs typeface="Arial" panose="020B0604020202020204" pitchFamily="34" charset="0"/>
                <a:sym typeface="Symbol" panose="05050102010706020507" pitchFamily="18" charset="2"/>
              </a:rPr>
              <a:t>≠ 0</a:t>
            </a:r>
            <a:r>
              <a:rPr lang="en-US" altLang="en-US" b="0" dirty="0">
                <a:solidFill>
                  <a:srgbClr val="000066"/>
                </a:solidFill>
              </a:rPr>
              <a:t> </a:t>
            </a:r>
            <a:r>
              <a:rPr lang="en-US" altLang="en-US" b="0" dirty="0">
                <a:solidFill>
                  <a:schemeClr val="folHlink"/>
                </a:solidFill>
              </a:rPr>
              <a:t>(1 !?)</a:t>
            </a:r>
          </a:p>
        </p:txBody>
      </p:sp>
      <p:sp>
        <p:nvSpPr>
          <p:cNvPr id="2" name="Slide Number Placeholder 1">
            <a:extLst>
              <a:ext uri="{FF2B5EF4-FFF2-40B4-BE49-F238E27FC236}">
                <a16:creationId xmlns:a16="http://schemas.microsoft.com/office/drawing/2014/main" id="{5B61C57B-209D-420F-9536-3ED9053A3EB1}"/>
              </a:ext>
            </a:extLst>
          </p:cNvPr>
          <p:cNvSpPr>
            <a:spLocks noGrp="1"/>
          </p:cNvSpPr>
          <p:nvPr>
            <p:ph type="sldNum" sz="quarter" idx="12"/>
          </p:nvPr>
        </p:nvSpPr>
        <p:spPr/>
        <p:txBody>
          <a:bodyPr/>
          <a:lstStyle/>
          <a:p>
            <a:pPr>
              <a:defRPr/>
            </a:pPr>
            <a:fld id="{433BCE07-93B6-431C-B811-61266185107F}" type="slidenum">
              <a:rPr lang="en-US" altLang="en-US" smtClean="0"/>
              <a:pPr>
                <a:defRPr/>
              </a:pPr>
              <a:t>85</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0" presetClass="entr" presetSubtype="0" fill="hold" nodeType="clickEffect">
                                  <p:stCondLst>
                                    <p:cond delay="0"/>
                                  </p:stCondLst>
                                  <p:childTnLst>
                                    <p:set>
                                      <p:cBhvr>
                                        <p:cTn id="6" dur="1" fill="hold">
                                          <p:stCondLst>
                                            <p:cond delay="0"/>
                                          </p:stCondLst>
                                        </p:cTn>
                                        <p:tgtEl>
                                          <p:spTgt spid="992264">
                                            <p:txEl>
                                              <p:pRg st="4" end="4"/>
                                            </p:txEl>
                                          </p:spTgt>
                                        </p:tgtEl>
                                        <p:attrNameLst>
                                          <p:attrName>style.visibility</p:attrName>
                                        </p:attrNameLst>
                                      </p:cBhvr>
                                      <p:to>
                                        <p:strVal val="visible"/>
                                      </p:to>
                                    </p:set>
                                    <p:animEffect transition="in" filter="fade">
                                      <p:cBhvr>
                                        <p:cTn id="7" dur="800" decel="100000"/>
                                        <p:tgtEl>
                                          <p:spTgt spid="992264">
                                            <p:txEl>
                                              <p:pRg st="4" end="4"/>
                                            </p:txEl>
                                          </p:spTgt>
                                        </p:tgtEl>
                                      </p:cBhvr>
                                    </p:animEffect>
                                    <p:anim calcmode="lin" valueType="num">
                                      <p:cBhvr>
                                        <p:cTn id="8" dur="800" decel="100000" fill="hold"/>
                                        <p:tgtEl>
                                          <p:spTgt spid="992264">
                                            <p:txEl>
                                              <p:pRg st="4" end="4"/>
                                            </p:txEl>
                                          </p:spTgt>
                                        </p:tgtEl>
                                        <p:attrNameLst>
                                          <p:attrName>style.rotation</p:attrName>
                                        </p:attrNameLst>
                                      </p:cBhvr>
                                      <p:tavLst>
                                        <p:tav tm="0">
                                          <p:val>
                                            <p:fltVal val="-90"/>
                                          </p:val>
                                        </p:tav>
                                        <p:tav tm="100000">
                                          <p:val>
                                            <p:fltVal val="0"/>
                                          </p:val>
                                        </p:tav>
                                      </p:tavLst>
                                    </p:anim>
                                    <p:anim calcmode="lin" valueType="num">
                                      <p:cBhvr>
                                        <p:cTn id="9" dur="800" decel="100000" fill="hold"/>
                                        <p:tgtEl>
                                          <p:spTgt spid="992264">
                                            <p:txEl>
                                              <p:pRg st="4" end="4"/>
                                            </p:txEl>
                                          </p:spTgt>
                                        </p:tgtEl>
                                        <p:attrNameLst>
                                          <p:attrName>ppt_x</p:attrName>
                                        </p:attrNameLst>
                                      </p:cBhvr>
                                      <p:tavLst>
                                        <p:tav tm="0">
                                          <p:val>
                                            <p:strVal val="#ppt_x+0.4"/>
                                          </p:val>
                                        </p:tav>
                                        <p:tav tm="100000">
                                          <p:val>
                                            <p:strVal val="#ppt_x-0.05"/>
                                          </p:val>
                                        </p:tav>
                                      </p:tavLst>
                                    </p:anim>
                                    <p:anim calcmode="lin" valueType="num">
                                      <p:cBhvr>
                                        <p:cTn id="10" dur="800" decel="100000" fill="hold"/>
                                        <p:tgtEl>
                                          <p:spTgt spid="992264">
                                            <p:txEl>
                                              <p:pRg st="4" end="4"/>
                                            </p:txEl>
                                          </p:spTgt>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992264">
                                            <p:txEl>
                                              <p:pRg st="4" end="4"/>
                                            </p:txEl>
                                          </p:spTgt>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992264">
                                            <p:txEl>
                                              <p:pRg st="4" end="4"/>
                                            </p:txEl>
                                          </p:spTgt>
                                        </p:tgtEl>
                                        <p:attrNameLst>
                                          <p:attrName>ppt_y</p:attrName>
                                        </p:attrNameLst>
                                      </p:cBhvr>
                                      <p:tavLst>
                                        <p:tav tm="0">
                                          <p:val>
                                            <p:strVal val="#ppt_y+0.1"/>
                                          </p:val>
                                        </p:tav>
                                        <p:tav tm="100000">
                                          <p:val>
                                            <p:strVal val="#ppt_y"/>
                                          </p:val>
                                        </p:tav>
                                      </p:tavLst>
                                    </p:anim>
                                  </p:childTnLst>
                                </p:cTn>
                              </p:par>
                              <p:par>
                                <p:cTn id="13" presetID="30" presetClass="entr" presetSubtype="0" fill="hold" nodeType="withEffect">
                                  <p:stCondLst>
                                    <p:cond delay="0"/>
                                  </p:stCondLst>
                                  <p:childTnLst>
                                    <p:set>
                                      <p:cBhvr>
                                        <p:cTn id="14" dur="1" fill="hold">
                                          <p:stCondLst>
                                            <p:cond delay="0"/>
                                          </p:stCondLst>
                                        </p:cTn>
                                        <p:tgtEl>
                                          <p:spTgt spid="992264">
                                            <p:txEl>
                                              <p:pRg st="5" end="5"/>
                                            </p:txEl>
                                          </p:spTgt>
                                        </p:tgtEl>
                                        <p:attrNameLst>
                                          <p:attrName>style.visibility</p:attrName>
                                        </p:attrNameLst>
                                      </p:cBhvr>
                                      <p:to>
                                        <p:strVal val="visible"/>
                                      </p:to>
                                    </p:set>
                                    <p:animEffect transition="in" filter="fade">
                                      <p:cBhvr>
                                        <p:cTn id="15" dur="800" decel="100000"/>
                                        <p:tgtEl>
                                          <p:spTgt spid="992264">
                                            <p:txEl>
                                              <p:pRg st="5" end="5"/>
                                            </p:txEl>
                                          </p:spTgt>
                                        </p:tgtEl>
                                      </p:cBhvr>
                                    </p:animEffect>
                                    <p:anim calcmode="lin" valueType="num">
                                      <p:cBhvr>
                                        <p:cTn id="16" dur="800" decel="100000" fill="hold"/>
                                        <p:tgtEl>
                                          <p:spTgt spid="992264">
                                            <p:txEl>
                                              <p:pRg st="5" end="5"/>
                                            </p:txEl>
                                          </p:spTgt>
                                        </p:tgtEl>
                                        <p:attrNameLst>
                                          <p:attrName>style.rotation</p:attrName>
                                        </p:attrNameLst>
                                      </p:cBhvr>
                                      <p:tavLst>
                                        <p:tav tm="0">
                                          <p:val>
                                            <p:fltVal val="-90"/>
                                          </p:val>
                                        </p:tav>
                                        <p:tav tm="100000">
                                          <p:val>
                                            <p:fltVal val="0"/>
                                          </p:val>
                                        </p:tav>
                                      </p:tavLst>
                                    </p:anim>
                                    <p:anim calcmode="lin" valueType="num">
                                      <p:cBhvr>
                                        <p:cTn id="17" dur="800" decel="100000" fill="hold"/>
                                        <p:tgtEl>
                                          <p:spTgt spid="992264">
                                            <p:txEl>
                                              <p:pRg st="5" end="5"/>
                                            </p:txEl>
                                          </p:spTgt>
                                        </p:tgtEl>
                                        <p:attrNameLst>
                                          <p:attrName>ppt_x</p:attrName>
                                        </p:attrNameLst>
                                      </p:cBhvr>
                                      <p:tavLst>
                                        <p:tav tm="0">
                                          <p:val>
                                            <p:strVal val="#ppt_x+0.4"/>
                                          </p:val>
                                        </p:tav>
                                        <p:tav tm="100000">
                                          <p:val>
                                            <p:strVal val="#ppt_x-0.05"/>
                                          </p:val>
                                        </p:tav>
                                      </p:tavLst>
                                    </p:anim>
                                    <p:anim calcmode="lin" valueType="num">
                                      <p:cBhvr>
                                        <p:cTn id="18" dur="800" decel="100000" fill="hold"/>
                                        <p:tgtEl>
                                          <p:spTgt spid="992264">
                                            <p:txEl>
                                              <p:pRg st="5" end="5"/>
                                            </p:txEl>
                                          </p:spTgt>
                                        </p:tgtEl>
                                        <p:attrNameLst>
                                          <p:attrName>ppt_y</p:attrName>
                                        </p:attrNameLst>
                                      </p:cBhvr>
                                      <p:tavLst>
                                        <p:tav tm="0">
                                          <p:val>
                                            <p:strVal val="#ppt_y-0.4"/>
                                          </p:val>
                                        </p:tav>
                                        <p:tav tm="100000">
                                          <p:val>
                                            <p:strVal val="#ppt_y+0.1"/>
                                          </p:val>
                                        </p:tav>
                                      </p:tavLst>
                                    </p:anim>
                                    <p:anim calcmode="lin" valueType="num">
                                      <p:cBhvr>
                                        <p:cTn id="19" dur="200" accel="100000" fill="hold">
                                          <p:stCondLst>
                                            <p:cond delay="800"/>
                                          </p:stCondLst>
                                        </p:cTn>
                                        <p:tgtEl>
                                          <p:spTgt spid="992264">
                                            <p:txEl>
                                              <p:pRg st="5" end="5"/>
                                            </p:txEl>
                                          </p:spTgt>
                                        </p:tgtEl>
                                        <p:attrNameLst>
                                          <p:attrName>ppt_x</p:attrName>
                                        </p:attrNameLst>
                                      </p:cBhvr>
                                      <p:tavLst>
                                        <p:tav tm="0">
                                          <p:val>
                                            <p:strVal val="#ppt_x-0.05"/>
                                          </p:val>
                                        </p:tav>
                                        <p:tav tm="100000">
                                          <p:val>
                                            <p:strVal val="#ppt_x"/>
                                          </p:val>
                                        </p:tav>
                                      </p:tavLst>
                                    </p:anim>
                                    <p:anim calcmode="lin" valueType="num">
                                      <p:cBhvr>
                                        <p:cTn id="20" dur="200" accel="100000" fill="hold">
                                          <p:stCondLst>
                                            <p:cond delay="800"/>
                                          </p:stCondLst>
                                        </p:cTn>
                                        <p:tgtEl>
                                          <p:spTgt spid="992264">
                                            <p:txEl>
                                              <p:pRg st="5" end="5"/>
                                            </p:txEl>
                                          </p:spTgt>
                                        </p:tgtEl>
                                        <p:attrNameLst>
                                          <p:attrName>ppt_y</p:attrName>
                                        </p:attrNameLst>
                                      </p:cBhvr>
                                      <p:tavLst>
                                        <p:tav tm="0">
                                          <p:val>
                                            <p:strVal val="#ppt_y+0.1"/>
                                          </p:val>
                                        </p:tav>
                                        <p:tav tm="100000">
                                          <p:val>
                                            <p:strVal val="#ppt_y"/>
                                          </p:val>
                                        </p:tav>
                                      </p:tavLst>
                                    </p:anim>
                                  </p:childTnLst>
                                </p:cTn>
                              </p:par>
                              <p:par>
                                <p:cTn id="21" presetID="30" presetClass="entr" presetSubtype="0" fill="hold" nodeType="withEffect">
                                  <p:stCondLst>
                                    <p:cond delay="0"/>
                                  </p:stCondLst>
                                  <p:childTnLst>
                                    <p:set>
                                      <p:cBhvr>
                                        <p:cTn id="22" dur="1" fill="hold">
                                          <p:stCondLst>
                                            <p:cond delay="0"/>
                                          </p:stCondLst>
                                        </p:cTn>
                                        <p:tgtEl>
                                          <p:spTgt spid="992264">
                                            <p:txEl>
                                              <p:pRg st="6" end="6"/>
                                            </p:txEl>
                                          </p:spTgt>
                                        </p:tgtEl>
                                        <p:attrNameLst>
                                          <p:attrName>style.visibility</p:attrName>
                                        </p:attrNameLst>
                                      </p:cBhvr>
                                      <p:to>
                                        <p:strVal val="visible"/>
                                      </p:to>
                                    </p:set>
                                    <p:animEffect transition="in" filter="fade">
                                      <p:cBhvr>
                                        <p:cTn id="23" dur="800" decel="100000"/>
                                        <p:tgtEl>
                                          <p:spTgt spid="992264">
                                            <p:txEl>
                                              <p:pRg st="6" end="6"/>
                                            </p:txEl>
                                          </p:spTgt>
                                        </p:tgtEl>
                                      </p:cBhvr>
                                    </p:animEffect>
                                    <p:anim calcmode="lin" valueType="num">
                                      <p:cBhvr>
                                        <p:cTn id="24" dur="800" decel="100000" fill="hold"/>
                                        <p:tgtEl>
                                          <p:spTgt spid="992264">
                                            <p:txEl>
                                              <p:pRg st="6" end="6"/>
                                            </p:txEl>
                                          </p:spTgt>
                                        </p:tgtEl>
                                        <p:attrNameLst>
                                          <p:attrName>style.rotation</p:attrName>
                                        </p:attrNameLst>
                                      </p:cBhvr>
                                      <p:tavLst>
                                        <p:tav tm="0">
                                          <p:val>
                                            <p:fltVal val="-90"/>
                                          </p:val>
                                        </p:tav>
                                        <p:tav tm="100000">
                                          <p:val>
                                            <p:fltVal val="0"/>
                                          </p:val>
                                        </p:tav>
                                      </p:tavLst>
                                    </p:anim>
                                    <p:anim calcmode="lin" valueType="num">
                                      <p:cBhvr>
                                        <p:cTn id="25" dur="800" decel="100000" fill="hold"/>
                                        <p:tgtEl>
                                          <p:spTgt spid="992264">
                                            <p:txEl>
                                              <p:pRg st="6" end="6"/>
                                            </p:txEl>
                                          </p:spTgt>
                                        </p:tgtEl>
                                        <p:attrNameLst>
                                          <p:attrName>ppt_x</p:attrName>
                                        </p:attrNameLst>
                                      </p:cBhvr>
                                      <p:tavLst>
                                        <p:tav tm="0">
                                          <p:val>
                                            <p:strVal val="#ppt_x+0.4"/>
                                          </p:val>
                                        </p:tav>
                                        <p:tav tm="100000">
                                          <p:val>
                                            <p:strVal val="#ppt_x-0.05"/>
                                          </p:val>
                                        </p:tav>
                                      </p:tavLst>
                                    </p:anim>
                                    <p:anim calcmode="lin" valueType="num">
                                      <p:cBhvr>
                                        <p:cTn id="26" dur="800" decel="100000" fill="hold"/>
                                        <p:tgtEl>
                                          <p:spTgt spid="992264">
                                            <p:txEl>
                                              <p:pRg st="6" end="6"/>
                                            </p:txEl>
                                          </p:spTgt>
                                        </p:tgtEl>
                                        <p:attrNameLst>
                                          <p:attrName>ppt_y</p:attrName>
                                        </p:attrNameLst>
                                      </p:cBhvr>
                                      <p:tavLst>
                                        <p:tav tm="0">
                                          <p:val>
                                            <p:strVal val="#ppt_y-0.4"/>
                                          </p:val>
                                        </p:tav>
                                        <p:tav tm="100000">
                                          <p:val>
                                            <p:strVal val="#ppt_y+0.1"/>
                                          </p:val>
                                        </p:tav>
                                      </p:tavLst>
                                    </p:anim>
                                    <p:anim calcmode="lin" valueType="num">
                                      <p:cBhvr>
                                        <p:cTn id="27" dur="200" accel="100000" fill="hold">
                                          <p:stCondLst>
                                            <p:cond delay="800"/>
                                          </p:stCondLst>
                                        </p:cTn>
                                        <p:tgtEl>
                                          <p:spTgt spid="992264">
                                            <p:txEl>
                                              <p:pRg st="6" end="6"/>
                                            </p:txEl>
                                          </p:spTgt>
                                        </p:tgtEl>
                                        <p:attrNameLst>
                                          <p:attrName>ppt_x</p:attrName>
                                        </p:attrNameLst>
                                      </p:cBhvr>
                                      <p:tavLst>
                                        <p:tav tm="0">
                                          <p:val>
                                            <p:strVal val="#ppt_x-0.05"/>
                                          </p:val>
                                        </p:tav>
                                        <p:tav tm="100000">
                                          <p:val>
                                            <p:strVal val="#ppt_x"/>
                                          </p:val>
                                        </p:tav>
                                      </p:tavLst>
                                    </p:anim>
                                    <p:anim calcmode="lin" valueType="num">
                                      <p:cBhvr>
                                        <p:cTn id="28" dur="200" accel="100000" fill="hold">
                                          <p:stCondLst>
                                            <p:cond delay="800"/>
                                          </p:stCondLst>
                                        </p:cTn>
                                        <p:tgtEl>
                                          <p:spTgt spid="992264">
                                            <p:txEl>
                                              <p:pRg st="6" end="6"/>
                                            </p:txEl>
                                          </p:spTgt>
                                        </p:tgtEl>
                                        <p:attrNameLst>
                                          <p:attrName>ppt_y</p:attrName>
                                        </p:attrNameLst>
                                      </p:cBhvr>
                                      <p:tavLst>
                                        <p:tav tm="0">
                                          <p:val>
                                            <p:strVal val="#ppt_y+0.1"/>
                                          </p:val>
                                        </p:tav>
                                        <p:tav tm="100000">
                                          <p:val>
                                            <p:strVal val="#ppt_y"/>
                                          </p:val>
                                        </p:tav>
                                      </p:tavLst>
                                    </p:anim>
                                  </p:childTnLst>
                                </p:cTn>
                              </p:par>
                              <p:par>
                                <p:cTn id="29" presetID="30" presetClass="entr" presetSubtype="0" fill="hold" nodeType="withEffect">
                                  <p:stCondLst>
                                    <p:cond delay="0"/>
                                  </p:stCondLst>
                                  <p:childTnLst>
                                    <p:set>
                                      <p:cBhvr>
                                        <p:cTn id="30" dur="1" fill="hold">
                                          <p:stCondLst>
                                            <p:cond delay="0"/>
                                          </p:stCondLst>
                                        </p:cTn>
                                        <p:tgtEl>
                                          <p:spTgt spid="992264">
                                            <p:txEl>
                                              <p:pRg st="7" end="7"/>
                                            </p:txEl>
                                          </p:spTgt>
                                        </p:tgtEl>
                                        <p:attrNameLst>
                                          <p:attrName>style.visibility</p:attrName>
                                        </p:attrNameLst>
                                      </p:cBhvr>
                                      <p:to>
                                        <p:strVal val="visible"/>
                                      </p:to>
                                    </p:set>
                                    <p:animEffect transition="in" filter="fade">
                                      <p:cBhvr>
                                        <p:cTn id="31" dur="800" decel="100000"/>
                                        <p:tgtEl>
                                          <p:spTgt spid="992264">
                                            <p:txEl>
                                              <p:pRg st="7" end="7"/>
                                            </p:txEl>
                                          </p:spTgt>
                                        </p:tgtEl>
                                      </p:cBhvr>
                                    </p:animEffect>
                                    <p:anim calcmode="lin" valueType="num">
                                      <p:cBhvr>
                                        <p:cTn id="32" dur="800" decel="100000" fill="hold"/>
                                        <p:tgtEl>
                                          <p:spTgt spid="992264">
                                            <p:txEl>
                                              <p:pRg st="7" end="7"/>
                                            </p:txEl>
                                          </p:spTgt>
                                        </p:tgtEl>
                                        <p:attrNameLst>
                                          <p:attrName>style.rotation</p:attrName>
                                        </p:attrNameLst>
                                      </p:cBhvr>
                                      <p:tavLst>
                                        <p:tav tm="0">
                                          <p:val>
                                            <p:fltVal val="-90"/>
                                          </p:val>
                                        </p:tav>
                                        <p:tav tm="100000">
                                          <p:val>
                                            <p:fltVal val="0"/>
                                          </p:val>
                                        </p:tav>
                                      </p:tavLst>
                                    </p:anim>
                                    <p:anim calcmode="lin" valueType="num">
                                      <p:cBhvr>
                                        <p:cTn id="33" dur="800" decel="100000" fill="hold"/>
                                        <p:tgtEl>
                                          <p:spTgt spid="992264">
                                            <p:txEl>
                                              <p:pRg st="7" end="7"/>
                                            </p:txEl>
                                          </p:spTgt>
                                        </p:tgtEl>
                                        <p:attrNameLst>
                                          <p:attrName>ppt_x</p:attrName>
                                        </p:attrNameLst>
                                      </p:cBhvr>
                                      <p:tavLst>
                                        <p:tav tm="0">
                                          <p:val>
                                            <p:strVal val="#ppt_x+0.4"/>
                                          </p:val>
                                        </p:tav>
                                        <p:tav tm="100000">
                                          <p:val>
                                            <p:strVal val="#ppt_x-0.05"/>
                                          </p:val>
                                        </p:tav>
                                      </p:tavLst>
                                    </p:anim>
                                    <p:anim calcmode="lin" valueType="num">
                                      <p:cBhvr>
                                        <p:cTn id="34" dur="800" decel="100000" fill="hold"/>
                                        <p:tgtEl>
                                          <p:spTgt spid="992264">
                                            <p:txEl>
                                              <p:pRg st="7" end="7"/>
                                            </p:txEl>
                                          </p:spTgt>
                                        </p:tgtEl>
                                        <p:attrNameLst>
                                          <p:attrName>ppt_y</p:attrName>
                                        </p:attrNameLst>
                                      </p:cBhvr>
                                      <p:tavLst>
                                        <p:tav tm="0">
                                          <p:val>
                                            <p:strVal val="#ppt_y-0.4"/>
                                          </p:val>
                                        </p:tav>
                                        <p:tav tm="100000">
                                          <p:val>
                                            <p:strVal val="#ppt_y+0.1"/>
                                          </p:val>
                                        </p:tav>
                                      </p:tavLst>
                                    </p:anim>
                                    <p:anim calcmode="lin" valueType="num">
                                      <p:cBhvr>
                                        <p:cTn id="35" dur="200" accel="100000" fill="hold">
                                          <p:stCondLst>
                                            <p:cond delay="800"/>
                                          </p:stCondLst>
                                        </p:cTn>
                                        <p:tgtEl>
                                          <p:spTgt spid="992264">
                                            <p:txEl>
                                              <p:pRg st="7" end="7"/>
                                            </p:txEl>
                                          </p:spTgt>
                                        </p:tgtEl>
                                        <p:attrNameLst>
                                          <p:attrName>ppt_x</p:attrName>
                                        </p:attrNameLst>
                                      </p:cBhvr>
                                      <p:tavLst>
                                        <p:tav tm="0">
                                          <p:val>
                                            <p:strVal val="#ppt_x-0.05"/>
                                          </p:val>
                                        </p:tav>
                                        <p:tav tm="100000">
                                          <p:val>
                                            <p:strVal val="#ppt_x"/>
                                          </p:val>
                                        </p:tav>
                                      </p:tavLst>
                                    </p:anim>
                                    <p:anim calcmode="lin" valueType="num">
                                      <p:cBhvr>
                                        <p:cTn id="36" dur="200" accel="100000" fill="hold">
                                          <p:stCondLst>
                                            <p:cond delay="800"/>
                                          </p:stCondLst>
                                        </p:cTn>
                                        <p:tgtEl>
                                          <p:spTgt spid="992264">
                                            <p:txEl>
                                              <p:pRg st="7" end="7"/>
                                            </p:txEl>
                                          </p:spTgt>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5971" name="Rectangle 2"/>
          <p:cNvSpPr>
            <a:spLocks noGrp="1" noChangeArrowheads="1"/>
          </p:cNvSpPr>
          <p:nvPr>
            <p:ph type="title"/>
          </p:nvPr>
        </p:nvSpPr>
        <p:spPr/>
        <p:txBody>
          <a:bodyPr>
            <a:normAutofit fontScale="90000"/>
          </a:bodyPr>
          <a:lstStyle/>
          <a:p>
            <a:r>
              <a:rPr lang="en-US" altLang="en-US"/>
              <a:t>Các hàm xử lý ký tự </a:t>
            </a:r>
            <a:r>
              <a:rPr lang="en-US" altLang="en-US">
                <a:sym typeface="Symbol" panose="05050102010706020507" pitchFamily="18" charset="2"/>
              </a:rPr>
              <a:t>Kiểm tra chữ cái/chữ số</a:t>
            </a:r>
          </a:p>
        </p:txBody>
      </p:sp>
      <p:sp>
        <p:nvSpPr>
          <p:cNvPr id="595973" name="Rectangle 3"/>
          <p:cNvSpPr>
            <a:spLocks noChangeArrowheads="1"/>
          </p:cNvSpPr>
          <p:nvPr/>
        </p:nvSpPr>
        <p:spPr bwMode="auto">
          <a:xfrm>
            <a:off x="304800" y="1143000"/>
            <a:ext cx="85344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eaLnBrk="1" hangingPunct="1">
              <a:lnSpc>
                <a:spcPct val="110000"/>
              </a:lnSpc>
              <a:buFont typeface="Wingdings" panose="05000000000000000000" pitchFamily="2" charset="2"/>
              <a:buNone/>
            </a:pPr>
            <a:endParaRPr lang="fr-FR" altLang="en-US" sz="1600" b="0">
              <a:solidFill>
                <a:srgbClr val="000066"/>
              </a:solidFill>
            </a:endParaRPr>
          </a:p>
        </p:txBody>
      </p:sp>
      <p:sp>
        <p:nvSpPr>
          <p:cNvPr id="994312" name="Content Placeholder 2"/>
          <p:cNvSpPr>
            <a:spLocks/>
          </p:cNvSpPr>
          <p:nvPr/>
        </p:nvSpPr>
        <p:spPr bwMode="auto">
          <a:xfrm>
            <a:off x="304800" y="1066800"/>
            <a:ext cx="8610600" cy="556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eaLnBrk="1" hangingPunct="1"/>
            <a:r>
              <a:rPr lang="vi-VN" altLang="en-US" sz="2800" b="0" dirty="0" err="1">
                <a:solidFill>
                  <a:srgbClr val="000066"/>
                </a:solidFill>
              </a:rPr>
              <a:t>int</a:t>
            </a:r>
            <a:r>
              <a:rPr lang="vi-VN" altLang="en-US" sz="2800" b="0" dirty="0">
                <a:solidFill>
                  <a:srgbClr val="000066"/>
                </a:solidFill>
              </a:rPr>
              <a:t> </a:t>
            </a:r>
            <a:r>
              <a:rPr lang="vi-VN" altLang="en-US" sz="2800" dirty="0" err="1">
                <a:solidFill>
                  <a:srgbClr val="996600"/>
                </a:solidFill>
              </a:rPr>
              <a:t>isalpha</a:t>
            </a:r>
            <a:r>
              <a:rPr lang="vi-VN" altLang="en-US" sz="2800" b="0" dirty="0">
                <a:solidFill>
                  <a:srgbClr val="000066"/>
                </a:solidFill>
              </a:rPr>
              <a:t>(</a:t>
            </a:r>
            <a:r>
              <a:rPr lang="en-US" altLang="en-US" sz="2800" b="0" dirty="0">
                <a:solidFill>
                  <a:srgbClr val="000066"/>
                </a:solidFill>
              </a:rPr>
              <a:t>char</a:t>
            </a:r>
            <a:r>
              <a:rPr lang="vi-VN" altLang="en-US" sz="2800" b="0" dirty="0">
                <a:solidFill>
                  <a:srgbClr val="000066"/>
                </a:solidFill>
              </a:rPr>
              <a:t> ch):</a:t>
            </a:r>
            <a:r>
              <a:rPr lang="vi-VN" altLang="en-US" dirty="0">
                <a:solidFill>
                  <a:srgbClr val="000066"/>
                </a:solidFill>
              </a:rPr>
              <a:t> </a:t>
            </a:r>
            <a:r>
              <a:rPr lang="en-US" altLang="en-US" dirty="0">
                <a:solidFill>
                  <a:srgbClr val="000066"/>
                </a:solidFill>
              </a:rPr>
              <a:t>	</a:t>
            </a:r>
          </a:p>
          <a:p>
            <a:pPr lvl="1" eaLnBrk="1" hangingPunct="1"/>
            <a:r>
              <a:rPr lang="fr-FR" altLang="en-US" sz="2400" b="0" dirty="0">
                <a:solidFill>
                  <a:srgbClr val="000066"/>
                </a:solidFill>
              </a:rPr>
              <a:t>K</a:t>
            </a:r>
            <a:r>
              <a:rPr lang="vi-VN" altLang="en-US" sz="2400" b="0" dirty="0" err="1">
                <a:solidFill>
                  <a:srgbClr val="000066"/>
                </a:solidFill>
              </a:rPr>
              <a:t>iểm</a:t>
            </a:r>
            <a:r>
              <a:rPr lang="vi-VN" altLang="en-US" sz="2400" b="0" dirty="0">
                <a:solidFill>
                  <a:srgbClr val="000066"/>
                </a:solidFill>
              </a:rPr>
              <a:t> tra </a:t>
            </a:r>
            <a:r>
              <a:rPr lang="vi-VN" altLang="en-US" sz="2400" b="0" dirty="0" err="1">
                <a:solidFill>
                  <a:srgbClr val="000066"/>
                </a:solidFill>
              </a:rPr>
              <a:t>kí</a:t>
            </a:r>
            <a:r>
              <a:rPr lang="vi-VN" altLang="en-US" sz="2400" b="0" dirty="0">
                <a:solidFill>
                  <a:srgbClr val="000066"/>
                </a:solidFill>
              </a:rPr>
              <a:t> </a:t>
            </a:r>
            <a:r>
              <a:rPr lang="vi-VN" altLang="en-US" sz="2400" b="0" dirty="0" err="1">
                <a:solidFill>
                  <a:srgbClr val="000066"/>
                </a:solidFill>
              </a:rPr>
              <a:t>tự</a:t>
            </a:r>
            <a:r>
              <a:rPr lang="vi-VN" altLang="en-US" sz="2400" b="0" dirty="0">
                <a:solidFill>
                  <a:srgbClr val="000066"/>
                </a:solidFill>
              </a:rPr>
              <a:t> </a:t>
            </a:r>
            <a:r>
              <a:rPr lang="fr-FR" altLang="en-US" sz="2400" b="0" dirty="0" err="1">
                <a:solidFill>
                  <a:srgbClr val="000066"/>
                </a:solidFill>
              </a:rPr>
              <a:t>trong</a:t>
            </a:r>
            <a:r>
              <a:rPr lang="fr-FR" altLang="en-US" sz="2400" b="0" dirty="0">
                <a:solidFill>
                  <a:srgbClr val="000066"/>
                </a:solidFill>
              </a:rPr>
              <a:t> </a:t>
            </a:r>
            <a:r>
              <a:rPr lang="fr-FR" altLang="en-US" sz="2400" b="0" dirty="0" err="1">
                <a:solidFill>
                  <a:srgbClr val="000066"/>
                </a:solidFill>
              </a:rPr>
              <a:t>tham</a:t>
            </a:r>
            <a:r>
              <a:rPr lang="fr-FR" altLang="en-US" sz="2400" b="0" dirty="0">
                <a:solidFill>
                  <a:srgbClr val="000066"/>
                </a:solidFill>
              </a:rPr>
              <a:t> </a:t>
            </a:r>
            <a:r>
              <a:rPr lang="fr-FR" altLang="en-US" sz="2400" b="0" dirty="0" err="1">
                <a:solidFill>
                  <a:srgbClr val="000066"/>
                </a:solidFill>
              </a:rPr>
              <a:t>số</a:t>
            </a:r>
            <a:r>
              <a:rPr lang="fr-FR" altLang="en-US" sz="2400" b="0" dirty="0">
                <a:solidFill>
                  <a:srgbClr val="000066"/>
                </a:solidFill>
              </a:rPr>
              <a:t> </a:t>
            </a:r>
            <a:r>
              <a:rPr lang="vi-VN" altLang="en-US" sz="2400" b="0" dirty="0" err="1">
                <a:solidFill>
                  <a:srgbClr val="000066"/>
                </a:solidFill>
              </a:rPr>
              <a:t>có</a:t>
            </a:r>
            <a:r>
              <a:rPr lang="vi-VN" altLang="en-US" sz="2400" b="0" dirty="0">
                <a:solidFill>
                  <a:srgbClr val="000066"/>
                </a:solidFill>
              </a:rPr>
              <a:t> </a:t>
            </a:r>
            <a:r>
              <a:rPr lang="vi-VN" altLang="en-US" sz="2400" b="0" dirty="0" err="1">
                <a:solidFill>
                  <a:srgbClr val="000066"/>
                </a:solidFill>
              </a:rPr>
              <a:t>phải</a:t>
            </a:r>
            <a:r>
              <a:rPr lang="vi-VN" altLang="en-US" sz="2400" b="0" dirty="0">
                <a:solidFill>
                  <a:srgbClr val="000066"/>
                </a:solidFill>
              </a:rPr>
              <a:t> </a:t>
            </a:r>
            <a:r>
              <a:rPr lang="vi-VN" altLang="en-US" sz="2400" b="0" dirty="0" err="1">
                <a:solidFill>
                  <a:srgbClr val="000066"/>
                </a:solidFill>
              </a:rPr>
              <a:t>chữ</a:t>
            </a:r>
            <a:r>
              <a:rPr lang="vi-VN" altLang="en-US" sz="2400" b="0" dirty="0">
                <a:solidFill>
                  <a:srgbClr val="000066"/>
                </a:solidFill>
              </a:rPr>
              <a:t> </a:t>
            </a:r>
            <a:r>
              <a:rPr lang="vi-VN" altLang="en-US" sz="2400" b="0" dirty="0" err="1">
                <a:solidFill>
                  <a:srgbClr val="000066"/>
                </a:solidFill>
              </a:rPr>
              <a:t>cái</a:t>
            </a:r>
            <a:r>
              <a:rPr lang="vi-VN" altLang="en-US" sz="2400" b="0" dirty="0">
                <a:solidFill>
                  <a:srgbClr val="000066"/>
                </a:solidFill>
              </a:rPr>
              <a:t> không (‘a’…’</a:t>
            </a:r>
            <a:r>
              <a:rPr lang="vi-VN" altLang="en-US" sz="2400" b="0" dirty="0" err="1">
                <a:solidFill>
                  <a:srgbClr val="000066"/>
                </a:solidFill>
              </a:rPr>
              <a:t>z’,’A’,..’Z</a:t>
            </a:r>
            <a:r>
              <a:rPr lang="vi-VN" altLang="en-US" sz="2400" b="0" dirty="0">
                <a:solidFill>
                  <a:srgbClr val="000066"/>
                </a:solidFill>
              </a:rPr>
              <a:t>’)</a:t>
            </a:r>
            <a:r>
              <a:rPr lang="fr-FR" altLang="en-US" sz="2400" b="0" dirty="0">
                <a:solidFill>
                  <a:srgbClr val="000066"/>
                </a:solidFill>
              </a:rPr>
              <a:t>. </a:t>
            </a:r>
            <a:r>
              <a:rPr lang="fr-FR" altLang="en-US" sz="2400" b="0" dirty="0" err="1">
                <a:solidFill>
                  <a:srgbClr val="000066"/>
                </a:solidFill>
              </a:rPr>
              <a:t>Hàm</a:t>
            </a:r>
            <a:r>
              <a:rPr lang="fr-FR" altLang="en-US" sz="2400" b="0" dirty="0">
                <a:solidFill>
                  <a:srgbClr val="000066"/>
                </a:solidFill>
              </a:rPr>
              <a:t> </a:t>
            </a:r>
            <a:r>
              <a:rPr lang="fr-FR" altLang="en-US" sz="2400" b="0" dirty="0" err="1">
                <a:solidFill>
                  <a:srgbClr val="000066"/>
                </a:solidFill>
              </a:rPr>
              <a:t>trả</a:t>
            </a:r>
            <a:r>
              <a:rPr lang="fr-FR" altLang="en-US" sz="2400" b="0" dirty="0">
                <a:solidFill>
                  <a:srgbClr val="000066"/>
                </a:solidFill>
              </a:rPr>
              <a:t> </a:t>
            </a:r>
            <a:r>
              <a:rPr lang="fr-FR" altLang="en-US" sz="2400" b="0" dirty="0" err="1">
                <a:solidFill>
                  <a:srgbClr val="000066"/>
                </a:solidFill>
              </a:rPr>
              <a:t>về</a:t>
            </a:r>
            <a:r>
              <a:rPr lang="fr-FR" altLang="en-US" sz="2400" b="0" dirty="0">
                <a:solidFill>
                  <a:srgbClr val="000066"/>
                </a:solidFill>
              </a:rPr>
              <a:t> </a:t>
            </a:r>
            <a:r>
              <a:rPr lang="fr-FR" altLang="en-US" sz="2400" b="0" dirty="0" err="1">
                <a:solidFill>
                  <a:srgbClr val="000066"/>
                </a:solidFill>
              </a:rPr>
              <a:t>khác</a:t>
            </a:r>
            <a:r>
              <a:rPr lang="fr-FR" altLang="en-US" sz="2400" b="0" dirty="0">
                <a:solidFill>
                  <a:srgbClr val="000066"/>
                </a:solidFill>
              </a:rPr>
              <a:t> 0 </a:t>
            </a:r>
            <a:r>
              <a:rPr lang="fr-FR" altLang="en-US" sz="2400" b="0" dirty="0" err="1">
                <a:solidFill>
                  <a:srgbClr val="000066"/>
                </a:solidFill>
              </a:rPr>
              <a:t>nếu</a:t>
            </a:r>
            <a:r>
              <a:rPr lang="fr-FR" altLang="en-US" sz="2400" b="0" dirty="0">
                <a:solidFill>
                  <a:srgbClr val="000066"/>
                </a:solidFill>
              </a:rPr>
              <a:t> </a:t>
            </a:r>
            <a:r>
              <a:rPr lang="fr-FR" altLang="en-US" sz="2400" b="0" dirty="0" err="1">
                <a:solidFill>
                  <a:srgbClr val="000066"/>
                </a:solidFill>
              </a:rPr>
              <a:t>đúng</a:t>
            </a:r>
            <a:r>
              <a:rPr lang="fr-FR" altLang="en-US" sz="2400" b="0" dirty="0">
                <a:solidFill>
                  <a:srgbClr val="000066"/>
                </a:solidFill>
              </a:rPr>
              <a:t>, </a:t>
            </a:r>
            <a:r>
              <a:rPr lang="fr-FR" altLang="en-US" sz="2400" b="0" dirty="0" err="1">
                <a:solidFill>
                  <a:srgbClr val="000066"/>
                </a:solidFill>
              </a:rPr>
              <a:t>ngược</a:t>
            </a:r>
            <a:r>
              <a:rPr lang="fr-FR" altLang="en-US" sz="2400" b="0" dirty="0">
                <a:solidFill>
                  <a:srgbClr val="000066"/>
                </a:solidFill>
              </a:rPr>
              <a:t> </a:t>
            </a:r>
            <a:r>
              <a:rPr lang="fr-FR" altLang="en-US" sz="2400" b="0" dirty="0" err="1">
                <a:solidFill>
                  <a:srgbClr val="000066"/>
                </a:solidFill>
              </a:rPr>
              <a:t>lại</a:t>
            </a:r>
            <a:r>
              <a:rPr lang="fr-FR" altLang="en-US" sz="2400" b="0" dirty="0">
                <a:solidFill>
                  <a:srgbClr val="000066"/>
                </a:solidFill>
              </a:rPr>
              <a:t> </a:t>
            </a:r>
            <a:r>
              <a:rPr lang="fr-FR" altLang="en-US" sz="2400" b="0" dirty="0" err="1">
                <a:solidFill>
                  <a:srgbClr val="000066"/>
                </a:solidFill>
              </a:rPr>
              <a:t>trả</a:t>
            </a:r>
            <a:r>
              <a:rPr lang="fr-FR" altLang="en-US" sz="2400" b="0" dirty="0">
                <a:solidFill>
                  <a:srgbClr val="000066"/>
                </a:solidFill>
              </a:rPr>
              <a:t> </a:t>
            </a:r>
            <a:r>
              <a:rPr lang="fr-FR" altLang="en-US" sz="2400" b="0" dirty="0" err="1">
                <a:solidFill>
                  <a:srgbClr val="000066"/>
                </a:solidFill>
              </a:rPr>
              <a:t>về</a:t>
            </a:r>
            <a:r>
              <a:rPr lang="fr-FR" altLang="en-US" sz="2400" b="0" dirty="0">
                <a:solidFill>
                  <a:srgbClr val="000066"/>
                </a:solidFill>
              </a:rPr>
              <a:t> </a:t>
            </a:r>
            <a:r>
              <a:rPr lang="fr-FR" altLang="en-US" sz="2400" b="0" dirty="0" err="1">
                <a:solidFill>
                  <a:srgbClr val="000066"/>
                </a:solidFill>
              </a:rPr>
              <a:t>giá</a:t>
            </a:r>
            <a:r>
              <a:rPr lang="fr-FR" altLang="en-US" sz="2400" b="0" dirty="0">
                <a:solidFill>
                  <a:srgbClr val="000066"/>
                </a:solidFill>
              </a:rPr>
              <a:t> </a:t>
            </a:r>
            <a:r>
              <a:rPr lang="fr-FR" altLang="en-US" sz="2400" b="0" dirty="0" err="1">
                <a:solidFill>
                  <a:srgbClr val="000066"/>
                </a:solidFill>
              </a:rPr>
              <a:t>trị</a:t>
            </a:r>
            <a:r>
              <a:rPr lang="fr-FR" altLang="en-US" sz="2400" b="0" dirty="0">
                <a:solidFill>
                  <a:srgbClr val="000066"/>
                </a:solidFill>
              </a:rPr>
              <a:t> </a:t>
            </a:r>
            <a:r>
              <a:rPr lang="fr-FR" altLang="en-US" sz="2400" b="0" dirty="0" err="1">
                <a:solidFill>
                  <a:srgbClr val="000066"/>
                </a:solidFill>
              </a:rPr>
              <a:t>bằng</a:t>
            </a:r>
            <a:r>
              <a:rPr lang="fr-FR" altLang="en-US" sz="2400" b="0" dirty="0">
                <a:solidFill>
                  <a:srgbClr val="000066"/>
                </a:solidFill>
              </a:rPr>
              <a:t> 0</a:t>
            </a:r>
          </a:p>
          <a:p>
            <a:pPr lvl="1" eaLnBrk="1" hangingPunct="1"/>
            <a:r>
              <a:rPr lang="en-US" altLang="en-US" sz="2400" b="0" dirty="0" err="1">
                <a:solidFill>
                  <a:srgbClr val="000066"/>
                </a:solidFill>
              </a:rPr>
              <a:t>Ví</a:t>
            </a:r>
            <a:r>
              <a:rPr lang="en-US" altLang="en-US" sz="2400" b="0" dirty="0">
                <a:solidFill>
                  <a:srgbClr val="000066"/>
                </a:solidFill>
              </a:rPr>
              <a:t> </a:t>
            </a:r>
            <a:r>
              <a:rPr lang="en-US" altLang="en-US" sz="2400" b="0" dirty="0" err="1">
                <a:solidFill>
                  <a:srgbClr val="000066"/>
                </a:solidFill>
              </a:rPr>
              <a:t>dụ</a:t>
            </a:r>
            <a:r>
              <a:rPr lang="en-US" altLang="en-US" sz="2400" b="0" dirty="0">
                <a:solidFill>
                  <a:srgbClr val="000066"/>
                </a:solidFill>
              </a:rPr>
              <a:t>: </a:t>
            </a:r>
            <a:r>
              <a:rPr lang="vi-VN" altLang="en-US" sz="2400" b="0" dirty="0" err="1">
                <a:solidFill>
                  <a:srgbClr val="000066"/>
                </a:solidFill>
              </a:rPr>
              <a:t>printf</a:t>
            </a:r>
            <a:r>
              <a:rPr lang="vi-VN" altLang="en-US" sz="2400" b="0" dirty="0">
                <a:solidFill>
                  <a:srgbClr val="000066"/>
                </a:solidFill>
              </a:rPr>
              <a:t>("%d ",</a:t>
            </a:r>
            <a:r>
              <a:rPr lang="vi-VN" altLang="en-US" sz="2400" b="0" dirty="0" err="1">
                <a:solidFill>
                  <a:srgbClr val="996600"/>
                </a:solidFill>
              </a:rPr>
              <a:t>isalpha</a:t>
            </a:r>
            <a:r>
              <a:rPr lang="vi-VN" altLang="en-US" sz="2400" b="0" dirty="0">
                <a:solidFill>
                  <a:srgbClr val="000066"/>
                </a:solidFill>
              </a:rPr>
              <a:t>('A'));</a:t>
            </a:r>
            <a:r>
              <a:rPr lang="fr-FR" altLang="en-US" sz="2400" b="0" dirty="0">
                <a:solidFill>
                  <a:srgbClr val="000066"/>
                </a:solidFill>
              </a:rPr>
              <a:t> </a:t>
            </a:r>
            <a:r>
              <a:rPr lang="vi-VN" altLang="en-US" sz="2400" b="0" dirty="0">
                <a:solidFill>
                  <a:srgbClr val="000066"/>
                </a:solidFill>
                <a:sym typeface="Symbol" panose="05050102010706020507" pitchFamily="18" charset="2"/>
              </a:rPr>
              <a:t></a:t>
            </a:r>
            <a:r>
              <a:rPr lang="fr-FR" altLang="en-US" sz="2400" b="0" dirty="0">
                <a:solidFill>
                  <a:srgbClr val="000066"/>
                </a:solidFill>
                <a:sym typeface="Symbol" panose="05050102010706020507" pitchFamily="18" charset="2"/>
              </a:rPr>
              <a:t>  </a:t>
            </a:r>
            <a:r>
              <a:rPr lang="fr-FR" altLang="en-US" sz="2400" b="0" dirty="0">
                <a:solidFill>
                  <a:srgbClr val="000066"/>
                </a:solidFill>
                <a:cs typeface="Arial" panose="020B0604020202020204" pitchFamily="34" charset="0"/>
                <a:sym typeface="Symbol" panose="05050102010706020507" pitchFamily="18" charset="2"/>
              </a:rPr>
              <a:t>≠ 0</a:t>
            </a:r>
            <a:r>
              <a:rPr lang="vi-VN" altLang="en-US" sz="2400" b="0" dirty="0">
                <a:solidFill>
                  <a:srgbClr val="000066"/>
                </a:solidFill>
              </a:rPr>
              <a:t> </a:t>
            </a:r>
            <a:r>
              <a:rPr lang="en-US" altLang="en-US" sz="2400" b="0" dirty="0">
                <a:solidFill>
                  <a:schemeClr val="folHlink"/>
                </a:solidFill>
              </a:rPr>
              <a:t>(1 !?)</a:t>
            </a:r>
            <a:endParaRPr lang="vi-VN" altLang="en-US" b="0" dirty="0">
              <a:solidFill>
                <a:schemeClr val="folHlink"/>
              </a:solidFill>
            </a:endParaRPr>
          </a:p>
          <a:p>
            <a:pPr eaLnBrk="1" hangingPunct="1"/>
            <a:r>
              <a:rPr lang="vi-VN" altLang="en-US" sz="2800" b="0" dirty="0" err="1">
                <a:solidFill>
                  <a:srgbClr val="000066"/>
                </a:solidFill>
              </a:rPr>
              <a:t>int</a:t>
            </a:r>
            <a:r>
              <a:rPr lang="vi-VN" altLang="en-US" sz="2800" b="0" dirty="0">
                <a:solidFill>
                  <a:srgbClr val="000066"/>
                </a:solidFill>
              </a:rPr>
              <a:t> </a:t>
            </a:r>
            <a:r>
              <a:rPr lang="vi-VN" altLang="en-US" sz="2800" dirty="0" err="1">
                <a:solidFill>
                  <a:srgbClr val="996600"/>
                </a:solidFill>
              </a:rPr>
              <a:t>isdigit</a:t>
            </a:r>
            <a:r>
              <a:rPr lang="vi-VN" altLang="en-US" sz="2800" b="0" dirty="0">
                <a:solidFill>
                  <a:srgbClr val="000066"/>
                </a:solidFill>
              </a:rPr>
              <a:t>(</a:t>
            </a:r>
            <a:r>
              <a:rPr lang="en-US" altLang="en-US" sz="2800" b="0" dirty="0">
                <a:solidFill>
                  <a:srgbClr val="000066"/>
                </a:solidFill>
              </a:rPr>
              <a:t>char</a:t>
            </a:r>
            <a:r>
              <a:rPr lang="vi-VN" altLang="en-US" sz="2800" b="0" dirty="0">
                <a:solidFill>
                  <a:srgbClr val="000066"/>
                </a:solidFill>
              </a:rPr>
              <a:t> ch):</a:t>
            </a:r>
            <a:r>
              <a:rPr lang="vi-VN" altLang="en-US" dirty="0">
                <a:solidFill>
                  <a:srgbClr val="000066"/>
                </a:solidFill>
              </a:rPr>
              <a:t> </a:t>
            </a:r>
            <a:r>
              <a:rPr lang="en-US" altLang="en-US" dirty="0">
                <a:solidFill>
                  <a:srgbClr val="000066"/>
                </a:solidFill>
              </a:rPr>
              <a:t>	</a:t>
            </a:r>
          </a:p>
          <a:p>
            <a:pPr lvl="1" eaLnBrk="1" hangingPunct="1"/>
            <a:r>
              <a:rPr lang="en-US" altLang="en-US" sz="2400" b="0" dirty="0" err="1">
                <a:solidFill>
                  <a:srgbClr val="000066"/>
                </a:solidFill>
              </a:rPr>
              <a:t>Kiểm</a:t>
            </a:r>
            <a:r>
              <a:rPr lang="en-US" altLang="en-US" sz="2400" b="0" dirty="0">
                <a:solidFill>
                  <a:srgbClr val="000066"/>
                </a:solidFill>
              </a:rPr>
              <a:t> </a:t>
            </a:r>
            <a:r>
              <a:rPr lang="en-US" altLang="en-US" sz="2400" b="0" dirty="0" err="1">
                <a:solidFill>
                  <a:srgbClr val="000066"/>
                </a:solidFill>
              </a:rPr>
              <a:t>tra</a:t>
            </a:r>
            <a:r>
              <a:rPr lang="en-US" altLang="en-US" sz="2400" b="0" dirty="0">
                <a:solidFill>
                  <a:srgbClr val="000066"/>
                </a:solidFill>
              </a:rPr>
              <a:t> </a:t>
            </a:r>
            <a:r>
              <a:rPr lang="vi-VN" altLang="en-US" sz="2400" b="0" dirty="0" err="1">
                <a:solidFill>
                  <a:srgbClr val="000066"/>
                </a:solidFill>
              </a:rPr>
              <a:t>kí</a:t>
            </a:r>
            <a:r>
              <a:rPr lang="vi-VN" altLang="en-US" sz="2400" b="0" dirty="0">
                <a:solidFill>
                  <a:srgbClr val="000066"/>
                </a:solidFill>
              </a:rPr>
              <a:t> </a:t>
            </a:r>
            <a:r>
              <a:rPr lang="vi-VN" altLang="en-US" sz="2400" b="0" dirty="0" err="1">
                <a:solidFill>
                  <a:srgbClr val="000066"/>
                </a:solidFill>
              </a:rPr>
              <a:t>tự</a:t>
            </a:r>
            <a:r>
              <a:rPr lang="vi-VN" altLang="en-US" sz="2400" b="0" dirty="0">
                <a:solidFill>
                  <a:srgbClr val="000066"/>
                </a:solidFill>
              </a:rPr>
              <a:t> </a:t>
            </a:r>
            <a:r>
              <a:rPr lang="fr-FR" altLang="en-US" sz="2400" b="0" dirty="0" err="1">
                <a:solidFill>
                  <a:srgbClr val="000066"/>
                </a:solidFill>
              </a:rPr>
              <a:t>trong</a:t>
            </a:r>
            <a:r>
              <a:rPr lang="fr-FR" altLang="en-US" sz="2400" b="0" dirty="0">
                <a:solidFill>
                  <a:srgbClr val="000066"/>
                </a:solidFill>
              </a:rPr>
              <a:t> </a:t>
            </a:r>
            <a:r>
              <a:rPr lang="fr-FR" altLang="en-US" sz="2400" b="0" dirty="0" err="1">
                <a:solidFill>
                  <a:srgbClr val="000066"/>
                </a:solidFill>
              </a:rPr>
              <a:t>tham</a:t>
            </a:r>
            <a:r>
              <a:rPr lang="fr-FR" altLang="en-US" sz="2400" b="0" dirty="0">
                <a:solidFill>
                  <a:srgbClr val="000066"/>
                </a:solidFill>
              </a:rPr>
              <a:t> </a:t>
            </a:r>
            <a:r>
              <a:rPr lang="fr-FR" altLang="en-US" sz="2400" b="0" dirty="0" err="1">
                <a:solidFill>
                  <a:srgbClr val="000066"/>
                </a:solidFill>
              </a:rPr>
              <a:t>số</a:t>
            </a:r>
            <a:r>
              <a:rPr lang="fr-FR" altLang="en-US" sz="2400" b="0" dirty="0">
                <a:solidFill>
                  <a:srgbClr val="000066"/>
                </a:solidFill>
              </a:rPr>
              <a:t> </a:t>
            </a:r>
            <a:r>
              <a:rPr lang="vi-VN" altLang="en-US" sz="2400" b="0" dirty="0" err="1">
                <a:solidFill>
                  <a:srgbClr val="000066"/>
                </a:solidFill>
              </a:rPr>
              <a:t>có</a:t>
            </a:r>
            <a:r>
              <a:rPr lang="vi-VN" altLang="en-US" sz="2400" b="0" dirty="0">
                <a:solidFill>
                  <a:srgbClr val="000066"/>
                </a:solidFill>
              </a:rPr>
              <a:t> </a:t>
            </a:r>
            <a:r>
              <a:rPr lang="vi-VN" altLang="en-US" sz="2400" b="0" dirty="0" err="1">
                <a:solidFill>
                  <a:srgbClr val="000066"/>
                </a:solidFill>
              </a:rPr>
              <a:t>phải</a:t>
            </a:r>
            <a:r>
              <a:rPr lang="vi-VN" altLang="en-US" sz="2400" b="0" dirty="0">
                <a:solidFill>
                  <a:srgbClr val="000066"/>
                </a:solidFill>
              </a:rPr>
              <a:t> </a:t>
            </a:r>
            <a:r>
              <a:rPr lang="vi-VN" altLang="en-US" sz="2400" b="0" dirty="0" err="1">
                <a:solidFill>
                  <a:srgbClr val="000066"/>
                </a:solidFill>
              </a:rPr>
              <a:t>chữ</a:t>
            </a:r>
            <a:r>
              <a:rPr lang="vi-VN" altLang="en-US" sz="2400" b="0" dirty="0">
                <a:solidFill>
                  <a:srgbClr val="000066"/>
                </a:solidFill>
              </a:rPr>
              <a:t> </a:t>
            </a:r>
            <a:r>
              <a:rPr lang="vi-VN" altLang="en-US" sz="2400" b="0" dirty="0" err="1">
                <a:solidFill>
                  <a:srgbClr val="000066"/>
                </a:solidFill>
              </a:rPr>
              <a:t>số</a:t>
            </a:r>
            <a:r>
              <a:rPr lang="vi-VN" altLang="en-US" sz="2400" b="0" dirty="0">
                <a:solidFill>
                  <a:srgbClr val="000066"/>
                </a:solidFill>
              </a:rPr>
              <a:t> (‘0‘,‘1‘,..‘9‘)</a:t>
            </a:r>
            <a:r>
              <a:rPr lang="fr-FR" altLang="en-US" sz="2400" b="0" dirty="0">
                <a:solidFill>
                  <a:srgbClr val="000066"/>
                </a:solidFill>
              </a:rPr>
              <a:t> </a:t>
            </a:r>
            <a:r>
              <a:rPr lang="fr-FR" altLang="en-US" sz="2400" b="0" dirty="0" err="1">
                <a:solidFill>
                  <a:srgbClr val="000066"/>
                </a:solidFill>
              </a:rPr>
              <a:t>không</a:t>
            </a:r>
            <a:r>
              <a:rPr lang="fr-FR" altLang="en-US" sz="2400" b="0" dirty="0">
                <a:solidFill>
                  <a:srgbClr val="000066"/>
                </a:solidFill>
              </a:rPr>
              <a:t>. </a:t>
            </a:r>
            <a:r>
              <a:rPr lang="fr-FR" altLang="en-US" sz="2400" b="0" dirty="0" err="1">
                <a:solidFill>
                  <a:srgbClr val="000066"/>
                </a:solidFill>
              </a:rPr>
              <a:t>Hàm</a:t>
            </a:r>
            <a:r>
              <a:rPr lang="fr-FR" altLang="en-US" sz="2400" b="0" dirty="0">
                <a:solidFill>
                  <a:srgbClr val="000066"/>
                </a:solidFill>
              </a:rPr>
              <a:t> </a:t>
            </a:r>
            <a:r>
              <a:rPr lang="fr-FR" altLang="en-US" sz="2400" b="0" dirty="0" err="1">
                <a:solidFill>
                  <a:srgbClr val="000066"/>
                </a:solidFill>
              </a:rPr>
              <a:t>trả</a:t>
            </a:r>
            <a:r>
              <a:rPr lang="fr-FR" altLang="en-US" sz="2400" b="0" dirty="0">
                <a:solidFill>
                  <a:srgbClr val="000066"/>
                </a:solidFill>
              </a:rPr>
              <a:t> </a:t>
            </a:r>
            <a:r>
              <a:rPr lang="fr-FR" altLang="en-US" sz="2400" b="0" dirty="0" err="1">
                <a:solidFill>
                  <a:srgbClr val="000066"/>
                </a:solidFill>
              </a:rPr>
              <a:t>về</a:t>
            </a:r>
            <a:r>
              <a:rPr lang="fr-FR" altLang="en-US" sz="2400" b="0" dirty="0">
                <a:solidFill>
                  <a:srgbClr val="000066"/>
                </a:solidFill>
              </a:rPr>
              <a:t> </a:t>
            </a:r>
            <a:r>
              <a:rPr lang="fr-FR" altLang="en-US" sz="2400" b="0" dirty="0" err="1">
                <a:solidFill>
                  <a:srgbClr val="000066"/>
                </a:solidFill>
              </a:rPr>
              <a:t>khác</a:t>
            </a:r>
            <a:r>
              <a:rPr lang="fr-FR" altLang="en-US" sz="2400" b="0" dirty="0">
                <a:solidFill>
                  <a:srgbClr val="000066"/>
                </a:solidFill>
              </a:rPr>
              <a:t> 0 </a:t>
            </a:r>
            <a:r>
              <a:rPr lang="fr-FR" altLang="en-US" sz="2400" b="0" dirty="0" err="1">
                <a:solidFill>
                  <a:srgbClr val="000066"/>
                </a:solidFill>
              </a:rPr>
              <a:t>nếu</a:t>
            </a:r>
            <a:r>
              <a:rPr lang="fr-FR" altLang="en-US" sz="2400" b="0" dirty="0">
                <a:solidFill>
                  <a:srgbClr val="000066"/>
                </a:solidFill>
              </a:rPr>
              <a:t> </a:t>
            </a:r>
            <a:r>
              <a:rPr lang="fr-FR" altLang="en-US" sz="2400" b="0" dirty="0" err="1">
                <a:solidFill>
                  <a:srgbClr val="000066"/>
                </a:solidFill>
              </a:rPr>
              <a:t>đúng</a:t>
            </a:r>
            <a:r>
              <a:rPr lang="fr-FR" altLang="en-US" sz="2400" b="0" dirty="0">
                <a:solidFill>
                  <a:srgbClr val="000066"/>
                </a:solidFill>
              </a:rPr>
              <a:t>, </a:t>
            </a:r>
            <a:r>
              <a:rPr lang="fr-FR" altLang="en-US" sz="2400" b="0" dirty="0" err="1">
                <a:solidFill>
                  <a:srgbClr val="000066"/>
                </a:solidFill>
              </a:rPr>
              <a:t>ngược</a:t>
            </a:r>
            <a:r>
              <a:rPr lang="fr-FR" altLang="en-US" sz="2400" b="0" dirty="0">
                <a:solidFill>
                  <a:srgbClr val="000066"/>
                </a:solidFill>
              </a:rPr>
              <a:t> </a:t>
            </a:r>
            <a:r>
              <a:rPr lang="fr-FR" altLang="en-US" sz="2400" b="0" dirty="0" err="1">
                <a:solidFill>
                  <a:srgbClr val="000066"/>
                </a:solidFill>
              </a:rPr>
              <a:t>lại</a:t>
            </a:r>
            <a:r>
              <a:rPr lang="fr-FR" altLang="en-US" sz="2400" b="0" dirty="0">
                <a:solidFill>
                  <a:srgbClr val="000066"/>
                </a:solidFill>
              </a:rPr>
              <a:t> </a:t>
            </a:r>
            <a:r>
              <a:rPr lang="fr-FR" altLang="en-US" sz="2400" b="0" dirty="0" err="1">
                <a:solidFill>
                  <a:srgbClr val="000066"/>
                </a:solidFill>
              </a:rPr>
              <a:t>trả</a:t>
            </a:r>
            <a:r>
              <a:rPr lang="fr-FR" altLang="en-US" sz="2400" b="0" dirty="0">
                <a:solidFill>
                  <a:srgbClr val="000066"/>
                </a:solidFill>
              </a:rPr>
              <a:t> </a:t>
            </a:r>
            <a:r>
              <a:rPr lang="fr-FR" altLang="en-US" sz="2400" b="0" dirty="0" err="1">
                <a:solidFill>
                  <a:srgbClr val="000066"/>
                </a:solidFill>
              </a:rPr>
              <a:t>về</a:t>
            </a:r>
            <a:r>
              <a:rPr lang="fr-FR" altLang="en-US" sz="2400" b="0" dirty="0">
                <a:solidFill>
                  <a:srgbClr val="000066"/>
                </a:solidFill>
              </a:rPr>
              <a:t> </a:t>
            </a:r>
            <a:r>
              <a:rPr lang="fr-FR" altLang="en-US" sz="2400" b="0" dirty="0" err="1">
                <a:solidFill>
                  <a:srgbClr val="000066"/>
                </a:solidFill>
              </a:rPr>
              <a:t>giá</a:t>
            </a:r>
            <a:r>
              <a:rPr lang="fr-FR" altLang="en-US" sz="2400" b="0" dirty="0">
                <a:solidFill>
                  <a:srgbClr val="000066"/>
                </a:solidFill>
              </a:rPr>
              <a:t> </a:t>
            </a:r>
            <a:r>
              <a:rPr lang="fr-FR" altLang="en-US" sz="2400" b="0" dirty="0" err="1">
                <a:solidFill>
                  <a:srgbClr val="000066"/>
                </a:solidFill>
              </a:rPr>
              <a:t>trị</a:t>
            </a:r>
            <a:r>
              <a:rPr lang="fr-FR" altLang="en-US" sz="2400" b="0" dirty="0">
                <a:solidFill>
                  <a:srgbClr val="000066"/>
                </a:solidFill>
              </a:rPr>
              <a:t> </a:t>
            </a:r>
            <a:r>
              <a:rPr lang="fr-FR" altLang="en-US" sz="2400" b="0" dirty="0" err="1">
                <a:solidFill>
                  <a:srgbClr val="000066"/>
                </a:solidFill>
              </a:rPr>
              <a:t>bằng</a:t>
            </a:r>
            <a:r>
              <a:rPr lang="fr-FR" altLang="en-US" sz="2400" b="0" dirty="0">
                <a:solidFill>
                  <a:srgbClr val="000066"/>
                </a:solidFill>
              </a:rPr>
              <a:t> 0</a:t>
            </a:r>
          </a:p>
          <a:p>
            <a:pPr lvl="1" eaLnBrk="1" hangingPunct="1"/>
            <a:r>
              <a:rPr lang="en-US" altLang="en-US" sz="2400" b="0" dirty="0" err="1">
                <a:solidFill>
                  <a:srgbClr val="000066"/>
                </a:solidFill>
              </a:rPr>
              <a:t>Ví</a:t>
            </a:r>
            <a:r>
              <a:rPr lang="en-US" altLang="en-US" sz="2400" b="0" dirty="0">
                <a:solidFill>
                  <a:srgbClr val="000066"/>
                </a:solidFill>
              </a:rPr>
              <a:t> </a:t>
            </a:r>
            <a:r>
              <a:rPr lang="en-US" altLang="en-US" sz="2400" b="0" dirty="0" err="1">
                <a:solidFill>
                  <a:srgbClr val="000066"/>
                </a:solidFill>
              </a:rPr>
              <a:t>dụ</a:t>
            </a:r>
            <a:r>
              <a:rPr lang="en-US" altLang="en-US" sz="2400" b="0" dirty="0">
                <a:solidFill>
                  <a:srgbClr val="000066"/>
                </a:solidFill>
              </a:rPr>
              <a:t>:</a:t>
            </a:r>
            <a:r>
              <a:rPr lang="vi-VN" altLang="en-US" sz="2400" b="0" dirty="0">
                <a:solidFill>
                  <a:srgbClr val="000066"/>
                </a:solidFill>
              </a:rPr>
              <a:t> </a:t>
            </a:r>
            <a:r>
              <a:rPr lang="vi-VN" altLang="en-US" sz="2400" b="0" dirty="0" err="1">
                <a:solidFill>
                  <a:srgbClr val="000066"/>
                </a:solidFill>
              </a:rPr>
              <a:t>printf</a:t>
            </a:r>
            <a:r>
              <a:rPr lang="vi-VN" altLang="en-US" sz="2400" b="0" dirty="0">
                <a:solidFill>
                  <a:srgbClr val="000066"/>
                </a:solidFill>
              </a:rPr>
              <a:t>("%d ",</a:t>
            </a:r>
            <a:r>
              <a:rPr lang="vi-VN" altLang="en-US" sz="2400" b="0" dirty="0" err="1">
                <a:solidFill>
                  <a:srgbClr val="000066"/>
                </a:solidFill>
              </a:rPr>
              <a:t>is</a:t>
            </a:r>
            <a:r>
              <a:rPr lang="fr-FR" altLang="en-US" sz="2400" b="0" dirty="0">
                <a:solidFill>
                  <a:srgbClr val="000066"/>
                </a:solidFill>
              </a:rPr>
              <a:t>digit</a:t>
            </a:r>
            <a:r>
              <a:rPr lang="vi-VN" altLang="en-US" sz="2400" b="0" dirty="0">
                <a:solidFill>
                  <a:srgbClr val="000066"/>
                </a:solidFill>
              </a:rPr>
              <a:t>('A')); </a:t>
            </a:r>
            <a:r>
              <a:rPr lang="vi-VN" altLang="en-US" sz="2400" b="0" dirty="0">
                <a:solidFill>
                  <a:srgbClr val="000066"/>
                </a:solidFill>
                <a:sym typeface="Symbol" panose="05050102010706020507" pitchFamily="18" charset="2"/>
              </a:rPr>
              <a:t></a:t>
            </a:r>
            <a:r>
              <a:rPr lang="fr-FR" altLang="en-US" sz="2400" b="0" dirty="0">
                <a:solidFill>
                  <a:srgbClr val="000066"/>
                </a:solidFill>
                <a:sym typeface="Symbol" panose="05050102010706020507" pitchFamily="18" charset="2"/>
              </a:rPr>
              <a:t>  0</a:t>
            </a:r>
            <a:r>
              <a:rPr lang="fr-FR" altLang="en-US" sz="2400" b="0" dirty="0">
                <a:solidFill>
                  <a:srgbClr val="000066"/>
                </a:solidFill>
              </a:rPr>
              <a:t> </a:t>
            </a:r>
            <a:endParaRPr lang="en-US" altLang="en-US" sz="2400" b="0" dirty="0">
              <a:solidFill>
                <a:srgbClr val="000066"/>
              </a:solidFill>
            </a:endParaRPr>
          </a:p>
        </p:txBody>
      </p:sp>
      <p:sp>
        <p:nvSpPr>
          <p:cNvPr id="2" name="Slide Number Placeholder 1">
            <a:extLst>
              <a:ext uri="{FF2B5EF4-FFF2-40B4-BE49-F238E27FC236}">
                <a16:creationId xmlns:a16="http://schemas.microsoft.com/office/drawing/2014/main" id="{5A4BF959-CC62-42F7-91CD-40FA4576E186}"/>
              </a:ext>
            </a:extLst>
          </p:cNvPr>
          <p:cNvSpPr>
            <a:spLocks noGrp="1"/>
          </p:cNvSpPr>
          <p:nvPr>
            <p:ph type="sldNum" sz="quarter" idx="12"/>
          </p:nvPr>
        </p:nvSpPr>
        <p:spPr/>
        <p:txBody>
          <a:bodyPr/>
          <a:lstStyle/>
          <a:p>
            <a:pPr>
              <a:defRPr/>
            </a:pPr>
            <a:fld id="{433BCE07-93B6-431C-B811-61266185107F}" type="slidenum">
              <a:rPr lang="en-US" altLang="en-US" smtClean="0"/>
              <a:pPr>
                <a:defRPr/>
              </a:pPr>
              <a:t>86</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5" presetClass="entr" presetSubtype="0" fill="hold" nodeType="clickEffect">
                                  <p:stCondLst>
                                    <p:cond delay="0"/>
                                  </p:stCondLst>
                                  <p:childTnLst>
                                    <p:set>
                                      <p:cBhvr>
                                        <p:cTn id="6" dur="1" fill="hold">
                                          <p:stCondLst>
                                            <p:cond delay="0"/>
                                          </p:stCondLst>
                                        </p:cTn>
                                        <p:tgtEl>
                                          <p:spTgt spid="994312">
                                            <p:txEl>
                                              <p:pRg st="3" end="3"/>
                                            </p:txEl>
                                          </p:spTgt>
                                        </p:tgtEl>
                                        <p:attrNameLst>
                                          <p:attrName>style.visibility</p:attrName>
                                        </p:attrNameLst>
                                      </p:cBhvr>
                                      <p:to>
                                        <p:strVal val="visible"/>
                                      </p:to>
                                    </p:set>
                                    <p:anim calcmode="lin" valueType="num">
                                      <p:cBhvr>
                                        <p:cTn id="7" dur="500" decel="50000" fill="hold">
                                          <p:stCondLst>
                                            <p:cond delay="0"/>
                                          </p:stCondLst>
                                        </p:cTn>
                                        <p:tgtEl>
                                          <p:spTgt spid="994312">
                                            <p:txEl>
                                              <p:pRg st="3" end="3"/>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994312">
                                            <p:txEl>
                                              <p:pRg st="3" end="3"/>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994312">
                                            <p:txEl>
                                              <p:pRg st="3" end="3"/>
                                            </p:txEl>
                                          </p:spTgt>
                                        </p:tgtEl>
                                        <p:attrNameLst>
                                          <p:attrName>ppt_w</p:attrName>
                                        </p:attrNameLst>
                                      </p:cBhvr>
                                      <p:tavLst>
                                        <p:tav tm="0">
                                          <p:val>
                                            <p:strVal val="#ppt_w*.05"/>
                                          </p:val>
                                        </p:tav>
                                        <p:tav tm="100000">
                                          <p:val>
                                            <p:strVal val="#ppt_w"/>
                                          </p:val>
                                        </p:tav>
                                      </p:tavLst>
                                    </p:anim>
                                    <p:anim calcmode="lin" valueType="num">
                                      <p:cBhvr>
                                        <p:cTn id="10" dur="1000" fill="hold"/>
                                        <p:tgtEl>
                                          <p:spTgt spid="994312">
                                            <p:txEl>
                                              <p:pRg st="3" end="3"/>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994312">
                                            <p:txEl>
                                              <p:pRg st="3" end="3"/>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994312">
                                            <p:txEl>
                                              <p:pRg st="3" end="3"/>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994312">
                                            <p:txEl>
                                              <p:pRg st="3" end="3"/>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994312">
                                            <p:txEl>
                                              <p:pRg st="3" end="3"/>
                                            </p:txEl>
                                          </p:spTgt>
                                        </p:tgtEl>
                                      </p:cBhvr>
                                    </p:animEffect>
                                  </p:childTnLst>
                                </p:cTn>
                              </p:par>
                              <p:par>
                                <p:cTn id="15" presetID="25" presetClass="entr" presetSubtype="0" fill="hold" nodeType="withEffect">
                                  <p:stCondLst>
                                    <p:cond delay="0"/>
                                  </p:stCondLst>
                                  <p:childTnLst>
                                    <p:set>
                                      <p:cBhvr>
                                        <p:cTn id="16" dur="1" fill="hold">
                                          <p:stCondLst>
                                            <p:cond delay="0"/>
                                          </p:stCondLst>
                                        </p:cTn>
                                        <p:tgtEl>
                                          <p:spTgt spid="994312">
                                            <p:txEl>
                                              <p:pRg st="4" end="4"/>
                                            </p:txEl>
                                          </p:spTgt>
                                        </p:tgtEl>
                                        <p:attrNameLst>
                                          <p:attrName>style.visibility</p:attrName>
                                        </p:attrNameLst>
                                      </p:cBhvr>
                                      <p:to>
                                        <p:strVal val="visible"/>
                                      </p:to>
                                    </p:set>
                                    <p:anim calcmode="lin" valueType="num">
                                      <p:cBhvr>
                                        <p:cTn id="17" dur="500" decel="50000" fill="hold">
                                          <p:stCondLst>
                                            <p:cond delay="0"/>
                                          </p:stCondLst>
                                        </p:cTn>
                                        <p:tgtEl>
                                          <p:spTgt spid="994312">
                                            <p:txEl>
                                              <p:pRg st="4" end="4"/>
                                            </p:txEl>
                                          </p:spTgt>
                                        </p:tgtEl>
                                        <p:attrNameLst>
                                          <p:attrName>style.rotation</p:attrName>
                                        </p:attrNameLst>
                                      </p:cBhvr>
                                      <p:tavLst>
                                        <p:tav tm="0">
                                          <p:val>
                                            <p:fltVal val="-90"/>
                                          </p:val>
                                        </p:tav>
                                        <p:tav tm="100000">
                                          <p:val>
                                            <p:fltVal val="0"/>
                                          </p:val>
                                        </p:tav>
                                      </p:tavLst>
                                    </p:anim>
                                    <p:anim calcmode="lin" valueType="num">
                                      <p:cBhvr>
                                        <p:cTn id="18" dur="500" decel="50000" fill="hold">
                                          <p:stCondLst>
                                            <p:cond delay="0"/>
                                          </p:stCondLst>
                                        </p:cTn>
                                        <p:tgtEl>
                                          <p:spTgt spid="994312">
                                            <p:txEl>
                                              <p:pRg st="4" end="4"/>
                                            </p:txEl>
                                          </p:spTgt>
                                        </p:tgtEl>
                                        <p:attrNameLst>
                                          <p:attrName>ppt_w</p:attrName>
                                        </p:attrNameLst>
                                      </p:cBhvr>
                                      <p:tavLst>
                                        <p:tav tm="0">
                                          <p:val>
                                            <p:strVal val="#ppt_w"/>
                                          </p:val>
                                        </p:tav>
                                        <p:tav tm="100000">
                                          <p:val>
                                            <p:strVal val="#ppt_w*.05"/>
                                          </p:val>
                                        </p:tav>
                                      </p:tavLst>
                                    </p:anim>
                                    <p:anim calcmode="lin" valueType="num">
                                      <p:cBhvr>
                                        <p:cTn id="19" dur="500" accel="50000" fill="hold">
                                          <p:stCondLst>
                                            <p:cond delay="500"/>
                                          </p:stCondLst>
                                        </p:cTn>
                                        <p:tgtEl>
                                          <p:spTgt spid="994312">
                                            <p:txEl>
                                              <p:pRg st="4" end="4"/>
                                            </p:txEl>
                                          </p:spTgt>
                                        </p:tgtEl>
                                        <p:attrNameLst>
                                          <p:attrName>ppt_w</p:attrName>
                                        </p:attrNameLst>
                                      </p:cBhvr>
                                      <p:tavLst>
                                        <p:tav tm="0">
                                          <p:val>
                                            <p:strVal val="#ppt_w*.05"/>
                                          </p:val>
                                        </p:tav>
                                        <p:tav tm="100000">
                                          <p:val>
                                            <p:strVal val="#ppt_w"/>
                                          </p:val>
                                        </p:tav>
                                      </p:tavLst>
                                    </p:anim>
                                    <p:anim calcmode="lin" valueType="num">
                                      <p:cBhvr>
                                        <p:cTn id="20" dur="1000" fill="hold"/>
                                        <p:tgtEl>
                                          <p:spTgt spid="994312">
                                            <p:txEl>
                                              <p:pRg st="4" end="4"/>
                                            </p:txEl>
                                          </p:spTgt>
                                        </p:tgtEl>
                                        <p:attrNameLst>
                                          <p:attrName>ppt_h</p:attrName>
                                        </p:attrNameLst>
                                      </p:cBhvr>
                                      <p:tavLst>
                                        <p:tav tm="0">
                                          <p:val>
                                            <p:strVal val="#ppt_h"/>
                                          </p:val>
                                        </p:tav>
                                        <p:tav tm="100000">
                                          <p:val>
                                            <p:strVal val="#ppt_h"/>
                                          </p:val>
                                        </p:tav>
                                      </p:tavLst>
                                    </p:anim>
                                    <p:anim calcmode="lin" valueType="num">
                                      <p:cBhvr>
                                        <p:cTn id="21" dur="500" decel="50000" fill="hold">
                                          <p:stCondLst>
                                            <p:cond delay="0"/>
                                          </p:stCondLst>
                                        </p:cTn>
                                        <p:tgtEl>
                                          <p:spTgt spid="994312">
                                            <p:txEl>
                                              <p:pRg st="4" end="4"/>
                                            </p:txEl>
                                          </p:spTgt>
                                        </p:tgtEl>
                                        <p:attrNameLst>
                                          <p:attrName>ppt_x</p:attrName>
                                        </p:attrNameLst>
                                      </p:cBhvr>
                                      <p:tavLst>
                                        <p:tav tm="0">
                                          <p:val>
                                            <p:strVal val="#ppt_x+.4"/>
                                          </p:val>
                                        </p:tav>
                                        <p:tav tm="100000">
                                          <p:val>
                                            <p:strVal val="#ppt_x"/>
                                          </p:val>
                                        </p:tav>
                                      </p:tavLst>
                                    </p:anim>
                                    <p:anim calcmode="lin" valueType="num">
                                      <p:cBhvr>
                                        <p:cTn id="22" dur="500" decel="50000" fill="hold">
                                          <p:stCondLst>
                                            <p:cond delay="0"/>
                                          </p:stCondLst>
                                        </p:cTn>
                                        <p:tgtEl>
                                          <p:spTgt spid="994312">
                                            <p:txEl>
                                              <p:pRg st="4" end="4"/>
                                            </p:txEl>
                                          </p:spTgt>
                                        </p:tgtEl>
                                        <p:attrNameLst>
                                          <p:attrName>ppt_y</p:attrName>
                                        </p:attrNameLst>
                                      </p:cBhvr>
                                      <p:tavLst>
                                        <p:tav tm="0">
                                          <p:val>
                                            <p:strVal val="#ppt_y-.2"/>
                                          </p:val>
                                        </p:tav>
                                        <p:tav tm="100000">
                                          <p:val>
                                            <p:strVal val="#ppt_y+.1"/>
                                          </p:val>
                                        </p:tav>
                                      </p:tavLst>
                                    </p:anim>
                                    <p:anim calcmode="lin" valueType="num">
                                      <p:cBhvr>
                                        <p:cTn id="23" dur="500" accel="50000" fill="hold">
                                          <p:stCondLst>
                                            <p:cond delay="500"/>
                                          </p:stCondLst>
                                        </p:cTn>
                                        <p:tgtEl>
                                          <p:spTgt spid="994312">
                                            <p:txEl>
                                              <p:pRg st="4" end="4"/>
                                            </p:txEl>
                                          </p:spTgt>
                                        </p:tgtEl>
                                        <p:attrNameLst>
                                          <p:attrName>ppt_y</p:attrName>
                                        </p:attrNameLst>
                                      </p:cBhvr>
                                      <p:tavLst>
                                        <p:tav tm="0">
                                          <p:val>
                                            <p:strVal val="#ppt_y+.1"/>
                                          </p:val>
                                        </p:tav>
                                        <p:tav tm="100000">
                                          <p:val>
                                            <p:strVal val="#ppt_y"/>
                                          </p:val>
                                        </p:tav>
                                      </p:tavLst>
                                    </p:anim>
                                    <p:animEffect transition="in" filter="fade">
                                      <p:cBhvr>
                                        <p:cTn id="24" dur="1000" decel="50000">
                                          <p:stCondLst>
                                            <p:cond delay="0"/>
                                          </p:stCondLst>
                                        </p:cTn>
                                        <p:tgtEl>
                                          <p:spTgt spid="994312">
                                            <p:txEl>
                                              <p:pRg st="4" end="4"/>
                                            </p:txEl>
                                          </p:spTgt>
                                        </p:tgtEl>
                                      </p:cBhvr>
                                    </p:animEffect>
                                  </p:childTnLst>
                                </p:cTn>
                              </p:par>
                              <p:par>
                                <p:cTn id="25" presetID="25" presetClass="entr" presetSubtype="0" fill="hold" nodeType="withEffect">
                                  <p:stCondLst>
                                    <p:cond delay="0"/>
                                  </p:stCondLst>
                                  <p:childTnLst>
                                    <p:set>
                                      <p:cBhvr>
                                        <p:cTn id="26" dur="1" fill="hold">
                                          <p:stCondLst>
                                            <p:cond delay="0"/>
                                          </p:stCondLst>
                                        </p:cTn>
                                        <p:tgtEl>
                                          <p:spTgt spid="994312">
                                            <p:txEl>
                                              <p:pRg st="5" end="5"/>
                                            </p:txEl>
                                          </p:spTgt>
                                        </p:tgtEl>
                                        <p:attrNameLst>
                                          <p:attrName>style.visibility</p:attrName>
                                        </p:attrNameLst>
                                      </p:cBhvr>
                                      <p:to>
                                        <p:strVal val="visible"/>
                                      </p:to>
                                    </p:set>
                                    <p:anim calcmode="lin" valueType="num">
                                      <p:cBhvr>
                                        <p:cTn id="27" dur="500" decel="50000" fill="hold">
                                          <p:stCondLst>
                                            <p:cond delay="0"/>
                                          </p:stCondLst>
                                        </p:cTn>
                                        <p:tgtEl>
                                          <p:spTgt spid="994312">
                                            <p:txEl>
                                              <p:pRg st="5" end="5"/>
                                            </p:txEl>
                                          </p:spTgt>
                                        </p:tgtEl>
                                        <p:attrNameLst>
                                          <p:attrName>style.rotation</p:attrName>
                                        </p:attrNameLst>
                                      </p:cBhvr>
                                      <p:tavLst>
                                        <p:tav tm="0">
                                          <p:val>
                                            <p:fltVal val="-90"/>
                                          </p:val>
                                        </p:tav>
                                        <p:tav tm="100000">
                                          <p:val>
                                            <p:fltVal val="0"/>
                                          </p:val>
                                        </p:tav>
                                      </p:tavLst>
                                    </p:anim>
                                    <p:anim calcmode="lin" valueType="num">
                                      <p:cBhvr>
                                        <p:cTn id="28" dur="500" decel="50000" fill="hold">
                                          <p:stCondLst>
                                            <p:cond delay="0"/>
                                          </p:stCondLst>
                                        </p:cTn>
                                        <p:tgtEl>
                                          <p:spTgt spid="994312">
                                            <p:txEl>
                                              <p:pRg st="5" end="5"/>
                                            </p:txEl>
                                          </p:spTgt>
                                        </p:tgtEl>
                                        <p:attrNameLst>
                                          <p:attrName>ppt_w</p:attrName>
                                        </p:attrNameLst>
                                      </p:cBhvr>
                                      <p:tavLst>
                                        <p:tav tm="0">
                                          <p:val>
                                            <p:strVal val="#ppt_w"/>
                                          </p:val>
                                        </p:tav>
                                        <p:tav tm="100000">
                                          <p:val>
                                            <p:strVal val="#ppt_w*.05"/>
                                          </p:val>
                                        </p:tav>
                                      </p:tavLst>
                                    </p:anim>
                                    <p:anim calcmode="lin" valueType="num">
                                      <p:cBhvr>
                                        <p:cTn id="29" dur="500" accel="50000" fill="hold">
                                          <p:stCondLst>
                                            <p:cond delay="500"/>
                                          </p:stCondLst>
                                        </p:cTn>
                                        <p:tgtEl>
                                          <p:spTgt spid="994312">
                                            <p:txEl>
                                              <p:pRg st="5" end="5"/>
                                            </p:txEl>
                                          </p:spTgt>
                                        </p:tgtEl>
                                        <p:attrNameLst>
                                          <p:attrName>ppt_w</p:attrName>
                                        </p:attrNameLst>
                                      </p:cBhvr>
                                      <p:tavLst>
                                        <p:tav tm="0">
                                          <p:val>
                                            <p:strVal val="#ppt_w*.05"/>
                                          </p:val>
                                        </p:tav>
                                        <p:tav tm="100000">
                                          <p:val>
                                            <p:strVal val="#ppt_w"/>
                                          </p:val>
                                        </p:tav>
                                      </p:tavLst>
                                    </p:anim>
                                    <p:anim calcmode="lin" valueType="num">
                                      <p:cBhvr>
                                        <p:cTn id="30" dur="1000" fill="hold"/>
                                        <p:tgtEl>
                                          <p:spTgt spid="994312">
                                            <p:txEl>
                                              <p:pRg st="5" end="5"/>
                                            </p:txEl>
                                          </p:spTgt>
                                        </p:tgtEl>
                                        <p:attrNameLst>
                                          <p:attrName>ppt_h</p:attrName>
                                        </p:attrNameLst>
                                      </p:cBhvr>
                                      <p:tavLst>
                                        <p:tav tm="0">
                                          <p:val>
                                            <p:strVal val="#ppt_h"/>
                                          </p:val>
                                        </p:tav>
                                        <p:tav tm="100000">
                                          <p:val>
                                            <p:strVal val="#ppt_h"/>
                                          </p:val>
                                        </p:tav>
                                      </p:tavLst>
                                    </p:anim>
                                    <p:anim calcmode="lin" valueType="num">
                                      <p:cBhvr>
                                        <p:cTn id="31" dur="500" decel="50000" fill="hold">
                                          <p:stCondLst>
                                            <p:cond delay="0"/>
                                          </p:stCondLst>
                                        </p:cTn>
                                        <p:tgtEl>
                                          <p:spTgt spid="994312">
                                            <p:txEl>
                                              <p:pRg st="5" end="5"/>
                                            </p:txEl>
                                          </p:spTgt>
                                        </p:tgtEl>
                                        <p:attrNameLst>
                                          <p:attrName>ppt_x</p:attrName>
                                        </p:attrNameLst>
                                      </p:cBhvr>
                                      <p:tavLst>
                                        <p:tav tm="0">
                                          <p:val>
                                            <p:strVal val="#ppt_x+.4"/>
                                          </p:val>
                                        </p:tav>
                                        <p:tav tm="100000">
                                          <p:val>
                                            <p:strVal val="#ppt_x"/>
                                          </p:val>
                                        </p:tav>
                                      </p:tavLst>
                                    </p:anim>
                                    <p:anim calcmode="lin" valueType="num">
                                      <p:cBhvr>
                                        <p:cTn id="32" dur="500" decel="50000" fill="hold">
                                          <p:stCondLst>
                                            <p:cond delay="0"/>
                                          </p:stCondLst>
                                        </p:cTn>
                                        <p:tgtEl>
                                          <p:spTgt spid="994312">
                                            <p:txEl>
                                              <p:pRg st="5" end="5"/>
                                            </p:txEl>
                                          </p:spTgt>
                                        </p:tgtEl>
                                        <p:attrNameLst>
                                          <p:attrName>ppt_y</p:attrName>
                                        </p:attrNameLst>
                                      </p:cBhvr>
                                      <p:tavLst>
                                        <p:tav tm="0">
                                          <p:val>
                                            <p:strVal val="#ppt_y-.2"/>
                                          </p:val>
                                        </p:tav>
                                        <p:tav tm="100000">
                                          <p:val>
                                            <p:strVal val="#ppt_y+.1"/>
                                          </p:val>
                                        </p:tav>
                                      </p:tavLst>
                                    </p:anim>
                                    <p:anim calcmode="lin" valueType="num">
                                      <p:cBhvr>
                                        <p:cTn id="33" dur="500" accel="50000" fill="hold">
                                          <p:stCondLst>
                                            <p:cond delay="500"/>
                                          </p:stCondLst>
                                        </p:cTn>
                                        <p:tgtEl>
                                          <p:spTgt spid="994312">
                                            <p:txEl>
                                              <p:pRg st="5" end="5"/>
                                            </p:txEl>
                                          </p:spTgt>
                                        </p:tgtEl>
                                        <p:attrNameLst>
                                          <p:attrName>ppt_y</p:attrName>
                                        </p:attrNameLst>
                                      </p:cBhvr>
                                      <p:tavLst>
                                        <p:tav tm="0">
                                          <p:val>
                                            <p:strVal val="#ppt_y+.1"/>
                                          </p:val>
                                        </p:tav>
                                        <p:tav tm="100000">
                                          <p:val>
                                            <p:strVal val="#ppt_y"/>
                                          </p:val>
                                        </p:tav>
                                      </p:tavLst>
                                    </p:anim>
                                    <p:animEffect transition="in" filter="fade">
                                      <p:cBhvr>
                                        <p:cTn id="34" dur="1000" decel="50000">
                                          <p:stCondLst>
                                            <p:cond delay="0"/>
                                          </p:stCondLst>
                                        </p:cTn>
                                        <p:tgtEl>
                                          <p:spTgt spid="99431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8019" name="Rectangle 2"/>
          <p:cNvSpPr>
            <a:spLocks noGrp="1" noChangeArrowheads="1"/>
          </p:cNvSpPr>
          <p:nvPr>
            <p:ph type="title"/>
          </p:nvPr>
        </p:nvSpPr>
        <p:spPr/>
        <p:txBody>
          <a:bodyPr>
            <a:normAutofit fontScale="90000"/>
          </a:bodyPr>
          <a:lstStyle/>
          <a:p>
            <a:r>
              <a:rPr lang="en-US" altLang="en-US"/>
              <a:t>Khái niệm xâu ký tự</a:t>
            </a:r>
            <a:r>
              <a:rPr lang="en-US" altLang="en-US">
                <a:sym typeface="Symbol" panose="05050102010706020507" pitchFamily="18" charset="2"/>
              </a:rPr>
              <a:t>Kiểm tra ký tự đặc biệt</a:t>
            </a:r>
          </a:p>
        </p:txBody>
      </p:sp>
      <p:sp>
        <p:nvSpPr>
          <p:cNvPr id="598021" name="Rectangle 3"/>
          <p:cNvSpPr>
            <a:spLocks noChangeArrowheads="1"/>
          </p:cNvSpPr>
          <p:nvPr/>
        </p:nvSpPr>
        <p:spPr bwMode="auto">
          <a:xfrm>
            <a:off x="304800" y="1143000"/>
            <a:ext cx="85344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eaLnBrk="1" hangingPunct="1">
              <a:lnSpc>
                <a:spcPct val="110000"/>
              </a:lnSpc>
              <a:buFont typeface="Wingdings" panose="05000000000000000000" pitchFamily="2" charset="2"/>
              <a:buNone/>
            </a:pPr>
            <a:endParaRPr lang="fr-FR" altLang="en-US" sz="1600" b="0">
              <a:solidFill>
                <a:srgbClr val="000066"/>
              </a:solidFill>
            </a:endParaRPr>
          </a:p>
        </p:txBody>
      </p:sp>
      <p:sp>
        <p:nvSpPr>
          <p:cNvPr id="996360" name="Content Placeholder 2"/>
          <p:cNvSpPr>
            <a:spLocks/>
          </p:cNvSpPr>
          <p:nvPr/>
        </p:nvSpPr>
        <p:spPr bwMode="auto">
          <a:xfrm>
            <a:off x="304800" y="1066800"/>
            <a:ext cx="8610600" cy="556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eaLnBrk="1" hangingPunct="1"/>
            <a:r>
              <a:rPr lang="en-US" altLang="en-US" sz="2800" b="0" dirty="0">
                <a:solidFill>
                  <a:srgbClr val="000066"/>
                </a:solidFill>
              </a:rPr>
              <a:t>int </a:t>
            </a:r>
            <a:r>
              <a:rPr lang="en-US" altLang="en-US" sz="2800" dirty="0" err="1">
                <a:solidFill>
                  <a:srgbClr val="757201"/>
                </a:solidFill>
              </a:rPr>
              <a:t>iscntrl</a:t>
            </a:r>
            <a:r>
              <a:rPr lang="en-US" altLang="en-US" sz="2800" b="0" dirty="0">
                <a:solidFill>
                  <a:srgbClr val="000066"/>
                </a:solidFill>
              </a:rPr>
              <a:t>(char </a:t>
            </a:r>
            <a:r>
              <a:rPr lang="en-US" altLang="en-US" sz="2800" b="0" dirty="0" err="1">
                <a:solidFill>
                  <a:srgbClr val="000066"/>
                </a:solidFill>
              </a:rPr>
              <a:t>ch</a:t>
            </a:r>
            <a:r>
              <a:rPr lang="en-US" altLang="en-US" sz="2800" b="0" dirty="0">
                <a:solidFill>
                  <a:srgbClr val="000066"/>
                </a:solidFill>
              </a:rPr>
              <a:t>)</a:t>
            </a:r>
            <a:r>
              <a:rPr lang="en-US" altLang="en-US" sz="2000" b="0" dirty="0">
                <a:solidFill>
                  <a:srgbClr val="000066"/>
                </a:solidFill>
              </a:rPr>
              <a:t> 	</a:t>
            </a:r>
          </a:p>
          <a:p>
            <a:pPr lvl="1" eaLnBrk="1" hangingPunct="1">
              <a:lnSpc>
                <a:spcPct val="110000"/>
              </a:lnSpc>
            </a:pPr>
            <a:r>
              <a:rPr lang="en-US" altLang="en-US" sz="2400" b="0" dirty="0" err="1">
                <a:solidFill>
                  <a:srgbClr val="000066"/>
                </a:solidFill>
              </a:rPr>
              <a:t>Kiểm</a:t>
            </a:r>
            <a:r>
              <a:rPr lang="en-US" altLang="en-US" sz="2400" b="0" dirty="0">
                <a:solidFill>
                  <a:srgbClr val="000066"/>
                </a:solidFill>
              </a:rPr>
              <a:t> </a:t>
            </a:r>
            <a:r>
              <a:rPr lang="en-US" altLang="en-US" sz="2400" b="0" dirty="0" err="1">
                <a:solidFill>
                  <a:srgbClr val="000066"/>
                </a:solidFill>
              </a:rPr>
              <a:t>tra</a:t>
            </a:r>
            <a:r>
              <a:rPr lang="en-US" altLang="en-US" sz="2400" b="0" dirty="0">
                <a:solidFill>
                  <a:srgbClr val="000066"/>
                </a:solidFill>
              </a:rPr>
              <a:t> </a:t>
            </a:r>
            <a:r>
              <a:rPr lang="en-US" altLang="en-US" sz="2400" b="0" dirty="0" err="1">
                <a:solidFill>
                  <a:srgbClr val="000066"/>
                </a:solidFill>
              </a:rPr>
              <a:t>kí</a:t>
            </a:r>
            <a:r>
              <a:rPr lang="en-US" altLang="en-US" sz="2400" b="0" dirty="0">
                <a:solidFill>
                  <a:srgbClr val="000066"/>
                </a:solidFill>
              </a:rPr>
              <a:t> </a:t>
            </a:r>
            <a:r>
              <a:rPr lang="en-US" altLang="en-US" sz="2400" b="0" dirty="0" err="1">
                <a:solidFill>
                  <a:srgbClr val="000066"/>
                </a:solidFill>
              </a:rPr>
              <a:t>tự</a:t>
            </a:r>
            <a:r>
              <a:rPr lang="en-US" altLang="en-US" sz="2400" b="0" dirty="0">
                <a:solidFill>
                  <a:srgbClr val="000066"/>
                </a:solidFill>
              </a:rPr>
              <a:t> </a:t>
            </a:r>
            <a:r>
              <a:rPr lang="en-US" altLang="en-US" sz="2400" b="0" dirty="0" err="1">
                <a:solidFill>
                  <a:srgbClr val="000066"/>
                </a:solidFill>
              </a:rPr>
              <a:t>điều</a:t>
            </a:r>
            <a:r>
              <a:rPr lang="en-US" altLang="en-US" sz="2400" b="0" dirty="0">
                <a:solidFill>
                  <a:srgbClr val="000066"/>
                </a:solidFill>
              </a:rPr>
              <a:t> </a:t>
            </a:r>
            <a:r>
              <a:rPr lang="en-US" altLang="en-US" sz="2400" b="0" dirty="0" err="1">
                <a:solidFill>
                  <a:srgbClr val="000066"/>
                </a:solidFill>
              </a:rPr>
              <a:t>khiển</a:t>
            </a:r>
            <a:r>
              <a:rPr lang="en-US" altLang="en-US" sz="2400" b="0" dirty="0">
                <a:solidFill>
                  <a:srgbClr val="000066"/>
                </a:solidFill>
              </a:rPr>
              <a:t> (0-31). </a:t>
            </a:r>
          </a:p>
          <a:p>
            <a:pPr lvl="1" eaLnBrk="1" hangingPunct="1">
              <a:lnSpc>
                <a:spcPct val="110000"/>
              </a:lnSpc>
            </a:pPr>
            <a:r>
              <a:rPr lang="fr-FR" altLang="en-US" sz="2400" b="0" dirty="0" err="1">
                <a:solidFill>
                  <a:srgbClr val="000066"/>
                </a:solidFill>
              </a:rPr>
              <a:t>Hàm</a:t>
            </a:r>
            <a:r>
              <a:rPr lang="fr-FR" altLang="en-US" sz="2400" b="0" dirty="0">
                <a:solidFill>
                  <a:srgbClr val="000066"/>
                </a:solidFill>
              </a:rPr>
              <a:t> </a:t>
            </a:r>
            <a:r>
              <a:rPr lang="fr-FR" altLang="en-US" sz="2400" b="0" dirty="0" err="1">
                <a:solidFill>
                  <a:srgbClr val="000066"/>
                </a:solidFill>
              </a:rPr>
              <a:t>trả</a:t>
            </a:r>
            <a:r>
              <a:rPr lang="fr-FR" altLang="en-US" sz="2400" b="0" dirty="0">
                <a:solidFill>
                  <a:srgbClr val="000066"/>
                </a:solidFill>
              </a:rPr>
              <a:t> </a:t>
            </a:r>
            <a:r>
              <a:rPr lang="fr-FR" altLang="en-US" sz="2400" b="0" dirty="0" err="1">
                <a:solidFill>
                  <a:srgbClr val="000066"/>
                </a:solidFill>
              </a:rPr>
              <a:t>về</a:t>
            </a:r>
            <a:r>
              <a:rPr lang="fr-FR" altLang="en-US" sz="2400" b="0" dirty="0">
                <a:solidFill>
                  <a:srgbClr val="000066"/>
                </a:solidFill>
              </a:rPr>
              <a:t> </a:t>
            </a:r>
            <a:r>
              <a:rPr lang="fr-FR" altLang="en-US" sz="2400" b="0" dirty="0" err="1">
                <a:solidFill>
                  <a:srgbClr val="000066"/>
                </a:solidFill>
              </a:rPr>
              <a:t>khác</a:t>
            </a:r>
            <a:r>
              <a:rPr lang="fr-FR" altLang="en-US" sz="2400" b="0" dirty="0">
                <a:solidFill>
                  <a:srgbClr val="000066"/>
                </a:solidFill>
              </a:rPr>
              <a:t> 0 </a:t>
            </a:r>
            <a:r>
              <a:rPr lang="fr-FR" altLang="en-US" sz="2400" b="0" dirty="0" err="1">
                <a:solidFill>
                  <a:srgbClr val="000066"/>
                </a:solidFill>
              </a:rPr>
              <a:t>nếu</a:t>
            </a:r>
            <a:r>
              <a:rPr lang="fr-FR" altLang="en-US" sz="2400" b="0" dirty="0">
                <a:solidFill>
                  <a:srgbClr val="000066"/>
                </a:solidFill>
              </a:rPr>
              <a:t> </a:t>
            </a:r>
            <a:r>
              <a:rPr lang="fr-FR" altLang="en-US" sz="2400" b="0" dirty="0" err="1">
                <a:solidFill>
                  <a:srgbClr val="000066"/>
                </a:solidFill>
              </a:rPr>
              <a:t>đúng</a:t>
            </a:r>
            <a:r>
              <a:rPr lang="fr-FR" altLang="en-US" sz="2400" b="0" dirty="0">
                <a:solidFill>
                  <a:srgbClr val="000066"/>
                </a:solidFill>
              </a:rPr>
              <a:t>, </a:t>
            </a:r>
            <a:r>
              <a:rPr lang="fr-FR" altLang="en-US" sz="2400" b="0" dirty="0" err="1">
                <a:solidFill>
                  <a:srgbClr val="000066"/>
                </a:solidFill>
              </a:rPr>
              <a:t>ngược</a:t>
            </a:r>
            <a:r>
              <a:rPr lang="fr-FR" altLang="en-US" sz="2400" b="0" dirty="0">
                <a:solidFill>
                  <a:srgbClr val="000066"/>
                </a:solidFill>
              </a:rPr>
              <a:t> </a:t>
            </a:r>
            <a:r>
              <a:rPr lang="fr-FR" altLang="en-US" sz="2400" b="0" dirty="0" err="1">
                <a:solidFill>
                  <a:srgbClr val="000066"/>
                </a:solidFill>
              </a:rPr>
              <a:t>lại</a:t>
            </a:r>
            <a:r>
              <a:rPr lang="fr-FR" altLang="en-US" sz="2400" b="0" dirty="0">
                <a:solidFill>
                  <a:srgbClr val="000066"/>
                </a:solidFill>
              </a:rPr>
              <a:t> </a:t>
            </a:r>
            <a:r>
              <a:rPr lang="fr-FR" altLang="en-US" sz="2400" b="0" dirty="0" err="1">
                <a:solidFill>
                  <a:srgbClr val="000066"/>
                </a:solidFill>
              </a:rPr>
              <a:t>trả</a:t>
            </a:r>
            <a:r>
              <a:rPr lang="fr-FR" altLang="en-US" sz="2400" b="0" dirty="0">
                <a:solidFill>
                  <a:srgbClr val="000066"/>
                </a:solidFill>
              </a:rPr>
              <a:t> </a:t>
            </a:r>
            <a:r>
              <a:rPr lang="fr-FR" altLang="en-US" sz="2400" b="0" dirty="0" err="1">
                <a:solidFill>
                  <a:srgbClr val="000066"/>
                </a:solidFill>
              </a:rPr>
              <a:t>về</a:t>
            </a:r>
            <a:r>
              <a:rPr lang="fr-FR" altLang="en-US" sz="2400" b="0" dirty="0">
                <a:solidFill>
                  <a:srgbClr val="000066"/>
                </a:solidFill>
              </a:rPr>
              <a:t> </a:t>
            </a:r>
            <a:r>
              <a:rPr lang="fr-FR" altLang="en-US" sz="2400" b="0" dirty="0" err="1">
                <a:solidFill>
                  <a:srgbClr val="000066"/>
                </a:solidFill>
              </a:rPr>
              <a:t>giá</a:t>
            </a:r>
            <a:r>
              <a:rPr lang="fr-FR" altLang="en-US" sz="2400" b="0" dirty="0">
                <a:solidFill>
                  <a:srgbClr val="000066"/>
                </a:solidFill>
              </a:rPr>
              <a:t> </a:t>
            </a:r>
            <a:r>
              <a:rPr lang="fr-FR" altLang="en-US" sz="2400" b="0" dirty="0" err="1">
                <a:solidFill>
                  <a:srgbClr val="000066"/>
                </a:solidFill>
              </a:rPr>
              <a:t>trị</a:t>
            </a:r>
            <a:r>
              <a:rPr lang="fr-FR" altLang="en-US" sz="2400" b="0" dirty="0">
                <a:solidFill>
                  <a:srgbClr val="000066"/>
                </a:solidFill>
              </a:rPr>
              <a:t> </a:t>
            </a:r>
            <a:r>
              <a:rPr lang="fr-FR" altLang="en-US" sz="2400" b="0" dirty="0" err="1">
                <a:solidFill>
                  <a:srgbClr val="000066"/>
                </a:solidFill>
              </a:rPr>
              <a:t>bằng</a:t>
            </a:r>
            <a:r>
              <a:rPr lang="fr-FR" altLang="en-US" sz="2400" b="0" dirty="0">
                <a:solidFill>
                  <a:srgbClr val="000066"/>
                </a:solidFill>
              </a:rPr>
              <a:t> 0</a:t>
            </a:r>
            <a:endParaRPr lang="en-US" altLang="en-US" sz="2400" b="0" dirty="0">
              <a:solidFill>
                <a:srgbClr val="000066"/>
              </a:solidFill>
            </a:endParaRPr>
          </a:p>
          <a:p>
            <a:pPr eaLnBrk="1" hangingPunct="1">
              <a:spcBef>
                <a:spcPct val="50000"/>
              </a:spcBef>
            </a:pPr>
            <a:r>
              <a:rPr lang="en-US" altLang="en-US" sz="2800" b="0" dirty="0">
                <a:solidFill>
                  <a:srgbClr val="000066"/>
                </a:solidFill>
              </a:rPr>
              <a:t>int </a:t>
            </a:r>
            <a:r>
              <a:rPr lang="en-US" altLang="en-US" sz="2800" dirty="0" err="1">
                <a:solidFill>
                  <a:srgbClr val="757201"/>
                </a:solidFill>
              </a:rPr>
              <a:t>isspace</a:t>
            </a:r>
            <a:r>
              <a:rPr lang="en-US" altLang="en-US" sz="2800" b="0" dirty="0">
                <a:solidFill>
                  <a:srgbClr val="000066"/>
                </a:solidFill>
              </a:rPr>
              <a:t>(char </a:t>
            </a:r>
            <a:r>
              <a:rPr lang="en-US" altLang="en-US" sz="2800" b="0" dirty="0" err="1">
                <a:solidFill>
                  <a:srgbClr val="000066"/>
                </a:solidFill>
              </a:rPr>
              <a:t>ch</a:t>
            </a:r>
            <a:r>
              <a:rPr lang="en-US" altLang="en-US" sz="2800" b="0" dirty="0">
                <a:solidFill>
                  <a:srgbClr val="000066"/>
                </a:solidFill>
              </a:rPr>
              <a:t>)</a:t>
            </a:r>
            <a:r>
              <a:rPr lang="en-US" altLang="en-US" sz="2000" b="0" dirty="0">
                <a:solidFill>
                  <a:srgbClr val="000066"/>
                </a:solidFill>
              </a:rPr>
              <a:t>	</a:t>
            </a:r>
          </a:p>
          <a:p>
            <a:pPr lvl="1" eaLnBrk="1" hangingPunct="1">
              <a:lnSpc>
                <a:spcPct val="110000"/>
              </a:lnSpc>
            </a:pPr>
            <a:r>
              <a:rPr lang="en-US" altLang="en-US" sz="2400" b="0" dirty="0" err="1">
                <a:solidFill>
                  <a:srgbClr val="000066"/>
                </a:solidFill>
              </a:rPr>
              <a:t>Kiểm</a:t>
            </a:r>
            <a:r>
              <a:rPr lang="en-US" altLang="en-US" sz="2400" b="0" dirty="0">
                <a:solidFill>
                  <a:srgbClr val="000066"/>
                </a:solidFill>
              </a:rPr>
              <a:t> </a:t>
            </a:r>
            <a:r>
              <a:rPr lang="en-US" altLang="en-US" sz="2400" b="0" dirty="0" err="1">
                <a:solidFill>
                  <a:srgbClr val="000066"/>
                </a:solidFill>
              </a:rPr>
              <a:t>tra</a:t>
            </a:r>
            <a:r>
              <a:rPr lang="en-US" altLang="en-US" sz="2400" b="0" dirty="0">
                <a:solidFill>
                  <a:srgbClr val="000066"/>
                </a:solidFill>
              </a:rPr>
              <a:t> </a:t>
            </a:r>
            <a:r>
              <a:rPr lang="en-US" altLang="en-US" sz="2400" b="0" dirty="0" err="1">
                <a:solidFill>
                  <a:srgbClr val="000066"/>
                </a:solidFill>
              </a:rPr>
              <a:t>kí</a:t>
            </a:r>
            <a:r>
              <a:rPr lang="en-US" altLang="en-US" sz="2400" b="0" dirty="0">
                <a:solidFill>
                  <a:srgbClr val="000066"/>
                </a:solidFill>
              </a:rPr>
              <a:t> </a:t>
            </a:r>
            <a:r>
              <a:rPr lang="en-US" altLang="en-US" sz="2400" b="0" dirty="0" err="1">
                <a:solidFill>
                  <a:srgbClr val="000066"/>
                </a:solidFill>
              </a:rPr>
              <a:t>tự</a:t>
            </a:r>
            <a:r>
              <a:rPr lang="en-US" altLang="en-US" sz="2400" b="0" dirty="0">
                <a:solidFill>
                  <a:srgbClr val="000066"/>
                </a:solidFill>
              </a:rPr>
              <a:t> </a:t>
            </a:r>
            <a:r>
              <a:rPr lang="en-US" altLang="en-US" sz="2400" b="0" dirty="0" err="1">
                <a:solidFill>
                  <a:srgbClr val="000066"/>
                </a:solidFill>
              </a:rPr>
              <a:t>dấu</a:t>
            </a:r>
            <a:r>
              <a:rPr lang="en-US" altLang="en-US" sz="2400" b="0" dirty="0">
                <a:solidFill>
                  <a:srgbClr val="000066"/>
                </a:solidFill>
              </a:rPr>
              <a:t> </a:t>
            </a:r>
            <a:r>
              <a:rPr lang="en-US" altLang="en-US" sz="2400" b="0" dirty="0" err="1">
                <a:solidFill>
                  <a:srgbClr val="000066"/>
                </a:solidFill>
              </a:rPr>
              <a:t>cách</a:t>
            </a:r>
            <a:r>
              <a:rPr lang="en-US" altLang="en-US" sz="2400" b="0" dirty="0">
                <a:solidFill>
                  <a:srgbClr val="000066"/>
                </a:solidFill>
              </a:rPr>
              <a:t> (</a:t>
            </a:r>
            <a:r>
              <a:rPr lang="en-US" altLang="en-US" sz="2400" b="0" dirty="0" err="1">
                <a:solidFill>
                  <a:srgbClr val="000066"/>
                </a:solidFill>
              </a:rPr>
              <a:t>mã</a:t>
            </a:r>
            <a:r>
              <a:rPr lang="en-US" altLang="en-US" sz="2400" b="0" dirty="0">
                <a:solidFill>
                  <a:srgbClr val="000066"/>
                </a:solidFill>
              </a:rPr>
              <a:t> 32), </a:t>
            </a:r>
            <a:r>
              <a:rPr lang="en-US" altLang="en-US" sz="2400" b="0" dirty="0" err="1">
                <a:solidFill>
                  <a:srgbClr val="000066"/>
                </a:solidFill>
              </a:rPr>
              <a:t>xuống</a:t>
            </a:r>
            <a:r>
              <a:rPr lang="en-US" altLang="en-US" sz="2400" b="0" dirty="0">
                <a:solidFill>
                  <a:srgbClr val="000066"/>
                </a:solidFill>
              </a:rPr>
              <a:t> </a:t>
            </a:r>
            <a:r>
              <a:rPr lang="en-US" altLang="en-US" sz="2400" b="0" dirty="0" err="1">
                <a:solidFill>
                  <a:srgbClr val="000066"/>
                </a:solidFill>
              </a:rPr>
              <a:t>dòng</a:t>
            </a:r>
            <a:r>
              <a:rPr lang="en-US" altLang="en-US" sz="2400" b="0" dirty="0">
                <a:solidFill>
                  <a:srgbClr val="000066"/>
                </a:solidFill>
              </a:rPr>
              <a:t> (‘\n’ 10), </a:t>
            </a:r>
            <a:r>
              <a:rPr lang="en-US" altLang="en-US" sz="2400" b="0" dirty="0" err="1">
                <a:solidFill>
                  <a:srgbClr val="000066"/>
                </a:solidFill>
              </a:rPr>
              <a:t>đầu</a:t>
            </a:r>
            <a:r>
              <a:rPr lang="en-US" altLang="en-US" sz="2400" b="0" dirty="0">
                <a:solidFill>
                  <a:srgbClr val="000066"/>
                </a:solidFill>
              </a:rPr>
              <a:t> </a:t>
            </a:r>
            <a:r>
              <a:rPr lang="en-US" altLang="en-US" sz="2400" b="0" dirty="0" err="1">
                <a:solidFill>
                  <a:srgbClr val="000066"/>
                </a:solidFill>
              </a:rPr>
              <a:t>dòng</a:t>
            </a:r>
            <a:r>
              <a:rPr lang="en-US" altLang="en-US" sz="2400" b="0" dirty="0">
                <a:solidFill>
                  <a:srgbClr val="000066"/>
                </a:solidFill>
              </a:rPr>
              <a:t> (‘\r’ 13), tab </a:t>
            </a:r>
            <a:r>
              <a:rPr lang="en-US" altLang="en-US" sz="2400" b="0" dirty="0" err="1">
                <a:solidFill>
                  <a:srgbClr val="000066"/>
                </a:solidFill>
              </a:rPr>
              <a:t>ngang</a:t>
            </a:r>
            <a:r>
              <a:rPr lang="en-US" altLang="en-US" sz="2400" b="0" dirty="0">
                <a:solidFill>
                  <a:srgbClr val="000066"/>
                </a:solidFill>
              </a:rPr>
              <a:t> (‘\t’ 9), tab </a:t>
            </a:r>
            <a:r>
              <a:rPr lang="en-US" altLang="en-US" sz="2400" b="0" dirty="0" err="1">
                <a:solidFill>
                  <a:srgbClr val="000066"/>
                </a:solidFill>
              </a:rPr>
              <a:t>dọc</a:t>
            </a:r>
            <a:r>
              <a:rPr lang="en-US" altLang="en-US" sz="2400" b="0" dirty="0">
                <a:solidFill>
                  <a:srgbClr val="000066"/>
                </a:solidFill>
              </a:rPr>
              <a:t> (‘\v’ 11). </a:t>
            </a:r>
          </a:p>
          <a:p>
            <a:pPr lvl="1" eaLnBrk="1" hangingPunct="1">
              <a:lnSpc>
                <a:spcPct val="110000"/>
              </a:lnSpc>
            </a:pPr>
            <a:r>
              <a:rPr lang="fr-FR" altLang="en-US" sz="2400" b="0" dirty="0" err="1">
                <a:solidFill>
                  <a:srgbClr val="000066"/>
                </a:solidFill>
              </a:rPr>
              <a:t>Hàm</a:t>
            </a:r>
            <a:r>
              <a:rPr lang="fr-FR" altLang="en-US" sz="2400" b="0" dirty="0">
                <a:solidFill>
                  <a:srgbClr val="000066"/>
                </a:solidFill>
              </a:rPr>
              <a:t> </a:t>
            </a:r>
            <a:r>
              <a:rPr lang="fr-FR" altLang="en-US" sz="2400" b="0" dirty="0" err="1">
                <a:solidFill>
                  <a:srgbClr val="000066"/>
                </a:solidFill>
              </a:rPr>
              <a:t>trả</a:t>
            </a:r>
            <a:r>
              <a:rPr lang="fr-FR" altLang="en-US" sz="2400" b="0" dirty="0">
                <a:solidFill>
                  <a:srgbClr val="000066"/>
                </a:solidFill>
              </a:rPr>
              <a:t> </a:t>
            </a:r>
            <a:r>
              <a:rPr lang="fr-FR" altLang="en-US" sz="2400" b="0" dirty="0" err="1">
                <a:solidFill>
                  <a:srgbClr val="000066"/>
                </a:solidFill>
              </a:rPr>
              <a:t>về</a:t>
            </a:r>
            <a:r>
              <a:rPr lang="fr-FR" altLang="en-US" sz="2400" b="0" dirty="0">
                <a:solidFill>
                  <a:srgbClr val="000066"/>
                </a:solidFill>
              </a:rPr>
              <a:t> </a:t>
            </a:r>
            <a:r>
              <a:rPr lang="fr-FR" altLang="en-US" sz="2400" b="0" dirty="0" err="1">
                <a:solidFill>
                  <a:srgbClr val="000066"/>
                </a:solidFill>
              </a:rPr>
              <a:t>khác</a:t>
            </a:r>
            <a:r>
              <a:rPr lang="fr-FR" altLang="en-US" sz="2400" b="0" dirty="0">
                <a:solidFill>
                  <a:srgbClr val="000066"/>
                </a:solidFill>
              </a:rPr>
              <a:t> 0 </a:t>
            </a:r>
            <a:r>
              <a:rPr lang="fr-FR" altLang="en-US" sz="2400" b="0" dirty="0" err="1">
                <a:solidFill>
                  <a:srgbClr val="000066"/>
                </a:solidFill>
              </a:rPr>
              <a:t>nếu</a:t>
            </a:r>
            <a:r>
              <a:rPr lang="fr-FR" altLang="en-US" sz="2400" b="0" dirty="0">
                <a:solidFill>
                  <a:srgbClr val="000066"/>
                </a:solidFill>
              </a:rPr>
              <a:t> </a:t>
            </a:r>
            <a:r>
              <a:rPr lang="fr-FR" altLang="en-US" sz="2400" b="0" dirty="0" err="1">
                <a:solidFill>
                  <a:srgbClr val="000066"/>
                </a:solidFill>
              </a:rPr>
              <a:t>đúng</a:t>
            </a:r>
            <a:r>
              <a:rPr lang="fr-FR" altLang="en-US" sz="2400" b="0" dirty="0">
                <a:solidFill>
                  <a:srgbClr val="000066"/>
                </a:solidFill>
              </a:rPr>
              <a:t>, </a:t>
            </a:r>
            <a:r>
              <a:rPr lang="fr-FR" altLang="en-US" sz="2400" b="0" dirty="0" err="1">
                <a:solidFill>
                  <a:srgbClr val="000066"/>
                </a:solidFill>
              </a:rPr>
              <a:t>ngược</a:t>
            </a:r>
            <a:r>
              <a:rPr lang="fr-FR" altLang="en-US" sz="2400" b="0" dirty="0">
                <a:solidFill>
                  <a:srgbClr val="000066"/>
                </a:solidFill>
              </a:rPr>
              <a:t> </a:t>
            </a:r>
            <a:r>
              <a:rPr lang="fr-FR" altLang="en-US" sz="2400" b="0" dirty="0" err="1">
                <a:solidFill>
                  <a:srgbClr val="000066"/>
                </a:solidFill>
              </a:rPr>
              <a:t>lại</a:t>
            </a:r>
            <a:r>
              <a:rPr lang="fr-FR" altLang="en-US" sz="2400" b="0" dirty="0">
                <a:solidFill>
                  <a:srgbClr val="000066"/>
                </a:solidFill>
              </a:rPr>
              <a:t> </a:t>
            </a:r>
            <a:r>
              <a:rPr lang="fr-FR" altLang="en-US" sz="2400" b="0" dirty="0" err="1">
                <a:solidFill>
                  <a:srgbClr val="000066"/>
                </a:solidFill>
              </a:rPr>
              <a:t>trả</a:t>
            </a:r>
            <a:r>
              <a:rPr lang="fr-FR" altLang="en-US" sz="2400" b="0" dirty="0">
                <a:solidFill>
                  <a:srgbClr val="000066"/>
                </a:solidFill>
              </a:rPr>
              <a:t> </a:t>
            </a:r>
            <a:r>
              <a:rPr lang="fr-FR" altLang="en-US" sz="2400" b="0" dirty="0" err="1">
                <a:solidFill>
                  <a:srgbClr val="000066"/>
                </a:solidFill>
              </a:rPr>
              <a:t>về</a:t>
            </a:r>
            <a:r>
              <a:rPr lang="fr-FR" altLang="en-US" sz="2400" b="0" dirty="0">
                <a:solidFill>
                  <a:srgbClr val="000066"/>
                </a:solidFill>
              </a:rPr>
              <a:t> </a:t>
            </a:r>
            <a:r>
              <a:rPr lang="fr-FR" altLang="en-US" sz="2400" b="0" dirty="0" err="1">
                <a:solidFill>
                  <a:srgbClr val="000066"/>
                </a:solidFill>
              </a:rPr>
              <a:t>giá</a:t>
            </a:r>
            <a:r>
              <a:rPr lang="fr-FR" altLang="en-US" sz="2400" b="0" dirty="0">
                <a:solidFill>
                  <a:srgbClr val="000066"/>
                </a:solidFill>
              </a:rPr>
              <a:t> </a:t>
            </a:r>
            <a:r>
              <a:rPr lang="fr-FR" altLang="en-US" sz="2400" b="0" dirty="0" err="1">
                <a:solidFill>
                  <a:srgbClr val="000066"/>
                </a:solidFill>
              </a:rPr>
              <a:t>trị</a:t>
            </a:r>
            <a:r>
              <a:rPr lang="fr-FR" altLang="en-US" sz="2400" b="0" dirty="0">
                <a:solidFill>
                  <a:srgbClr val="000066"/>
                </a:solidFill>
              </a:rPr>
              <a:t> </a:t>
            </a:r>
            <a:r>
              <a:rPr lang="fr-FR" altLang="en-US" sz="2400" b="0" dirty="0" err="1">
                <a:solidFill>
                  <a:srgbClr val="000066"/>
                </a:solidFill>
              </a:rPr>
              <a:t>bằng</a:t>
            </a:r>
            <a:r>
              <a:rPr lang="fr-FR" altLang="en-US" sz="2400" b="0" dirty="0">
                <a:solidFill>
                  <a:srgbClr val="000066"/>
                </a:solidFill>
              </a:rPr>
              <a:t> 0</a:t>
            </a:r>
            <a:endParaRPr lang="en-US" altLang="en-US" sz="2400" b="0" dirty="0">
              <a:solidFill>
                <a:srgbClr val="000066"/>
              </a:solidFill>
            </a:endParaRPr>
          </a:p>
        </p:txBody>
      </p:sp>
      <p:sp>
        <p:nvSpPr>
          <p:cNvPr id="2" name="Slide Number Placeholder 1">
            <a:extLst>
              <a:ext uri="{FF2B5EF4-FFF2-40B4-BE49-F238E27FC236}">
                <a16:creationId xmlns:a16="http://schemas.microsoft.com/office/drawing/2014/main" id="{5CFA3B8D-9A74-427F-AD06-737B0FD0CF2F}"/>
              </a:ext>
            </a:extLst>
          </p:cNvPr>
          <p:cNvSpPr>
            <a:spLocks noGrp="1"/>
          </p:cNvSpPr>
          <p:nvPr>
            <p:ph type="sldNum" sz="quarter" idx="12"/>
          </p:nvPr>
        </p:nvSpPr>
        <p:spPr/>
        <p:txBody>
          <a:bodyPr/>
          <a:lstStyle/>
          <a:p>
            <a:pPr>
              <a:defRPr/>
            </a:pPr>
            <a:fld id="{433BCE07-93B6-431C-B811-61266185107F}" type="slidenum">
              <a:rPr lang="en-US" altLang="en-US" smtClean="0"/>
              <a:pPr>
                <a:defRPr/>
              </a:pPr>
              <a:t>87</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996360">
                                            <p:txEl>
                                              <p:pRg st="3" end="3"/>
                                            </p:txEl>
                                          </p:spTgt>
                                        </p:tgtEl>
                                        <p:attrNameLst>
                                          <p:attrName>style.visibility</p:attrName>
                                        </p:attrNameLst>
                                      </p:cBhvr>
                                      <p:to>
                                        <p:strVal val="visible"/>
                                      </p:to>
                                    </p:set>
                                    <p:animEffect transition="in" filter="dissolve">
                                      <p:cBhvr>
                                        <p:cTn id="7" dur="500"/>
                                        <p:tgtEl>
                                          <p:spTgt spid="996360">
                                            <p:txEl>
                                              <p:pRg st="3" end="3"/>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996360">
                                            <p:txEl>
                                              <p:pRg st="4" end="4"/>
                                            </p:txEl>
                                          </p:spTgt>
                                        </p:tgtEl>
                                        <p:attrNameLst>
                                          <p:attrName>style.visibility</p:attrName>
                                        </p:attrNameLst>
                                      </p:cBhvr>
                                      <p:to>
                                        <p:strVal val="visible"/>
                                      </p:to>
                                    </p:set>
                                    <p:animEffect transition="in" filter="dissolve">
                                      <p:cBhvr>
                                        <p:cTn id="10" dur="500"/>
                                        <p:tgtEl>
                                          <p:spTgt spid="996360">
                                            <p:txEl>
                                              <p:pRg st="4" end="4"/>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996360">
                                            <p:txEl>
                                              <p:pRg st="5" end="5"/>
                                            </p:txEl>
                                          </p:spTgt>
                                        </p:tgtEl>
                                        <p:attrNameLst>
                                          <p:attrName>style.visibility</p:attrName>
                                        </p:attrNameLst>
                                      </p:cBhvr>
                                      <p:to>
                                        <p:strVal val="visible"/>
                                      </p:to>
                                    </p:set>
                                    <p:animEffect transition="in" filter="dissolve">
                                      <p:cBhvr>
                                        <p:cTn id="13" dur="500"/>
                                        <p:tgtEl>
                                          <p:spTgt spid="99636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0067" name="Rectangle 2"/>
          <p:cNvSpPr>
            <a:spLocks noGrp="1" noChangeArrowheads="1"/>
          </p:cNvSpPr>
          <p:nvPr>
            <p:ph type="title"/>
          </p:nvPr>
        </p:nvSpPr>
        <p:spPr/>
        <p:txBody>
          <a:bodyPr>
            <a:normAutofit fontScale="90000"/>
          </a:bodyPr>
          <a:lstStyle/>
          <a:p>
            <a:r>
              <a:rPr lang="en-US" altLang="en-US">
                <a:sym typeface="Symbol" panose="05050102010706020507" pitchFamily="18" charset="2"/>
              </a:rPr>
              <a:t>Ví dụ: Nhập xâu, chuyển thành xâu chữ hoa</a:t>
            </a:r>
          </a:p>
        </p:txBody>
      </p:sp>
      <p:sp>
        <p:nvSpPr>
          <p:cNvPr id="600069" name="Content Placeholder 5"/>
          <p:cNvSpPr>
            <a:spLocks/>
          </p:cNvSpPr>
          <p:nvPr/>
        </p:nvSpPr>
        <p:spPr bwMode="auto">
          <a:xfrm>
            <a:off x="219075" y="1066800"/>
            <a:ext cx="8839200" cy="4800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609600" indent="-609600">
              <a:spcBef>
                <a:spcPct val="20000"/>
              </a:spcBef>
              <a:buChar char="•"/>
              <a:defRPr sz="3200">
                <a:solidFill>
                  <a:srgbClr val="0033CC"/>
                </a:solidFill>
                <a:latin typeface="Arial" panose="020B0604020202020204" pitchFamily="34" charset="0"/>
              </a:defRPr>
            </a:lvl1pPr>
            <a:lvl2pPr marL="990600" indent="-533400">
              <a:spcBef>
                <a:spcPct val="20000"/>
              </a:spcBef>
              <a:buChar char="–"/>
              <a:defRPr sz="2800">
                <a:solidFill>
                  <a:srgbClr val="0033CC"/>
                </a:solidFill>
                <a:latin typeface="Arial" panose="020B0604020202020204" pitchFamily="34" charset="0"/>
              </a:defRPr>
            </a:lvl2pPr>
            <a:lvl3pPr marL="1371600" indent="-457200">
              <a:spcBef>
                <a:spcPct val="20000"/>
              </a:spcBef>
              <a:buChar char="•"/>
              <a:defRPr sz="2400">
                <a:solidFill>
                  <a:srgbClr val="0033CC"/>
                </a:solidFill>
                <a:latin typeface="Arial" panose="020B0604020202020204" pitchFamily="34" charset="0"/>
              </a:defRPr>
            </a:lvl3pPr>
            <a:lvl4pPr marL="1752600" indent="-381000">
              <a:spcBef>
                <a:spcPct val="20000"/>
              </a:spcBef>
              <a:buChar char="–"/>
              <a:defRPr sz="2000">
                <a:solidFill>
                  <a:srgbClr val="0033CC"/>
                </a:solidFill>
                <a:latin typeface="Arial" panose="020B0604020202020204" pitchFamily="34" charset="0"/>
              </a:defRPr>
            </a:lvl4pPr>
            <a:lvl5pPr marL="2209800" indent="-381000">
              <a:spcBef>
                <a:spcPct val="20000"/>
              </a:spcBef>
              <a:buChar char="»"/>
              <a:defRPr sz="2000">
                <a:solidFill>
                  <a:srgbClr val="0033CC"/>
                </a:solidFill>
                <a:latin typeface="Arial" panose="020B0604020202020204" pitchFamily="34" charset="0"/>
              </a:defRPr>
            </a:lvl5pPr>
            <a:lvl6pPr marL="2667000" indent="-381000" eaLnBrk="0" fontAlgn="base" hangingPunct="0">
              <a:spcBef>
                <a:spcPct val="20000"/>
              </a:spcBef>
              <a:spcAft>
                <a:spcPct val="0"/>
              </a:spcAft>
              <a:buChar char="»"/>
              <a:defRPr sz="2000">
                <a:solidFill>
                  <a:srgbClr val="0033CC"/>
                </a:solidFill>
                <a:latin typeface="Arial" panose="020B0604020202020204" pitchFamily="34" charset="0"/>
              </a:defRPr>
            </a:lvl6pPr>
            <a:lvl7pPr marL="3124200" indent="-381000" eaLnBrk="0" fontAlgn="base" hangingPunct="0">
              <a:spcBef>
                <a:spcPct val="20000"/>
              </a:spcBef>
              <a:spcAft>
                <a:spcPct val="0"/>
              </a:spcAft>
              <a:buChar char="»"/>
              <a:defRPr sz="2000">
                <a:solidFill>
                  <a:srgbClr val="0033CC"/>
                </a:solidFill>
                <a:latin typeface="Arial" panose="020B0604020202020204" pitchFamily="34" charset="0"/>
              </a:defRPr>
            </a:lvl7pPr>
            <a:lvl8pPr marL="3581400" indent="-381000" eaLnBrk="0" fontAlgn="base" hangingPunct="0">
              <a:spcBef>
                <a:spcPct val="20000"/>
              </a:spcBef>
              <a:spcAft>
                <a:spcPct val="0"/>
              </a:spcAft>
              <a:buChar char="»"/>
              <a:defRPr sz="2000">
                <a:solidFill>
                  <a:srgbClr val="0033CC"/>
                </a:solidFill>
                <a:latin typeface="Arial" panose="020B0604020202020204" pitchFamily="34" charset="0"/>
              </a:defRPr>
            </a:lvl8pPr>
            <a:lvl9pPr marL="4038600" indent="-381000" eaLnBrk="0" fontAlgn="base" hangingPunct="0">
              <a:spcBef>
                <a:spcPct val="20000"/>
              </a:spcBef>
              <a:spcAft>
                <a:spcPct val="0"/>
              </a:spcAft>
              <a:buChar char="»"/>
              <a:defRPr sz="2000">
                <a:solidFill>
                  <a:srgbClr val="0033CC"/>
                </a:solidFill>
                <a:latin typeface="Arial" panose="020B0604020202020204" pitchFamily="34" charset="0"/>
              </a:defRPr>
            </a:lvl9pPr>
          </a:lstStyle>
          <a:p>
            <a:pPr eaLnBrk="1" hangingPunct="1">
              <a:buFontTx/>
              <a:buAutoNum type="arabicPeriod"/>
            </a:pPr>
            <a:r>
              <a:rPr lang="en-US" altLang="en-US" sz="2000" b="0" dirty="0">
                <a:solidFill>
                  <a:srgbClr val="220076"/>
                </a:solidFill>
                <a:latin typeface="Consolas" panose="020B0609020204030204" pitchFamily="49" charset="0"/>
              </a:rPr>
              <a:t>#include &lt;</a:t>
            </a:r>
            <a:r>
              <a:rPr lang="en-US" altLang="en-US" sz="2000" b="0" dirty="0" err="1">
                <a:solidFill>
                  <a:srgbClr val="220076"/>
                </a:solidFill>
                <a:latin typeface="Consolas" panose="020B0609020204030204" pitchFamily="49" charset="0"/>
              </a:rPr>
              <a:t>stdio.h</a:t>
            </a:r>
            <a:r>
              <a:rPr lang="en-US" altLang="en-US" sz="2000" b="0" dirty="0">
                <a:solidFill>
                  <a:srgbClr val="220076"/>
                </a:solidFill>
                <a:latin typeface="Consolas" panose="020B0609020204030204" pitchFamily="49" charset="0"/>
              </a:rPr>
              <a:t>&gt;</a:t>
            </a:r>
          </a:p>
          <a:p>
            <a:pPr eaLnBrk="1" hangingPunct="1">
              <a:buFontTx/>
              <a:buAutoNum type="arabicPeriod"/>
            </a:pPr>
            <a:r>
              <a:rPr lang="en-US" altLang="en-US" sz="2000" b="0" dirty="0">
                <a:solidFill>
                  <a:srgbClr val="220076"/>
                </a:solidFill>
                <a:latin typeface="Consolas" panose="020B0609020204030204" pitchFamily="49" charset="0"/>
              </a:rPr>
              <a:t>#include &lt;</a:t>
            </a:r>
            <a:r>
              <a:rPr lang="en-US" altLang="en-US" sz="2000" b="0" dirty="0" err="1">
                <a:solidFill>
                  <a:srgbClr val="220076"/>
                </a:solidFill>
                <a:latin typeface="Consolas" panose="020B0609020204030204" pitchFamily="49" charset="0"/>
              </a:rPr>
              <a:t>ctype.h</a:t>
            </a:r>
            <a:r>
              <a:rPr lang="en-US" altLang="en-US" sz="2000" b="0" dirty="0">
                <a:solidFill>
                  <a:srgbClr val="220076"/>
                </a:solidFill>
                <a:latin typeface="Consolas" panose="020B0609020204030204" pitchFamily="49" charset="0"/>
              </a:rPr>
              <a:t>&gt;</a:t>
            </a:r>
          </a:p>
          <a:p>
            <a:pPr eaLnBrk="1" hangingPunct="1">
              <a:buFontTx/>
              <a:buAutoNum type="arabicPeriod"/>
            </a:pPr>
            <a:r>
              <a:rPr lang="en-US" altLang="en-US" sz="2000" b="0" dirty="0">
                <a:solidFill>
                  <a:srgbClr val="220076"/>
                </a:solidFill>
                <a:latin typeface="Consolas" panose="020B0609020204030204" pitchFamily="49" charset="0"/>
              </a:rPr>
              <a:t>void main(){  </a:t>
            </a:r>
          </a:p>
          <a:p>
            <a:pPr eaLnBrk="1" hangingPunct="1">
              <a:buFontTx/>
              <a:buAutoNum type="arabicPeriod"/>
            </a:pPr>
            <a:r>
              <a:rPr lang="en-US" altLang="en-US" sz="2000" b="0" dirty="0">
                <a:solidFill>
                  <a:srgbClr val="220076"/>
                </a:solidFill>
                <a:latin typeface="Consolas" panose="020B0609020204030204" pitchFamily="49" charset="0"/>
              </a:rPr>
              <a:t>   	int </a:t>
            </a:r>
            <a:r>
              <a:rPr lang="en-US" altLang="en-US" sz="2000" b="0" dirty="0" err="1">
                <a:solidFill>
                  <a:srgbClr val="220076"/>
                </a:solidFill>
                <a:latin typeface="Consolas" panose="020B0609020204030204" pitchFamily="49" charset="0"/>
              </a:rPr>
              <a:t>i</a:t>
            </a:r>
            <a:r>
              <a:rPr lang="en-US" altLang="en-US" sz="2000" b="0" dirty="0">
                <a:solidFill>
                  <a:srgbClr val="220076"/>
                </a:solidFill>
                <a:latin typeface="Consolas" panose="020B0609020204030204" pitchFamily="49" charset="0"/>
              </a:rPr>
              <a:t> =0;</a:t>
            </a:r>
          </a:p>
          <a:p>
            <a:pPr eaLnBrk="1" hangingPunct="1">
              <a:buFontTx/>
              <a:buAutoNum type="arabicPeriod"/>
            </a:pPr>
            <a:r>
              <a:rPr lang="en-US" altLang="en-US" sz="2000" b="0" dirty="0">
                <a:solidFill>
                  <a:srgbClr val="220076"/>
                </a:solidFill>
                <a:latin typeface="Consolas" panose="020B0609020204030204" pitchFamily="49" charset="0"/>
              </a:rPr>
              <a:t>   	char S[50]; </a:t>
            </a:r>
          </a:p>
          <a:p>
            <a:pPr eaLnBrk="1" hangingPunct="1">
              <a:buFontTx/>
              <a:buAutoNum type="arabicPeriod"/>
            </a:pPr>
            <a:r>
              <a:rPr lang="en-US" altLang="en-US" sz="2000" b="0" dirty="0">
                <a:solidFill>
                  <a:srgbClr val="220076"/>
                </a:solidFill>
                <a:latin typeface="Consolas" panose="020B0609020204030204" pitchFamily="49" charset="0"/>
              </a:rPr>
              <a:t>    </a:t>
            </a:r>
            <a:r>
              <a:rPr lang="en-US" altLang="en-US" sz="2000" b="0" dirty="0" err="1">
                <a:solidFill>
                  <a:srgbClr val="220076"/>
                </a:solidFill>
                <a:latin typeface="Consolas" panose="020B0609020204030204" pitchFamily="49" charset="0"/>
              </a:rPr>
              <a:t>printf</a:t>
            </a:r>
            <a:r>
              <a:rPr lang="en-US" altLang="en-US" sz="2000" b="0" dirty="0">
                <a:solidFill>
                  <a:srgbClr val="220076"/>
                </a:solidFill>
                <a:latin typeface="Consolas" panose="020B0609020204030204" pitchFamily="49" charset="0"/>
              </a:rPr>
              <a:t>("</a:t>
            </a:r>
            <a:r>
              <a:rPr lang="en-US" altLang="en-US" sz="2000" b="0" dirty="0" err="1">
                <a:solidFill>
                  <a:srgbClr val="220076"/>
                </a:solidFill>
                <a:latin typeface="Consolas" panose="020B0609020204030204" pitchFamily="49" charset="0"/>
              </a:rPr>
              <a:t>Nhap</a:t>
            </a:r>
            <a:r>
              <a:rPr lang="en-US" altLang="en-US" sz="2000" b="0" dirty="0">
                <a:solidFill>
                  <a:srgbClr val="220076"/>
                </a:solidFill>
                <a:latin typeface="Consolas" panose="020B0609020204030204" pitchFamily="49" charset="0"/>
              </a:rPr>
              <a:t> mot </a:t>
            </a:r>
            <a:r>
              <a:rPr lang="en-US" altLang="en-US" sz="2000" b="0" dirty="0" err="1">
                <a:solidFill>
                  <a:srgbClr val="220076"/>
                </a:solidFill>
                <a:latin typeface="Consolas" panose="020B0609020204030204" pitchFamily="49" charset="0"/>
              </a:rPr>
              <a:t>xau</a:t>
            </a:r>
            <a:r>
              <a:rPr lang="en-US" altLang="en-US" sz="2000" b="0" dirty="0">
                <a:solidFill>
                  <a:srgbClr val="220076"/>
                </a:solidFill>
                <a:latin typeface="Consolas" panose="020B0609020204030204" pitchFamily="49" charset="0"/>
              </a:rPr>
              <a:t>: ");  gets(S);</a:t>
            </a:r>
          </a:p>
          <a:p>
            <a:pPr eaLnBrk="1" hangingPunct="1">
              <a:buFontTx/>
              <a:buAutoNum type="arabicPeriod"/>
            </a:pPr>
            <a:r>
              <a:rPr lang="en-US" altLang="en-US" sz="2000" b="0" dirty="0">
                <a:solidFill>
                  <a:srgbClr val="220076"/>
                </a:solidFill>
                <a:latin typeface="Consolas" panose="020B0609020204030204" pitchFamily="49" charset="0"/>
              </a:rPr>
              <a:t>    </a:t>
            </a:r>
            <a:r>
              <a:rPr lang="en-US" altLang="en-US" sz="2000" b="0" dirty="0" err="1">
                <a:solidFill>
                  <a:srgbClr val="220076"/>
                </a:solidFill>
                <a:latin typeface="Consolas" panose="020B0609020204030204" pitchFamily="49" charset="0"/>
              </a:rPr>
              <a:t>printf</a:t>
            </a:r>
            <a:r>
              <a:rPr lang="en-US" altLang="en-US" sz="2000" b="0" dirty="0">
                <a:solidFill>
                  <a:srgbClr val="220076"/>
                </a:solidFill>
                <a:latin typeface="Consolas" panose="020B0609020204030204" pitchFamily="49" charset="0"/>
              </a:rPr>
              <a:t>("\n\</a:t>
            </a:r>
            <a:r>
              <a:rPr lang="en-US" altLang="en-US" sz="2000" b="0" dirty="0" err="1">
                <a:solidFill>
                  <a:srgbClr val="220076"/>
                </a:solidFill>
                <a:latin typeface="Consolas" panose="020B0609020204030204" pitchFamily="49" charset="0"/>
              </a:rPr>
              <a:t>nXau</a:t>
            </a:r>
            <a:r>
              <a:rPr lang="en-US" altLang="en-US" sz="2000" b="0" dirty="0">
                <a:solidFill>
                  <a:srgbClr val="220076"/>
                </a:solidFill>
                <a:latin typeface="Consolas" panose="020B0609020204030204" pitchFamily="49" charset="0"/>
              </a:rPr>
              <a:t> ban </a:t>
            </a:r>
            <a:r>
              <a:rPr lang="en-US" altLang="en-US" sz="2000" b="0" dirty="0" err="1">
                <a:solidFill>
                  <a:srgbClr val="220076"/>
                </a:solidFill>
                <a:latin typeface="Consolas" panose="020B0609020204030204" pitchFamily="49" charset="0"/>
              </a:rPr>
              <a:t>dau</a:t>
            </a:r>
            <a:r>
              <a:rPr lang="en-US" altLang="en-US" sz="2000" b="0" dirty="0">
                <a:solidFill>
                  <a:srgbClr val="220076"/>
                </a:solidFill>
                <a:latin typeface="Consolas" panose="020B0609020204030204" pitchFamily="49" charset="0"/>
              </a:rPr>
              <a:t> : %s. ",S);</a:t>
            </a:r>
          </a:p>
          <a:p>
            <a:pPr eaLnBrk="1" hangingPunct="1">
              <a:buFontTx/>
              <a:buAutoNum type="arabicPeriod"/>
            </a:pPr>
            <a:r>
              <a:rPr lang="en-US" altLang="en-US" sz="2000" b="0" dirty="0">
                <a:solidFill>
                  <a:srgbClr val="220076"/>
                </a:solidFill>
                <a:latin typeface="Consolas" panose="020B0609020204030204" pitchFamily="49" charset="0"/>
              </a:rPr>
              <a:t>    while(S[</a:t>
            </a:r>
            <a:r>
              <a:rPr lang="en-US" altLang="en-US" sz="2000" b="0" dirty="0" err="1">
                <a:solidFill>
                  <a:srgbClr val="220076"/>
                </a:solidFill>
                <a:latin typeface="Consolas" panose="020B0609020204030204" pitchFamily="49" charset="0"/>
              </a:rPr>
              <a:t>i</a:t>
            </a:r>
            <a:r>
              <a:rPr lang="en-US" altLang="en-US" sz="2000" b="0" dirty="0">
                <a:solidFill>
                  <a:srgbClr val="220076"/>
                </a:solidFill>
                <a:latin typeface="Consolas" panose="020B0609020204030204" pitchFamily="49" charset="0"/>
              </a:rPr>
              <a:t>] != '\0'){</a:t>
            </a:r>
          </a:p>
          <a:p>
            <a:pPr eaLnBrk="1" hangingPunct="1">
              <a:buFontTx/>
              <a:buAutoNum type="arabicPeriod"/>
            </a:pPr>
            <a:r>
              <a:rPr lang="en-US" altLang="en-US" sz="2000" b="0" dirty="0">
                <a:solidFill>
                  <a:srgbClr val="220076"/>
                </a:solidFill>
                <a:latin typeface="Consolas" panose="020B0609020204030204" pitchFamily="49" charset="0"/>
              </a:rPr>
              <a:t>		S[</a:t>
            </a:r>
            <a:r>
              <a:rPr lang="en-US" altLang="en-US" sz="2000" b="0" dirty="0" err="1">
                <a:solidFill>
                  <a:srgbClr val="220076"/>
                </a:solidFill>
                <a:latin typeface="Consolas" panose="020B0609020204030204" pitchFamily="49" charset="0"/>
              </a:rPr>
              <a:t>i</a:t>
            </a:r>
            <a:r>
              <a:rPr lang="en-US" altLang="en-US" sz="2000" b="0" dirty="0">
                <a:solidFill>
                  <a:srgbClr val="220076"/>
                </a:solidFill>
                <a:latin typeface="Consolas" panose="020B0609020204030204" pitchFamily="49" charset="0"/>
              </a:rPr>
              <a:t>] = </a:t>
            </a:r>
            <a:r>
              <a:rPr lang="en-US" altLang="en-US" sz="2000" b="0" dirty="0" err="1">
                <a:solidFill>
                  <a:srgbClr val="220076"/>
                </a:solidFill>
                <a:latin typeface="Consolas" panose="020B0609020204030204" pitchFamily="49" charset="0"/>
              </a:rPr>
              <a:t>toupper</a:t>
            </a:r>
            <a:r>
              <a:rPr lang="en-US" altLang="en-US" sz="2000" b="0" dirty="0">
                <a:solidFill>
                  <a:srgbClr val="220076"/>
                </a:solidFill>
                <a:latin typeface="Consolas" panose="020B0609020204030204" pitchFamily="49" charset="0"/>
              </a:rPr>
              <a:t>(S[</a:t>
            </a:r>
            <a:r>
              <a:rPr lang="en-US" altLang="en-US" sz="2000" b="0" dirty="0" err="1">
                <a:solidFill>
                  <a:srgbClr val="220076"/>
                </a:solidFill>
                <a:latin typeface="Consolas" panose="020B0609020204030204" pitchFamily="49" charset="0"/>
              </a:rPr>
              <a:t>i</a:t>
            </a:r>
            <a:r>
              <a:rPr lang="en-US" altLang="en-US" sz="2000" b="0" dirty="0">
                <a:solidFill>
                  <a:srgbClr val="220076"/>
                </a:solidFill>
                <a:latin typeface="Consolas" panose="020B0609020204030204" pitchFamily="49" charset="0"/>
              </a:rPr>
              <a:t>]);</a:t>
            </a:r>
          </a:p>
          <a:p>
            <a:pPr eaLnBrk="1" hangingPunct="1">
              <a:buFontTx/>
              <a:buAutoNum type="arabicPeriod"/>
            </a:pPr>
            <a:r>
              <a:rPr lang="en-US" altLang="en-US" sz="2000" b="0" dirty="0">
                <a:solidFill>
                  <a:srgbClr val="220076"/>
                </a:solidFill>
                <a:latin typeface="Consolas" panose="020B0609020204030204" pitchFamily="49" charset="0"/>
              </a:rPr>
              <a:t>		</a:t>
            </a:r>
            <a:r>
              <a:rPr lang="en-US" altLang="en-US" sz="2000" b="0" dirty="0" err="1">
                <a:solidFill>
                  <a:srgbClr val="220076"/>
                </a:solidFill>
                <a:latin typeface="Consolas" panose="020B0609020204030204" pitchFamily="49" charset="0"/>
              </a:rPr>
              <a:t>i</a:t>
            </a:r>
            <a:r>
              <a:rPr lang="en-US" altLang="en-US" sz="2000" b="0" dirty="0">
                <a:solidFill>
                  <a:srgbClr val="220076"/>
                </a:solidFill>
                <a:latin typeface="Consolas" panose="020B0609020204030204" pitchFamily="49" charset="0"/>
              </a:rPr>
              <a:t> = </a:t>
            </a:r>
            <a:r>
              <a:rPr lang="en-US" altLang="en-US" sz="2000" b="0" dirty="0" err="1">
                <a:solidFill>
                  <a:srgbClr val="220076"/>
                </a:solidFill>
                <a:latin typeface="Consolas" panose="020B0609020204030204" pitchFamily="49" charset="0"/>
              </a:rPr>
              <a:t>i</a:t>
            </a:r>
            <a:r>
              <a:rPr lang="en-US" altLang="en-US" sz="2000" b="0" dirty="0">
                <a:solidFill>
                  <a:srgbClr val="220076"/>
                </a:solidFill>
                <a:latin typeface="Consolas" panose="020B0609020204030204" pitchFamily="49" charset="0"/>
              </a:rPr>
              <a:t> + 1;</a:t>
            </a:r>
          </a:p>
          <a:p>
            <a:pPr eaLnBrk="1" hangingPunct="1">
              <a:buFontTx/>
              <a:buAutoNum type="arabicPeriod"/>
            </a:pPr>
            <a:r>
              <a:rPr lang="en-US" altLang="en-US" sz="2000" b="0" dirty="0">
                <a:solidFill>
                  <a:srgbClr val="220076"/>
                </a:solidFill>
                <a:latin typeface="Consolas" panose="020B0609020204030204" pitchFamily="49" charset="0"/>
              </a:rPr>
              <a:t>	}</a:t>
            </a:r>
          </a:p>
          <a:p>
            <a:pPr eaLnBrk="1" hangingPunct="1">
              <a:buFontTx/>
              <a:buAutoNum type="arabicPeriod"/>
            </a:pPr>
            <a:r>
              <a:rPr lang="en-US" altLang="en-US" sz="2000" b="0" dirty="0">
                <a:solidFill>
                  <a:srgbClr val="220076"/>
                </a:solidFill>
                <a:latin typeface="Consolas" panose="020B0609020204030204" pitchFamily="49" charset="0"/>
              </a:rPr>
              <a:t>    </a:t>
            </a:r>
            <a:r>
              <a:rPr lang="en-US" altLang="en-US" sz="2000" b="0" dirty="0" err="1">
                <a:solidFill>
                  <a:srgbClr val="220076"/>
                </a:solidFill>
                <a:latin typeface="Consolas" panose="020B0609020204030204" pitchFamily="49" charset="0"/>
              </a:rPr>
              <a:t>printf</a:t>
            </a:r>
            <a:r>
              <a:rPr lang="en-US" altLang="en-US" sz="2000" b="0" dirty="0">
                <a:solidFill>
                  <a:srgbClr val="220076"/>
                </a:solidFill>
                <a:latin typeface="Consolas" panose="020B0609020204030204" pitchFamily="49" charset="0"/>
              </a:rPr>
              <a:t>("</a:t>
            </a:r>
            <a:r>
              <a:rPr lang="en-US" altLang="en-US" sz="2000" b="0" dirty="0" err="1">
                <a:solidFill>
                  <a:srgbClr val="220076"/>
                </a:solidFill>
                <a:latin typeface="Consolas" panose="020B0609020204030204" pitchFamily="49" charset="0"/>
              </a:rPr>
              <a:t>Xau</a:t>
            </a:r>
            <a:r>
              <a:rPr lang="en-US" altLang="en-US" sz="2000" b="0" dirty="0">
                <a:solidFill>
                  <a:srgbClr val="220076"/>
                </a:solidFill>
                <a:latin typeface="Consolas" panose="020B0609020204030204" pitchFamily="49" charset="0"/>
              </a:rPr>
              <a:t> </a:t>
            </a:r>
            <a:r>
              <a:rPr lang="en-US" altLang="en-US" sz="2000" b="0" dirty="0" err="1">
                <a:solidFill>
                  <a:srgbClr val="220076"/>
                </a:solidFill>
                <a:latin typeface="Consolas" panose="020B0609020204030204" pitchFamily="49" charset="0"/>
              </a:rPr>
              <a:t>ket</a:t>
            </a:r>
            <a:r>
              <a:rPr lang="en-US" altLang="en-US" sz="2000" b="0" dirty="0">
                <a:solidFill>
                  <a:srgbClr val="220076"/>
                </a:solidFill>
                <a:latin typeface="Consolas" panose="020B0609020204030204" pitchFamily="49" charset="0"/>
              </a:rPr>
              <a:t> qua : %</a:t>
            </a:r>
            <a:r>
              <a:rPr lang="en-US" altLang="en-US" sz="2000" b="0" dirty="0" err="1">
                <a:solidFill>
                  <a:srgbClr val="220076"/>
                </a:solidFill>
                <a:latin typeface="Consolas" panose="020B0609020204030204" pitchFamily="49" charset="0"/>
              </a:rPr>
              <a:t>s",S</a:t>
            </a:r>
            <a:r>
              <a:rPr lang="en-US" altLang="en-US" sz="2000" b="0" dirty="0">
                <a:solidFill>
                  <a:srgbClr val="220076"/>
                </a:solidFill>
                <a:latin typeface="Consolas" panose="020B0609020204030204" pitchFamily="49" charset="0"/>
              </a:rPr>
              <a:t>);    </a:t>
            </a:r>
          </a:p>
          <a:p>
            <a:pPr eaLnBrk="1" hangingPunct="1">
              <a:buFontTx/>
              <a:buAutoNum type="arabicPeriod"/>
            </a:pPr>
            <a:r>
              <a:rPr lang="en-US" altLang="en-US" sz="2000" b="0" dirty="0">
                <a:solidFill>
                  <a:srgbClr val="220076"/>
                </a:solidFill>
                <a:latin typeface="Consolas" panose="020B0609020204030204" pitchFamily="49" charset="0"/>
              </a:rPr>
              <a:t>}</a:t>
            </a:r>
          </a:p>
        </p:txBody>
      </p:sp>
      <p:pic>
        <p:nvPicPr>
          <p:cNvPr id="1253384"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3800" y="990600"/>
            <a:ext cx="53340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67ADD44B-6C5A-480C-9821-76976130BB00}"/>
              </a:ext>
            </a:extLst>
          </p:cNvPr>
          <p:cNvSpPr>
            <a:spLocks noGrp="1"/>
          </p:cNvSpPr>
          <p:nvPr>
            <p:ph type="sldNum" sz="quarter" idx="12"/>
          </p:nvPr>
        </p:nvSpPr>
        <p:spPr/>
        <p:txBody>
          <a:bodyPr/>
          <a:lstStyle/>
          <a:p>
            <a:pPr>
              <a:defRPr/>
            </a:pPr>
            <a:fld id="{433BCE07-93B6-431C-B811-61266185107F}" type="slidenum">
              <a:rPr lang="en-US" altLang="en-US" smtClean="0"/>
              <a:pPr>
                <a:defRPr/>
              </a:pPr>
              <a:t>88</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1253384"/>
                                        </p:tgtEl>
                                        <p:attrNameLst>
                                          <p:attrName>style.visibility</p:attrName>
                                        </p:attrNameLst>
                                      </p:cBhvr>
                                      <p:to>
                                        <p:strVal val="visible"/>
                                      </p:to>
                                    </p:set>
                                    <p:anim calcmode="lin" valueType="num">
                                      <p:cBhvr additive="base">
                                        <p:cTn id="7" dur="500" fill="hold"/>
                                        <p:tgtEl>
                                          <p:spTgt spid="1253384"/>
                                        </p:tgtEl>
                                        <p:attrNameLst>
                                          <p:attrName>ppt_x</p:attrName>
                                        </p:attrNameLst>
                                      </p:cBhvr>
                                      <p:tavLst>
                                        <p:tav tm="0">
                                          <p:val>
                                            <p:strVal val="1+#ppt_w/2"/>
                                          </p:val>
                                        </p:tav>
                                        <p:tav tm="100000">
                                          <p:val>
                                            <p:strVal val="#ppt_x"/>
                                          </p:val>
                                        </p:tav>
                                      </p:tavLst>
                                    </p:anim>
                                    <p:anim calcmode="lin" valueType="num">
                                      <p:cBhvr additive="base">
                                        <p:cTn id="8" dur="500" fill="hold"/>
                                        <p:tgtEl>
                                          <p:spTgt spid="125338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2115" name="Rectangle 2"/>
          <p:cNvSpPr>
            <a:spLocks noGrp="1" noChangeArrowheads="1"/>
          </p:cNvSpPr>
          <p:nvPr>
            <p:ph type="title"/>
          </p:nvPr>
        </p:nvSpPr>
        <p:spPr/>
        <p:txBody>
          <a:bodyPr>
            <a:normAutofit fontScale="90000"/>
          </a:bodyPr>
          <a:lstStyle/>
          <a:p>
            <a:r>
              <a:rPr lang="en-US" altLang="en-US" dirty="0" err="1"/>
              <a:t>Ví</a:t>
            </a:r>
            <a:r>
              <a:rPr lang="en-US" altLang="en-US" dirty="0"/>
              <a:t> </a:t>
            </a:r>
            <a:r>
              <a:rPr lang="en-US" altLang="en-US" dirty="0" err="1"/>
              <a:t>dụ</a:t>
            </a:r>
            <a:r>
              <a:rPr lang="en-US" altLang="en-US" dirty="0"/>
              <a:t>: </a:t>
            </a:r>
            <a:r>
              <a:rPr lang="en-US" altLang="en-US" dirty="0" err="1"/>
              <a:t>Nhập</a:t>
            </a:r>
            <a:r>
              <a:rPr lang="en-US" altLang="en-US" dirty="0"/>
              <a:t> </a:t>
            </a:r>
            <a:r>
              <a:rPr lang="en-US" altLang="en-US" dirty="0" err="1"/>
              <a:t>xâu</a:t>
            </a:r>
            <a:r>
              <a:rPr lang="en-US" altLang="en-US" dirty="0"/>
              <a:t> </a:t>
            </a:r>
            <a:r>
              <a:rPr lang="en-US" altLang="en-US" dirty="0" err="1"/>
              <a:t>và</a:t>
            </a:r>
            <a:r>
              <a:rPr lang="en-US" altLang="en-US" dirty="0"/>
              <a:t> </a:t>
            </a:r>
            <a:r>
              <a:rPr lang="en-US" altLang="en-US" dirty="0" err="1"/>
              <a:t>đếm</a:t>
            </a:r>
            <a:r>
              <a:rPr lang="en-US" altLang="en-US" dirty="0"/>
              <a:t> </a:t>
            </a:r>
            <a:r>
              <a:rPr lang="en-US" altLang="en-US" dirty="0" err="1"/>
              <a:t>từ</a:t>
            </a:r>
            <a:r>
              <a:rPr lang="en-US" altLang="en-US" dirty="0"/>
              <a:t>, </a:t>
            </a:r>
            <a:r>
              <a:rPr lang="en-US" altLang="en-US" dirty="0" err="1"/>
              <a:t>phân</a:t>
            </a:r>
            <a:r>
              <a:rPr lang="en-US" altLang="en-US" dirty="0"/>
              <a:t> </a:t>
            </a:r>
            <a:r>
              <a:rPr lang="en-US" altLang="en-US" dirty="0" err="1"/>
              <a:t>cách</a:t>
            </a:r>
            <a:r>
              <a:rPr lang="en-US" altLang="en-US" dirty="0"/>
              <a:t> </a:t>
            </a:r>
            <a:r>
              <a:rPr lang="en-US" altLang="en-US" dirty="0" err="1"/>
              <a:t>bởi</a:t>
            </a:r>
            <a:r>
              <a:rPr lang="en-US" altLang="en-US" dirty="0"/>
              <a:t> </a:t>
            </a:r>
            <a:r>
              <a:rPr lang="en-US" altLang="en-US" dirty="0" err="1"/>
              <a:t>dấu</a:t>
            </a:r>
            <a:r>
              <a:rPr lang="en-US" altLang="en-US" dirty="0"/>
              <a:t> </a:t>
            </a:r>
            <a:r>
              <a:rPr lang="en-US" altLang="en-US" dirty="0" err="1"/>
              <a:t>trắng</a:t>
            </a:r>
            <a:endParaRPr lang="en-US" altLang="en-US" dirty="0">
              <a:sym typeface="Symbol" panose="05050102010706020507" pitchFamily="18" charset="2"/>
            </a:endParaRPr>
          </a:p>
        </p:txBody>
      </p:sp>
      <p:sp>
        <p:nvSpPr>
          <p:cNvPr id="998408" name="Content Placeholder 2"/>
          <p:cNvSpPr>
            <a:spLocks/>
          </p:cNvSpPr>
          <p:nvPr/>
        </p:nvSpPr>
        <p:spPr bwMode="auto">
          <a:xfrm>
            <a:off x="381000" y="1143000"/>
            <a:ext cx="8534400" cy="4800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eaLnBrk="1" hangingPunct="1">
              <a:spcBef>
                <a:spcPct val="0"/>
              </a:spcBef>
              <a:buFontTx/>
              <a:buNone/>
            </a:pPr>
            <a:r>
              <a:rPr lang="en-US" altLang="en-US" sz="1800" b="0" dirty="0">
                <a:solidFill>
                  <a:srgbClr val="220076"/>
                </a:solidFill>
                <a:latin typeface="Consolas" panose="020B0609020204030204" pitchFamily="49" charset="0"/>
              </a:rPr>
              <a:t>#include &lt;</a:t>
            </a:r>
            <a:r>
              <a:rPr lang="en-US" altLang="en-US" sz="1800" b="0" dirty="0" err="1">
                <a:solidFill>
                  <a:srgbClr val="220076"/>
                </a:solidFill>
                <a:latin typeface="Consolas" panose="020B0609020204030204" pitchFamily="49" charset="0"/>
              </a:rPr>
              <a:t>stdio.h</a:t>
            </a:r>
            <a:r>
              <a:rPr lang="en-US" altLang="en-US" sz="1800" b="0" dirty="0">
                <a:solidFill>
                  <a:srgbClr val="220076"/>
                </a:solidFill>
                <a:latin typeface="Consolas" panose="020B0609020204030204" pitchFamily="49" charset="0"/>
              </a:rPr>
              <a:t>&gt;</a:t>
            </a:r>
          </a:p>
          <a:p>
            <a:pPr eaLnBrk="1" hangingPunct="1">
              <a:spcBef>
                <a:spcPct val="0"/>
              </a:spcBef>
              <a:buFontTx/>
              <a:buNone/>
            </a:pPr>
            <a:r>
              <a:rPr lang="en-US" altLang="en-US" sz="1800" b="0" dirty="0">
                <a:solidFill>
                  <a:srgbClr val="220076"/>
                </a:solidFill>
                <a:latin typeface="Consolas" panose="020B0609020204030204" pitchFamily="49" charset="0"/>
              </a:rPr>
              <a:t>#include &lt;</a:t>
            </a:r>
            <a:r>
              <a:rPr lang="en-US" altLang="en-US" sz="1800" b="0" dirty="0" err="1">
                <a:solidFill>
                  <a:srgbClr val="220076"/>
                </a:solidFill>
                <a:latin typeface="Consolas" panose="020B0609020204030204" pitchFamily="49" charset="0"/>
              </a:rPr>
              <a:t>conio.h</a:t>
            </a:r>
            <a:r>
              <a:rPr lang="en-US" altLang="en-US" sz="1800" b="0" dirty="0">
                <a:solidFill>
                  <a:srgbClr val="220076"/>
                </a:solidFill>
                <a:latin typeface="Consolas" panose="020B0609020204030204" pitchFamily="49" charset="0"/>
              </a:rPr>
              <a:t>&gt;</a:t>
            </a:r>
          </a:p>
          <a:p>
            <a:pPr eaLnBrk="1" hangingPunct="1">
              <a:spcBef>
                <a:spcPct val="0"/>
              </a:spcBef>
              <a:buFontTx/>
              <a:buNone/>
            </a:pPr>
            <a:r>
              <a:rPr lang="en-US" altLang="en-US" sz="1800" b="0" dirty="0">
                <a:solidFill>
                  <a:srgbClr val="220076"/>
                </a:solidFill>
                <a:latin typeface="Consolas" panose="020B0609020204030204" pitchFamily="49" charset="0"/>
              </a:rPr>
              <a:t>#include &lt;</a:t>
            </a:r>
            <a:r>
              <a:rPr lang="en-US" altLang="en-US" sz="1800" b="0" dirty="0" err="1">
                <a:solidFill>
                  <a:srgbClr val="220076"/>
                </a:solidFill>
                <a:latin typeface="Consolas" panose="020B0609020204030204" pitchFamily="49" charset="0"/>
              </a:rPr>
              <a:t>ctype.h</a:t>
            </a:r>
            <a:r>
              <a:rPr lang="en-US" altLang="en-US" sz="1800" b="0" dirty="0">
                <a:solidFill>
                  <a:srgbClr val="220076"/>
                </a:solidFill>
                <a:latin typeface="Consolas" panose="020B0609020204030204" pitchFamily="49" charset="0"/>
              </a:rPr>
              <a:t>&gt;</a:t>
            </a:r>
          </a:p>
          <a:p>
            <a:pPr eaLnBrk="1" hangingPunct="1">
              <a:spcBef>
                <a:spcPct val="0"/>
              </a:spcBef>
              <a:buFontTx/>
              <a:buNone/>
            </a:pPr>
            <a:r>
              <a:rPr lang="en-US" altLang="en-US" sz="1800" b="0" dirty="0">
                <a:solidFill>
                  <a:srgbClr val="220076"/>
                </a:solidFill>
                <a:latin typeface="Consolas" panose="020B0609020204030204" pitchFamily="49" charset="0"/>
              </a:rPr>
              <a:t>int main(){</a:t>
            </a:r>
          </a:p>
          <a:p>
            <a:pPr eaLnBrk="1" hangingPunct="1">
              <a:spcBef>
                <a:spcPct val="0"/>
              </a:spcBef>
              <a:buFontTx/>
              <a:buNone/>
            </a:pPr>
            <a:r>
              <a:rPr lang="en-US" altLang="en-US" sz="1800" b="0" dirty="0">
                <a:solidFill>
                  <a:srgbClr val="220076"/>
                </a:solidFill>
                <a:latin typeface="Consolas" panose="020B0609020204030204" pitchFamily="49" charset="0"/>
              </a:rPr>
              <a:t>	char Str[100]; int d=0, </a:t>
            </a:r>
            <a:r>
              <a:rPr lang="en-US" altLang="en-US" sz="1800" b="0" dirty="0" err="1">
                <a:solidFill>
                  <a:srgbClr val="220076"/>
                </a:solidFill>
                <a:latin typeface="Consolas" panose="020B0609020204030204" pitchFamily="49" charset="0"/>
              </a:rPr>
              <a:t>i</a:t>
            </a:r>
            <a:r>
              <a:rPr lang="en-US" altLang="en-US" sz="1800" b="0" dirty="0">
                <a:solidFill>
                  <a:srgbClr val="220076"/>
                </a:solidFill>
                <a:latin typeface="Consolas" panose="020B0609020204030204" pitchFamily="49" charset="0"/>
              </a:rPr>
              <a:t>=0;</a:t>
            </a:r>
          </a:p>
          <a:p>
            <a:pPr eaLnBrk="1" hangingPunct="1">
              <a:spcBef>
                <a:spcPct val="0"/>
              </a:spcBef>
              <a:buFontTx/>
              <a:buNone/>
            </a:pPr>
            <a:r>
              <a:rPr lang="en-US" altLang="en-US" sz="1800" b="0" dirty="0">
                <a:solidFill>
                  <a:srgbClr val="220076"/>
                </a:solidFill>
                <a:latin typeface="Consolas" panose="020B0609020204030204" pitchFamily="49" charset="0"/>
              </a:rPr>
              <a:t>	</a:t>
            </a:r>
            <a:r>
              <a:rPr lang="en-US" altLang="en-US" sz="1800" b="0" dirty="0" err="1">
                <a:solidFill>
                  <a:srgbClr val="220076"/>
                </a:solidFill>
                <a:latin typeface="Consolas" panose="020B0609020204030204" pitchFamily="49" charset="0"/>
              </a:rPr>
              <a:t>printf</a:t>
            </a:r>
            <a:r>
              <a:rPr lang="en-US" altLang="en-US" sz="1800" b="0" dirty="0">
                <a:solidFill>
                  <a:srgbClr val="220076"/>
                </a:solidFill>
                <a:latin typeface="Consolas" panose="020B0609020204030204" pitchFamily="49" charset="0"/>
              </a:rPr>
              <a:t>("</a:t>
            </a:r>
            <a:r>
              <a:rPr lang="en-US" altLang="en-US" sz="1800" b="0" dirty="0" err="1">
                <a:solidFill>
                  <a:srgbClr val="220076"/>
                </a:solidFill>
                <a:latin typeface="Consolas" panose="020B0609020204030204" pitchFamily="49" charset="0"/>
              </a:rPr>
              <a:t>Nhap</a:t>
            </a:r>
            <a:r>
              <a:rPr lang="en-US" altLang="en-US" sz="1800" b="0" dirty="0">
                <a:solidFill>
                  <a:srgbClr val="220076"/>
                </a:solidFill>
                <a:latin typeface="Consolas" panose="020B0609020204030204" pitchFamily="49" charset="0"/>
              </a:rPr>
              <a:t> </a:t>
            </a:r>
            <a:r>
              <a:rPr lang="en-US" altLang="en-US" sz="1800" b="0" dirty="0" err="1">
                <a:solidFill>
                  <a:srgbClr val="220076"/>
                </a:solidFill>
                <a:latin typeface="Consolas" panose="020B0609020204030204" pitchFamily="49" charset="0"/>
              </a:rPr>
              <a:t>xau</a:t>
            </a:r>
            <a:r>
              <a:rPr lang="en-US" altLang="en-US" sz="1800" b="0" dirty="0">
                <a:solidFill>
                  <a:srgbClr val="220076"/>
                </a:solidFill>
                <a:latin typeface="Consolas" panose="020B0609020204030204" pitchFamily="49" charset="0"/>
              </a:rPr>
              <a:t> </a:t>
            </a:r>
            <a:r>
              <a:rPr lang="en-US" altLang="en-US" sz="1800" b="0" dirty="0" err="1">
                <a:solidFill>
                  <a:srgbClr val="220076"/>
                </a:solidFill>
                <a:latin typeface="Consolas" panose="020B0609020204030204" pitchFamily="49" charset="0"/>
              </a:rPr>
              <a:t>ky</a:t>
            </a:r>
            <a:r>
              <a:rPr lang="en-US" altLang="en-US" sz="1800" b="0" dirty="0">
                <a:solidFill>
                  <a:srgbClr val="220076"/>
                </a:solidFill>
                <a:latin typeface="Consolas" panose="020B0609020204030204" pitchFamily="49" charset="0"/>
              </a:rPr>
              <a:t> </a:t>
            </a:r>
            <a:r>
              <a:rPr lang="en-US" altLang="en-US" sz="1800" b="0" dirty="0" err="1">
                <a:solidFill>
                  <a:srgbClr val="220076"/>
                </a:solidFill>
                <a:latin typeface="Consolas" panose="020B0609020204030204" pitchFamily="49" charset="0"/>
              </a:rPr>
              <a:t>tu</a:t>
            </a:r>
            <a:r>
              <a:rPr lang="en-US" altLang="en-US" sz="1800" b="0" dirty="0">
                <a:solidFill>
                  <a:srgbClr val="220076"/>
                </a:solidFill>
                <a:latin typeface="Consolas" panose="020B0609020204030204" pitchFamily="49" charset="0"/>
              </a:rPr>
              <a:t>: "); gets(Str);</a:t>
            </a:r>
          </a:p>
          <a:p>
            <a:pPr>
              <a:spcBef>
                <a:spcPct val="0"/>
              </a:spcBef>
              <a:buNone/>
            </a:pPr>
            <a:r>
              <a:rPr lang="en-US" altLang="en-US" sz="1800" b="0" dirty="0">
                <a:solidFill>
                  <a:srgbClr val="220076"/>
                </a:solidFill>
                <a:latin typeface="Consolas" panose="020B0609020204030204" pitchFamily="49" charset="0"/>
              </a:rPr>
              <a:t>	if(Str[0] == '\0') </a:t>
            </a:r>
            <a:r>
              <a:rPr lang="en-US" altLang="en-US" sz="1800" b="0" err="1">
                <a:solidFill>
                  <a:srgbClr val="220076"/>
                </a:solidFill>
                <a:latin typeface="Consolas" panose="020B0609020204030204" pitchFamily="49" charset="0"/>
              </a:rPr>
              <a:t>printf</a:t>
            </a:r>
            <a:r>
              <a:rPr lang="en-US" altLang="en-US" sz="1800">
                <a:solidFill>
                  <a:srgbClr val="220076"/>
                </a:solidFill>
                <a:latin typeface="Consolas" panose="020B0609020204030204" pitchFamily="49" charset="0"/>
              </a:rPr>
              <a:t>(" </a:t>
            </a:r>
            <a:r>
              <a:rPr lang="en-US" altLang="en-US" sz="1800" b="0" dirty="0" err="1">
                <a:solidFill>
                  <a:srgbClr val="220076"/>
                </a:solidFill>
                <a:latin typeface="Consolas" panose="020B0609020204030204" pitchFamily="49" charset="0"/>
              </a:rPr>
              <a:t>Xau</a:t>
            </a:r>
            <a:r>
              <a:rPr lang="en-US" altLang="en-US" sz="1800" b="0" dirty="0">
                <a:solidFill>
                  <a:srgbClr val="220076"/>
                </a:solidFill>
                <a:latin typeface="Consolas" panose="020B0609020204030204" pitchFamily="49" charset="0"/>
              </a:rPr>
              <a:t> </a:t>
            </a:r>
            <a:r>
              <a:rPr lang="en-US" altLang="en-US" sz="1800" b="0" dirty="0" err="1">
                <a:solidFill>
                  <a:srgbClr val="220076"/>
                </a:solidFill>
                <a:latin typeface="Consolas" panose="020B0609020204030204" pitchFamily="49" charset="0"/>
              </a:rPr>
              <a:t>rong</a:t>
            </a:r>
            <a:r>
              <a:rPr lang="en-US" altLang="en-US" sz="1800" b="0" dirty="0">
                <a:solidFill>
                  <a:srgbClr val="220076"/>
                </a:solidFill>
                <a:latin typeface="Consolas" panose="020B0609020204030204" pitchFamily="49" charset="0"/>
              </a:rPr>
              <a:t> ");</a:t>
            </a:r>
          </a:p>
          <a:p>
            <a:pPr eaLnBrk="1" hangingPunct="1">
              <a:spcBef>
                <a:spcPct val="0"/>
              </a:spcBef>
              <a:buFontTx/>
              <a:buNone/>
            </a:pPr>
            <a:r>
              <a:rPr lang="en-US" altLang="en-US" sz="1800" b="0" dirty="0">
                <a:solidFill>
                  <a:srgbClr val="220076"/>
                </a:solidFill>
                <a:latin typeface="Consolas" panose="020B0609020204030204" pitchFamily="49" charset="0"/>
              </a:rPr>
              <a:t>	else{</a:t>
            </a:r>
          </a:p>
          <a:p>
            <a:pPr eaLnBrk="1" hangingPunct="1">
              <a:spcBef>
                <a:spcPct val="0"/>
              </a:spcBef>
              <a:buFontTx/>
              <a:buNone/>
            </a:pPr>
            <a:r>
              <a:rPr lang="en-US" altLang="en-US" sz="1800" b="0" dirty="0">
                <a:solidFill>
                  <a:srgbClr val="220076"/>
                </a:solidFill>
                <a:latin typeface="Consolas" panose="020B0609020204030204" pitchFamily="49" charset="0"/>
              </a:rPr>
              <a:t>		if( ! </a:t>
            </a:r>
            <a:r>
              <a:rPr lang="en-US" altLang="en-US" sz="1800" b="0" dirty="0" err="1">
                <a:solidFill>
                  <a:srgbClr val="220076"/>
                </a:solidFill>
                <a:latin typeface="Consolas" panose="020B0609020204030204" pitchFamily="49" charset="0"/>
              </a:rPr>
              <a:t>isspace</a:t>
            </a:r>
            <a:r>
              <a:rPr lang="en-US" altLang="en-US" sz="1800" b="0" dirty="0">
                <a:solidFill>
                  <a:srgbClr val="220076"/>
                </a:solidFill>
                <a:latin typeface="Consolas" panose="020B0609020204030204" pitchFamily="49" charset="0"/>
              </a:rPr>
              <a:t>(Str[0]) ) d=1;</a:t>
            </a:r>
          </a:p>
          <a:p>
            <a:pPr eaLnBrk="1" hangingPunct="1">
              <a:spcBef>
                <a:spcPct val="0"/>
              </a:spcBef>
              <a:buFontTx/>
              <a:buNone/>
            </a:pPr>
            <a:r>
              <a:rPr lang="en-US" altLang="en-US" sz="1800" b="0" dirty="0">
                <a:solidFill>
                  <a:srgbClr val="220076"/>
                </a:solidFill>
                <a:latin typeface="Consolas" panose="020B0609020204030204" pitchFamily="49" charset="0"/>
              </a:rPr>
              <a:t>		</a:t>
            </a:r>
            <a:r>
              <a:rPr lang="en-US" altLang="en-US" sz="1800" b="0" dirty="0" err="1">
                <a:solidFill>
                  <a:srgbClr val="220076"/>
                </a:solidFill>
                <a:latin typeface="Consolas" panose="020B0609020204030204" pitchFamily="49" charset="0"/>
              </a:rPr>
              <a:t>i</a:t>
            </a:r>
            <a:r>
              <a:rPr lang="en-US" altLang="en-US" sz="1800" b="0" dirty="0">
                <a:solidFill>
                  <a:srgbClr val="220076"/>
                </a:solidFill>
                <a:latin typeface="Consolas" panose="020B0609020204030204" pitchFamily="49" charset="0"/>
              </a:rPr>
              <a:t>=1;</a:t>
            </a:r>
          </a:p>
          <a:p>
            <a:pPr eaLnBrk="1" hangingPunct="1">
              <a:spcBef>
                <a:spcPct val="0"/>
              </a:spcBef>
              <a:buFontTx/>
              <a:buNone/>
            </a:pPr>
            <a:r>
              <a:rPr lang="en-US" altLang="en-US" sz="1800" b="0" dirty="0">
                <a:solidFill>
                  <a:srgbClr val="220076"/>
                </a:solidFill>
                <a:latin typeface="Consolas" panose="020B0609020204030204" pitchFamily="49" charset="0"/>
              </a:rPr>
              <a:t>		while(Str[</a:t>
            </a:r>
            <a:r>
              <a:rPr lang="en-US" altLang="en-US" sz="1800" b="0" dirty="0" err="1">
                <a:solidFill>
                  <a:srgbClr val="220076"/>
                </a:solidFill>
                <a:latin typeface="Consolas" panose="020B0609020204030204" pitchFamily="49" charset="0"/>
              </a:rPr>
              <a:t>i</a:t>
            </a:r>
            <a:r>
              <a:rPr lang="en-US" altLang="en-US" sz="1800" b="0" dirty="0">
                <a:solidFill>
                  <a:srgbClr val="220076"/>
                </a:solidFill>
                <a:latin typeface="Consolas" panose="020B0609020204030204" pitchFamily="49" charset="0"/>
              </a:rPr>
              <a:t>] != '\0'){</a:t>
            </a:r>
          </a:p>
          <a:p>
            <a:pPr eaLnBrk="1" hangingPunct="1">
              <a:spcBef>
                <a:spcPct val="0"/>
              </a:spcBef>
              <a:buFontTx/>
              <a:buNone/>
            </a:pPr>
            <a:r>
              <a:rPr lang="en-US" altLang="en-US" sz="1800" b="0" dirty="0">
                <a:solidFill>
                  <a:srgbClr val="220076"/>
                </a:solidFill>
                <a:latin typeface="Consolas" panose="020B0609020204030204" pitchFamily="49" charset="0"/>
              </a:rPr>
              <a:t>		     if(  </a:t>
            </a:r>
            <a:r>
              <a:rPr lang="en-US" altLang="en-US" sz="1800" b="0" dirty="0" err="1">
                <a:solidFill>
                  <a:srgbClr val="220076"/>
                </a:solidFill>
                <a:latin typeface="Consolas" panose="020B0609020204030204" pitchFamily="49" charset="0"/>
              </a:rPr>
              <a:t>isspace</a:t>
            </a:r>
            <a:r>
              <a:rPr lang="en-US" altLang="en-US" sz="1800" b="0" dirty="0">
                <a:solidFill>
                  <a:srgbClr val="220076"/>
                </a:solidFill>
                <a:latin typeface="Consolas" panose="020B0609020204030204" pitchFamily="49" charset="0"/>
              </a:rPr>
              <a:t>(Str[i-1] ) &amp;&amp; (! </a:t>
            </a:r>
            <a:r>
              <a:rPr lang="en-US" altLang="en-US" sz="1800" b="0" dirty="0" err="1">
                <a:solidFill>
                  <a:srgbClr val="220076"/>
                </a:solidFill>
                <a:latin typeface="Consolas" panose="020B0609020204030204" pitchFamily="49" charset="0"/>
              </a:rPr>
              <a:t>isspace</a:t>
            </a:r>
            <a:r>
              <a:rPr lang="en-US" altLang="en-US" sz="1800" b="0" dirty="0">
                <a:solidFill>
                  <a:srgbClr val="220076"/>
                </a:solidFill>
                <a:latin typeface="Consolas" panose="020B0609020204030204" pitchFamily="49" charset="0"/>
              </a:rPr>
              <a:t>(Str[</a:t>
            </a:r>
            <a:r>
              <a:rPr lang="en-US" altLang="en-US" sz="1800" b="0" dirty="0" err="1">
                <a:solidFill>
                  <a:srgbClr val="220076"/>
                </a:solidFill>
                <a:latin typeface="Consolas" panose="020B0609020204030204" pitchFamily="49" charset="0"/>
              </a:rPr>
              <a:t>i</a:t>
            </a:r>
            <a:r>
              <a:rPr lang="en-US" altLang="en-US" sz="1800" b="0" dirty="0">
                <a:solidFill>
                  <a:srgbClr val="220076"/>
                </a:solidFill>
                <a:latin typeface="Consolas" panose="020B0609020204030204" pitchFamily="49" charset="0"/>
              </a:rPr>
              <a:t>])) )  d++;</a:t>
            </a:r>
          </a:p>
          <a:p>
            <a:pPr eaLnBrk="1" hangingPunct="1">
              <a:spcBef>
                <a:spcPct val="0"/>
              </a:spcBef>
              <a:buFontTx/>
              <a:buNone/>
            </a:pPr>
            <a:r>
              <a:rPr lang="en-US" altLang="en-US" sz="1800" b="0" dirty="0">
                <a:solidFill>
                  <a:srgbClr val="220076"/>
                </a:solidFill>
                <a:latin typeface="Consolas" panose="020B0609020204030204" pitchFamily="49" charset="0"/>
              </a:rPr>
              <a:t>	   	     </a:t>
            </a:r>
            <a:r>
              <a:rPr lang="en-US" altLang="en-US" sz="1800" b="0" dirty="0" err="1">
                <a:solidFill>
                  <a:srgbClr val="220076"/>
                </a:solidFill>
                <a:latin typeface="Consolas" panose="020B0609020204030204" pitchFamily="49" charset="0"/>
              </a:rPr>
              <a:t>i</a:t>
            </a:r>
            <a:r>
              <a:rPr lang="en-US" altLang="en-US" sz="1800" b="0" dirty="0">
                <a:solidFill>
                  <a:srgbClr val="220076"/>
                </a:solidFill>
                <a:latin typeface="Consolas" panose="020B0609020204030204" pitchFamily="49" charset="0"/>
              </a:rPr>
              <a:t>++;</a:t>
            </a:r>
          </a:p>
          <a:p>
            <a:pPr eaLnBrk="1" hangingPunct="1">
              <a:spcBef>
                <a:spcPct val="0"/>
              </a:spcBef>
              <a:buFontTx/>
              <a:buNone/>
            </a:pPr>
            <a:r>
              <a:rPr lang="en-US" altLang="en-US" sz="1800" b="0" dirty="0">
                <a:solidFill>
                  <a:srgbClr val="220076"/>
                </a:solidFill>
                <a:latin typeface="Consolas" panose="020B0609020204030204" pitchFamily="49" charset="0"/>
              </a:rPr>
              <a:t>		}</a:t>
            </a:r>
          </a:p>
          <a:p>
            <a:pPr eaLnBrk="1" hangingPunct="1">
              <a:spcBef>
                <a:spcPct val="0"/>
              </a:spcBef>
              <a:buFontTx/>
              <a:buNone/>
            </a:pPr>
            <a:r>
              <a:rPr lang="en-US" altLang="en-US" sz="1800" b="0" dirty="0">
                <a:solidFill>
                  <a:srgbClr val="220076"/>
                </a:solidFill>
                <a:latin typeface="Consolas" panose="020B0609020204030204" pitchFamily="49" charset="0"/>
              </a:rPr>
              <a:t>	 	</a:t>
            </a:r>
            <a:r>
              <a:rPr lang="en-US" altLang="en-US" sz="1800" b="0" dirty="0" err="1">
                <a:solidFill>
                  <a:srgbClr val="220076"/>
                </a:solidFill>
                <a:latin typeface="Consolas" panose="020B0609020204030204" pitchFamily="49" charset="0"/>
              </a:rPr>
              <a:t>printf</a:t>
            </a:r>
            <a:r>
              <a:rPr lang="en-US" altLang="en-US" sz="1800" b="0" dirty="0">
                <a:solidFill>
                  <a:srgbClr val="220076"/>
                </a:solidFill>
                <a:latin typeface="Consolas" panose="020B0609020204030204" pitchFamily="49" charset="0"/>
              </a:rPr>
              <a:t>("</a:t>
            </a:r>
            <a:r>
              <a:rPr lang="en-US" altLang="en-US" sz="1800" b="0" dirty="0" err="1">
                <a:solidFill>
                  <a:srgbClr val="220076"/>
                </a:solidFill>
                <a:latin typeface="Consolas" panose="020B0609020204030204" pitchFamily="49" charset="0"/>
              </a:rPr>
              <a:t>Ket</a:t>
            </a:r>
            <a:r>
              <a:rPr lang="en-US" altLang="en-US" sz="1800" b="0" dirty="0">
                <a:solidFill>
                  <a:srgbClr val="220076"/>
                </a:solidFill>
                <a:latin typeface="Consolas" panose="020B0609020204030204" pitchFamily="49" charset="0"/>
              </a:rPr>
              <a:t> qua : %</a:t>
            </a:r>
            <a:r>
              <a:rPr lang="en-US" altLang="en-US" sz="1800" b="0" dirty="0" err="1">
                <a:solidFill>
                  <a:srgbClr val="220076"/>
                </a:solidFill>
                <a:latin typeface="Consolas" panose="020B0609020204030204" pitchFamily="49" charset="0"/>
              </a:rPr>
              <a:t>d",d</a:t>
            </a:r>
            <a:r>
              <a:rPr lang="en-US" altLang="en-US" sz="1800" b="0" dirty="0">
                <a:solidFill>
                  <a:srgbClr val="220076"/>
                </a:solidFill>
                <a:latin typeface="Consolas" panose="020B0609020204030204" pitchFamily="49" charset="0"/>
              </a:rPr>
              <a:t>);  		</a:t>
            </a:r>
          </a:p>
          <a:p>
            <a:pPr eaLnBrk="1" hangingPunct="1">
              <a:spcBef>
                <a:spcPct val="0"/>
              </a:spcBef>
              <a:buFontTx/>
              <a:buNone/>
            </a:pPr>
            <a:r>
              <a:rPr lang="en-US" altLang="en-US" sz="1800" b="0" dirty="0">
                <a:solidFill>
                  <a:srgbClr val="220076"/>
                </a:solidFill>
                <a:latin typeface="Consolas" panose="020B0609020204030204" pitchFamily="49" charset="0"/>
              </a:rPr>
              <a:t>	}</a:t>
            </a:r>
          </a:p>
          <a:p>
            <a:pPr eaLnBrk="1" hangingPunct="1">
              <a:spcBef>
                <a:spcPct val="0"/>
              </a:spcBef>
              <a:buFontTx/>
              <a:buNone/>
            </a:pPr>
            <a:r>
              <a:rPr lang="en-US" altLang="en-US" sz="1800" b="0" dirty="0">
                <a:solidFill>
                  <a:srgbClr val="220076"/>
                </a:solidFill>
                <a:latin typeface="Consolas" panose="020B0609020204030204" pitchFamily="49" charset="0"/>
              </a:rPr>
              <a:t>}</a:t>
            </a:r>
          </a:p>
        </p:txBody>
      </p:sp>
      <p:pic>
        <p:nvPicPr>
          <p:cNvPr id="998409"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6544" y="1273884"/>
            <a:ext cx="40005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98410"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86544" y="3224814"/>
            <a:ext cx="40005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98411"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86544" y="4953000"/>
            <a:ext cx="40005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AC643EB8-04BF-4360-A3B2-96D36C751740}"/>
              </a:ext>
            </a:extLst>
          </p:cNvPr>
          <p:cNvSpPr>
            <a:spLocks noGrp="1"/>
          </p:cNvSpPr>
          <p:nvPr>
            <p:ph type="sldNum" sz="quarter" idx="12"/>
          </p:nvPr>
        </p:nvSpPr>
        <p:spPr/>
        <p:txBody>
          <a:bodyPr/>
          <a:lstStyle/>
          <a:p>
            <a:pPr>
              <a:defRPr/>
            </a:pPr>
            <a:fld id="{433BCE07-93B6-431C-B811-61266185107F}" type="slidenum">
              <a:rPr lang="en-US" altLang="en-US" smtClean="0"/>
              <a:pPr>
                <a:defRPr/>
              </a:pPr>
              <a:t>89</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5" presetClass="entr" presetSubtype="0" fill="hold" grpId="0" nodeType="clickEffect">
                                  <p:stCondLst>
                                    <p:cond delay="0"/>
                                  </p:stCondLst>
                                  <p:childTnLst>
                                    <p:set>
                                      <p:cBhvr>
                                        <p:cTn id="6" dur="1" fill="hold">
                                          <p:stCondLst>
                                            <p:cond delay="0"/>
                                          </p:stCondLst>
                                        </p:cTn>
                                        <p:tgtEl>
                                          <p:spTgt spid="998408"/>
                                        </p:tgtEl>
                                        <p:attrNameLst>
                                          <p:attrName>style.visibility</p:attrName>
                                        </p:attrNameLst>
                                      </p:cBhvr>
                                      <p:to>
                                        <p:strVal val="visible"/>
                                      </p:to>
                                    </p:set>
                                    <p:anim calcmode="lin" valueType="num">
                                      <p:cBhvr>
                                        <p:cTn id="7" dur="250" decel="50000" fill="hold">
                                          <p:stCondLst>
                                            <p:cond delay="0"/>
                                          </p:stCondLst>
                                        </p:cTn>
                                        <p:tgtEl>
                                          <p:spTgt spid="998408"/>
                                        </p:tgtEl>
                                        <p:attrNameLst>
                                          <p:attrName>style.rotation</p:attrName>
                                        </p:attrNameLst>
                                      </p:cBhvr>
                                      <p:tavLst>
                                        <p:tav tm="0">
                                          <p:val>
                                            <p:fltVal val="-90"/>
                                          </p:val>
                                        </p:tav>
                                        <p:tav tm="100000">
                                          <p:val>
                                            <p:fltVal val="0"/>
                                          </p:val>
                                        </p:tav>
                                      </p:tavLst>
                                    </p:anim>
                                    <p:anim calcmode="lin" valueType="num">
                                      <p:cBhvr>
                                        <p:cTn id="8" dur="250" decel="50000" fill="hold">
                                          <p:stCondLst>
                                            <p:cond delay="0"/>
                                          </p:stCondLst>
                                        </p:cTn>
                                        <p:tgtEl>
                                          <p:spTgt spid="998408"/>
                                        </p:tgtEl>
                                        <p:attrNameLst>
                                          <p:attrName>ppt_w</p:attrName>
                                        </p:attrNameLst>
                                      </p:cBhvr>
                                      <p:tavLst>
                                        <p:tav tm="0">
                                          <p:val>
                                            <p:strVal val="#ppt_w"/>
                                          </p:val>
                                        </p:tav>
                                        <p:tav tm="100000">
                                          <p:val>
                                            <p:strVal val="#ppt_w*.05"/>
                                          </p:val>
                                        </p:tav>
                                      </p:tavLst>
                                    </p:anim>
                                    <p:anim calcmode="lin" valueType="num">
                                      <p:cBhvr>
                                        <p:cTn id="9" dur="250" accel="50000" fill="hold">
                                          <p:stCondLst>
                                            <p:cond delay="250"/>
                                          </p:stCondLst>
                                        </p:cTn>
                                        <p:tgtEl>
                                          <p:spTgt spid="998408"/>
                                        </p:tgtEl>
                                        <p:attrNameLst>
                                          <p:attrName>ppt_w</p:attrName>
                                        </p:attrNameLst>
                                      </p:cBhvr>
                                      <p:tavLst>
                                        <p:tav tm="0">
                                          <p:val>
                                            <p:strVal val="#ppt_w*.05"/>
                                          </p:val>
                                        </p:tav>
                                        <p:tav tm="100000">
                                          <p:val>
                                            <p:strVal val="#ppt_w"/>
                                          </p:val>
                                        </p:tav>
                                      </p:tavLst>
                                    </p:anim>
                                    <p:anim calcmode="lin" valueType="num">
                                      <p:cBhvr>
                                        <p:cTn id="10" dur="500" fill="hold"/>
                                        <p:tgtEl>
                                          <p:spTgt spid="998408"/>
                                        </p:tgtEl>
                                        <p:attrNameLst>
                                          <p:attrName>ppt_h</p:attrName>
                                        </p:attrNameLst>
                                      </p:cBhvr>
                                      <p:tavLst>
                                        <p:tav tm="0">
                                          <p:val>
                                            <p:strVal val="#ppt_h"/>
                                          </p:val>
                                        </p:tav>
                                        <p:tav tm="100000">
                                          <p:val>
                                            <p:strVal val="#ppt_h"/>
                                          </p:val>
                                        </p:tav>
                                      </p:tavLst>
                                    </p:anim>
                                    <p:anim calcmode="lin" valueType="num">
                                      <p:cBhvr>
                                        <p:cTn id="11" dur="250" decel="50000" fill="hold">
                                          <p:stCondLst>
                                            <p:cond delay="0"/>
                                          </p:stCondLst>
                                        </p:cTn>
                                        <p:tgtEl>
                                          <p:spTgt spid="998408"/>
                                        </p:tgtEl>
                                        <p:attrNameLst>
                                          <p:attrName>ppt_x</p:attrName>
                                        </p:attrNameLst>
                                      </p:cBhvr>
                                      <p:tavLst>
                                        <p:tav tm="0">
                                          <p:val>
                                            <p:strVal val="#ppt_x+.4"/>
                                          </p:val>
                                        </p:tav>
                                        <p:tav tm="100000">
                                          <p:val>
                                            <p:strVal val="#ppt_x"/>
                                          </p:val>
                                        </p:tav>
                                      </p:tavLst>
                                    </p:anim>
                                    <p:anim calcmode="lin" valueType="num">
                                      <p:cBhvr>
                                        <p:cTn id="12" dur="250" decel="50000" fill="hold">
                                          <p:stCondLst>
                                            <p:cond delay="0"/>
                                          </p:stCondLst>
                                        </p:cTn>
                                        <p:tgtEl>
                                          <p:spTgt spid="998408"/>
                                        </p:tgtEl>
                                        <p:attrNameLst>
                                          <p:attrName>ppt_y</p:attrName>
                                        </p:attrNameLst>
                                      </p:cBhvr>
                                      <p:tavLst>
                                        <p:tav tm="0">
                                          <p:val>
                                            <p:strVal val="#ppt_y-.2"/>
                                          </p:val>
                                        </p:tav>
                                        <p:tav tm="100000">
                                          <p:val>
                                            <p:strVal val="#ppt_y+.1"/>
                                          </p:val>
                                        </p:tav>
                                      </p:tavLst>
                                    </p:anim>
                                    <p:anim calcmode="lin" valueType="num">
                                      <p:cBhvr>
                                        <p:cTn id="13" dur="250" accel="50000" fill="hold">
                                          <p:stCondLst>
                                            <p:cond delay="250"/>
                                          </p:stCondLst>
                                        </p:cTn>
                                        <p:tgtEl>
                                          <p:spTgt spid="998408"/>
                                        </p:tgtEl>
                                        <p:attrNameLst>
                                          <p:attrName>ppt_y</p:attrName>
                                        </p:attrNameLst>
                                      </p:cBhvr>
                                      <p:tavLst>
                                        <p:tav tm="0">
                                          <p:val>
                                            <p:strVal val="#ppt_y+.1"/>
                                          </p:val>
                                        </p:tav>
                                        <p:tav tm="100000">
                                          <p:val>
                                            <p:strVal val="#ppt_y"/>
                                          </p:val>
                                        </p:tav>
                                      </p:tavLst>
                                    </p:anim>
                                    <p:animEffect transition="in" filter="fade">
                                      <p:cBhvr>
                                        <p:cTn id="14" dur="500" decel="50000">
                                          <p:stCondLst>
                                            <p:cond delay="0"/>
                                          </p:stCondLst>
                                        </p:cTn>
                                        <p:tgtEl>
                                          <p:spTgt spid="998408"/>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5" presetClass="entr" presetSubtype="0" fill="hold" nodeType="clickEffect">
                                  <p:stCondLst>
                                    <p:cond delay="0"/>
                                  </p:stCondLst>
                                  <p:childTnLst>
                                    <p:set>
                                      <p:cBhvr>
                                        <p:cTn id="18" dur="1" fill="hold">
                                          <p:stCondLst>
                                            <p:cond delay="0"/>
                                          </p:stCondLst>
                                        </p:cTn>
                                        <p:tgtEl>
                                          <p:spTgt spid="998409"/>
                                        </p:tgtEl>
                                        <p:attrNameLst>
                                          <p:attrName>style.visibility</p:attrName>
                                        </p:attrNameLst>
                                      </p:cBhvr>
                                      <p:to>
                                        <p:strVal val="visible"/>
                                      </p:to>
                                    </p:set>
                                    <p:anim calcmode="lin" valueType="num">
                                      <p:cBhvr>
                                        <p:cTn id="19" dur="500" fill="hold"/>
                                        <p:tgtEl>
                                          <p:spTgt spid="998409"/>
                                        </p:tgtEl>
                                        <p:attrNameLst>
                                          <p:attrName>ppt_w</p:attrName>
                                        </p:attrNameLst>
                                      </p:cBhvr>
                                      <p:tavLst>
                                        <p:tav tm="0">
                                          <p:val>
                                            <p:fltVal val="0"/>
                                          </p:val>
                                        </p:tav>
                                        <p:tav tm="100000">
                                          <p:val>
                                            <p:strVal val="#ppt_w"/>
                                          </p:val>
                                        </p:tav>
                                      </p:tavLst>
                                    </p:anim>
                                    <p:anim calcmode="lin" valueType="num">
                                      <p:cBhvr>
                                        <p:cTn id="20" dur="500" fill="hold"/>
                                        <p:tgtEl>
                                          <p:spTgt spid="998409"/>
                                        </p:tgtEl>
                                        <p:attrNameLst>
                                          <p:attrName>ppt_h</p:attrName>
                                        </p:attrNameLst>
                                      </p:cBhvr>
                                      <p:tavLst>
                                        <p:tav tm="0">
                                          <p:val>
                                            <p:fltVal val="0"/>
                                          </p:val>
                                        </p:tav>
                                        <p:tav tm="100000">
                                          <p:val>
                                            <p:strVal val="#ppt_h"/>
                                          </p:val>
                                        </p:tav>
                                      </p:tavLst>
                                    </p:anim>
                                    <p:anim calcmode="lin" valueType="num">
                                      <p:cBhvr>
                                        <p:cTn id="21" dur="500" fill="hold"/>
                                        <p:tgtEl>
                                          <p:spTgt spid="998409"/>
                                        </p:tgtEl>
                                        <p:attrNameLst>
                                          <p:attrName>ppt_x</p:attrName>
                                        </p:attrNameLst>
                                      </p:cBhvr>
                                      <p:tavLst>
                                        <p:tav tm="0" fmla="#ppt_x+(cos(-2*pi*(1-$))*-#ppt_x-sin(-2*pi*(1-$))*(1-#ppt_y))*(1-$)">
                                          <p:val>
                                            <p:fltVal val="0"/>
                                          </p:val>
                                        </p:tav>
                                        <p:tav tm="100000">
                                          <p:val>
                                            <p:fltVal val="1"/>
                                          </p:val>
                                        </p:tav>
                                      </p:tavLst>
                                    </p:anim>
                                    <p:anim calcmode="lin" valueType="num">
                                      <p:cBhvr>
                                        <p:cTn id="22" dur="500" fill="hold"/>
                                        <p:tgtEl>
                                          <p:spTgt spid="998409"/>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30" presetClass="entr" presetSubtype="0" fill="hold" nodeType="clickEffect">
                                  <p:stCondLst>
                                    <p:cond delay="0"/>
                                  </p:stCondLst>
                                  <p:childTnLst>
                                    <p:set>
                                      <p:cBhvr>
                                        <p:cTn id="26" dur="1" fill="hold">
                                          <p:stCondLst>
                                            <p:cond delay="0"/>
                                          </p:stCondLst>
                                        </p:cTn>
                                        <p:tgtEl>
                                          <p:spTgt spid="998410"/>
                                        </p:tgtEl>
                                        <p:attrNameLst>
                                          <p:attrName>style.visibility</p:attrName>
                                        </p:attrNameLst>
                                      </p:cBhvr>
                                      <p:to>
                                        <p:strVal val="visible"/>
                                      </p:to>
                                    </p:set>
                                    <p:animEffect transition="in" filter="fade">
                                      <p:cBhvr>
                                        <p:cTn id="27" dur="400" decel="100000"/>
                                        <p:tgtEl>
                                          <p:spTgt spid="998410"/>
                                        </p:tgtEl>
                                      </p:cBhvr>
                                    </p:animEffect>
                                    <p:anim calcmode="lin" valueType="num">
                                      <p:cBhvr>
                                        <p:cTn id="28" dur="400" decel="100000" fill="hold"/>
                                        <p:tgtEl>
                                          <p:spTgt spid="998410"/>
                                        </p:tgtEl>
                                        <p:attrNameLst>
                                          <p:attrName>style.rotation</p:attrName>
                                        </p:attrNameLst>
                                      </p:cBhvr>
                                      <p:tavLst>
                                        <p:tav tm="0">
                                          <p:val>
                                            <p:fltVal val="-90"/>
                                          </p:val>
                                        </p:tav>
                                        <p:tav tm="100000">
                                          <p:val>
                                            <p:fltVal val="0"/>
                                          </p:val>
                                        </p:tav>
                                      </p:tavLst>
                                    </p:anim>
                                    <p:anim calcmode="lin" valueType="num">
                                      <p:cBhvr>
                                        <p:cTn id="29" dur="400" decel="100000" fill="hold"/>
                                        <p:tgtEl>
                                          <p:spTgt spid="998410"/>
                                        </p:tgtEl>
                                        <p:attrNameLst>
                                          <p:attrName>ppt_x</p:attrName>
                                        </p:attrNameLst>
                                      </p:cBhvr>
                                      <p:tavLst>
                                        <p:tav tm="0">
                                          <p:val>
                                            <p:strVal val="#ppt_x+0.4"/>
                                          </p:val>
                                        </p:tav>
                                        <p:tav tm="100000">
                                          <p:val>
                                            <p:strVal val="#ppt_x-0.05"/>
                                          </p:val>
                                        </p:tav>
                                      </p:tavLst>
                                    </p:anim>
                                    <p:anim calcmode="lin" valueType="num">
                                      <p:cBhvr>
                                        <p:cTn id="30" dur="400" decel="100000" fill="hold"/>
                                        <p:tgtEl>
                                          <p:spTgt spid="998410"/>
                                        </p:tgtEl>
                                        <p:attrNameLst>
                                          <p:attrName>ppt_y</p:attrName>
                                        </p:attrNameLst>
                                      </p:cBhvr>
                                      <p:tavLst>
                                        <p:tav tm="0">
                                          <p:val>
                                            <p:strVal val="#ppt_y-0.4"/>
                                          </p:val>
                                        </p:tav>
                                        <p:tav tm="100000">
                                          <p:val>
                                            <p:strVal val="#ppt_y+0.1"/>
                                          </p:val>
                                        </p:tav>
                                      </p:tavLst>
                                    </p:anim>
                                    <p:anim calcmode="lin" valueType="num">
                                      <p:cBhvr>
                                        <p:cTn id="31" dur="100" accel="100000" fill="hold">
                                          <p:stCondLst>
                                            <p:cond delay="400"/>
                                          </p:stCondLst>
                                        </p:cTn>
                                        <p:tgtEl>
                                          <p:spTgt spid="998410"/>
                                        </p:tgtEl>
                                        <p:attrNameLst>
                                          <p:attrName>ppt_x</p:attrName>
                                        </p:attrNameLst>
                                      </p:cBhvr>
                                      <p:tavLst>
                                        <p:tav tm="0">
                                          <p:val>
                                            <p:strVal val="#ppt_x-0.05"/>
                                          </p:val>
                                        </p:tav>
                                        <p:tav tm="100000">
                                          <p:val>
                                            <p:strVal val="#ppt_x"/>
                                          </p:val>
                                        </p:tav>
                                      </p:tavLst>
                                    </p:anim>
                                    <p:anim calcmode="lin" valueType="num">
                                      <p:cBhvr>
                                        <p:cTn id="32" dur="100" accel="100000" fill="hold">
                                          <p:stCondLst>
                                            <p:cond delay="400"/>
                                          </p:stCondLst>
                                        </p:cTn>
                                        <p:tgtEl>
                                          <p:spTgt spid="998410"/>
                                        </p:tgtEl>
                                        <p:attrNameLst>
                                          <p:attrName>ppt_y</p:attrName>
                                        </p:attrNameLst>
                                      </p:cBhvr>
                                      <p:tavLst>
                                        <p:tav tm="0">
                                          <p:val>
                                            <p:strVal val="#ppt_y+0.1"/>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52" presetClass="entr" presetSubtype="0" fill="hold" nodeType="clickEffect">
                                  <p:stCondLst>
                                    <p:cond delay="0"/>
                                  </p:stCondLst>
                                  <p:childTnLst>
                                    <p:set>
                                      <p:cBhvr>
                                        <p:cTn id="36" dur="1" fill="hold">
                                          <p:stCondLst>
                                            <p:cond delay="0"/>
                                          </p:stCondLst>
                                        </p:cTn>
                                        <p:tgtEl>
                                          <p:spTgt spid="998411"/>
                                        </p:tgtEl>
                                        <p:attrNameLst>
                                          <p:attrName>style.visibility</p:attrName>
                                        </p:attrNameLst>
                                      </p:cBhvr>
                                      <p:to>
                                        <p:strVal val="visible"/>
                                      </p:to>
                                    </p:set>
                                    <p:animScale>
                                      <p:cBhvr>
                                        <p:cTn id="37" dur="500" decel="50000" fill="hold">
                                          <p:stCondLst>
                                            <p:cond delay="0"/>
                                          </p:stCondLst>
                                        </p:cTn>
                                        <p:tgtEl>
                                          <p:spTgt spid="998411"/>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8" dur="500" decel="50000" fill="hold">
                                          <p:stCondLst>
                                            <p:cond delay="0"/>
                                          </p:stCondLst>
                                        </p:cTn>
                                        <p:tgtEl>
                                          <p:spTgt spid="998411"/>
                                        </p:tgtEl>
                                        <p:attrNameLst>
                                          <p:attrName>ppt_x</p:attrName>
                                          <p:attrName>ppt_y</p:attrName>
                                        </p:attrNameLst>
                                      </p:cBhvr>
                                    </p:animMotion>
                                    <p:animEffect transition="in" filter="fade">
                                      <p:cBhvr>
                                        <p:cTn id="39" dur="500"/>
                                        <p:tgtEl>
                                          <p:spTgt spid="9984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840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707" name="Rectangle 2"/>
          <p:cNvSpPr>
            <a:spLocks noGrp="1" noChangeArrowheads="1"/>
          </p:cNvSpPr>
          <p:nvPr>
            <p:ph type="title"/>
          </p:nvPr>
        </p:nvSpPr>
        <p:spPr>
          <a:xfrm>
            <a:off x="228600" y="122237"/>
            <a:ext cx="8534400" cy="944563"/>
          </a:xfrm>
        </p:spPr>
        <p:txBody>
          <a:bodyPr/>
          <a:lstStyle/>
          <a:p>
            <a:r>
              <a:rPr lang="en-US" altLang="en-US"/>
              <a:t>Cấp phát bộ nhớ cho mảng</a:t>
            </a:r>
          </a:p>
        </p:txBody>
      </p:sp>
      <p:sp>
        <p:nvSpPr>
          <p:cNvPr id="843783" name="Rectangle 3"/>
          <p:cNvSpPr>
            <a:spLocks noChangeArrowheads="1"/>
          </p:cNvSpPr>
          <p:nvPr/>
        </p:nvSpPr>
        <p:spPr bwMode="auto">
          <a:xfrm>
            <a:off x="304800" y="990600"/>
            <a:ext cx="8534400"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eaLnBrk="1" hangingPunct="1">
              <a:lnSpc>
                <a:spcPct val="105000"/>
              </a:lnSpc>
            </a:pPr>
            <a:r>
              <a:rPr lang="en-US" altLang="en-US" b="0">
                <a:solidFill>
                  <a:srgbClr val="220076"/>
                </a:solidFill>
              </a:rPr>
              <a:t>Các phần tử trong mảng được cấp phát các ô nhớ kế tiếp nhau trong bộ nhớ</a:t>
            </a:r>
          </a:p>
          <a:p>
            <a:pPr eaLnBrk="1" hangingPunct="1">
              <a:lnSpc>
                <a:spcPct val="105000"/>
              </a:lnSpc>
            </a:pPr>
            <a:r>
              <a:rPr lang="en-US" altLang="en-US" b="0">
                <a:solidFill>
                  <a:srgbClr val="220076"/>
                </a:solidFill>
              </a:rPr>
              <a:t>Kích thước của mảng bằng kích thước một phần tử nhân với số phần tử</a:t>
            </a:r>
          </a:p>
          <a:p>
            <a:pPr eaLnBrk="1" hangingPunct="1">
              <a:lnSpc>
                <a:spcPct val="105000"/>
              </a:lnSpc>
              <a:buFontTx/>
              <a:buNone/>
            </a:pPr>
            <a:r>
              <a:rPr lang="en-US" altLang="en-US" u="sng">
                <a:solidFill>
                  <a:srgbClr val="220076"/>
                </a:solidFill>
              </a:rPr>
              <a:t>Ví dụ:</a:t>
            </a:r>
          </a:p>
          <a:p>
            <a:pPr eaLnBrk="1" hangingPunct="1">
              <a:lnSpc>
                <a:spcPct val="105000"/>
              </a:lnSpc>
              <a:buFontTx/>
              <a:buNone/>
            </a:pPr>
            <a:r>
              <a:rPr lang="en-US" altLang="en-US" b="0">
                <a:solidFill>
                  <a:srgbClr val="220076"/>
                </a:solidFill>
              </a:rPr>
              <a:t>		int A[10];//</a:t>
            </a:r>
            <a:r>
              <a:rPr lang="en-US" altLang="en-US" sz="2800" b="0">
                <a:solidFill>
                  <a:srgbClr val="996600"/>
                </a:solidFill>
              </a:rPr>
              <a:t>Mảng A gồm 10 phần tử nguyên</a:t>
            </a:r>
            <a:endParaRPr lang="en-US" altLang="en-US" sz="2800" b="0"/>
          </a:p>
        </p:txBody>
      </p:sp>
      <p:graphicFrame>
        <p:nvGraphicFramePr>
          <p:cNvPr id="843784" name="Group 8"/>
          <p:cNvGraphicFramePr>
            <a:graphicFrameLocks noGrp="1"/>
          </p:cNvGraphicFramePr>
          <p:nvPr/>
        </p:nvGraphicFramePr>
        <p:xfrm>
          <a:off x="1295400" y="4648200"/>
          <a:ext cx="6858000" cy="685800"/>
        </p:xfrm>
        <a:graphic>
          <a:graphicData uri="http://schemas.openxmlformats.org/drawingml/2006/table">
            <a:tbl>
              <a:tblPr/>
              <a:tblGrid>
                <a:gridCol w="671513">
                  <a:extLst>
                    <a:ext uri="{9D8B030D-6E8A-4147-A177-3AD203B41FA5}">
                      <a16:colId xmlns:a16="http://schemas.microsoft.com/office/drawing/2014/main" val="20000"/>
                    </a:ext>
                  </a:extLst>
                </a:gridCol>
                <a:gridCol w="669925">
                  <a:extLst>
                    <a:ext uri="{9D8B030D-6E8A-4147-A177-3AD203B41FA5}">
                      <a16:colId xmlns:a16="http://schemas.microsoft.com/office/drawing/2014/main" val="20001"/>
                    </a:ext>
                  </a:extLst>
                </a:gridCol>
                <a:gridCol w="671512">
                  <a:extLst>
                    <a:ext uri="{9D8B030D-6E8A-4147-A177-3AD203B41FA5}">
                      <a16:colId xmlns:a16="http://schemas.microsoft.com/office/drawing/2014/main" val="20002"/>
                    </a:ext>
                  </a:extLst>
                </a:gridCol>
                <a:gridCol w="669925">
                  <a:extLst>
                    <a:ext uri="{9D8B030D-6E8A-4147-A177-3AD203B41FA5}">
                      <a16:colId xmlns:a16="http://schemas.microsoft.com/office/drawing/2014/main" val="20003"/>
                    </a:ext>
                  </a:extLst>
                </a:gridCol>
                <a:gridCol w="671513">
                  <a:extLst>
                    <a:ext uri="{9D8B030D-6E8A-4147-A177-3AD203B41FA5}">
                      <a16:colId xmlns:a16="http://schemas.microsoft.com/office/drawing/2014/main" val="20004"/>
                    </a:ext>
                  </a:extLst>
                </a:gridCol>
                <a:gridCol w="671512">
                  <a:extLst>
                    <a:ext uri="{9D8B030D-6E8A-4147-A177-3AD203B41FA5}">
                      <a16:colId xmlns:a16="http://schemas.microsoft.com/office/drawing/2014/main" val="20005"/>
                    </a:ext>
                  </a:extLst>
                </a:gridCol>
                <a:gridCol w="669925">
                  <a:extLst>
                    <a:ext uri="{9D8B030D-6E8A-4147-A177-3AD203B41FA5}">
                      <a16:colId xmlns:a16="http://schemas.microsoft.com/office/drawing/2014/main" val="20006"/>
                    </a:ext>
                  </a:extLst>
                </a:gridCol>
                <a:gridCol w="671513">
                  <a:extLst>
                    <a:ext uri="{9D8B030D-6E8A-4147-A177-3AD203B41FA5}">
                      <a16:colId xmlns:a16="http://schemas.microsoft.com/office/drawing/2014/main" val="20007"/>
                    </a:ext>
                  </a:extLst>
                </a:gridCol>
                <a:gridCol w="744537">
                  <a:extLst>
                    <a:ext uri="{9D8B030D-6E8A-4147-A177-3AD203B41FA5}">
                      <a16:colId xmlns:a16="http://schemas.microsoft.com/office/drawing/2014/main" val="20008"/>
                    </a:ext>
                  </a:extLst>
                </a:gridCol>
                <a:gridCol w="746125">
                  <a:extLst>
                    <a:ext uri="{9D8B030D-6E8A-4147-A177-3AD203B41FA5}">
                      <a16:colId xmlns:a16="http://schemas.microsoft.com/office/drawing/2014/main" val="20009"/>
                    </a:ext>
                  </a:extLst>
                </a:gridCol>
              </a:tblGrid>
              <a:tr h="685800">
                <a:tc>
                  <a:txBody>
                    <a:bodyPr/>
                    <a:lstStyle>
                      <a:lvl1pPr>
                        <a:spcBef>
                          <a:spcPct val="20000"/>
                        </a:spcBef>
                        <a:defRPr sz="2800">
                          <a:solidFill>
                            <a:srgbClr val="0033CC"/>
                          </a:solidFill>
                          <a:latin typeface="Arial" panose="020B0604020202020204" pitchFamily="34" charset="0"/>
                        </a:defRPr>
                      </a:lvl1pPr>
                      <a:lvl2pPr marL="742950" indent="-285750">
                        <a:spcBef>
                          <a:spcPct val="20000"/>
                        </a:spcBef>
                        <a:defRPr sz="2400">
                          <a:solidFill>
                            <a:srgbClr val="0033CC"/>
                          </a:solidFill>
                          <a:latin typeface="Arial" panose="020B0604020202020204" pitchFamily="34" charset="0"/>
                        </a:defRPr>
                      </a:lvl2pPr>
                      <a:lvl3pPr marL="1143000" indent="-228600">
                        <a:spcBef>
                          <a:spcPct val="20000"/>
                        </a:spcBef>
                        <a:defRPr sz="2000">
                          <a:solidFill>
                            <a:srgbClr val="0033CC"/>
                          </a:solidFill>
                          <a:latin typeface="Arial" panose="020B0604020202020204" pitchFamily="34" charset="0"/>
                        </a:defRPr>
                      </a:lvl3pPr>
                      <a:lvl4pPr marL="1600200" indent="-228600">
                        <a:spcBef>
                          <a:spcPct val="20000"/>
                        </a:spcBef>
                        <a:defRPr>
                          <a:solidFill>
                            <a:srgbClr val="0033CC"/>
                          </a:solidFill>
                          <a:latin typeface="Arial" panose="020B0604020202020204" pitchFamily="34" charset="0"/>
                        </a:defRPr>
                      </a:lvl4pPr>
                      <a:lvl5pPr marL="2057400" indent="-228600">
                        <a:spcBef>
                          <a:spcPct val="20000"/>
                        </a:spcBef>
                        <a:defRPr>
                          <a:solidFill>
                            <a:srgbClr val="0033CC"/>
                          </a:solidFill>
                          <a:latin typeface="Arial" panose="020B0604020202020204" pitchFamily="34" charset="0"/>
                        </a:defRPr>
                      </a:lvl5pPr>
                      <a:lvl6pPr marL="2514600" indent="-228600" fontAlgn="base">
                        <a:spcBef>
                          <a:spcPct val="20000"/>
                        </a:spcBef>
                        <a:spcAft>
                          <a:spcPct val="0"/>
                        </a:spcAft>
                        <a:defRPr>
                          <a:solidFill>
                            <a:srgbClr val="0033CC"/>
                          </a:solidFill>
                          <a:latin typeface="Arial" panose="020B0604020202020204" pitchFamily="34" charset="0"/>
                        </a:defRPr>
                      </a:lvl6pPr>
                      <a:lvl7pPr marL="2971800" indent="-228600" fontAlgn="base">
                        <a:spcBef>
                          <a:spcPct val="20000"/>
                        </a:spcBef>
                        <a:spcAft>
                          <a:spcPct val="0"/>
                        </a:spcAft>
                        <a:defRPr>
                          <a:solidFill>
                            <a:srgbClr val="0033CC"/>
                          </a:solidFill>
                          <a:latin typeface="Arial" panose="020B0604020202020204" pitchFamily="34" charset="0"/>
                        </a:defRPr>
                      </a:lvl7pPr>
                      <a:lvl8pPr marL="3429000" indent="-228600" fontAlgn="base">
                        <a:spcBef>
                          <a:spcPct val="20000"/>
                        </a:spcBef>
                        <a:spcAft>
                          <a:spcPct val="0"/>
                        </a:spcAft>
                        <a:defRPr>
                          <a:solidFill>
                            <a:srgbClr val="0033CC"/>
                          </a:solidFill>
                          <a:latin typeface="Arial" panose="020B0604020202020204" pitchFamily="34" charset="0"/>
                        </a:defRPr>
                      </a:lvl8pPr>
                      <a:lvl9pPr marL="3886200" indent="-228600" fontAlgn="base">
                        <a:spcBef>
                          <a:spcPct val="20000"/>
                        </a:spcBef>
                        <a:spcAft>
                          <a:spcPct val="0"/>
                        </a:spcAft>
                        <a:defRPr>
                          <a:solidFill>
                            <a:srgbClr val="0033CC"/>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a:ln>
                            <a:noFill/>
                          </a:ln>
                          <a:solidFill>
                            <a:srgbClr val="FFFFFF"/>
                          </a:solidFill>
                          <a:effectLst/>
                          <a:latin typeface="Times New Roman" panose="02020603050405020304" pitchFamily="18" charset="0"/>
                          <a:cs typeface="Times New Roman" panose="02020603050405020304" pitchFamily="18" charset="0"/>
                        </a:rPr>
                        <a:t>A[0]</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defRPr sz="2800">
                          <a:solidFill>
                            <a:srgbClr val="0033CC"/>
                          </a:solidFill>
                          <a:latin typeface="Arial" panose="020B0604020202020204" pitchFamily="34" charset="0"/>
                        </a:defRPr>
                      </a:lvl1pPr>
                      <a:lvl2pPr marL="742950" indent="-285750">
                        <a:spcBef>
                          <a:spcPct val="20000"/>
                        </a:spcBef>
                        <a:defRPr sz="2400">
                          <a:solidFill>
                            <a:srgbClr val="0033CC"/>
                          </a:solidFill>
                          <a:latin typeface="Arial" panose="020B0604020202020204" pitchFamily="34" charset="0"/>
                        </a:defRPr>
                      </a:lvl2pPr>
                      <a:lvl3pPr marL="1143000" indent="-228600">
                        <a:spcBef>
                          <a:spcPct val="20000"/>
                        </a:spcBef>
                        <a:defRPr sz="2000">
                          <a:solidFill>
                            <a:srgbClr val="0033CC"/>
                          </a:solidFill>
                          <a:latin typeface="Arial" panose="020B0604020202020204" pitchFamily="34" charset="0"/>
                        </a:defRPr>
                      </a:lvl3pPr>
                      <a:lvl4pPr marL="1600200" indent="-228600">
                        <a:spcBef>
                          <a:spcPct val="20000"/>
                        </a:spcBef>
                        <a:defRPr>
                          <a:solidFill>
                            <a:srgbClr val="0033CC"/>
                          </a:solidFill>
                          <a:latin typeface="Arial" panose="020B0604020202020204" pitchFamily="34" charset="0"/>
                        </a:defRPr>
                      </a:lvl4pPr>
                      <a:lvl5pPr marL="2057400" indent="-228600">
                        <a:spcBef>
                          <a:spcPct val="20000"/>
                        </a:spcBef>
                        <a:defRPr>
                          <a:solidFill>
                            <a:srgbClr val="0033CC"/>
                          </a:solidFill>
                          <a:latin typeface="Arial" panose="020B0604020202020204" pitchFamily="34" charset="0"/>
                        </a:defRPr>
                      </a:lvl5pPr>
                      <a:lvl6pPr marL="2514600" indent="-228600" fontAlgn="base">
                        <a:spcBef>
                          <a:spcPct val="20000"/>
                        </a:spcBef>
                        <a:spcAft>
                          <a:spcPct val="0"/>
                        </a:spcAft>
                        <a:defRPr>
                          <a:solidFill>
                            <a:srgbClr val="0033CC"/>
                          </a:solidFill>
                          <a:latin typeface="Arial" panose="020B0604020202020204" pitchFamily="34" charset="0"/>
                        </a:defRPr>
                      </a:lvl6pPr>
                      <a:lvl7pPr marL="2971800" indent="-228600" fontAlgn="base">
                        <a:spcBef>
                          <a:spcPct val="20000"/>
                        </a:spcBef>
                        <a:spcAft>
                          <a:spcPct val="0"/>
                        </a:spcAft>
                        <a:defRPr>
                          <a:solidFill>
                            <a:srgbClr val="0033CC"/>
                          </a:solidFill>
                          <a:latin typeface="Arial" panose="020B0604020202020204" pitchFamily="34" charset="0"/>
                        </a:defRPr>
                      </a:lvl7pPr>
                      <a:lvl8pPr marL="3429000" indent="-228600" fontAlgn="base">
                        <a:spcBef>
                          <a:spcPct val="20000"/>
                        </a:spcBef>
                        <a:spcAft>
                          <a:spcPct val="0"/>
                        </a:spcAft>
                        <a:defRPr>
                          <a:solidFill>
                            <a:srgbClr val="0033CC"/>
                          </a:solidFill>
                          <a:latin typeface="Arial" panose="020B0604020202020204" pitchFamily="34" charset="0"/>
                        </a:defRPr>
                      </a:lvl8pPr>
                      <a:lvl9pPr marL="3886200" indent="-228600" fontAlgn="base">
                        <a:spcBef>
                          <a:spcPct val="20000"/>
                        </a:spcBef>
                        <a:spcAft>
                          <a:spcPct val="0"/>
                        </a:spcAft>
                        <a:defRPr>
                          <a:solidFill>
                            <a:srgbClr val="0033CC"/>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a:ln>
                            <a:noFill/>
                          </a:ln>
                          <a:solidFill>
                            <a:srgbClr val="FFFFFF"/>
                          </a:solidFill>
                          <a:effectLst/>
                          <a:latin typeface="Times New Roman" panose="02020603050405020304" pitchFamily="18" charset="0"/>
                          <a:cs typeface="Times New Roman" panose="02020603050405020304" pitchFamily="18" charset="0"/>
                        </a:rPr>
                        <a:t>A[1]</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defRPr sz="2800">
                          <a:solidFill>
                            <a:srgbClr val="0033CC"/>
                          </a:solidFill>
                          <a:latin typeface="Arial" panose="020B0604020202020204" pitchFamily="34" charset="0"/>
                        </a:defRPr>
                      </a:lvl1pPr>
                      <a:lvl2pPr marL="742950" indent="-285750">
                        <a:spcBef>
                          <a:spcPct val="20000"/>
                        </a:spcBef>
                        <a:defRPr sz="2400">
                          <a:solidFill>
                            <a:srgbClr val="0033CC"/>
                          </a:solidFill>
                          <a:latin typeface="Arial" panose="020B0604020202020204" pitchFamily="34" charset="0"/>
                        </a:defRPr>
                      </a:lvl2pPr>
                      <a:lvl3pPr marL="1143000" indent="-228600">
                        <a:spcBef>
                          <a:spcPct val="20000"/>
                        </a:spcBef>
                        <a:defRPr sz="2000">
                          <a:solidFill>
                            <a:srgbClr val="0033CC"/>
                          </a:solidFill>
                          <a:latin typeface="Arial" panose="020B0604020202020204" pitchFamily="34" charset="0"/>
                        </a:defRPr>
                      </a:lvl3pPr>
                      <a:lvl4pPr marL="1600200" indent="-228600">
                        <a:spcBef>
                          <a:spcPct val="20000"/>
                        </a:spcBef>
                        <a:defRPr>
                          <a:solidFill>
                            <a:srgbClr val="0033CC"/>
                          </a:solidFill>
                          <a:latin typeface="Arial" panose="020B0604020202020204" pitchFamily="34" charset="0"/>
                        </a:defRPr>
                      </a:lvl4pPr>
                      <a:lvl5pPr marL="2057400" indent="-228600">
                        <a:spcBef>
                          <a:spcPct val="20000"/>
                        </a:spcBef>
                        <a:defRPr>
                          <a:solidFill>
                            <a:srgbClr val="0033CC"/>
                          </a:solidFill>
                          <a:latin typeface="Arial" panose="020B0604020202020204" pitchFamily="34" charset="0"/>
                        </a:defRPr>
                      </a:lvl5pPr>
                      <a:lvl6pPr marL="2514600" indent="-228600" fontAlgn="base">
                        <a:spcBef>
                          <a:spcPct val="20000"/>
                        </a:spcBef>
                        <a:spcAft>
                          <a:spcPct val="0"/>
                        </a:spcAft>
                        <a:defRPr>
                          <a:solidFill>
                            <a:srgbClr val="0033CC"/>
                          </a:solidFill>
                          <a:latin typeface="Arial" panose="020B0604020202020204" pitchFamily="34" charset="0"/>
                        </a:defRPr>
                      </a:lvl6pPr>
                      <a:lvl7pPr marL="2971800" indent="-228600" fontAlgn="base">
                        <a:spcBef>
                          <a:spcPct val="20000"/>
                        </a:spcBef>
                        <a:spcAft>
                          <a:spcPct val="0"/>
                        </a:spcAft>
                        <a:defRPr>
                          <a:solidFill>
                            <a:srgbClr val="0033CC"/>
                          </a:solidFill>
                          <a:latin typeface="Arial" panose="020B0604020202020204" pitchFamily="34" charset="0"/>
                        </a:defRPr>
                      </a:lvl7pPr>
                      <a:lvl8pPr marL="3429000" indent="-228600" fontAlgn="base">
                        <a:spcBef>
                          <a:spcPct val="20000"/>
                        </a:spcBef>
                        <a:spcAft>
                          <a:spcPct val="0"/>
                        </a:spcAft>
                        <a:defRPr>
                          <a:solidFill>
                            <a:srgbClr val="0033CC"/>
                          </a:solidFill>
                          <a:latin typeface="Arial" panose="020B0604020202020204" pitchFamily="34" charset="0"/>
                        </a:defRPr>
                      </a:lvl8pPr>
                      <a:lvl9pPr marL="3886200" indent="-228600" fontAlgn="base">
                        <a:spcBef>
                          <a:spcPct val="20000"/>
                        </a:spcBef>
                        <a:spcAft>
                          <a:spcPct val="0"/>
                        </a:spcAft>
                        <a:defRPr>
                          <a:solidFill>
                            <a:srgbClr val="0033CC"/>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a:ln>
                            <a:noFill/>
                          </a:ln>
                          <a:solidFill>
                            <a:srgbClr val="FFFFFF"/>
                          </a:solidFill>
                          <a:effectLst/>
                          <a:latin typeface="Times New Roman" panose="02020603050405020304" pitchFamily="18" charset="0"/>
                          <a:cs typeface="Times New Roman" panose="02020603050405020304" pitchFamily="18" charset="0"/>
                        </a:rPr>
                        <a:t>A[2]</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defRPr sz="2800">
                          <a:solidFill>
                            <a:srgbClr val="0033CC"/>
                          </a:solidFill>
                          <a:latin typeface="Arial" panose="020B0604020202020204" pitchFamily="34" charset="0"/>
                        </a:defRPr>
                      </a:lvl1pPr>
                      <a:lvl2pPr marL="742950" indent="-285750">
                        <a:spcBef>
                          <a:spcPct val="20000"/>
                        </a:spcBef>
                        <a:defRPr sz="2400">
                          <a:solidFill>
                            <a:srgbClr val="0033CC"/>
                          </a:solidFill>
                          <a:latin typeface="Arial" panose="020B0604020202020204" pitchFamily="34" charset="0"/>
                        </a:defRPr>
                      </a:lvl2pPr>
                      <a:lvl3pPr marL="1143000" indent="-228600">
                        <a:spcBef>
                          <a:spcPct val="20000"/>
                        </a:spcBef>
                        <a:defRPr sz="2000">
                          <a:solidFill>
                            <a:srgbClr val="0033CC"/>
                          </a:solidFill>
                          <a:latin typeface="Arial" panose="020B0604020202020204" pitchFamily="34" charset="0"/>
                        </a:defRPr>
                      </a:lvl3pPr>
                      <a:lvl4pPr marL="1600200" indent="-228600">
                        <a:spcBef>
                          <a:spcPct val="20000"/>
                        </a:spcBef>
                        <a:defRPr>
                          <a:solidFill>
                            <a:srgbClr val="0033CC"/>
                          </a:solidFill>
                          <a:latin typeface="Arial" panose="020B0604020202020204" pitchFamily="34" charset="0"/>
                        </a:defRPr>
                      </a:lvl4pPr>
                      <a:lvl5pPr marL="2057400" indent="-228600">
                        <a:spcBef>
                          <a:spcPct val="20000"/>
                        </a:spcBef>
                        <a:defRPr>
                          <a:solidFill>
                            <a:srgbClr val="0033CC"/>
                          </a:solidFill>
                          <a:latin typeface="Arial" panose="020B0604020202020204" pitchFamily="34" charset="0"/>
                        </a:defRPr>
                      </a:lvl5pPr>
                      <a:lvl6pPr marL="2514600" indent="-228600" fontAlgn="base">
                        <a:spcBef>
                          <a:spcPct val="20000"/>
                        </a:spcBef>
                        <a:spcAft>
                          <a:spcPct val="0"/>
                        </a:spcAft>
                        <a:defRPr>
                          <a:solidFill>
                            <a:srgbClr val="0033CC"/>
                          </a:solidFill>
                          <a:latin typeface="Arial" panose="020B0604020202020204" pitchFamily="34" charset="0"/>
                        </a:defRPr>
                      </a:lvl6pPr>
                      <a:lvl7pPr marL="2971800" indent="-228600" fontAlgn="base">
                        <a:spcBef>
                          <a:spcPct val="20000"/>
                        </a:spcBef>
                        <a:spcAft>
                          <a:spcPct val="0"/>
                        </a:spcAft>
                        <a:defRPr>
                          <a:solidFill>
                            <a:srgbClr val="0033CC"/>
                          </a:solidFill>
                          <a:latin typeface="Arial" panose="020B0604020202020204" pitchFamily="34" charset="0"/>
                        </a:defRPr>
                      </a:lvl7pPr>
                      <a:lvl8pPr marL="3429000" indent="-228600" fontAlgn="base">
                        <a:spcBef>
                          <a:spcPct val="20000"/>
                        </a:spcBef>
                        <a:spcAft>
                          <a:spcPct val="0"/>
                        </a:spcAft>
                        <a:defRPr>
                          <a:solidFill>
                            <a:srgbClr val="0033CC"/>
                          </a:solidFill>
                          <a:latin typeface="Arial" panose="020B0604020202020204" pitchFamily="34" charset="0"/>
                        </a:defRPr>
                      </a:lvl8pPr>
                      <a:lvl9pPr marL="3886200" indent="-228600" fontAlgn="base">
                        <a:spcBef>
                          <a:spcPct val="20000"/>
                        </a:spcBef>
                        <a:spcAft>
                          <a:spcPct val="0"/>
                        </a:spcAft>
                        <a:defRPr>
                          <a:solidFill>
                            <a:srgbClr val="0033CC"/>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a:ln>
                            <a:noFill/>
                          </a:ln>
                          <a:solidFill>
                            <a:srgbClr val="FFFFFF"/>
                          </a:solidFill>
                          <a:effectLst/>
                          <a:latin typeface="Times New Roman" panose="02020603050405020304" pitchFamily="18" charset="0"/>
                          <a:cs typeface="Times New Roman" panose="02020603050405020304" pitchFamily="18" charset="0"/>
                        </a:rPr>
                        <a:t>A[3]</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defRPr sz="2800">
                          <a:solidFill>
                            <a:srgbClr val="0033CC"/>
                          </a:solidFill>
                          <a:latin typeface="Arial" panose="020B0604020202020204" pitchFamily="34" charset="0"/>
                        </a:defRPr>
                      </a:lvl1pPr>
                      <a:lvl2pPr marL="742950" indent="-285750">
                        <a:spcBef>
                          <a:spcPct val="20000"/>
                        </a:spcBef>
                        <a:defRPr sz="2400">
                          <a:solidFill>
                            <a:srgbClr val="0033CC"/>
                          </a:solidFill>
                          <a:latin typeface="Arial" panose="020B0604020202020204" pitchFamily="34" charset="0"/>
                        </a:defRPr>
                      </a:lvl2pPr>
                      <a:lvl3pPr marL="1143000" indent="-228600">
                        <a:spcBef>
                          <a:spcPct val="20000"/>
                        </a:spcBef>
                        <a:defRPr sz="2000">
                          <a:solidFill>
                            <a:srgbClr val="0033CC"/>
                          </a:solidFill>
                          <a:latin typeface="Arial" panose="020B0604020202020204" pitchFamily="34" charset="0"/>
                        </a:defRPr>
                      </a:lvl3pPr>
                      <a:lvl4pPr marL="1600200" indent="-228600">
                        <a:spcBef>
                          <a:spcPct val="20000"/>
                        </a:spcBef>
                        <a:defRPr>
                          <a:solidFill>
                            <a:srgbClr val="0033CC"/>
                          </a:solidFill>
                          <a:latin typeface="Arial" panose="020B0604020202020204" pitchFamily="34" charset="0"/>
                        </a:defRPr>
                      </a:lvl4pPr>
                      <a:lvl5pPr marL="2057400" indent="-228600">
                        <a:spcBef>
                          <a:spcPct val="20000"/>
                        </a:spcBef>
                        <a:defRPr>
                          <a:solidFill>
                            <a:srgbClr val="0033CC"/>
                          </a:solidFill>
                          <a:latin typeface="Arial" panose="020B0604020202020204" pitchFamily="34" charset="0"/>
                        </a:defRPr>
                      </a:lvl5pPr>
                      <a:lvl6pPr marL="2514600" indent="-228600" fontAlgn="base">
                        <a:spcBef>
                          <a:spcPct val="20000"/>
                        </a:spcBef>
                        <a:spcAft>
                          <a:spcPct val="0"/>
                        </a:spcAft>
                        <a:defRPr>
                          <a:solidFill>
                            <a:srgbClr val="0033CC"/>
                          </a:solidFill>
                          <a:latin typeface="Arial" panose="020B0604020202020204" pitchFamily="34" charset="0"/>
                        </a:defRPr>
                      </a:lvl6pPr>
                      <a:lvl7pPr marL="2971800" indent="-228600" fontAlgn="base">
                        <a:spcBef>
                          <a:spcPct val="20000"/>
                        </a:spcBef>
                        <a:spcAft>
                          <a:spcPct val="0"/>
                        </a:spcAft>
                        <a:defRPr>
                          <a:solidFill>
                            <a:srgbClr val="0033CC"/>
                          </a:solidFill>
                          <a:latin typeface="Arial" panose="020B0604020202020204" pitchFamily="34" charset="0"/>
                        </a:defRPr>
                      </a:lvl7pPr>
                      <a:lvl8pPr marL="3429000" indent="-228600" fontAlgn="base">
                        <a:spcBef>
                          <a:spcPct val="20000"/>
                        </a:spcBef>
                        <a:spcAft>
                          <a:spcPct val="0"/>
                        </a:spcAft>
                        <a:defRPr>
                          <a:solidFill>
                            <a:srgbClr val="0033CC"/>
                          </a:solidFill>
                          <a:latin typeface="Arial" panose="020B0604020202020204" pitchFamily="34" charset="0"/>
                        </a:defRPr>
                      </a:lvl8pPr>
                      <a:lvl9pPr marL="3886200" indent="-228600" fontAlgn="base">
                        <a:spcBef>
                          <a:spcPct val="20000"/>
                        </a:spcBef>
                        <a:spcAft>
                          <a:spcPct val="0"/>
                        </a:spcAft>
                        <a:defRPr>
                          <a:solidFill>
                            <a:srgbClr val="0033CC"/>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a:ln>
                            <a:noFill/>
                          </a:ln>
                          <a:solidFill>
                            <a:srgbClr val="FFFFFF"/>
                          </a:solidFill>
                          <a:effectLst/>
                          <a:latin typeface="Times New Roman" panose="02020603050405020304" pitchFamily="18" charset="0"/>
                          <a:cs typeface="Times New Roman" panose="02020603050405020304" pitchFamily="18" charset="0"/>
                        </a:rPr>
                        <a:t>A[4]</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defRPr sz="2800">
                          <a:solidFill>
                            <a:srgbClr val="0033CC"/>
                          </a:solidFill>
                          <a:latin typeface="Arial" panose="020B0604020202020204" pitchFamily="34" charset="0"/>
                        </a:defRPr>
                      </a:lvl1pPr>
                      <a:lvl2pPr marL="742950" indent="-285750">
                        <a:spcBef>
                          <a:spcPct val="20000"/>
                        </a:spcBef>
                        <a:defRPr sz="2400">
                          <a:solidFill>
                            <a:srgbClr val="0033CC"/>
                          </a:solidFill>
                          <a:latin typeface="Arial" panose="020B0604020202020204" pitchFamily="34" charset="0"/>
                        </a:defRPr>
                      </a:lvl2pPr>
                      <a:lvl3pPr marL="1143000" indent="-228600">
                        <a:spcBef>
                          <a:spcPct val="20000"/>
                        </a:spcBef>
                        <a:defRPr sz="2000">
                          <a:solidFill>
                            <a:srgbClr val="0033CC"/>
                          </a:solidFill>
                          <a:latin typeface="Arial" panose="020B0604020202020204" pitchFamily="34" charset="0"/>
                        </a:defRPr>
                      </a:lvl3pPr>
                      <a:lvl4pPr marL="1600200" indent="-228600">
                        <a:spcBef>
                          <a:spcPct val="20000"/>
                        </a:spcBef>
                        <a:defRPr>
                          <a:solidFill>
                            <a:srgbClr val="0033CC"/>
                          </a:solidFill>
                          <a:latin typeface="Arial" panose="020B0604020202020204" pitchFamily="34" charset="0"/>
                        </a:defRPr>
                      </a:lvl4pPr>
                      <a:lvl5pPr marL="2057400" indent="-228600">
                        <a:spcBef>
                          <a:spcPct val="20000"/>
                        </a:spcBef>
                        <a:defRPr>
                          <a:solidFill>
                            <a:srgbClr val="0033CC"/>
                          </a:solidFill>
                          <a:latin typeface="Arial" panose="020B0604020202020204" pitchFamily="34" charset="0"/>
                        </a:defRPr>
                      </a:lvl5pPr>
                      <a:lvl6pPr marL="2514600" indent="-228600" fontAlgn="base">
                        <a:spcBef>
                          <a:spcPct val="20000"/>
                        </a:spcBef>
                        <a:spcAft>
                          <a:spcPct val="0"/>
                        </a:spcAft>
                        <a:defRPr>
                          <a:solidFill>
                            <a:srgbClr val="0033CC"/>
                          </a:solidFill>
                          <a:latin typeface="Arial" panose="020B0604020202020204" pitchFamily="34" charset="0"/>
                        </a:defRPr>
                      </a:lvl6pPr>
                      <a:lvl7pPr marL="2971800" indent="-228600" fontAlgn="base">
                        <a:spcBef>
                          <a:spcPct val="20000"/>
                        </a:spcBef>
                        <a:spcAft>
                          <a:spcPct val="0"/>
                        </a:spcAft>
                        <a:defRPr>
                          <a:solidFill>
                            <a:srgbClr val="0033CC"/>
                          </a:solidFill>
                          <a:latin typeface="Arial" panose="020B0604020202020204" pitchFamily="34" charset="0"/>
                        </a:defRPr>
                      </a:lvl7pPr>
                      <a:lvl8pPr marL="3429000" indent="-228600" fontAlgn="base">
                        <a:spcBef>
                          <a:spcPct val="20000"/>
                        </a:spcBef>
                        <a:spcAft>
                          <a:spcPct val="0"/>
                        </a:spcAft>
                        <a:defRPr>
                          <a:solidFill>
                            <a:srgbClr val="0033CC"/>
                          </a:solidFill>
                          <a:latin typeface="Arial" panose="020B0604020202020204" pitchFamily="34" charset="0"/>
                        </a:defRPr>
                      </a:lvl8pPr>
                      <a:lvl9pPr marL="3886200" indent="-228600" fontAlgn="base">
                        <a:spcBef>
                          <a:spcPct val="20000"/>
                        </a:spcBef>
                        <a:spcAft>
                          <a:spcPct val="0"/>
                        </a:spcAft>
                        <a:defRPr>
                          <a:solidFill>
                            <a:srgbClr val="0033CC"/>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a:ln>
                            <a:noFill/>
                          </a:ln>
                          <a:solidFill>
                            <a:srgbClr val="FFFFFF"/>
                          </a:solidFill>
                          <a:effectLst/>
                          <a:latin typeface="Times New Roman" panose="02020603050405020304" pitchFamily="18" charset="0"/>
                          <a:cs typeface="Times New Roman" panose="02020603050405020304" pitchFamily="18" charset="0"/>
                        </a:rPr>
                        <a:t>A[5]</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defRPr sz="2800">
                          <a:solidFill>
                            <a:srgbClr val="0033CC"/>
                          </a:solidFill>
                          <a:latin typeface="Arial" panose="020B0604020202020204" pitchFamily="34" charset="0"/>
                        </a:defRPr>
                      </a:lvl1pPr>
                      <a:lvl2pPr marL="742950" indent="-285750">
                        <a:spcBef>
                          <a:spcPct val="20000"/>
                        </a:spcBef>
                        <a:defRPr sz="2400">
                          <a:solidFill>
                            <a:srgbClr val="0033CC"/>
                          </a:solidFill>
                          <a:latin typeface="Arial" panose="020B0604020202020204" pitchFamily="34" charset="0"/>
                        </a:defRPr>
                      </a:lvl2pPr>
                      <a:lvl3pPr marL="1143000" indent="-228600">
                        <a:spcBef>
                          <a:spcPct val="20000"/>
                        </a:spcBef>
                        <a:defRPr sz="2000">
                          <a:solidFill>
                            <a:srgbClr val="0033CC"/>
                          </a:solidFill>
                          <a:latin typeface="Arial" panose="020B0604020202020204" pitchFamily="34" charset="0"/>
                        </a:defRPr>
                      </a:lvl3pPr>
                      <a:lvl4pPr marL="1600200" indent="-228600">
                        <a:spcBef>
                          <a:spcPct val="20000"/>
                        </a:spcBef>
                        <a:defRPr>
                          <a:solidFill>
                            <a:srgbClr val="0033CC"/>
                          </a:solidFill>
                          <a:latin typeface="Arial" panose="020B0604020202020204" pitchFamily="34" charset="0"/>
                        </a:defRPr>
                      </a:lvl4pPr>
                      <a:lvl5pPr marL="2057400" indent="-228600">
                        <a:spcBef>
                          <a:spcPct val="20000"/>
                        </a:spcBef>
                        <a:defRPr>
                          <a:solidFill>
                            <a:srgbClr val="0033CC"/>
                          </a:solidFill>
                          <a:latin typeface="Arial" panose="020B0604020202020204" pitchFamily="34" charset="0"/>
                        </a:defRPr>
                      </a:lvl5pPr>
                      <a:lvl6pPr marL="2514600" indent="-228600" fontAlgn="base">
                        <a:spcBef>
                          <a:spcPct val="20000"/>
                        </a:spcBef>
                        <a:spcAft>
                          <a:spcPct val="0"/>
                        </a:spcAft>
                        <a:defRPr>
                          <a:solidFill>
                            <a:srgbClr val="0033CC"/>
                          </a:solidFill>
                          <a:latin typeface="Arial" panose="020B0604020202020204" pitchFamily="34" charset="0"/>
                        </a:defRPr>
                      </a:lvl6pPr>
                      <a:lvl7pPr marL="2971800" indent="-228600" fontAlgn="base">
                        <a:spcBef>
                          <a:spcPct val="20000"/>
                        </a:spcBef>
                        <a:spcAft>
                          <a:spcPct val="0"/>
                        </a:spcAft>
                        <a:defRPr>
                          <a:solidFill>
                            <a:srgbClr val="0033CC"/>
                          </a:solidFill>
                          <a:latin typeface="Arial" panose="020B0604020202020204" pitchFamily="34" charset="0"/>
                        </a:defRPr>
                      </a:lvl7pPr>
                      <a:lvl8pPr marL="3429000" indent="-228600" fontAlgn="base">
                        <a:spcBef>
                          <a:spcPct val="20000"/>
                        </a:spcBef>
                        <a:spcAft>
                          <a:spcPct val="0"/>
                        </a:spcAft>
                        <a:defRPr>
                          <a:solidFill>
                            <a:srgbClr val="0033CC"/>
                          </a:solidFill>
                          <a:latin typeface="Arial" panose="020B0604020202020204" pitchFamily="34" charset="0"/>
                        </a:defRPr>
                      </a:lvl8pPr>
                      <a:lvl9pPr marL="3886200" indent="-228600" fontAlgn="base">
                        <a:spcBef>
                          <a:spcPct val="20000"/>
                        </a:spcBef>
                        <a:spcAft>
                          <a:spcPct val="0"/>
                        </a:spcAft>
                        <a:defRPr>
                          <a:solidFill>
                            <a:srgbClr val="0033CC"/>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a:ln>
                            <a:noFill/>
                          </a:ln>
                          <a:solidFill>
                            <a:srgbClr val="FFFFFF"/>
                          </a:solidFill>
                          <a:effectLst/>
                          <a:latin typeface="Times New Roman" panose="02020603050405020304" pitchFamily="18" charset="0"/>
                          <a:cs typeface="Times New Roman" panose="02020603050405020304" pitchFamily="18" charset="0"/>
                        </a:rPr>
                        <a:t>A[6]</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defRPr sz="2800">
                          <a:solidFill>
                            <a:srgbClr val="0033CC"/>
                          </a:solidFill>
                          <a:latin typeface="Arial" panose="020B0604020202020204" pitchFamily="34" charset="0"/>
                        </a:defRPr>
                      </a:lvl1pPr>
                      <a:lvl2pPr marL="742950" indent="-285750">
                        <a:spcBef>
                          <a:spcPct val="20000"/>
                        </a:spcBef>
                        <a:defRPr sz="2400">
                          <a:solidFill>
                            <a:srgbClr val="0033CC"/>
                          </a:solidFill>
                          <a:latin typeface="Arial" panose="020B0604020202020204" pitchFamily="34" charset="0"/>
                        </a:defRPr>
                      </a:lvl2pPr>
                      <a:lvl3pPr marL="1143000" indent="-228600">
                        <a:spcBef>
                          <a:spcPct val="20000"/>
                        </a:spcBef>
                        <a:defRPr sz="2000">
                          <a:solidFill>
                            <a:srgbClr val="0033CC"/>
                          </a:solidFill>
                          <a:latin typeface="Arial" panose="020B0604020202020204" pitchFamily="34" charset="0"/>
                        </a:defRPr>
                      </a:lvl3pPr>
                      <a:lvl4pPr marL="1600200" indent="-228600">
                        <a:spcBef>
                          <a:spcPct val="20000"/>
                        </a:spcBef>
                        <a:defRPr>
                          <a:solidFill>
                            <a:srgbClr val="0033CC"/>
                          </a:solidFill>
                          <a:latin typeface="Arial" panose="020B0604020202020204" pitchFamily="34" charset="0"/>
                        </a:defRPr>
                      </a:lvl4pPr>
                      <a:lvl5pPr marL="2057400" indent="-228600">
                        <a:spcBef>
                          <a:spcPct val="20000"/>
                        </a:spcBef>
                        <a:defRPr>
                          <a:solidFill>
                            <a:srgbClr val="0033CC"/>
                          </a:solidFill>
                          <a:latin typeface="Arial" panose="020B0604020202020204" pitchFamily="34" charset="0"/>
                        </a:defRPr>
                      </a:lvl5pPr>
                      <a:lvl6pPr marL="2514600" indent="-228600" fontAlgn="base">
                        <a:spcBef>
                          <a:spcPct val="20000"/>
                        </a:spcBef>
                        <a:spcAft>
                          <a:spcPct val="0"/>
                        </a:spcAft>
                        <a:defRPr>
                          <a:solidFill>
                            <a:srgbClr val="0033CC"/>
                          </a:solidFill>
                          <a:latin typeface="Arial" panose="020B0604020202020204" pitchFamily="34" charset="0"/>
                        </a:defRPr>
                      </a:lvl6pPr>
                      <a:lvl7pPr marL="2971800" indent="-228600" fontAlgn="base">
                        <a:spcBef>
                          <a:spcPct val="20000"/>
                        </a:spcBef>
                        <a:spcAft>
                          <a:spcPct val="0"/>
                        </a:spcAft>
                        <a:defRPr>
                          <a:solidFill>
                            <a:srgbClr val="0033CC"/>
                          </a:solidFill>
                          <a:latin typeface="Arial" panose="020B0604020202020204" pitchFamily="34" charset="0"/>
                        </a:defRPr>
                      </a:lvl7pPr>
                      <a:lvl8pPr marL="3429000" indent="-228600" fontAlgn="base">
                        <a:spcBef>
                          <a:spcPct val="20000"/>
                        </a:spcBef>
                        <a:spcAft>
                          <a:spcPct val="0"/>
                        </a:spcAft>
                        <a:defRPr>
                          <a:solidFill>
                            <a:srgbClr val="0033CC"/>
                          </a:solidFill>
                          <a:latin typeface="Arial" panose="020B0604020202020204" pitchFamily="34" charset="0"/>
                        </a:defRPr>
                      </a:lvl8pPr>
                      <a:lvl9pPr marL="3886200" indent="-228600" fontAlgn="base">
                        <a:spcBef>
                          <a:spcPct val="20000"/>
                        </a:spcBef>
                        <a:spcAft>
                          <a:spcPct val="0"/>
                        </a:spcAft>
                        <a:defRPr>
                          <a:solidFill>
                            <a:srgbClr val="0033CC"/>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a:ln>
                            <a:noFill/>
                          </a:ln>
                          <a:solidFill>
                            <a:srgbClr val="FFFFFF"/>
                          </a:solidFill>
                          <a:effectLst/>
                          <a:latin typeface="Times New Roman" panose="02020603050405020304" pitchFamily="18" charset="0"/>
                          <a:cs typeface="Times New Roman" panose="02020603050405020304" pitchFamily="18" charset="0"/>
                        </a:rPr>
                        <a:t>A[7]</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defRPr sz="2800">
                          <a:solidFill>
                            <a:srgbClr val="0033CC"/>
                          </a:solidFill>
                          <a:latin typeface="Arial" panose="020B0604020202020204" pitchFamily="34" charset="0"/>
                        </a:defRPr>
                      </a:lvl1pPr>
                      <a:lvl2pPr marL="742950" indent="-285750">
                        <a:spcBef>
                          <a:spcPct val="20000"/>
                        </a:spcBef>
                        <a:defRPr sz="2400">
                          <a:solidFill>
                            <a:srgbClr val="0033CC"/>
                          </a:solidFill>
                          <a:latin typeface="Arial" panose="020B0604020202020204" pitchFamily="34" charset="0"/>
                        </a:defRPr>
                      </a:lvl2pPr>
                      <a:lvl3pPr marL="1143000" indent="-228600">
                        <a:spcBef>
                          <a:spcPct val="20000"/>
                        </a:spcBef>
                        <a:defRPr sz="2000">
                          <a:solidFill>
                            <a:srgbClr val="0033CC"/>
                          </a:solidFill>
                          <a:latin typeface="Arial" panose="020B0604020202020204" pitchFamily="34" charset="0"/>
                        </a:defRPr>
                      </a:lvl3pPr>
                      <a:lvl4pPr marL="1600200" indent="-228600">
                        <a:spcBef>
                          <a:spcPct val="20000"/>
                        </a:spcBef>
                        <a:defRPr>
                          <a:solidFill>
                            <a:srgbClr val="0033CC"/>
                          </a:solidFill>
                          <a:latin typeface="Arial" panose="020B0604020202020204" pitchFamily="34" charset="0"/>
                        </a:defRPr>
                      </a:lvl4pPr>
                      <a:lvl5pPr marL="2057400" indent="-228600">
                        <a:spcBef>
                          <a:spcPct val="20000"/>
                        </a:spcBef>
                        <a:defRPr>
                          <a:solidFill>
                            <a:srgbClr val="0033CC"/>
                          </a:solidFill>
                          <a:latin typeface="Arial" panose="020B0604020202020204" pitchFamily="34" charset="0"/>
                        </a:defRPr>
                      </a:lvl5pPr>
                      <a:lvl6pPr marL="2514600" indent="-228600" fontAlgn="base">
                        <a:spcBef>
                          <a:spcPct val="20000"/>
                        </a:spcBef>
                        <a:spcAft>
                          <a:spcPct val="0"/>
                        </a:spcAft>
                        <a:defRPr>
                          <a:solidFill>
                            <a:srgbClr val="0033CC"/>
                          </a:solidFill>
                          <a:latin typeface="Arial" panose="020B0604020202020204" pitchFamily="34" charset="0"/>
                        </a:defRPr>
                      </a:lvl6pPr>
                      <a:lvl7pPr marL="2971800" indent="-228600" fontAlgn="base">
                        <a:spcBef>
                          <a:spcPct val="20000"/>
                        </a:spcBef>
                        <a:spcAft>
                          <a:spcPct val="0"/>
                        </a:spcAft>
                        <a:defRPr>
                          <a:solidFill>
                            <a:srgbClr val="0033CC"/>
                          </a:solidFill>
                          <a:latin typeface="Arial" panose="020B0604020202020204" pitchFamily="34" charset="0"/>
                        </a:defRPr>
                      </a:lvl7pPr>
                      <a:lvl8pPr marL="3429000" indent="-228600" fontAlgn="base">
                        <a:spcBef>
                          <a:spcPct val="20000"/>
                        </a:spcBef>
                        <a:spcAft>
                          <a:spcPct val="0"/>
                        </a:spcAft>
                        <a:defRPr>
                          <a:solidFill>
                            <a:srgbClr val="0033CC"/>
                          </a:solidFill>
                          <a:latin typeface="Arial" panose="020B0604020202020204" pitchFamily="34" charset="0"/>
                        </a:defRPr>
                      </a:lvl8pPr>
                      <a:lvl9pPr marL="3886200" indent="-228600" fontAlgn="base">
                        <a:spcBef>
                          <a:spcPct val="20000"/>
                        </a:spcBef>
                        <a:spcAft>
                          <a:spcPct val="0"/>
                        </a:spcAft>
                        <a:defRPr>
                          <a:solidFill>
                            <a:srgbClr val="0033CC"/>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a:ln>
                            <a:noFill/>
                          </a:ln>
                          <a:solidFill>
                            <a:srgbClr val="FFFFFF"/>
                          </a:solidFill>
                          <a:effectLst/>
                          <a:latin typeface="Times New Roman" panose="02020603050405020304" pitchFamily="18" charset="0"/>
                          <a:cs typeface="Times New Roman" panose="02020603050405020304" pitchFamily="18" charset="0"/>
                        </a:rPr>
                        <a:t>A[8]</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defRPr sz="2800">
                          <a:solidFill>
                            <a:srgbClr val="0033CC"/>
                          </a:solidFill>
                          <a:latin typeface="Arial" panose="020B0604020202020204" pitchFamily="34" charset="0"/>
                        </a:defRPr>
                      </a:lvl1pPr>
                      <a:lvl2pPr marL="742950" indent="-285750">
                        <a:spcBef>
                          <a:spcPct val="20000"/>
                        </a:spcBef>
                        <a:defRPr sz="2400">
                          <a:solidFill>
                            <a:srgbClr val="0033CC"/>
                          </a:solidFill>
                          <a:latin typeface="Arial" panose="020B0604020202020204" pitchFamily="34" charset="0"/>
                        </a:defRPr>
                      </a:lvl2pPr>
                      <a:lvl3pPr marL="1143000" indent="-228600">
                        <a:spcBef>
                          <a:spcPct val="20000"/>
                        </a:spcBef>
                        <a:defRPr sz="2000">
                          <a:solidFill>
                            <a:srgbClr val="0033CC"/>
                          </a:solidFill>
                          <a:latin typeface="Arial" panose="020B0604020202020204" pitchFamily="34" charset="0"/>
                        </a:defRPr>
                      </a:lvl3pPr>
                      <a:lvl4pPr marL="1600200" indent="-228600">
                        <a:spcBef>
                          <a:spcPct val="20000"/>
                        </a:spcBef>
                        <a:defRPr>
                          <a:solidFill>
                            <a:srgbClr val="0033CC"/>
                          </a:solidFill>
                          <a:latin typeface="Arial" panose="020B0604020202020204" pitchFamily="34" charset="0"/>
                        </a:defRPr>
                      </a:lvl4pPr>
                      <a:lvl5pPr marL="2057400" indent="-228600">
                        <a:spcBef>
                          <a:spcPct val="20000"/>
                        </a:spcBef>
                        <a:defRPr>
                          <a:solidFill>
                            <a:srgbClr val="0033CC"/>
                          </a:solidFill>
                          <a:latin typeface="Arial" panose="020B0604020202020204" pitchFamily="34" charset="0"/>
                        </a:defRPr>
                      </a:lvl5pPr>
                      <a:lvl6pPr marL="2514600" indent="-228600" fontAlgn="base">
                        <a:spcBef>
                          <a:spcPct val="20000"/>
                        </a:spcBef>
                        <a:spcAft>
                          <a:spcPct val="0"/>
                        </a:spcAft>
                        <a:defRPr>
                          <a:solidFill>
                            <a:srgbClr val="0033CC"/>
                          </a:solidFill>
                          <a:latin typeface="Arial" panose="020B0604020202020204" pitchFamily="34" charset="0"/>
                        </a:defRPr>
                      </a:lvl6pPr>
                      <a:lvl7pPr marL="2971800" indent="-228600" fontAlgn="base">
                        <a:spcBef>
                          <a:spcPct val="20000"/>
                        </a:spcBef>
                        <a:spcAft>
                          <a:spcPct val="0"/>
                        </a:spcAft>
                        <a:defRPr>
                          <a:solidFill>
                            <a:srgbClr val="0033CC"/>
                          </a:solidFill>
                          <a:latin typeface="Arial" panose="020B0604020202020204" pitchFamily="34" charset="0"/>
                        </a:defRPr>
                      </a:lvl7pPr>
                      <a:lvl8pPr marL="3429000" indent="-228600" fontAlgn="base">
                        <a:spcBef>
                          <a:spcPct val="20000"/>
                        </a:spcBef>
                        <a:spcAft>
                          <a:spcPct val="0"/>
                        </a:spcAft>
                        <a:defRPr>
                          <a:solidFill>
                            <a:srgbClr val="0033CC"/>
                          </a:solidFill>
                          <a:latin typeface="Arial" panose="020B0604020202020204" pitchFamily="34" charset="0"/>
                        </a:defRPr>
                      </a:lvl8pPr>
                      <a:lvl9pPr marL="3886200" indent="-228600" fontAlgn="base">
                        <a:spcBef>
                          <a:spcPct val="20000"/>
                        </a:spcBef>
                        <a:spcAft>
                          <a:spcPct val="0"/>
                        </a:spcAft>
                        <a:defRPr>
                          <a:solidFill>
                            <a:srgbClr val="0033CC"/>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a:ln>
                            <a:noFill/>
                          </a:ln>
                          <a:solidFill>
                            <a:srgbClr val="FFFFFF"/>
                          </a:solidFill>
                          <a:effectLst/>
                          <a:latin typeface="Times New Roman" panose="02020603050405020304" pitchFamily="18" charset="0"/>
                          <a:cs typeface="Times New Roman" panose="02020603050405020304" pitchFamily="18" charset="0"/>
                        </a:rPr>
                        <a:t>A[9]</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0"/>
                  </a:ext>
                </a:extLst>
              </a:tr>
            </a:tbl>
          </a:graphicData>
        </a:graphic>
      </p:graphicFrame>
      <p:sp>
        <p:nvSpPr>
          <p:cNvPr id="843808" name="Text Box 32"/>
          <p:cNvSpPr txBox="1">
            <a:spLocks noChangeArrowheads="1"/>
          </p:cNvSpPr>
          <p:nvPr/>
        </p:nvSpPr>
        <p:spPr bwMode="auto">
          <a:xfrm>
            <a:off x="1219200" y="5334000"/>
            <a:ext cx="7162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eaLnBrk="1" hangingPunct="1">
              <a:spcBef>
                <a:spcPct val="50000"/>
              </a:spcBef>
              <a:buFontTx/>
              <a:buNone/>
            </a:pPr>
            <a:r>
              <a:rPr lang="en-US" altLang="en-US" sz="2800" b="0" dirty="0" err="1">
                <a:solidFill>
                  <a:schemeClr val="accent2"/>
                </a:solidFill>
              </a:rPr>
              <a:t>Kích</a:t>
            </a:r>
            <a:r>
              <a:rPr lang="en-US" altLang="en-US" sz="2800" b="0" dirty="0">
                <a:solidFill>
                  <a:schemeClr val="accent2"/>
                </a:solidFill>
              </a:rPr>
              <a:t> </a:t>
            </a:r>
            <a:r>
              <a:rPr lang="en-US" altLang="en-US" sz="2800" b="0" dirty="0" err="1">
                <a:solidFill>
                  <a:schemeClr val="accent2"/>
                </a:solidFill>
              </a:rPr>
              <a:t>thước</a:t>
            </a:r>
            <a:r>
              <a:rPr lang="en-US" altLang="en-US" sz="2800" b="0" dirty="0">
                <a:solidFill>
                  <a:schemeClr val="accent2"/>
                </a:solidFill>
              </a:rPr>
              <a:t> </a:t>
            </a:r>
            <a:r>
              <a:rPr lang="en-US" altLang="en-US" sz="2800" b="0" dirty="0" err="1">
                <a:solidFill>
                  <a:schemeClr val="accent2"/>
                </a:solidFill>
              </a:rPr>
              <a:t>của</a:t>
            </a:r>
            <a:r>
              <a:rPr lang="en-US" altLang="en-US" sz="2800" b="0" dirty="0">
                <a:solidFill>
                  <a:schemeClr val="accent2"/>
                </a:solidFill>
              </a:rPr>
              <a:t> </a:t>
            </a:r>
            <a:r>
              <a:rPr lang="en-US" altLang="en-US" sz="2800" b="0" dirty="0" err="1">
                <a:solidFill>
                  <a:schemeClr val="accent2"/>
                </a:solidFill>
              </a:rPr>
              <a:t>mảng</a:t>
            </a:r>
            <a:r>
              <a:rPr lang="en-US" altLang="en-US" sz="2800" b="0" dirty="0">
                <a:solidFill>
                  <a:schemeClr val="accent2"/>
                </a:solidFill>
              </a:rPr>
              <a:t> A: </a:t>
            </a:r>
            <a:r>
              <a:rPr lang="en-US" altLang="en-US" sz="2800" b="0" dirty="0">
                <a:solidFill>
                  <a:srgbClr val="996600"/>
                </a:solidFill>
              </a:rPr>
              <a:t>10 x </a:t>
            </a:r>
            <a:r>
              <a:rPr lang="vi-VN" altLang="en-US" sz="2800" b="0" dirty="0">
                <a:solidFill>
                  <a:srgbClr val="996600"/>
                </a:solidFill>
              </a:rPr>
              <a:t>4</a:t>
            </a:r>
            <a:r>
              <a:rPr lang="en-US" altLang="en-US" sz="2800" b="0" dirty="0">
                <a:solidFill>
                  <a:srgbClr val="996600"/>
                </a:solidFill>
              </a:rPr>
              <a:t> = </a:t>
            </a:r>
            <a:r>
              <a:rPr lang="vi-VN" altLang="en-US" sz="2800" b="0" dirty="0">
                <a:solidFill>
                  <a:srgbClr val="996600"/>
                </a:solidFill>
              </a:rPr>
              <a:t>4</a:t>
            </a:r>
            <a:r>
              <a:rPr lang="en-US" altLang="en-US" sz="2800" b="0" dirty="0">
                <a:solidFill>
                  <a:srgbClr val="996600"/>
                </a:solidFill>
              </a:rPr>
              <a:t>0 </a:t>
            </a:r>
            <a:r>
              <a:rPr lang="en-US" altLang="en-US" sz="2800" b="0" dirty="0">
                <a:solidFill>
                  <a:schemeClr val="accent2"/>
                </a:solidFill>
              </a:rPr>
              <a:t>bytes</a:t>
            </a:r>
          </a:p>
        </p:txBody>
      </p:sp>
      <p:sp>
        <p:nvSpPr>
          <p:cNvPr id="2" name="Slide Number Placeholder 1">
            <a:extLst>
              <a:ext uri="{FF2B5EF4-FFF2-40B4-BE49-F238E27FC236}">
                <a16:creationId xmlns:a16="http://schemas.microsoft.com/office/drawing/2014/main" id="{3BA73606-F332-4BE0-9024-CB5E822250A2}"/>
              </a:ext>
            </a:extLst>
          </p:cNvPr>
          <p:cNvSpPr>
            <a:spLocks noGrp="1"/>
          </p:cNvSpPr>
          <p:nvPr>
            <p:ph type="sldNum" sz="quarter" idx="12"/>
          </p:nvPr>
        </p:nvSpPr>
        <p:spPr/>
        <p:txBody>
          <a:bodyPr/>
          <a:lstStyle/>
          <a:p>
            <a:pPr>
              <a:defRPr/>
            </a:pPr>
            <a:fld id="{433BCE07-93B6-431C-B811-61266185107F}" type="slidenum">
              <a:rPr lang="en-US" altLang="en-US" smtClean="0"/>
              <a:pPr>
                <a:defRPr/>
              </a:pPr>
              <a:t>9</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843783">
                                            <p:txEl>
                                              <p:pRg st="2" end="2"/>
                                            </p:txEl>
                                          </p:spTgt>
                                        </p:tgtEl>
                                        <p:attrNameLst>
                                          <p:attrName>style.visibility</p:attrName>
                                        </p:attrNameLst>
                                      </p:cBhvr>
                                      <p:to>
                                        <p:strVal val="visible"/>
                                      </p:to>
                                    </p:set>
                                    <p:animEffect transition="in" filter="dissolve">
                                      <p:cBhvr>
                                        <p:cTn id="7" dur="500"/>
                                        <p:tgtEl>
                                          <p:spTgt spid="843783">
                                            <p:txEl>
                                              <p:pRg st="2" end="2"/>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843783">
                                            <p:txEl>
                                              <p:pRg st="3" end="3"/>
                                            </p:txEl>
                                          </p:spTgt>
                                        </p:tgtEl>
                                        <p:attrNameLst>
                                          <p:attrName>style.visibility</p:attrName>
                                        </p:attrNameLst>
                                      </p:cBhvr>
                                      <p:to>
                                        <p:strVal val="visible"/>
                                      </p:to>
                                    </p:set>
                                    <p:animEffect transition="in" filter="dissolve">
                                      <p:cBhvr>
                                        <p:cTn id="10" dur="500"/>
                                        <p:tgtEl>
                                          <p:spTgt spid="843783">
                                            <p:txEl>
                                              <p:pRg st="3" end="3"/>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843808"/>
                                        </p:tgtEl>
                                        <p:attrNameLst>
                                          <p:attrName>style.visibility</p:attrName>
                                        </p:attrNameLst>
                                      </p:cBhvr>
                                      <p:to>
                                        <p:strVal val="visible"/>
                                      </p:to>
                                    </p:set>
                                    <p:animEffect transition="in" filter="dissolve">
                                      <p:cBhvr>
                                        <p:cTn id="13" dur="500"/>
                                        <p:tgtEl>
                                          <p:spTgt spid="843808"/>
                                        </p:tgtEl>
                                      </p:cBhvr>
                                    </p:animEffect>
                                  </p:childTnLst>
                                </p:cTn>
                              </p:par>
                              <p:par>
                                <p:cTn id="14" presetID="9" presetClass="entr" presetSubtype="0" fill="hold" nodeType="withEffect">
                                  <p:stCondLst>
                                    <p:cond delay="0"/>
                                  </p:stCondLst>
                                  <p:childTnLst>
                                    <p:set>
                                      <p:cBhvr>
                                        <p:cTn id="15" dur="1" fill="hold">
                                          <p:stCondLst>
                                            <p:cond delay="0"/>
                                          </p:stCondLst>
                                        </p:cTn>
                                        <p:tgtEl>
                                          <p:spTgt spid="843784"/>
                                        </p:tgtEl>
                                        <p:attrNameLst>
                                          <p:attrName>style.visibility</p:attrName>
                                        </p:attrNameLst>
                                      </p:cBhvr>
                                      <p:to>
                                        <p:strVal val="visible"/>
                                      </p:to>
                                    </p:set>
                                    <p:animEffect transition="in" filter="dissolve">
                                      <p:cBhvr>
                                        <p:cTn id="16" dur="500"/>
                                        <p:tgtEl>
                                          <p:spTgt spid="8437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3808"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63" name="Rectangle 2"/>
          <p:cNvSpPr>
            <a:spLocks noGrp="1" noChangeArrowheads="1"/>
          </p:cNvSpPr>
          <p:nvPr>
            <p:ph type="title"/>
          </p:nvPr>
        </p:nvSpPr>
        <p:spPr/>
        <p:txBody>
          <a:bodyPr>
            <a:normAutofit/>
          </a:bodyPr>
          <a:lstStyle/>
          <a:p>
            <a:r>
              <a:rPr lang="en-US" altLang="en-US">
                <a:sym typeface="Symbol" panose="05050102010706020507" pitchFamily="18" charset="2"/>
              </a:rPr>
              <a:t>Các hàm xử lý xâu ký tự</a:t>
            </a:r>
          </a:p>
        </p:txBody>
      </p:sp>
      <p:sp>
        <p:nvSpPr>
          <p:cNvPr id="1000456" name="Content Placeholder 5"/>
          <p:cNvSpPr>
            <a:spLocks/>
          </p:cNvSpPr>
          <p:nvPr/>
        </p:nvSpPr>
        <p:spPr bwMode="auto">
          <a:xfrm>
            <a:off x="457200" y="1066800"/>
            <a:ext cx="822960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eaLnBrk="1" hangingPunct="1">
              <a:buFontTx/>
              <a:buNone/>
            </a:pPr>
            <a:r>
              <a:rPr lang="en-US" altLang="en-US" dirty="0" err="1">
                <a:solidFill>
                  <a:srgbClr val="000066"/>
                </a:solidFill>
              </a:rPr>
              <a:t>Vào</a:t>
            </a:r>
            <a:r>
              <a:rPr lang="en-US" altLang="en-US" dirty="0">
                <a:solidFill>
                  <a:srgbClr val="000066"/>
                </a:solidFill>
              </a:rPr>
              <a:t>/ra </a:t>
            </a:r>
            <a:r>
              <a:rPr lang="en-US" altLang="en-US" dirty="0" err="1">
                <a:solidFill>
                  <a:srgbClr val="000066"/>
                </a:solidFill>
              </a:rPr>
              <a:t>xâu</a:t>
            </a:r>
            <a:r>
              <a:rPr lang="en-US" altLang="en-US" dirty="0">
                <a:solidFill>
                  <a:srgbClr val="000066"/>
                </a:solidFill>
              </a:rPr>
              <a:t> </a:t>
            </a:r>
            <a:r>
              <a:rPr lang="en-US" altLang="en-US" dirty="0" err="1">
                <a:solidFill>
                  <a:srgbClr val="000066"/>
                </a:solidFill>
              </a:rPr>
              <a:t>ký</a:t>
            </a:r>
            <a:r>
              <a:rPr lang="en-US" altLang="en-US" dirty="0">
                <a:solidFill>
                  <a:srgbClr val="000066"/>
                </a:solidFill>
              </a:rPr>
              <a:t> </a:t>
            </a:r>
            <a:r>
              <a:rPr lang="en-US" altLang="en-US" dirty="0" err="1">
                <a:solidFill>
                  <a:srgbClr val="000066"/>
                </a:solidFill>
              </a:rPr>
              <a:t>tự</a:t>
            </a:r>
            <a:endParaRPr lang="en-US" altLang="en-US" dirty="0">
              <a:solidFill>
                <a:srgbClr val="000066"/>
              </a:solidFill>
            </a:endParaRPr>
          </a:p>
          <a:p>
            <a:pPr eaLnBrk="1" hangingPunct="1"/>
            <a:r>
              <a:rPr lang="en-US" altLang="en-US" sz="2800" b="0" dirty="0" err="1">
                <a:solidFill>
                  <a:srgbClr val="000066"/>
                </a:solidFill>
              </a:rPr>
              <a:t>Tệp</a:t>
            </a:r>
            <a:r>
              <a:rPr lang="en-US" altLang="en-US" sz="2800" b="0" dirty="0">
                <a:solidFill>
                  <a:srgbClr val="000066"/>
                </a:solidFill>
              </a:rPr>
              <a:t> </a:t>
            </a:r>
            <a:r>
              <a:rPr lang="en-US" altLang="en-US" sz="2800" b="0" dirty="0" err="1">
                <a:solidFill>
                  <a:srgbClr val="000066"/>
                </a:solidFill>
              </a:rPr>
              <a:t>tiêu</a:t>
            </a:r>
            <a:r>
              <a:rPr lang="en-US" altLang="en-US" sz="2800" b="0" dirty="0">
                <a:solidFill>
                  <a:srgbClr val="000066"/>
                </a:solidFill>
              </a:rPr>
              <a:t> </a:t>
            </a:r>
            <a:r>
              <a:rPr lang="en-US" altLang="en-US" sz="2800" b="0" dirty="0" err="1">
                <a:solidFill>
                  <a:srgbClr val="000066"/>
                </a:solidFill>
              </a:rPr>
              <a:t>đề</a:t>
            </a:r>
            <a:r>
              <a:rPr lang="en-US" altLang="en-US" sz="2800" b="0" dirty="0">
                <a:solidFill>
                  <a:srgbClr val="000066"/>
                </a:solidFill>
              </a:rPr>
              <a:t>: </a:t>
            </a:r>
            <a:r>
              <a:rPr lang="en-US" altLang="en-US" sz="2800" dirty="0" err="1">
                <a:solidFill>
                  <a:srgbClr val="000066"/>
                </a:solidFill>
              </a:rPr>
              <a:t>stdio.h</a:t>
            </a:r>
            <a:r>
              <a:rPr lang="en-US" altLang="en-US" sz="2800" dirty="0">
                <a:solidFill>
                  <a:srgbClr val="000066"/>
                </a:solidFill>
              </a:rPr>
              <a:t> </a:t>
            </a:r>
          </a:p>
          <a:p>
            <a:pPr eaLnBrk="1" hangingPunct="1"/>
            <a:r>
              <a:rPr lang="en-US" altLang="en-US" sz="2800" b="0" dirty="0" err="1">
                <a:solidFill>
                  <a:srgbClr val="000066"/>
                </a:solidFill>
              </a:rPr>
              <a:t>Nhập</a:t>
            </a:r>
            <a:r>
              <a:rPr lang="en-US" altLang="en-US" sz="2800" b="0" dirty="0">
                <a:solidFill>
                  <a:srgbClr val="000066"/>
                </a:solidFill>
              </a:rPr>
              <a:t> </a:t>
            </a:r>
            <a:r>
              <a:rPr lang="en-US" altLang="en-US" sz="2800" b="0" dirty="0" err="1">
                <a:solidFill>
                  <a:srgbClr val="000066"/>
                </a:solidFill>
              </a:rPr>
              <a:t>xâu</a:t>
            </a:r>
            <a:r>
              <a:rPr lang="en-US" altLang="en-US" sz="2800" b="0" dirty="0">
                <a:solidFill>
                  <a:srgbClr val="000066"/>
                </a:solidFill>
              </a:rPr>
              <a:t> </a:t>
            </a:r>
            <a:r>
              <a:rPr lang="en-US" altLang="en-US" sz="2800" b="0" dirty="0" err="1">
                <a:solidFill>
                  <a:srgbClr val="000066"/>
                </a:solidFill>
              </a:rPr>
              <a:t>kí</a:t>
            </a:r>
            <a:r>
              <a:rPr lang="en-US" altLang="en-US" sz="2800" b="0" dirty="0">
                <a:solidFill>
                  <a:srgbClr val="000066"/>
                </a:solidFill>
              </a:rPr>
              <a:t> </a:t>
            </a:r>
            <a:r>
              <a:rPr lang="en-US" altLang="en-US" sz="2800" b="0" dirty="0" err="1">
                <a:solidFill>
                  <a:srgbClr val="000066"/>
                </a:solidFill>
              </a:rPr>
              <a:t>tự</a:t>
            </a:r>
            <a:endParaRPr lang="en-US" altLang="en-US" sz="2800" b="0" dirty="0">
              <a:solidFill>
                <a:srgbClr val="000066"/>
              </a:solidFill>
            </a:endParaRPr>
          </a:p>
          <a:p>
            <a:pPr lvl="1" eaLnBrk="1" hangingPunct="1"/>
            <a:r>
              <a:rPr lang="en-US" altLang="en-US" sz="2400" b="0" dirty="0">
                <a:solidFill>
                  <a:srgbClr val="000066"/>
                </a:solidFill>
              </a:rPr>
              <a:t>gets(</a:t>
            </a:r>
            <a:r>
              <a:rPr lang="en-US" altLang="en-US" sz="2400" b="0" dirty="0" err="1">
                <a:solidFill>
                  <a:srgbClr val="000066"/>
                </a:solidFill>
              </a:rPr>
              <a:t>tên_xâu</a:t>
            </a:r>
            <a:r>
              <a:rPr lang="en-US" altLang="en-US" sz="2400" b="0" dirty="0">
                <a:solidFill>
                  <a:srgbClr val="000066"/>
                </a:solidFill>
              </a:rPr>
              <a:t>);</a:t>
            </a:r>
          </a:p>
          <a:p>
            <a:pPr lvl="1"/>
            <a:r>
              <a:rPr lang="en-US" altLang="en-US" sz="2400">
                <a:solidFill>
                  <a:srgbClr val="000066"/>
                </a:solidFill>
              </a:rPr>
              <a:t>scanf("%s",&amp;tên_xâu);</a:t>
            </a:r>
          </a:p>
          <a:p>
            <a:pPr eaLnBrk="1" hangingPunct="1"/>
            <a:r>
              <a:rPr lang="en-US" altLang="en-US" sz="2800" b="0">
                <a:solidFill>
                  <a:srgbClr val="000066"/>
                </a:solidFill>
              </a:rPr>
              <a:t>Hiển </a:t>
            </a:r>
            <a:r>
              <a:rPr lang="en-US" altLang="en-US" sz="2800" b="0" dirty="0" err="1">
                <a:solidFill>
                  <a:srgbClr val="000066"/>
                </a:solidFill>
              </a:rPr>
              <a:t>thị</a:t>
            </a:r>
            <a:r>
              <a:rPr lang="en-US" altLang="en-US" sz="2800" b="0" dirty="0">
                <a:solidFill>
                  <a:srgbClr val="000066"/>
                </a:solidFill>
              </a:rPr>
              <a:t> </a:t>
            </a:r>
            <a:r>
              <a:rPr lang="en-US" altLang="en-US" sz="2800" b="0" dirty="0" err="1">
                <a:solidFill>
                  <a:srgbClr val="000066"/>
                </a:solidFill>
              </a:rPr>
              <a:t>xâu</a:t>
            </a:r>
            <a:r>
              <a:rPr lang="en-US" altLang="en-US" sz="2800" b="0" dirty="0">
                <a:solidFill>
                  <a:srgbClr val="000066"/>
                </a:solidFill>
              </a:rPr>
              <a:t> </a:t>
            </a:r>
            <a:r>
              <a:rPr lang="en-US" altLang="en-US" sz="2800" b="0" dirty="0" err="1">
                <a:solidFill>
                  <a:srgbClr val="000066"/>
                </a:solidFill>
              </a:rPr>
              <a:t>kí</a:t>
            </a:r>
            <a:r>
              <a:rPr lang="en-US" altLang="en-US" sz="2800" b="0" dirty="0">
                <a:solidFill>
                  <a:srgbClr val="000066"/>
                </a:solidFill>
              </a:rPr>
              <a:t> </a:t>
            </a:r>
            <a:r>
              <a:rPr lang="en-US" altLang="en-US" sz="2800" b="0" dirty="0" err="1">
                <a:solidFill>
                  <a:srgbClr val="000066"/>
                </a:solidFill>
              </a:rPr>
              <a:t>tự</a:t>
            </a:r>
            <a:endParaRPr lang="en-US" altLang="en-US" sz="2800" b="0" dirty="0">
              <a:solidFill>
                <a:srgbClr val="000066"/>
              </a:solidFill>
            </a:endParaRPr>
          </a:p>
          <a:p>
            <a:pPr lvl="1" eaLnBrk="1" hangingPunct="1"/>
            <a:r>
              <a:rPr lang="en-US" altLang="en-US" sz="2400" b="0" dirty="0">
                <a:solidFill>
                  <a:srgbClr val="000066"/>
                </a:solidFill>
              </a:rPr>
              <a:t>puts(</a:t>
            </a:r>
            <a:r>
              <a:rPr lang="en-US" altLang="en-US" sz="2400" b="0" dirty="0" err="1">
                <a:solidFill>
                  <a:srgbClr val="000066"/>
                </a:solidFill>
              </a:rPr>
              <a:t>tên_xâu</a:t>
            </a:r>
            <a:r>
              <a:rPr lang="en-US" altLang="en-US" sz="2400" b="0" dirty="0">
                <a:solidFill>
                  <a:srgbClr val="000066"/>
                </a:solidFill>
              </a:rPr>
              <a:t>);</a:t>
            </a:r>
          </a:p>
          <a:p>
            <a:pPr lvl="1"/>
            <a:r>
              <a:rPr lang="en-US" altLang="en-US" sz="2400" b="0" err="1">
                <a:solidFill>
                  <a:srgbClr val="000066"/>
                </a:solidFill>
              </a:rPr>
              <a:t>printf</a:t>
            </a:r>
            <a:r>
              <a:rPr lang="en-US" altLang="en-US" sz="2400" b="0">
                <a:solidFill>
                  <a:srgbClr val="000066"/>
                </a:solidFill>
              </a:rPr>
              <a:t>(</a:t>
            </a:r>
            <a:r>
              <a:rPr lang="en-US" altLang="en-US" sz="2400">
                <a:solidFill>
                  <a:srgbClr val="000066"/>
                </a:solidFill>
              </a:rPr>
              <a:t>"</a:t>
            </a:r>
            <a:r>
              <a:rPr lang="en-US" altLang="en-US" sz="2400" b="0">
                <a:solidFill>
                  <a:srgbClr val="000066"/>
                </a:solidFill>
              </a:rPr>
              <a:t>%s</a:t>
            </a:r>
            <a:r>
              <a:rPr lang="en-US" altLang="en-US" sz="2400">
                <a:solidFill>
                  <a:srgbClr val="000066"/>
                </a:solidFill>
              </a:rPr>
              <a:t>"</a:t>
            </a:r>
            <a:r>
              <a:rPr lang="en-US" altLang="en-US" sz="2400" b="0">
                <a:solidFill>
                  <a:srgbClr val="000066"/>
                </a:solidFill>
              </a:rPr>
              <a:t>,</a:t>
            </a:r>
            <a:r>
              <a:rPr lang="en-US" altLang="en-US" sz="2400" b="0" dirty="0" err="1">
                <a:solidFill>
                  <a:srgbClr val="000066"/>
                </a:solidFill>
              </a:rPr>
              <a:t>tên_xâu</a:t>
            </a:r>
            <a:r>
              <a:rPr lang="en-US" altLang="en-US" sz="2400" b="0" dirty="0">
                <a:solidFill>
                  <a:srgbClr val="000066"/>
                </a:solidFill>
              </a:rPr>
              <a:t>);</a:t>
            </a:r>
            <a:endParaRPr lang="vi-VN" altLang="en-US" sz="2400" dirty="0">
              <a:solidFill>
                <a:srgbClr val="000066"/>
              </a:solidFill>
            </a:endParaRPr>
          </a:p>
          <a:p>
            <a:pPr marL="0" indent="0">
              <a:buNone/>
            </a:pPr>
            <a:r>
              <a:rPr lang="en-US" altLang="en-US" sz="3600" b="0" dirty="0" err="1">
                <a:solidFill>
                  <a:srgbClr val="DF3507"/>
                </a:solidFill>
              </a:rPr>
              <a:t>Sự</a:t>
            </a:r>
            <a:r>
              <a:rPr lang="en-US" altLang="en-US" sz="3600" b="0" dirty="0">
                <a:solidFill>
                  <a:srgbClr val="DF3507"/>
                </a:solidFill>
              </a:rPr>
              <a:t> </a:t>
            </a:r>
            <a:r>
              <a:rPr lang="en-US" altLang="en-US" sz="3600" b="0" dirty="0" err="1">
                <a:solidFill>
                  <a:srgbClr val="DF3507"/>
                </a:solidFill>
              </a:rPr>
              <a:t>khác</a:t>
            </a:r>
            <a:r>
              <a:rPr lang="en-US" altLang="en-US" sz="3600" b="0" dirty="0">
                <a:solidFill>
                  <a:srgbClr val="DF3507"/>
                </a:solidFill>
              </a:rPr>
              <a:t> </a:t>
            </a:r>
            <a:r>
              <a:rPr lang="en-US" altLang="en-US" sz="3600" b="0" dirty="0" err="1">
                <a:solidFill>
                  <a:srgbClr val="DF3507"/>
                </a:solidFill>
              </a:rPr>
              <a:t>nhau</a:t>
            </a:r>
            <a:r>
              <a:rPr lang="en-US" altLang="en-US" sz="3600" b="0" dirty="0">
                <a:solidFill>
                  <a:srgbClr val="DF3507"/>
                </a:solidFill>
              </a:rPr>
              <a:t> </a:t>
            </a:r>
            <a:r>
              <a:rPr lang="en-US" altLang="en-US" sz="3600" b="0" dirty="0" err="1">
                <a:solidFill>
                  <a:srgbClr val="DF3507"/>
                </a:solidFill>
              </a:rPr>
              <a:t>giữa</a:t>
            </a:r>
            <a:r>
              <a:rPr lang="en-US" altLang="en-US" sz="3600" b="0" dirty="0">
                <a:solidFill>
                  <a:srgbClr val="DF3507"/>
                </a:solidFill>
              </a:rPr>
              <a:t> gets </a:t>
            </a:r>
            <a:r>
              <a:rPr lang="en-US" altLang="en-US" sz="3600" b="0" dirty="0" err="1">
                <a:solidFill>
                  <a:srgbClr val="DF3507"/>
                </a:solidFill>
              </a:rPr>
              <a:t>và</a:t>
            </a:r>
            <a:r>
              <a:rPr lang="en-US" altLang="en-US" sz="3600" b="0" dirty="0">
                <a:solidFill>
                  <a:srgbClr val="DF3507"/>
                </a:solidFill>
              </a:rPr>
              <a:t> </a:t>
            </a:r>
            <a:r>
              <a:rPr lang="en-US" altLang="en-US" sz="3600" b="0" dirty="0" err="1">
                <a:solidFill>
                  <a:srgbClr val="DF3507"/>
                </a:solidFill>
              </a:rPr>
              <a:t>scanf</a:t>
            </a:r>
            <a:r>
              <a:rPr lang="en-US" altLang="en-US" sz="3600" b="0" dirty="0">
                <a:solidFill>
                  <a:srgbClr val="DF3507"/>
                </a:solidFill>
              </a:rPr>
              <a:t>?</a:t>
            </a:r>
          </a:p>
        </p:txBody>
      </p:sp>
      <p:sp>
        <p:nvSpPr>
          <p:cNvPr id="2" name="Slide Number Placeholder 1">
            <a:extLst>
              <a:ext uri="{FF2B5EF4-FFF2-40B4-BE49-F238E27FC236}">
                <a16:creationId xmlns:a16="http://schemas.microsoft.com/office/drawing/2014/main" id="{8A2070F9-7615-4F0E-B02B-AFEF454913B8}"/>
              </a:ext>
            </a:extLst>
          </p:cNvPr>
          <p:cNvSpPr>
            <a:spLocks noGrp="1"/>
          </p:cNvSpPr>
          <p:nvPr>
            <p:ph type="sldNum" sz="quarter" idx="12"/>
          </p:nvPr>
        </p:nvSpPr>
        <p:spPr/>
        <p:txBody>
          <a:bodyPr/>
          <a:lstStyle/>
          <a:p>
            <a:pPr>
              <a:defRPr/>
            </a:pPr>
            <a:fld id="{433BCE07-93B6-431C-B811-61266185107F}" type="slidenum">
              <a:rPr lang="en-US" altLang="en-US" smtClean="0"/>
              <a:pPr>
                <a:defRPr/>
              </a:pPr>
              <a:t>90</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1000456">
                                            <p:txEl>
                                              <p:pRg st="2" end="2"/>
                                            </p:txEl>
                                          </p:spTgt>
                                        </p:tgtEl>
                                        <p:attrNameLst>
                                          <p:attrName>style.visibility</p:attrName>
                                        </p:attrNameLst>
                                      </p:cBhvr>
                                      <p:to>
                                        <p:strVal val="visible"/>
                                      </p:to>
                                    </p:set>
                                    <p:animEffect transition="in" filter="box(out)">
                                      <p:cBhvr>
                                        <p:cTn id="7" dur="500"/>
                                        <p:tgtEl>
                                          <p:spTgt spid="1000456">
                                            <p:txEl>
                                              <p:pRg st="2" end="2"/>
                                            </p:txEl>
                                          </p:spTgt>
                                        </p:tgtEl>
                                      </p:cBhvr>
                                    </p:animEffect>
                                  </p:childTnLst>
                                </p:cTn>
                              </p:par>
                              <p:par>
                                <p:cTn id="8" presetID="4" presetClass="entr" presetSubtype="32" fill="hold" nodeType="withEffect">
                                  <p:stCondLst>
                                    <p:cond delay="0"/>
                                  </p:stCondLst>
                                  <p:childTnLst>
                                    <p:set>
                                      <p:cBhvr>
                                        <p:cTn id="9" dur="1" fill="hold">
                                          <p:stCondLst>
                                            <p:cond delay="0"/>
                                          </p:stCondLst>
                                        </p:cTn>
                                        <p:tgtEl>
                                          <p:spTgt spid="1000456">
                                            <p:txEl>
                                              <p:pRg st="3" end="3"/>
                                            </p:txEl>
                                          </p:spTgt>
                                        </p:tgtEl>
                                        <p:attrNameLst>
                                          <p:attrName>style.visibility</p:attrName>
                                        </p:attrNameLst>
                                      </p:cBhvr>
                                      <p:to>
                                        <p:strVal val="visible"/>
                                      </p:to>
                                    </p:set>
                                    <p:animEffect transition="in" filter="box(out)">
                                      <p:cBhvr>
                                        <p:cTn id="10" dur="500"/>
                                        <p:tgtEl>
                                          <p:spTgt spid="1000456">
                                            <p:txEl>
                                              <p:pRg st="3" end="3"/>
                                            </p:txEl>
                                          </p:spTgt>
                                        </p:tgtEl>
                                      </p:cBhvr>
                                    </p:animEffect>
                                  </p:childTnLst>
                                </p:cTn>
                              </p:par>
                              <p:par>
                                <p:cTn id="11" presetID="4" presetClass="entr" presetSubtype="32" fill="hold" nodeType="withEffect">
                                  <p:stCondLst>
                                    <p:cond delay="0"/>
                                  </p:stCondLst>
                                  <p:childTnLst>
                                    <p:set>
                                      <p:cBhvr>
                                        <p:cTn id="12" dur="1" fill="hold">
                                          <p:stCondLst>
                                            <p:cond delay="0"/>
                                          </p:stCondLst>
                                        </p:cTn>
                                        <p:tgtEl>
                                          <p:spTgt spid="1000456">
                                            <p:txEl>
                                              <p:pRg st="4" end="4"/>
                                            </p:txEl>
                                          </p:spTgt>
                                        </p:tgtEl>
                                        <p:attrNameLst>
                                          <p:attrName>style.visibility</p:attrName>
                                        </p:attrNameLst>
                                      </p:cBhvr>
                                      <p:to>
                                        <p:strVal val="visible"/>
                                      </p:to>
                                    </p:set>
                                    <p:animEffect transition="in" filter="box(out)">
                                      <p:cBhvr>
                                        <p:cTn id="13" dur="500"/>
                                        <p:tgtEl>
                                          <p:spTgt spid="1000456">
                                            <p:txEl>
                                              <p:pRg st="4" end="4"/>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nodeType="clickEffect">
                                  <p:stCondLst>
                                    <p:cond delay="0"/>
                                  </p:stCondLst>
                                  <p:childTnLst>
                                    <p:set>
                                      <p:cBhvr>
                                        <p:cTn id="17" dur="1" fill="hold">
                                          <p:stCondLst>
                                            <p:cond delay="0"/>
                                          </p:stCondLst>
                                        </p:cTn>
                                        <p:tgtEl>
                                          <p:spTgt spid="1000456">
                                            <p:txEl>
                                              <p:pRg st="5" end="5"/>
                                            </p:txEl>
                                          </p:spTgt>
                                        </p:tgtEl>
                                        <p:attrNameLst>
                                          <p:attrName>style.visibility</p:attrName>
                                        </p:attrNameLst>
                                      </p:cBhvr>
                                      <p:to>
                                        <p:strVal val="visible"/>
                                      </p:to>
                                    </p:set>
                                    <p:animEffect transition="in" filter="dissolve">
                                      <p:cBhvr>
                                        <p:cTn id="18" dur="500"/>
                                        <p:tgtEl>
                                          <p:spTgt spid="1000456">
                                            <p:txEl>
                                              <p:pRg st="5" end="5"/>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1000456">
                                            <p:txEl>
                                              <p:pRg st="6" end="6"/>
                                            </p:txEl>
                                          </p:spTgt>
                                        </p:tgtEl>
                                        <p:attrNameLst>
                                          <p:attrName>style.visibility</p:attrName>
                                        </p:attrNameLst>
                                      </p:cBhvr>
                                      <p:to>
                                        <p:strVal val="visible"/>
                                      </p:to>
                                    </p:set>
                                    <p:animEffect transition="in" filter="dissolve">
                                      <p:cBhvr>
                                        <p:cTn id="21" dur="500"/>
                                        <p:tgtEl>
                                          <p:spTgt spid="1000456">
                                            <p:txEl>
                                              <p:pRg st="6" end="6"/>
                                            </p:txEl>
                                          </p:spTgt>
                                        </p:tgtEl>
                                      </p:cBhvr>
                                    </p:animEffect>
                                  </p:childTnLst>
                                </p:cTn>
                              </p:par>
                              <p:par>
                                <p:cTn id="22" presetID="9" presetClass="entr" presetSubtype="0" fill="hold" nodeType="withEffect">
                                  <p:stCondLst>
                                    <p:cond delay="0"/>
                                  </p:stCondLst>
                                  <p:childTnLst>
                                    <p:set>
                                      <p:cBhvr>
                                        <p:cTn id="23" dur="1" fill="hold">
                                          <p:stCondLst>
                                            <p:cond delay="0"/>
                                          </p:stCondLst>
                                        </p:cTn>
                                        <p:tgtEl>
                                          <p:spTgt spid="1000456">
                                            <p:txEl>
                                              <p:pRg st="7" end="7"/>
                                            </p:txEl>
                                          </p:spTgt>
                                        </p:tgtEl>
                                        <p:attrNameLst>
                                          <p:attrName>style.visibility</p:attrName>
                                        </p:attrNameLst>
                                      </p:cBhvr>
                                      <p:to>
                                        <p:strVal val="visible"/>
                                      </p:to>
                                    </p:set>
                                    <p:animEffect transition="in" filter="dissolve">
                                      <p:cBhvr>
                                        <p:cTn id="24" dur="500"/>
                                        <p:tgtEl>
                                          <p:spTgt spid="1000456">
                                            <p:txEl>
                                              <p:pRg st="7" end="7"/>
                                            </p:txEl>
                                          </p:spTgt>
                                        </p:tgtEl>
                                      </p:cBhvr>
                                    </p:animEffect>
                                  </p:childTnLst>
                                </p:cTn>
                              </p:par>
                              <p:par>
                                <p:cTn id="25" presetID="9" presetClass="entr" presetSubtype="0" fill="hold" nodeType="withEffect">
                                  <p:stCondLst>
                                    <p:cond delay="0"/>
                                  </p:stCondLst>
                                  <p:childTnLst>
                                    <p:set>
                                      <p:cBhvr>
                                        <p:cTn id="26" dur="1" fill="hold">
                                          <p:stCondLst>
                                            <p:cond delay="0"/>
                                          </p:stCondLst>
                                        </p:cTn>
                                        <p:tgtEl>
                                          <p:spTgt spid="1000456">
                                            <p:txEl>
                                              <p:pRg st="8" end="8"/>
                                            </p:txEl>
                                          </p:spTgt>
                                        </p:tgtEl>
                                        <p:attrNameLst>
                                          <p:attrName>style.visibility</p:attrName>
                                        </p:attrNameLst>
                                      </p:cBhvr>
                                      <p:to>
                                        <p:strVal val="visible"/>
                                      </p:to>
                                    </p:set>
                                    <p:animEffect transition="in" filter="dissolve">
                                      <p:cBhvr>
                                        <p:cTn id="27" dur="500"/>
                                        <p:tgtEl>
                                          <p:spTgt spid="100045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D6546-4338-4015-9215-8E47A77D1177}"/>
              </a:ext>
            </a:extLst>
          </p:cNvPr>
          <p:cNvSpPr>
            <a:spLocks noGrp="1"/>
          </p:cNvSpPr>
          <p:nvPr>
            <p:ph type="title"/>
          </p:nvPr>
        </p:nvSpPr>
        <p:spPr/>
        <p:txBody>
          <a:bodyPr/>
          <a:lstStyle/>
          <a:p>
            <a:r>
              <a:rPr lang="en-US"/>
              <a:t>Lưu ý:</a:t>
            </a:r>
          </a:p>
        </p:txBody>
      </p:sp>
      <p:sp>
        <p:nvSpPr>
          <p:cNvPr id="3" name="Content Placeholder 2">
            <a:extLst>
              <a:ext uri="{FF2B5EF4-FFF2-40B4-BE49-F238E27FC236}">
                <a16:creationId xmlns:a16="http://schemas.microsoft.com/office/drawing/2014/main" id="{E2AC9B63-C92F-4683-8AA3-23411789B34C}"/>
              </a:ext>
            </a:extLst>
          </p:cNvPr>
          <p:cNvSpPr>
            <a:spLocks noGrp="1"/>
          </p:cNvSpPr>
          <p:nvPr>
            <p:ph idx="1"/>
          </p:nvPr>
        </p:nvSpPr>
        <p:spPr>
          <a:xfrm>
            <a:off x="228600" y="1143000"/>
            <a:ext cx="8534400" cy="5410200"/>
          </a:xfrm>
        </p:spPr>
        <p:txBody>
          <a:bodyPr>
            <a:normAutofit fontScale="92500" lnSpcReduction="10000"/>
          </a:bodyPr>
          <a:lstStyle/>
          <a:p>
            <a:r>
              <a:rPr lang="en-US"/>
              <a:t>Hàm </a:t>
            </a:r>
            <a:r>
              <a:rPr lang="en-US">
                <a:solidFill>
                  <a:srgbClr val="FF0000"/>
                </a:solidFill>
              </a:rPr>
              <a:t>gets: </a:t>
            </a:r>
            <a:r>
              <a:rPr lang="en-US"/>
              <a:t>các trình biên dịch mới hiện tại không còn hỗ trợ nữa</a:t>
            </a:r>
          </a:p>
          <a:p>
            <a:pPr lvl="1"/>
            <a:r>
              <a:rPr lang="en-US"/>
              <a:t>Lý do: gets </a:t>
            </a:r>
            <a:r>
              <a:rPr lang="en-US">
                <a:solidFill>
                  <a:srgbClr val="FF0000"/>
                </a:solidFill>
              </a:rPr>
              <a:t>không kiểm tra kích thước xâu được nhập</a:t>
            </a:r>
          </a:p>
          <a:p>
            <a:pPr lvl="1"/>
            <a:endParaRPr lang="en-US">
              <a:solidFill>
                <a:srgbClr val="FF0000"/>
              </a:solidFill>
            </a:endParaRPr>
          </a:p>
          <a:p>
            <a:pPr lvl="1"/>
            <a:endParaRPr lang="en-US">
              <a:solidFill>
                <a:srgbClr val="FF0000"/>
              </a:solidFill>
            </a:endParaRPr>
          </a:p>
          <a:p>
            <a:pPr lvl="1"/>
            <a:endParaRPr lang="en-US">
              <a:solidFill>
                <a:srgbClr val="FF0000"/>
              </a:solidFill>
            </a:endParaRPr>
          </a:p>
          <a:p>
            <a:pPr lvl="1"/>
            <a:endParaRPr lang="en-US">
              <a:solidFill>
                <a:srgbClr val="FF0000"/>
              </a:solidFill>
            </a:endParaRPr>
          </a:p>
          <a:p>
            <a:pPr lvl="1"/>
            <a:endParaRPr lang="en-US">
              <a:solidFill>
                <a:srgbClr val="FF0000"/>
              </a:solidFill>
            </a:endParaRPr>
          </a:p>
          <a:p>
            <a:pPr lvl="1"/>
            <a:endParaRPr lang="en-US">
              <a:solidFill>
                <a:srgbClr val="FF0000"/>
              </a:solidFill>
            </a:endParaRPr>
          </a:p>
          <a:p>
            <a:pPr lvl="1"/>
            <a:endParaRPr lang="en-US">
              <a:solidFill>
                <a:srgbClr val="FF0000"/>
              </a:solidFill>
            </a:endParaRPr>
          </a:p>
          <a:p>
            <a:pPr lvl="1"/>
            <a:endParaRPr lang="en-US">
              <a:solidFill>
                <a:srgbClr val="FF0000"/>
              </a:solidFill>
            </a:endParaRPr>
          </a:p>
          <a:p>
            <a:pPr lvl="1"/>
            <a:endParaRPr lang="en-US">
              <a:solidFill>
                <a:srgbClr val="FF0000"/>
              </a:solidFill>
            </a:endParaRPr>
          </a:p>
          <a:p>
            <a:pPr lvl="1"/>
            <a:endParaRPr lang="en-US">
              <a:solidFill>
                <a:srgbClr val="0000CC"/>
              </a:solidFill>
            </a:endParaRPr>
          </a:p>
          <a:p>
            <a:pPr lvl="1"/>
            <a:endParaRPr lang="en-US">
              <a:solidFill>
                <a:srgbClr val="0000CC"/>
              </a:solidFill>
            </a:endParaRPr>
          </a:p>
          <a:p>
            <a:pPr lvl="1"/>
            <a:r>
              <a:rPr lang="en-US">
                <a:solidFill>
                  <a:srgbClr val="0000CC"/>
                </a:solidFill>
              </a:rPr>
              <a:t>Giải pháp:</a:t>
            </a:r>
            <a:r>
              <a:rPr lang="en-US">
                <a:solidFill>
                  <a:srgbClr val="FF0000"/>
                </a:solidFill>
              </a:rPr>
              <a:t> </a:t>
            </a:r>
            <a:r>
              <a:rPr lang="en-US"/>
              <a:t>dùng </a:t>
            </a:r>
            <a:r>
              <a:rPr lang="en-US">
                <a:solidFill>
                  <a:srgbClr val="0000CC"/>
                </a:solidFill>
              </a:rPr>
              <a:t>fgets(str, so_ky_tu_toida, stdin);</a:t>
            </a:r>
          </a:p>
        </p:txBody>
      </p:sp>
      <p:sp>
        <p:nvSpPr>
          <p:cNvPr id="4" name="Slide Number Placeholder 3">
            <a:extLst>
              <a:ext uri="{FF2B5EF4-FFF2-40B4-BE49-F238E27FC236}">
                <a16:creationId xmlns:a16="http://schemas.microsoft.com/office/drawing/2014/main" id="{BF2CF5B2-00B1-4D3A-9702-E3115414516A}"/>
              </a:ext>
            </a:extLst>
          </p:cNvPr>
          <p:cNvSpPr>
            <a:spLocks noGrp="1"/>
          </p:cNvSpPr>
          <p:nvPr>
            <p:ph type="sldNum" sz="quarter" idx="12"/>
          </p:nvPr>
        </p:nvSpPr>
        <p:spPr/>
        <p:txBody>
          <a:bodyPr/>
          <a:lstStyle/>
          <a:p>
            <a:pPr>
              <a:defRPr/>
            </a:pPr>
            <a:fld id="{433BCE07-93B6-431C-B811-61266185107F}" type="slidenum">
              <a:rPr lang="en-US" altLang="en-US" smtClean="0"/>
              <a:pPr>
                <a:defRPr/>
              </a:pPr>
              <a:t>91</a:t>
            </a:fld>
            <a:endParaRPr lang="en-US" altLang="en-US"/>
          </a:p>
        </p:txBody>
      </p:sp>
      <p:pic>
        <p:nvPicPr>
          <p:cNvPr id="6" name="Picture 5">
            <a:extLst>
              <a:ext uri="{FF2B5EF4-FFF2-40B4-BE49-F238E27FC236}">
                <a16:creationId xmlns:a16="http://schemas.microsoft.com/office/drawing/2014/main" id="{33F46918-752D-4BCC-AA4A-8FD16ABBD22A}"/>
              </a:ext>
            </a:extLst>
          </p:cNvPr>
          <p:cNvPicPr>
            <a:picLocks noChangeAspect="1"/>
          </p:cNvPicPr>
          <p:nvPr/>
        </p:nvPicPr>
        <p:blipFill>
          <a:blip r:embed="rId2"/>
          <a:stretch>
            <a:fillRect/>
          </a:stretch>
        </p:blipFill>
        <p:spPr>
          <a:xfrm>
            <a:off x="1447800" y="2362200"/>
            <a:ext cx="6400800" cy="3200400"/>
          </a:xfrm>
          <a:prstGeom prst="rect">
            <a:avLst/>
          </a:prstGeom>
        </p:spPr>
      </p:pic>
    </p:spTree>
    <p:extLst>
      <p:ext uri="{BB962C8B-B14F-4D97-AF65-F5344CB8AC3E}">
        <p14:creationId xmlns:p14="http://schemas.microsoft.com/office/powerpoint/2010/main" val="1822401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6211" name="Rectangle 2"/>
          <p:cNvSpPr>
            <a:spLocks noGrp="1" noChangeArrowheads="1"/>
          </p:cNvSpPr>
          <p:nvPr>
            <p:ph type="title"/>
          </p:nvPr>
        </p:nvSpPr>
        <p:spPr/>
        <p:txBody>
          <a:bodyPr>
            <a:normAutofit/>
          </a:bodyPr>
          <a:lstStyle/>
          <a:p>
            <a:r>
              <a:rPr lang="en-US" altLang="en-US">
                <a:sym typeface="Symbol" panose="05050102010706020507" pitchFamily="18" charset="2"/>
              </a:rPr>
              <a:t>Các hàm xử lý xâu ký tự</a:t>
            </a:r>
          </a:p>
        </p:txBody>
      </p:sp>
      <p:sp>
        <p:nvSpPr>
          <p:cNvPr id="606213" name="Content Placeholder 2"/>
          <p:cNvSpPr>
            <a:spLocks/>
          </p:cNvSpPr>
          <p:nvPr/>
        </p:nvSpPr>
        <p:spPr bwMode="auto">
          <a:xfrm>
            <a:off x="228600" y="1066800"/>
            <a:ext cx="85344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algn="ctr" eaLnBrk="1" hangingPunct="1">
              <a:buFontTx/>
              <a:buNone/>
            </a:pPr>
            <a:r>
              <a:rPr lang="en-US" altLang="en-US" sz="4000" b="0">
                <a:solidFill>
                  <a:srgbClr val="000066"/>
                </a:solidFill>
              </a:rPr>
              <a:t>Tệp tiêu đề</a:t>
            </a:r>
            <a:r>
              <a:rPr lang="vi-VN" altLang="en-US" sz="4000" b="0">
                <a:solidFill>
                  <a:srgbClr val="000066"/>
                </a:solidFill>
              </a:rPr>
              <a:t>: string.h</a:t>
            </a:r>
            <a:endParaRPr lang="fr-FR" altLang="en-US" sz="4000" b="0">
              <a:solidFill>
                <a:srgbClr val="000066"/>
              </a:solidFill>
            </a:endParaRPr>
          </a:p>
          <a:p>
            <a:pPr algn="ctr" eaLnBrk="1" hangingPunct="1">
              <a:buFontTx/>
              <a:buNone/>
            </a:pPr>
            <a:r>
              <a:rPr lang="fr-FR" altLang="en-US" sz="5400" b="0">
                <a:solidFill>
                  <a:srgbClr val="C00000"/>
                </a:solidFill>
              </a:rPr>
              <a:t>#include &lt;string.h &gt;</a:t>
            </a:r>
            <a:endParaRPr lang="vi-VN" altLang="en-US" sz="5400" b="0">
              <a:solidFill>
                <a:srgbClr val="C00000"/>
              </a:solidFill>
            </a:endParaRPr>
          </a:p>
        </p:txBody>
      </p:sp>
      <p:sp>
        <p:nvSpPr>
          <p:cNvPr id="606214" name="Content Placeholder 2"/>
          <p:cNvSpPr>
            <a:spLocks/>
          </p:cNvSpPr>
          <p:nvPr/>
        </p:nvSpPr>
        <p:spPr bwMode="auto">
          <a:xfrm>
            <a:off x="228600" y="2743200"/>
            <a:ext cx="8686800"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eaLnBrk="1" hangingPunct="1">
              <a:buFontTx/>
              <a:buNone/>
            </a:pPr>
            <a:r>
              <a:rPr lang="en-US" altLang="en-US" sz="2800" i="1" u="sng" dirty="0" err="1">
                <a:solidFill>
                  <a:srgbClr val="000066"/>
                </a:solidFill>
              </a:rPr>
              <a:t>Chú</a:t>
            </a:r>
            <a:r>
              <a:rPr lang="en-US" altLang="en-US" sz="2800" i="1" u="sng" dirty="0">
                <a:solidFill>
                  <a:srgbClr val="000066"/>
                </a:solidFill>
              </a:rPr>
              <a:t> ý:</a:t>
            </a:r>
          </a:p>
          <a:p>
            <a:pPr lvl="1" eaLnBrk="1" hangingPunct="1">
              <a:buFontTx/>
              <a:buNone/>
            </a:pPr>
            <a:r>
              <a:rPr lang="en-US" altLang="en-US" b="0" i="1" dirty="0">
                <a:solidFill>
                  <a:srgbClr val="000066"/>
                </a:solidFill>
              </a:rPr>
              <a:t>char str[100] </a:t>
            </a:r>
            <a:r>
              <a:rPr lang="en-US" altLang="en-US" b="0" i="1">
                <a:solidFill>
                  <a:srgbClr val="000066"/>
                </a:solidFill>
              </a:rPr>
              <a:t>= "Hello world</a:t>
            </a:r>
            <a:r>
              <a:rPr lang="en-US" altLang="en-US" sz="2800">
                <a:solidFill>
                  <a:srgbClr val="000066"/>
                </a:solidFill>
              </a:rPr>
              <a:t>"</a:t>
            </a:r>
            <a:r>
              <a:rPr lang="en-US" altLang="en-US" b="0" i="1">
                <a:solidFill>
                  <a:srgbClr val="000066"/>
                </a:solidFill>
              </a:rPr>
              <a:t>;</a:t>
            </a:r>
            <a:endParaRPr lang="en-US" altLang="en-US" b="0" i="1" dirty="0">
              <a:solidFill>
                <a:srgbClr val="000066"/>
              </a:solidFill>
            </a:endParaRPr>
          </a:p>
          <a:p>
            <a:pPr lvl="1" eaLnBrk="1" hangingPunct="1">
              <a:buFontTx/>
              <a:buNone/>
            </a:pPr>
            <a:r>
              <a:rPr lang="en-US" altLang="en-US" b="0" i="1" dirty="0">
                <a:solidFill>
                  <a:srgbClr val="000066"/>
                </a:solidFill>
              </a:rPr>
              <a:t>char * p = str;</a:t>
            </a:r>
          </a:p>
          <a:p>
            <a:pPr eaLnBrk="1" hangingPunct="1"/>
            <a:r>
              <a:rPr lang="en-US" altLang="en-US" sz="2800" dirty="0">
                <a:solidFill>
                  <a:srgbClr val="000066"/>
                </a:solidFill>
              </a:rPr>
              <a:t>p</a:t>
            </a:r>
            <a:r>
              <a:rPr lang="en-US" altLang="en-US" sz="2800" b="0" dirty="0">
                <a:solidFill>
                  <a:srgbClr val="000066"/>
                </a:solidFill>
              </a:rPr>
              <a:t> </a:t>
            </a:r>
            <a:r>
              <a:rPr lang="en-US" altLang="en-US" sz="2800" b="0" dirty="0" err="1">
                <a:solidFill>
                  <a:srgbClr val="000066"/>
                </a:solidFill>
              </a:rPr>
              <a:t>là</a:t>
            </a:r>
            <a:r>
              <a:rPr lang="en-US" altLang="en-US" sz="2800" b="0" dirty="0">
                <a:solidFill>
                  <a:srgbClr val="000066"/>
                </a:solidFill>
              </a:rPr>
              <a:t> con </a:t>
            </a:r>
            <a:r>
              <a:rPr lang="en-US" altLang="en-US" sz="2800" b="0" dirty="0" err="1">
                <a:solidFill>
                  <a:srgbClr val="000066"/>
                </a:solidFill>
              </a:rPr>
              <a:t>trỏ</a:t>
            </a:r>
            <a:r>
              <a:rPr lang="en-US" altLang="en-US" sz="2800" b="0" dirty="0">
                <a:solidFill>
                  <a:srgbClr val="000066"/>
                </a:solidFill>
              </a:rPr>
              <a:t>, </a:t>
            </a:r>
            <a:r>
              <a:rPr lang="en-US" altLang="en-US" sz="2800" b="0" dirty="0" err="1">
                <a:solidFill>
                  <a:srgbClr val="000066"/>
                </a:solidFill>
              </a:rPr>
              <a:t>trỏ</a:t>
            </a:r>
            <a:r>
              <a:rPr lang="en-US" altLang="en-US" sz="2800" b="0" dirty="0">
                <a:solidFill>
                  <a:srgbClr val="000066"/>
                </a:solidFill>
              </a:rPr>
              <a:t> </a:t>
            </a:r>
            <a:r>
              <a:rPr lang="en-US" altLang="en-US" sz="2800" b="0" dirty="0" err="1">
                <a:solidFill>
                  <a:srgbClr val="000066"/>
                </a:solidFill>
              </a:rPr>
              <a:t>tới</a:t>
            </a:r>
            <a:r>
              <a:rPr lang="en-US" altLang="en-US" sz="2800" b="0" dirty="0">
                <a:solidFill>
                  <a:srgbClr val="000066"/>
                </a:solidFill>
              </a:rPr>
              <a:t> </a:t>
            </a:r>
            <a:r>
              <a:rPr lang="en-US" altLang="en-US" sz="2800" b="0" dirty="0" err="1">
                <a:solidFill>
                  <a:srgbClr val="000066"/>
                </a:solidFill>
              </a:rPr>
              <a:t>mảng</a:t>
            </a:r>
            <a:r>
              <a:rPr lang="en-US" altLang="en-US" sz="2800" b="0" dirty="0">
                <a:solidFill>
                  <a:srgbClr val="000066"/>
                </a:solidFill>
              </a:rPr>
              <a:t> </a:t>
            </a:r>
            <a:r>
              <a:rPr lang="en-US" altLang="en-US" sz="2800" b="0" dirty="0" err="1">
                <a:solidFill>
                  <a:srgbClr val="000066"/>
                </a:solidFill>
              </a:rPr>
              <a:t>các</a:t>
            </a:r>
            <a:r>
              <a:rPr lang="en-US" altLang="en-US" sz="2800" b="0" dirty="0">
                <a:solidFill>
                  <a:srgbClr val="000066"/>
                </a:solidFill>
              </a:rPr>
              <a:t> </a:t>
            </a:r>
            <a:r>
              <a:rPr lang="en-US" altLang="en-US" sz="2800" b="0" dirty="0" err="1">
                <a:solidFill>
                  <a:srgbClr val="000066"/>
                </a:solidFill>
              </a:rPr>
              <a:t>ký</a:t>
            </a:r>
            <a:r>
              <a:rPr lang="en-US" altLang="en-US" sz="2800" b="0" dirty="0">
                <a:solidFill>
                  <a:srgbClr val="000066"/>
                </a:solidFill>
              </a:rPr>
              <a:t> </a:t>
            </a:r>
            <a:r>
              <a:rPr lang="en-US" altLang="en-US" sz="2800" b="0" dirty="0" err="1">
                <a:solidFill>
                  <a:srgbClr val="000066"/>
                </a:solidFill>
              </a:rPr>
              <a:t>tự</a:t>
            </a:r>
            <a:r>
              <a:rPr lang="en-US" altLang="en-US" sz="2800" b="0" dirty="0">
                <a:solidFill>
                  <a:srgbClr val="000066"/>
                </a:solidFill>
              </a:rPr>
              <a:t>/</a:t>
            </a:r>
            <a:r>
              <a:rPr lang="en-US" altLang="en-US" sz="2800" b="0" dirty="0" err="1">
                <a:solidFill>
                  <a:srgbClr val="000066"/>
                </a:solidFill>
              </a:rPr>
              <a:t>xâu</a:t>
            </a:r>
            <a:r>
              <a:rPr lang="en-US" altLang="en-US" sz="2800" b="0" dirty="0">
                <a:solidFill>
                  <a:srgbClr val="000066"/>
                </a:solidFill>
              </a:rPr>
              <a:t> </a:t>
            </a:r>
            <a:r>
              <a:rPr lang="en-US" altLang="en-US" sz="2800" b="0" dirty="0" err="1">
                <a:solidFill>
                  <a:srgbClr val="000066"/>
                </a:solidFill>
              </a:rPr>
              <a:t>ký</a:t>
            </a:r>
            <a:r>
              <a:rPr lang="en-US" altLang="en-US" sz="2800" b="0" dirty="0">
                <a:solidFill>
                  <a:srgbClr val="000066"/>
                </a:solidFill>
              </a:rPr>
              <a:t> </a:t>
            </a:r>
            <a:r>
              <a:rPr lang="en-US" altLang="en-US" sz="2800" b="0" dirty="0" err="1">
                <a:solidFill>
                  <a:srgbClr val="000066"/>
                </a:solidFill>
              </a:rPr>
              <a:t>tự</a:t>
            </a:r>
            <a:endParaRPr lang="en-US" altLang="en-US" sz="2800" b="0" dirty="0">
              <a:solidFill>
                <a:srgbClr val="000066"/>
              </a:solidFill>
            </a:endParaRPr>
          </a:p>
          <a:p>
            <a:pPr lvl="1" eaLnBrk="1" hangingPunct="1">
              <a:buFontTx/>
              <a:buNone/>
            </a:pPr>
            <a:r>
              <a:rPr lang="en-US" altLang="en-US" sz="2400" b="0" dirty="0">
                <a:solidFill>
                  <a:srgbClr val="000066"/>
                </a:solidFill>
              </a:rPr>
              <a:t>p+6 : (</a:t>
            </a:r>
            <a:r>
              <a:rPr lang="en-US" altLang="en-US" sz="2400" b="0" i="1" dirty="0" err="1">
                <a:solidFill>
                  <a:srgbClr val="000066"/>
                </a:solidFill>
              </a:rPr>
              <a:t>Phép</a:t>
            </a:r>
            <a:r>
              <a:rPr lang="en-US" altLang="en-US" sz="2400" b="0" i="1" dirty="0">
                <a:solidFill>
                  <a:srgbClr val="000066"/>
                </a:solidFill>
              </a:rPr>
              <a:t> </a:t>
            </a:r>
            <a:r>
              <a:rPr lang="en-US" altLang="en-US" sz="2400" b="0" i="1" dirty="0" err="1">
                <a:solidFill>
                  <a:srgbClr val="000066"/>
                </a:solidFill>
              </a:rPr>
              <a:t>tính</a:t>
            </a:r>
            <a:r>
              <a:rPr lang="en-US" altLang="en-US" sz="2400" b="0" i="1" dirty="0">
                <a:solidFill>
                  <a:srgbClr val="000066"/>
                </a:solidFill>
              </a:rPr>
              <a:t> </a:t>
            </a:r>
            <a:r>
              <a:rPr lang="en-US" altLang="en-US" sz="2400" b="0" i="1" dirty="0" err="1">
                <a:solidFill>
                  <a:srgbClr val="000066"/>
                </a:solidFill>
              </a:rPr>
              <a:t>toán</a:t>
            </a:r>
            <a:r>
              <a:rPr lang="en-US" altLang="en-US" sz="2400" b="0" i="1" dirty="0">
                <a:solidFill>
                  <a:srgbClr val="000066"/>
                </a:solidFill>
              </a:rPr>
              <a:t> </a:t>
            </a:r>
            <a:r>
              <a:rPr lang="en-US" altLang="en-US" sz="2400" b="0" i="1" dirty="0" err="1">
                <a:solidFill>
                  <a:srgbClr val="000066"/>
                </a:solidFill>
              </a:rPr>
              <a:t>trên</a:t>
            </a:r>
            <a:r>
              <a:rPr lang="en-US" altLang="en-US" sz="2400" b="0" i="1" dirty="0">
                <a:solidFill>
                  <a:srgbClr val="000066"/>
                </a:solidFill>
              </a:rPr>
              <a:t> con </a:t>
            </a:r>
            <a:r>
              <a:rPr lang="en-US" altLang="en-US" sz="2400" b="0" i="1" dirty="0" err="1">
                <a:solidFill>
                  <a:srgbClr val="000066"/>
                </a:solidFill>
              </a:rPr>
              <a:t>trỏ</a:t>
            </a:r>
            <a:r>
              <a:rPr lang="en-US" altLang="en-US" sz="2400" b="0" dirty="0">
                <a:solidFill>
                  <a:srgbClr val="000066"/>
                </a:solidFill>
              </a:rPr>
              <a:t>), </a:t>
            </a:r>
            <a:r>
              <a:rPr lang="en-US" altLang="en-US" sz="2400" b="0" dirty="0" err="1">
                <a:solidFill>
                  <a:srgbClr val="000066"/>
                </a:solidFill>
              </a:rPr>
              <a:t>cũng</a:t>
            </a:r>
            <a:r>
              <a:rPr lang="en-US" altLang="en-US" sz="2400" b="0" dirty="0">
                <a:solidFill>
                  <a:srgbClr val="000066"/>
                </a:solidFill>
              </a:rPr>
              <a:t> </a:t>
            </a:r>
            <a:r>
              <a:rPr lang="en-US" altLang="en-US" sz="2400" b="0" dirty="0" err="1">
                <a:solidFill>
                  <a:srgbClr val="000066"/>
                </a:solidFill>
              </a:rPr>
              <a:t>là</a:t>
            </a:r>
            <a:r>
              <a:rPr lang="en-US" altLang="en-US" sz="2400" b="0" dirty="0">
                <a:solidFill>
                  <a:srgbClr val="000066"/>
                </a:solidFill>
              </a:rPr>
              <a:t> </a:t>
            </a:r>
            <a:r>
              <a:rPr lang="en-US" altLang="en-US" sz="2400" b="0" dirty="0" err="1">
                <a:solidFill>
                  <a:srgbClr val="000066"/>
                </a:solidFill>
              </a:rPr>
              <a:t>xâu</a:t>
            </a:r>
            <a:r>
              <a:rPr lang="en-US" altLang="en-US" sz="2400" b="0" dirty="0">
                <a:solidFill>
                  <a:srgbClr val="000066"/>
                </a:solidFill>
              </a:rPr>
              <a:t> </a:t>
            </a:r>
            <a:r>
              <a:rPr lang="en-US" altLang="en-US" sz="2400" b="0" dirty="0" err="1">
                <a:solidFill>
                  <a:srgbClr val="000066"/>
                </a:solidFill>
              </a:rPr>
              <a:t>ký</a:t>
            </a:r>
            <a:r>
              <a:rPr lang="en-US" altLang="en-US" sz="2400" b="0" dirty="0">
                <a:solidFill>
                  <a:srgbClr val="000066"/>
                </a:solidFill>
              </a:rPr>
              <a:t> </a:t>
            </a:r>
            <a:r>
              <a:rPr lang="en-US" altLang="en-US" sz="2400" b="0" dirty="0" err="1">
                <a:solidFill>
                  <a:srgbClr val="000066"/>
                </a:solidFill>
              </a:rPr>
              <a:t>tự</a:t>
            </a:r>
            <a:r>
              <a:rPr lang="en-US" altLang="en-US" sz="2400" b="0" dirty="0">
                <a:solidFill>
                  <a:srgbClr val="000066"/>
                </a:solidFill>
              </a:rPr>
              <a:t>. p+6 </a:t>
            </a:r>
            <a:r>
              <a:rPr lang="en-US" altLang="en-US" sz="2400" b="0" dirty="0" err="1">
                <a:solidFill>
                  <a:srgbClr val="000066"/>
                </a:solidFill>
              </a:rPr>
              <a:t>trỏ</a:t>
            </a:r>
            <a:r>
              <a:rPr lang="en-US" altLang="en-US" sz="2400" b="0" dirty="0">
                <a:solidFill>
                  <a:srgbClr val="000066"/>
                </a:solidFill>
              </a:rPr>
              <a:t> </a:t>
            </a:r>
            <a:r>
              <a:rPr lang="en-US" altLang="en-US" sz="2400" b="0" dirty="0" err="1">
                <a:solidFill>
                  <a:srgbClr val="000066"/>
                </a:solidFill>
              </a:rPr>
              <a:t>tới</a:t>
            </a:r>
            <a:r>
              <a:rPr lang="en-US" altLang="en-US" sz="2400" b="0" dirty="0">
                <a:solidFill>
                  <a:srgbClr val="000066"/>
                </a:solidFill>
              </a:rPr>
              <a:t> </a:t>
            </a:r>
            <a:r>
              <a:rPr lang="en-US" altLang="en-US" sz="2400" b="0" err="1">
                <a:solidFill>
                  <a:srgbClr val="000066"/>
                </a:solidFill>
              </a:rPr>
              <a:t>xâu</a:t>
            </a:r>
            <a:r>
              <a:rPr lang="en-US" altLang="en-US" sz="2400" b="0">
                <a:solidFill>
                  <a:srgbClr val="000066"/>
                </a:solidFill>
              </a:rPr>
              <a:t> </a:t>
            </a:r>
            <a:r>
              <a:rPr lang="en-US" altLang="en-US" sz="2400">
                <a:solidFill>
                  <a:srgbClr val="000066"/>
                </a:solidFill>
              </a:rPr>
              <a:t>"</a:t>
            </a:r>
            <a:r>
              <a:rPr lang="en-US" altLang="en-US" sz="2400" b="0">
                <a:solidFill>
                  <a:srgbClr val="000066"/>
                </a:solidFill>
              </a:rPr>
              <a:t>world</a:t>
            </a:r>
            <a:r>
              <a:rPr lang="en-US" altLang="en-US" sz="2400">
                <a:solidFill>
                  <a:srgbClr val="000066"/>
                </a:solidFill>
              </a:rPr>
              <a:t>"</a:t>
            </a:r>
            <a:r>
              <a:rPr lang="en-US" altLang="en-US" sz="2400" b="0">
                <a:solidFill>
                  <a:srgbClr val="000066"/>
                </a:solidFill>
              </a:rPr>
              <a:t> </a:t>
            </a:r>
            <a:endParaRPr lang="en-US" altLang="en-US" sz="2400" b="0" dirty="0">
              <a:solidFill>
                <a:srgbClr val="000066"/>
              </a:solidFill>
            </a:endParaRPr>
          </a:p>
          <a:p>
            <a:pPr eaLnBrk="1" hangingPunct="1"/>
            <a:r>
              <a:rPr lang="en-US" altLang="en-US" sz="2800" b="0" dirty="0" err="1">
                <a:solidFill>
                  <a:srgbClr val="000066"/>
                </a:solidFill>
              </a:rPr>
              <a:t>Xâu</a:t>
            </a:r>
            <a:r>
              <a:rPr lang="en-US" altLang="en-US" sz="2800" b="0" dirty="0">
                <a:solidFill>
                  <a:srgbClr val="000066"/>
                </a:solidFill>
              </a:rPr>
              <a:t> </a:t>
            </a:r>
            <a:r>
              <a:rPr lang="en-US" altLang="en-US" sz="2800" b="0" dirty="0" err="1">
                <a:solidFill>
                  <a:srgbClr val="000066"/>
                </a:solidFill>
              </a:rPr>
              <a:t>ký</a:t>
            </a:r>
            <a:r>
              <a:rPr lang="en-US" altLang="en-US" sz="2800" b="0" dirty="0">
                <a:solidFill>
                  <a:srgbClr val="000066"/>
                </a:solidFill>
              </a:rPr>
              <a:t> </a:t>
            </a:r>
            <a:r>
              <a:rPr lang="en-US" altLang="en-US" sz="2800" b="0" dirty="0" err="1">
                <a:solidFill>
                  <a:srgbClr val="000066"/>
                </a:solidFill>
              </a:rPr>
              <a:t>tự</a:t>
            </a:r>
            <a:r>
              <a:rPr lang="en-US" altLang="en-US" sz="2800" b="0" dirty="0">
                <a:solidFill>
                  <a:srgbClr val="000066"/>
                </a:solidFill>
              </a:rPr>
              <a:t>, </a:t>
            </a:r>
            <a:r>
              <a:rPr lang="en-US" altLang="en-US" sz="2800" b="0" dirty="0" err="1">
                <a:solidFill>
                  <a:srgbClr val="000066"/>
                </a:solidFill>
              </a:rPr>
              <a:t>có</a:t>
            </a:r>
            <a:r>
              <a:rPr lang="en-US" altLang="en-US" sz="2800" b="0" dirty="0">
                <a:solidFill>
                  <a:srgbClr val="000066"/>
                </a:solidFill>
              </a:rPr>
              <a:t> </a:t>
            </a:r>
            <a:r>
              <a:rPr lang="en-US" altLang="en-US" sz="2800" b="0" dirty="0" err="1">
                <a:solidFill>
                  <a:srgbClr val="000066"/>
                </a:solidFill>
              </a:rPr>
              <a:t>thể</a:t>
            </a:r>
            <a:r>
              <a:rPr lang="en-US" altLang="en-US" sz="2800" b="0" dirty="0">
                <a:solidFill>
                  <a:srgbClr val="000066"/>
                </a:solidFill>
              </a:rPr>
              <a:t> </a:t>
            </a:r>
            <a:r>
              <a:rPr lang="en-US" altLang="en-US" sz="2800" b="0" dirty="0" err="1">
                <a:solidFill>
                  <a:srgbClr val="000066"/>
                </a:solidFill>
              </a:rPr>
              <a:t>được</a:t>
            </a:r>
            <a:r>
              <a:rPr lang="en-US" altLang="en-US" sz="2800" b="0" dirty="0">
                <a:solidFill>
                  <a:srgbClr val="000066"/>
                </a:solidFill>
              </a:rPr>
              <a:t> </a:t>
            </a:r>
            <a:r>
              <a:rPr lang="en-US" altLang="en-US" sz="2800" b="0" dirty="0" err="1">
                <a:solidFill>
                  <a:srgbClr val="000066"/>
                </a:solidFill>
              </a:rPr>
              <a:t>khai</a:t>
            </a:r>
            <a:r>
              <a:rPr lang="en-US" altLang="en-US" sz="2800" b="0" dirty="0">
                <a:solidFill>
                  <a:srgbClr val="000066"/>
                </a:solidFill>
              </a:rPr>
              <a:t> </a:t>
            </a:r>
            <a:r>
              <a:rPr lang="en-US" altLang="en-US" sz="2800" b="0" dirty="0" err="1">
                <a:solidFill>
                  <a:srgbClr val="000066"/>
                </a:solidFill>
              </a:rPr>
              <a:t>báo</a:t>
            </a:r>
            <a:r>
              <a:rPr lang="en-US" altLang="en-US" sz="2800" b="0" dirty="0">
                <a:solidFill>
                  <a:srgbClr val="000066"/>
                </a:solidFill>
              </a:rPr>
              <a:t> </a:t>
            </a:r>
            <a:r>
              <a:rPr lang="en-US" altLang="en-US" sz="2800" dirty="0">
                <a:solidFill>
                  <a:srgbClr val="DF3507"/>
                </a:solidFill>
              </a:rPr>
              <a:t>char *</a:t>
            </a:r>
            <a:endParaRPr lang="vi-VN" altLang="en-US" sz="2800" dirty="0">
              <a:solidFill>
                <a:srgbClr val="DF3507"/>
              </a:solidFill>
            </a:endParaRPr>
          </a:p>
        </p:txBody>
      </p:sp>
      <p:sp>
        <p:nvSpPr>
          <p:cNvPr id="2" name="Slide Number Placeholder 1">
            <a:extLst>
              <a:ext uri="{FF2B5EF4-FFF2-40B4-BE49-F238E27FC236}">
                <a16:creationId xmlns:a16="http://schemas.microsoft.com/office/drawing/2014/main" id="{54AFD4DC-EB6B-4458-B51D-ADD3E984D5F4}"/>
              </a:ext>
            </a:extLst>
          </p:cNvPr>
          <p:cNvSpPr>
            <a:spLocks noGrp="1"/>
          </p:cNvSpPr>
          <p:nvPr>
            <p:ph type="sldNum" sz="quarter" idx="12"/>
          </p:nvPr>
        </p:nvSpPr>
        <p:spPr/>
        <p:txBody>
          <a:bodyPr/>
          <a:lstStyle/>
          <a:p>
            <a:pPr>
              <a:defRPr/>
            </a:pPr>
            <a:fld id="{433BCE07-93B6-431C-B811-61266185107F}" type="slidenum">
              <a:rPr lang="en-US" altLang="en-US" smtClean="0"/>
              <a:pPr>
                <a:defRPr/>
              </a:pPr>
              <a:t>92</a:t>
            </a:fld>
            <a:endParaRPr lang="en-US" altLang="en-US"/>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8259" name="Rectangle 2"/>
          <p:cNvSpPr>
            <a:spLocks noGrp="1" noChangeArrowheads="1"/>
          </p:cNvSpPr>
          <p:nvPr>
            <p:ph type="title"/>
          </p:nvPr>
        </p:nvSpPr>
        <p:spPr/>
        <p:txBody>
          <a:bodyPr>
            <a:normAutofit/>
          </a:bodyPr>
          <a:lstStyle/>
          <a:p>
            <a:r>
              <a:rPr lang="en-US" altLang="en-US">
                <a:sym typeface="Symbol" panose="05050102010706020507" pitchFamily="18" charset="2"/>
              </a:rPr>
              <a:t>Các hàm xử lý xâu ký tự</a:t>
            </a:r>
          </a:p>
        </p:txBody>
      </p:sp>
      <p:sp>
        <p:nvSpPr>
          <p:cNvPr id="608261" name="Rectangle 3"/>
          <p:cNvSpPr>
            <a:spLocks noChangeArrowheads="1"/>
          </p:cNvSpPr>
          <p:nvPr/>
        </p:nvSpPr>
        <p:spPr bwMode="auto">
          <a:xfrm>
            <a:off x="304800" y="1143000"/>
            <a:ext cx="85344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eaLnBrk="1" hangingPunct="1">
              <a:lnSpc>
                <a:spcPct val="110000"/>
              </a:lnSpc>
              <a:buFont typeface="Wingdings" panose="05000000000000000000" pitchFamily="2" charset="2"/>
              <a:buNone/>
            </a:pPr>
            <a:endParaRPr lang="fr-FR" altLang="en-US" sz="1600" b="0">
              <a:solidFill>
                <a:srgbClr val="000066"/>
              </a:solidFill>
            </a:endParaRPr>
          </a:p>
        </p:txBody>
      </p:sp>
      <p:sp>
        <p:nvSpPr>
          <p:cNvPr id="1002504" name="Content Placeholder 2"/>
          <p:cNvSpPr>
            <a:spLocks/>
          </p:cNvSpPr>
          <p:nvPr/>
        </p:nvSpPr>
        <p:spPr bwMode="auto">
          <a:xfrm>
            <a:off x="457200" y="914400"/>
            <a:ext cx="8458200"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eaLnBrk="1" hangingPunct="1">
              <a:lnSpc>
                <a:spcPct val="110000"/>
              </a:lnSpc>
              <a:buFontTx/>
              <a:buNone/>
            </a:pPr>
            <a:r>
              <a:rPr lang="fr-FR" altLang="en-US" sz="2800" dirty="0" err="1">
                <a:solidFill>
                  <a:srgbClr val="000066"/>
                </a:solidFill>
              </a:rPr>
              <a:t>size_t</a:t>
            </a:r>
            <a:r>
              <a:rPr lang="vi-VN" altLang="en-US" sz="2800" dirty="0">
                <a:solidFill>
                  <a:srgbClr val="000066"/>
                </a:solidFill>
              </a:rPr>
              <a:t> </a:t>
            </a:r>
            <a:r>
              <a:rPr lang="vi-VN" altLang="en-US" sz="2800" err="1">
                <a:solidFill>
                  <a:srgbClr val="F85124"/>
                </a:solidFill>
              </a:rPr>
              <a:t>strlen</a:t>
            </a:r>
            <a:r>
              <a:rPr lang="vi-VN" altLang="en-US" sz="2800">
                <a:solidFill>
                  <a:srgbClr val="000066"/>
                </a:solidFill>
              </a:rPr>
              <a:t>(</a:t>
            </a:r>
            <a:r>
              <a:rPr lang="en-AU" altLang="en-US" sz="2800">
                <a:solidFill>
                  <a:srgbClr val="000066"/>
                </a:solidFill>
              </a:rPr>
              <a:t>const </a:t>
            </a:r>
            <a:r>
              <a:rPr lang="vi-VN" altLang="en-US" sz="2800">
                <a:solidFill>
                  <a:srgbClr val="000066"/>
                </a:solidFill>
              </a:rPr>
              <a:t>char</a:t>
            </a:r>
            <a:r>
              <a:rPr lang="en-US" altLang="en-US" sz="2800">
                <a:solidFill>
                  <a:srgbClr val="000066"/>
                </a:solidFill>
              </a:rPr>
              <a:t> </a:t>
            </a:r>
            <a:r>
              <a:rPr lang="en-US" altLang="en-US" sz="2800" dirty="0">
                <a:solidFill>
                  <a:srgbClr val="000066"/>
                </a:solidFill>
              </a:rPr>
              <a:t>* </a:t>
            </a:r>
            <a:r>
              <a:rPr lang="vi-VN" altLang="en-US" sz="2800" dirty="0">
                <a:solidFill>
                  <a:srgbClr val="000066"/>
                </a:solidFill>
              </a:rPr>
              <a:t>xâu)</a:t>
            </a:r>
            <a:r>
              <a:rPr lang="vi-VN" altLang="en-US" sz="2800" b="0" dirty="0">
                <a:solidFill>
                  <a:srgbClr val="000066"/>
                </a:solidFill>
              </a:rPr>
              <a:t> </a:t>
            </a:r>
            <a:endParaRPr lang="fr-FR" altLang="en-US" sz="2800" b="0" dirty="0">
              <a:solidFill>
                <a:srgbClr val="000066"/>
              </a:solidFill>
            </a:endParaRPr>
          </a:p>
          <a:p>
            <a:pPr lvl="1" eaLnBrk="1" hangingPunct="1">
              <a:lnSpc>
                <a:spcPct val="110000"/>
              </a:lnSpc>
            </a:pPr>
            <a:r>
              <a:rPr lang="en-US" altLang="en-US" sz="2400" b="0" dirty="0" err="1">
                <a:solidFill>
                  <a:srgbClr val="000066"/>
                </a:solidFill>
              </a:rPr>
              <a:t>Trả</a:t>
            </a:r>
            <a:r>
              <a:rPr lang="en-US" altLang="en-US" sz="2400" b="0" dirty="0">
                <a:solidFill>
                  <a:srgbClr val="000066"/>
                </a:solidFill>
              </a:rPr>
              <a:t> </a:t>
            </a:r>
            <a:r>
              <a:rPr lang="en-US" altLang="en-US" sz="2400" b="0" dirty="0" err="1">
                <a:solidFill>
                  <a:srgbClr val="000066"/>
                </a:solidFill>
              </a:rPr>
              <a:t>về</a:t>
            </a:r>
            <a:r>
              <a:rPr lang="en-US" altLang="en-US" sz="2400" b="0" dirty="0">
                <a:solidFill>
                  <a:srgbClr val="000066"/>
                </a:solidFill>
              </a:rPr>
              <a:t> </a:t>
            </a:r>
            <a:r>
              <a:rPr lang="vi-VN" altLang="en-US" sz="2400" b="0" dirty="0" err="1">
                <a:solidFill>
                  <a:srgbClr val="000066"/>
                </a:solidFill>
              </a:rPr>
              <a:t>độ</a:t>
            </a:r>
            <a:r>
              <a:rPr lang="vi-VN" altLang="en-US" sz="2400" b="0" dirty="0">
                <a:solidFill>
                  <a:srgbClr val="000066"/>
                </a:solidFill>
              </a:rPr>
              <a:t> </a:t>
            </a:r>
            <a:r>
              <a:rPr lang="vi-VN" altLang="en-US" sz="2400" b="0" dirty="0" err="1">
                <a:solidFill>
                  <a:srgbClr val="000066"/>
                </a:solidFill>
              </a:rPr>
              <a:t>dài</a:t>
            </a:r>
            <a:r>
              <a:rPr lang="vi-VN" altLang="en-US" sz="2400" b="0" dirty="0">
                <a:solidFill>
                  <a:srgbClr val="000066"/>
                </a:solidFill>
              </a:rPr>
              <a:t> xâu</a:t>
            </a:r>
            <a:endParaRPr lang="fr-FR" altLang="en-US" sz="2400" b="0" dirty="0">
              <a:solidFill>
                <a:srgbClr val="000066"/>
              </a:solidFill>
            </a:endParaRPr>
          </a:p>
          <a:p>
            <a:pPr lvl="1" eaLnBrk="1" hangingPunct="1">
              <a:lnSpc>
                <a:spcPct val="110000"/>
              </a:lnSpc>
              <a:buFontTx/>
              <a:buNone/>
            </a:pPr>
            <a:r>
              <a:rPr lang="en-US" altLang="en-US" sz="2400" b="0" dirty="0">
                <a:solidFill>
                  <a:srgbClr val="000066"/>
                </a:solidFill>
              </a:rPr>
              <a:t>	</a:t>
            </a:r>
            <a:r>
              <a:rPr lang="en-US" altLang="en-US" sz="2400" b="0" dirty="0" err="1">
                <a:solidFill>
                  <a:srgbClr val="000066"/>
                </a:solidFill>
              </a:rPr>
              <a:t>printf</a:t>
            </a:r>
            <a:r>
              <a:rPr lang="en-US" altLang="en-US" sz="2400" b="0" dirty="0">
                <a:solidFill>
                  <a:srgbClr val="000066"/>
                </a:solidFill>
              </a:rPr>
              <a:t>("%d ",</a:t>
            </a:r>
            <a:r>
              <a:rPr lang="en-US" altLang="en-US" sz="2400" b="0" dirty="0" err="1">
                <a:solidFill>
                  <a:srgbClr val="000066"/>
                </a:solidFill>
              </a:rPr>
              <a:t>strlen</a:t>
            </a:r>
            <a:r>
              <a:rPr lang="en-US" altLang="en-US" sz="2400" b="0" dirty="0">
                <a:solidFill>
                  <a:srgbClr val="000066"/>
                </a:solidFill>
              </a:rPr>
              <a:t>("Hello world")); </a:t>
            </a:r>
            <a:r>
              <a:rPr lang="vi-VN" altLang="en-US" sz="2400" b="0" dirty="0">
                <a:solidFill>
                  <a:srgbClr val="000066"/>
                </a:solidFill>
                <a:sym typeface="Symbol" panose="05050102010706020507" pitchFamily="18" charset="2"/>
              </a:rPr>
              <a:t></a:t>
            </a:r>
            <a:r>
              <a:rPr lang="fr-FR" altLang="en-US" sz="2400" b="0" dirty="0">
                <a:solidFill>
                  <a:srgbClr val="000066"/>
                </a:solidFill>
                <a:sym typeface="Symbol" panose="05050102010706020507" pitchFamily="18" charset="2"/>
              </a:rPr>
              <a:t>  11</a:t>
            </a:r>
            <a:r>
              <a:rPr lang="vi-VN" altLang="en-US" b="0" dirty="0">
                <a:solidFill>
                  <a:srgbClr val="000066"/>
                </a:solidFill>
              </a:rPr>
              <a:t> </a:t>
            </a:r>
            <a:endParaRPr lang="vi-VN" altLang="en-US" sz="2400" b="0" dirty="0">
              <a:solidFill>
                <a:srgbClr val="000066"/>
              </a:solidFill>
            </a:endParaRPr>
          </a:p>
          <a:p>
            <a:pPr eaLnBrk="1" hangingPunct="1">
              <a:lnSpc>
                <a:spcPct val="110000"/>
              </a:lnSpc>
              <a:buFontTx/>
              <a:buNone/>
            </a:pPr>
            <a:r>
              <a:rPr lang="en-US" altLang="en-US" sz="2800" dirty="0">
                <a:solidFill>
                  <a:srgbClr val="000066"/>
                </a:solidFill>
              </a:rPr>
              <a:t>c</a:t>
            </a:r>
            <a:r>
              <a:rPr lang="vi-VN" altLang="en-US" sz="2800" dirty="0" err="1">
                <a:solidFill>
                  <a:srgbClr val="000066"/>
                </a:solidFill>
              </a:rPr>
              <a:t>har</a:t>
            </a:r>
            <a:r>
              <a:rPr lang="en-US" altLang="en-US" sz="2800" dirty="0">
                <a:solidFill>
                  <a:srgbClr val="000066"/>
                </a:solidFill>
              </a:rPr>
              <a:t> *</a:t>
            </a:r>
            <a:r>
              <a:rPr lang="vi-VN" altLang="en-US" sz="2800" dirty="0">
                <a:solidFill>
                  <a:srgbClr val="000066"/>
                </a:solidFill>
              </a:rPr>
              <a:t> </a:t>
            </a:r>
            <a:r>
              <a:rPr lang="vi-VN" altLang="en-US" sz="2800" dirty="0" err="1">
                <a:solidFill>
                  <a:srgbClr val="F85124"/>
                </a:solidFill>
              </a:rPr>
              <a:t>strcpy</a:t>
            </a:r>
            <a:r>
              <a:rPr lang="vi-VN" altLang="en-US" sz="2800" dirty="0">
                <a:solidFill>
                  <a:srgbClr val="000066"/>
                </a:solidFill>
              </a:rPr>
              <a:t>(</a:t>
            </a:r>
            <a:r>
              <a:rPr lang="vi-VN" altLang="en-US" sz="2800" dirty="0" err="1">
                <a:solidFill>
                  <a:srgbClr val="000066"/>
                </a:solidFill>
              </a:rPr>
              <a:t>char</a:t>
            </a:r>
            <a:r>
              <a:rPr lang="en-US" altLang="en-US" sz="2800" dirty="0">
                <a:solidFill>
                  <a:srgbClr val="000066"/>
                </a:solidFill>
              </a:rPr>
              <a:t> *</a:t>
            </a:r>
            <a:r>
              <a:rPr lang="vi-VN" altLang="en-US" sz="2800" dirty="0">
                <a:solidFill>
                  <a:srgbClr val="000066"/>
                </a:solidFill>
              </a:rPr>
              <a:t> </a:t>
            </a:r>
            <a:r>
              <a:rPr lang="vi-VN" altLang="en-US" sz="2800" dirty="0" err="1">
                <a:solidFill>
                  <a:srgbClr val="000066"/>
                </a:solidFill>
              </a:rPr>
              <a:t>đích</a:t>
            </a:r>
            <a:r>
              <a:rPr lang="vi-VN" altLang="en-US" sz="2800">
                <a:solidFill>
                  <a:srgbClr val="000066"/>
                </a:solidFill>
              </a:rPr>
              <a:t>, </a:t>
            </a:r>
            <a:r>
              <a:rPr lang="en-AU" altLang="en-US" sz="2800">
                <a:solidFill>
                  <a:srgbClr val="000066"/>
                </a:solidFill>
              </a:rPr>
              <a:t>const </a:t>
            </a:r>
            <a:r>
              <a:rPr lang="vi-VN" altLang="en-US" sz="2800">
                <a:solidFill>
                  <a:srgbClr val="000066"/>
                </a:solidFill>
              </a:rPr>
              <a:t>char</a:t>
            </a:r>
            <a:r>
              <a:rPr lang="en-US" altLang="en-US" sz="2800">
                <a:solidFill>
                  <a:srgbClr val="000066"/>
                </a:solidFill>
              </a:rPr>
              <a:t> </a:t>
            </a:r>
            <a:r>
              <a:rPr lang="en-US" altLang="en-US" sz="2800" dirty="0">
                <a:solidFill>
                  <a:srgbClr val="000066"/>
                </a:solidFill>
              </a:rPr>
              <a:t>*</a:t>
            </a:r>
            <a:r>
              <a:rPr lang="vi-VN" altLang="en-US" sz="2800" dirty="0">
                <a:solidFill>
                  <a:srgbClr val="000066"/>
                </a:solidFill>
              </a:rPr>
              <a:t> </a:t>
            </a:r>
            <a:r>
              <a:rPr lang="vi-VN" altLang="en-US" sz="2800" dirty="0" err="1">
                <a:solidFill>
                  <a:srgbClr val="000066"/>
                </a:solidFill>
              </a:rPr>
              <a:t>nguồn</a:t>
            </a:r>
            <a:r>
              <a:rPr lang="vi-VN" altLang="en-US" sz="2800" dirty="0">
                <a:solidFill>
                  <a:srgbClr val="000066"/>
                </a:solidFill>
              </a:rPr>
              <a:t>)</a:t>
            </a:r>
            <a:r>
              <a:rPr lang="vi-VN" altLang="en-US" sz="2800" b="0" dirty="0">
                <a:solidFill>
                  <a:srgbClr val="000066"/>
                </a:solidFill>
              </a:rPr>
              <a:t> </a:t>
            </a:r>
            <a:endParaRPr lang="fr-FR" altLang="en-US" sz="2800" b="0" dirty="0">
              <a:solidFill>
                <a:srgbClr val="000066"/>
              </a:solidFill>
            </a:endParaRPr>
          </a:p>
          <a:p>
            <a:pPr lvl="1" eaLnBrk="1" hangingPunct="1">
              <a:lnSpc>
                <a:spcPct val="110000"/>
              </a:lnSpc>
            </a:pPr>
            <a:r>
              <a:rPr lang="vi-VN" altLang="en-US" sz="2400" b="0" dirty="0">
                <a:solidFill>
                  <a:srgbClr val="000066"/>
                </a:solidFill>
              </a:rPr>
              <a:t>sao </a:t>
            </a:r>
            <a:r>
              <a:rPr lang="vi-VN" altLang="en-US" sz="2400" b="0" dirty="0" err="1">
                <a:solidFill>
                  <a:srgbClr val="000066"/>
                </a:solidFill>
              </a:rPr>
              <a:t>chép</a:t>
            </a:r>
            <a:r>
              <a:rPr lang="vi-VN" altLang="en-US" sz="2400" b="0" dirty="0">
                <a:solidFill>
                  <a:srgbClr val="000066"/>
                </a:solidFill>
              </a:rPr>
              <a:t> </a:t>
            </a:r>
            <a:r>
              <a:rPr lang="en-US" altLang="en-US" sz="2400" b="0" dirty="0" err="1">
                <a:solidFill>
                  <a:srgbClr val="000066"/>
                </a:solidFill>
              </a:rPr>
              <a:t>nội</a:t>
            </a:r>
            <a:r>
              <a:rPr lang="en-US" altLang="en-US" sz="2400" b="0" dirty="0">
                <a:solidFill>
                  <a:srgbClr val="000066"/>
                </a:solidFill>
              </a:rPr>
              <a:t> dung </a:t>
            </a:r>
            <a:r>
              <a:rPr lang="vi-VN" altLang="en-US" sz="2400" b="0" dirty="0">
                <a:solidFill>
                  <a:srgbClr val="000066"/>
                </a:solidFill>
              </a:rPr>
              <a:t>xâu</a:t>
            </a:r>
            <a:r>
              <a:rPr lang="en-US" altLang="en-US" sz="2400" b="0" dirty="0">
                <a:solidFill>
                  <a:srgbClr val="000066"/>
                </a:solidFill>
              </a:rPr>
              <a:t> </a:t>
            </a:r>
            <a:r>
              <a:rPr lang="en-US" altLang="en-US" sz="2400" i="1" dirty="0" err="1">
                <a:solidFill>
                  <a:srgbClr val="220076"/>
                </a:solidFill>
              </a:rPr>
              <a:t>nguồn</a:t>
            </a:r>
            <a:r>
              <a:rPr lang="en-US" altLang="en-US" sz="2400" b="0" dirty="0">
                <a:solidFill>
                  <a:srgbClr val="000066"/>
                </a:solidFill>
              </a:rPr>
              <a:t> </a:t>
            </a:r>
            <a:r>
              <a:rPr lang="en-US" altLang="en-US" sz="2400" b="0" dirty="0" err="1">
                <a:solidFill>
                  <a:srgbClr val="000066"/>
                </a:solidFill>
              </a:rPr>
              <a:t>vào</a:t>
            </a:r>
            <a:r>
              <a:rPr lang="en-US" altLang="en-US" sz="2400" b="0" dirty="0">
                <a:solidFill>
                  <a:srgbClr val="000066"/>
                </a:solidFill>
              </a:rPr>
              <a:t> </a:t>
            </a:r>
            <a:r>
              <a:rPr lang="en-US" altLang="en-US" sz="2400" b="0" dirty="0" err="1">
                <a:solidFill>
                  <a:srgbClr val="000066"/>
                </a:solidFill>
              </a:rPr>
              <a:t>xâu</a:t>
            </a:r>
            <a:r>
              <a:rPr lang="en-US" altLang="en-US" sz="2400" b="0" dirty="0">
                <a:solidFill>
                  <a:srgbClr val="000066"/>
                </a:solidFill>
              </a:rPr>
              <a:t> </a:t>
            </a:r>
            <a:r>
              <a:rPr lang="en-US" altLang="en-US" sz="2400" i="1" dirty="0" err="1">
                <a:solidFill>
                  <a:srgbClr val="220076"/>
                </a:solidFill>
              </a:rPr>
              <a:t>đích</a:t>
            </a:r>
            <a:r>
              <a:rPr lang="fr-FR" altLang="en-US" sz="2400" b="0" dirty="0">
                <a:solidFill>
                  <a:srgbClr val="000066"/>
                </a:solidFill>
              </a:rPr>
              <a:t>, </a:t>
            </a:r>
            <a:r>
              <a:rPr lang="fr-FR" altLang="en-US" sz="2400" b="0" dirty="0" err="1">
                <a:solidFill>
                  <a:srgbClr val="000066"/>
                </a:solidFill>
              </a:rPr>
              <a:t>trả</a:t>
            </a:r>
            <a:r>
              <a:rPr lang="fr-FR" altLang="en-US" sz="2400" b="0" dirty="0">
                <a:solidFill>
                  <a:srgbClr val="000066"/>
                </a:solidFill>
              </a:rPr>
              <a:t> </a:t>
            </a:r>
            <a:r>
              <a:rPr lang="fr-FR" altLang="en-US" sz="2400" b="0" dirty="0" err="1">
                <a:solidFill>
                  <a:srgbClr val="000066"/>
                </a:solidFill>
              </a:rPr>
              <a:t>về</a:t>
            </a:r>
            <a:r>
              <a:rPr lang="fr-FR" altLang="en-US" sz="2400" b="0" dirty="0">
                <a:solidFill>
                  <a:srgbClr val="000066"/>
                </a:solidFill>
              </a:rPr>
              <a:t> </a:t>
            </a:r>
            <a:r>
              <a:rPr lang="fr-FR" altLang="en-US" sz="2400" b="0" dirty="0" err="1">
                <a:solidFill>
                  <a:srgbClr val="000066"/>
                </a:solidFill>
              </a:rPr>
              <a:t>giá</a:t>
            </a:r>
            <a:r>
              <a:rPr lang="fr-FR" altLang="en-US" sz="2400" b="0" dirty="0">
                <a:solidFill>
                  <a:srgbClr val="000066"/>
                </a:solidFill>
              </a:rPr>
              <a:t> </a:t>
            </a:r>
            <a:r>
              <a:rPr lang="fr-FR" altLang="en-US" sz="2400" b="0" dirty="0" err="1">
                <a:solidFill>
                  <a:srgbClr val="000066"/>
                </a:solidFill>
              </a:rPr>
              <a:t>trị</a:t>
            </a:r>
            <a:r>
              <a:rPr lang="fr-FR" altLang="en-US" sz="2400" b="0" dirty="0">
                <a:solidFill>
                  <a:srgbClr val="000066"/>
                </a:solidFill>
              </a:rPr>
              <a:t> </a:t>
            </a:r>
            <a:r>
              <a:rPr lang="fr-FR" altLang="en-US" sz="2400" b="0" dirty="0" err="1">
                <a:solidFill>
                  <a:srgbClr val="000066"/>
                </a:solidFill>
              </a:rPr>
              <a:t>xâu</a:t>
            </a:r>
            <a:r>
              <a:rPr lang="fr-FR" altLang="en-US" sz="2400" b="0" dirty="0">
                <a:solidFill>
                  <a:srgbClr val="000066"/>
                </a:solidFill>
              </a:rPr>
              <a:t> </a:t>
            </a:r>
            <a:r>
              <a:rPr lang="fr-FR" altLang="en-US" sz="2400" b="0" dirty="0" err="1">
                <a:solidFill>
                  <a:srgbClr val="000066"/>
                </a:solidFill>
              </a:rPr>
              <a:t>nguồn</a:t>
            </a:r>
            <a:endParaRPr lang="fr-FR" altLang="en-US" sz="2400" b="0" dirty="0">
              <a:solidFill>
                <a:srgbClr val="000066"/>
              </a:solidFill>
            </a:endParaRPr>
          </a:p>
          <a:p>
            <a:pPr lvl="1" eaLnBrk="1" hangingPunct="1">
              <a:lnSpc>
                <a:spcPct val="110000"/>
              </a:lnSpc>
              <a:buFontTx/>
              <a:buNone/>
            </a:pPr>
            <a:r>
              <a:rPr lang="en-US" altLang="en-US" sz="2400" b="0" dirty="0">
                <a:solidFill>
                  <a:srgbClr val="000066"/>
                </a:solidFill>
              </a:rPr>
              <a:t>	char Str[20];</a:t>
            </a:r>
          </a:p>
          <a:p>
            <a:pPr lvl="1" eaLnBrk="1" hangingPunct="1">
              <a:lnSpc>
                <a:spcPct val="110000"/>
              </a:lnSpc>
              <a:buFontTx/>
              <a:buNone/>
            </a:pPr>
            <a:r>
              <a:rPr lang="en-US" altLang="en-US" sz="2400" b="0" dirty="0">
                <a:solidFill>
                  <a:srgbClr val="000066"/>
                </a:solidFill>
              </a:rPr>
              <a:t>	</a:t>
            </a:r>
            <a:r>
              <a:rPr lang="en-US" altLang="en-US" sz="2400" b="0" dirty="0" err="1">
                <a:solidFill>
                  <a:srgbClr val="000066"/>
                </a:solidFill>
              </a:rPr>
              <a:t>printf</a:t>
            </a:r>
            <a:r>
              <a:rPr lang="en-US" altLang="en-US" sz="2400" b="0" dirty="0">
                <a:solidFill>
                  <a:srgbClr val="000066"/>
                </a:solidFill>
              </a:rPr>
              <a:t>("%s ",</a:t>
            </a:r>
            <a:r>
              <a:rPr lang="en-US" altLang="en-US" sz="2400" b="0" dirty="0" err="1">
                <a:solidFill>
                  <a:srgbClr val="000066"/>
                </a:solidFill>
              </a:rPr>
              <a:t>strcpy</a:t>
            </a:r>
            <a:r>
              <a:rPr lang="en-US" altLang="en-US" sz="2400" b="0" dirty="0">
                <a:solidFill>
                  <a:srgbClr val="000066"/>
                </a:solidFill>
              </a:rPr>
              <a:t>(</a:t>
            </a:r>
            <a:r>
              <a:rPr lang="en-US" altLang="en-US" sz="2400" b="0" dirty="0" err="1">
                <a:solidFill>
                  <a:srgbClr val="000066"/>
                </a:solidFill>
              </a:rPr>
              <a:t>Str,"Hello</a:t>
            </a:r>
            <a:r>
              <a:rPr lang="en-US" altLang="en-US" sz="2400" b="0" dirty="0">
                <a:solidFill>
                  <a:srgbClr val="000066"/>
                </a:solidFill>
              </a:rPr>
              <a:t>")); </a:t>
            </a:r>
            <a:r>
              <a:rPr lang="vi-VN" altLang="en-US" sz="2400" b="0" dirty="0">
                <a:solidFill>
                  <a:srgbClr val="000066"/>
                </a:solidFill>
                <a:sym typeface="Symbol" panose="05050102010706020507" pitchFamily="18" charset="2"/>
              </a:rPr>
              <a:t></a:t>
            </a:r>
            <a:r>
              <a:rPr lang="en-US" altLang="en-US" sz="2400" b="0" dirty="0">
                <a:solidFill>
                  <a:srgbClr val="000066"/>
                </a:solidFill>
              </a:rPr>
              <a:t> </a:t>
            </a:r>
            <a:r>
              <a:rPr lang="en-US" altLang="en-US" sz="2400" b="0" dirty="0">
                <a:solidFill>
                  <a:srgbClr val="003399"/>
                </a:solidFill>
              </a:rPr>
              <a:t>Hello</a:t>
            </a:r>
          </a:p>
          <a:p>
            <a:pPr lvl="1" eaLnBrk="1" hangingPunct="1">
              <a:lnSpc>
                <a:spcPct val="110000"/>
              </a:lnSpc>
              <a:buFontTx/>
              <a:buNone/>
            </a:pPr>
            <a:r>
              <a:rPr lang="en-US" altLang="en-US" sz="2400" b="0" dirty="0">
                <a:solidFill>
                  <a:srgbClr val="000066"/>
                </a:solidFill>
              </a:rPr>
              <a:t>	</a:t>
            </a:r>
            <a:r>
              <a:rPr lang="en-US" altLang="en-US" sz="2400" b="0" dirty="0" err="1">
                <a:solidFill>
                  <a:srgbClr val="000066"/>
                </a:solidFill>
              </a:rPr>
              <a:t>printf</a:t>
            </a:r>
            <a:r>
              <a:rPr lang="en-US" altLang="en-US" sz="2400" b="0" dirty="0">
                <a:solidFill>
                  <a:srgbClr val="000066"/>
                </a:solidFill>
              </a:rPr>
              <a:t>("%s", Str); </a:t>
            </a:r>
            <a:r>
              <a:rPr lang="vi-VN" altLang="en-US" sz="2400" b="0" dirty="0">
                <a:solidFill>
                  <a:srgbClr val="000066"/>
                </a:solidFill>
                <a:sym typeface="Symbol" panose="05050102010706020507" pitchFamily="18" charset="2"/>
              </a:rPr>
              <a:t></a:t>
            </a:r>
            <a:r>
              <a:rPr lang="en-US" altLang="en-US" sz="2400" b="0" dirty="0">
                <a:solidFill>
                  <a:srgbClr val="000066"/>
                </a:solidFill>
              </a:rPr>
              <a:t> </a:t>
            </a:r>
            <a:r>
              <a:rPr lang="en-US" altLang="en-US" sz="2400" b="0" dirty="0">
                <a:solidFill>
                  <a:srgbClr val="003399"/>
                </a:solidFill>
              </a:rPr>
              <a:t>Hello</a:t>
            </a:r>
          </a:p>
          <a:p>
            <a:pPr lvl="1">
              <a:lnSpc>
                <a:spcPct val="110000"/>
              </a:lnSpc>
              <a:buNone/>
            </a:pPr>
            <a:r>
              <a:rPr lang="en-US" altLang="en-US" sz="2400" u="sng" dirty="0" err="1">
                <a:solidFill>
                  <a:srgbClr val="003399"/>
                </a:solidFill>
              </a:rPr>
              <a:t>Chú</a:t>
            </a:r>
            <a:r>
              <a:rPr lang="en-US" altLang="en-US" sz="2400" u="sng" dirty="0">
                <a:solidFill>
                  <a:srgbClr val="003399"/>
                </a:solidFill>
              </a:rPr>
              <a:t> ý</a:t>
            </a:r>
            <a:r>
              <a:rPr lang="en-US" altLang="en-US" sz="2400" b="0" dirty="0">
                <a:solidFill>
                  <a:srgbClr val="003399"/>
                </a:solidFill>
              </a:rPr>
              <a:t>: </a:t>
            </a:r>
            <a:r>
              <a:rPr lang="en-US" altLang="en-US" sz="2400" b="0" dirty="0" err="1">
                <a:solidFill>
                  <a:srgbClr val="DF3507"/>
                </a:solidFill>
              </a:rPr>
              <a:t>Phép</a:t>
            </a:r>
            <a:r>
              <a:rPr lang="en-US" altLang="en-US" sz="2400" b="0" dirty="0">
                <a:solidFill>
                  <a:srgbClr val="DF3507"/>
                </a:solidFill>
              </a:rPr>
              <a:t> </a:t>
            </a:r>
            <a:r>
              <a:rPr lang="en-US" altLang="en-US" sz="2400" b="0" dirty="0" err="1">
                <a:solidFill>
                  <a:srgbClr val="DF3507"/>
                </a:solidFill>
              </a:rPr>
              <a:t>gán</a:t>
            </a:r>
            <a:r>
              <a:rPr lang="en-US" altLang="en-US" sz="2400" b="0" dirty="0">
                <a:solidFill>
                  <a:srgbClr val="DF3507"/>
                </a:solidFill>
              </a:rPr>
              <a:t> Str </a:t>
            </a:r>
            <a:r>
              <a:rPr lang="en-US" altLang="en-US" sz="2400" b="0">
                <a:solidFill>
                  <a:srgbClr val="DF3507"/>
                </a:solidFill>
              </a:rPr>
              <a:t>= </a:t>
            </a:r>
            <a:r>
              <a:rPr lang="en-US" altLang="en-US" sz="2400">
                <a:solidFill>
                  <a:srgbClr val="DF3507"/>
                </a:solidFill>
              </a:rPr>
              <a:t>"Hello" </a:t>
            </a:r>
            <a:r>
              <a:rPr lang="en-US" altLang="en-US" sz="2400" b="0" dirty="0" err="1">
                <a:solidFill>
                  <a:srgbClr val="DF3507"/>
                </a:solidFill>
              </a:rPr>
              <a:t>là</a:t>
            </a:r>
            <a:r>
              <a:rPr lang="en-US" altLang="en-US" sz="2400" b="0" dirty="0">
                <a:solidFill>
                  <a:srgbClr val="DF3507"/>
                </a:solidFill>
              </a:rPr>
              <a:t> </a:t>
            </a:r>
            <a:r>
              <a:rPr lang="en-US" altLang="en-US" sz="2400" b="0" dirty="0" err="1">
                <a:solidFill>
                  <a:srgbClr val="DF3507"/>
                </a:solidFill>
              </a:rPr>
              <a:t>không</a:t>
            </a:r>
            <a:r>
              <a:rPr lang="en-US" altLang="en-US" sz="2400" b="0" dirty="0">
                <a:solidFill>
                  <a:srgbClr val="DF3507"/>
                </a:solidFill>
              </a:rPr>
              <a:t> </a:t>
            </a:r>
            <a:r>
              <a:rPr lang="en-US" altLang="en-US" sz="2400" b="0" dirty="0" err="1">
                <a:solidFill>
                  <a:srgbClr val="DF3507"/>
                </a:solidFill>
              </a:rPr>
              <a:t>hợp</a:t>
            </a:r>
            <a:r>
              <a:rPr lang="en-US" altLang="en-US" sz="2400" b="0" dirty="0">
                <a:solidFill>
                  <a:srgbClr val="DF3507"/>
                </a:solidFill>
              </a:rPr>
              <a:t> </a:t>
            </a:r>
            <a:r>
              <a:rPr lang="en-US" altLang="en-US" sz="2400" b="0" dirty="0" err="1">
                <a:solidFill>
                  <a:srgbClr val="DF3507"/>
                </a:solidFill>
              </a:rPr>
              <a:t>lệ</a:t>
            </a:r>
            <a:endParaRPr lang="vi-VN" altLang="en-US" sz="2400" b="0" dirty="0">
              <a:solidFill>
                <a:srgbClr val="DF3507"/>
              </a:solidFill>
            </a:endParaRPr>
          </a:p>
        </p:txBody>
      </p:sp>
      <p:sp>
        <p:nvSpPr>
          <p:cNvPr id="2" name="Slide Number Placeholder 1">
            <a:extLst>
              <a:ext uri="{FF2B5EF4-FFF2-40B4-BE49-F238E27FC236}">
                <a16:creationId xmlns:a16="http://schemas.microsoft.com/office/drawing/2014/main" id="{329633D4-6995-49D1-A29E-15C35F251ED3}"/>
              </a:ext>
            </a:extLst>
          </p:cNvPr>
          <p:cNvSpPr>
            <a:spLocks noGrp="1"/>
          </p:cNvSpPr>
          <p:nvPr>
            <p:ph type="sldNum" sz="quarter" idx="12"/>
          </p:nvPr>
        </p:nvSpPr>
        <p:spPr/>
        <p:txBody>
          <a:bodyPr/>
          <a:lstStyle/>
          <a:p>
            <a:pPr>
              <a:defRPr/>
            </a:pPr>
            <a:fld id="{433BCE07-93B6-431C-B811-61266185107F}" type="slidenum">
              <a:rPr lang="en-US" altLang="en-US" smtClean="0"/>
              <a:pPr>
                <a:defRPr/>
              </a:pPr>
              <a:t>93</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002504">
                                            <p:txEl>
                                              <p:pRg st="3" end="3"/>
                                            </p:txEl>
                                          </p:spTgt>
                                        </p:tgtEl>
                                        <p:attrNameLst>
                                          <p:attrName>style.visibility</p:attrName>
                                        </p:attrNameLst>
                                      </p:cBhvr>
                                      <p:to>
                                        <p:strVal val="visible"/>
                                      </p:to>
                                    </p:set>
                                    <p:anim calcmode="lin" valueType="num">
                                      <p:cBhvr additive="base">
                                        <p:cTn id="7" dur="500" fill="hold"/>
                                        <p:tgtEl>
                                          <p:spTgt spid="1002504">
                                            <p:txEl>
                                              <p:pRg st="3" end="3"/>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02504">
                                            <p:txEl>
                                              <p:pRg st="3" end="3"/>
                                            </p:txEl>
                                          </p:spTgt>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002504">
                                            <p:txEl>
                                              <p:pRg st="4" end="4"/>
                                            </p:txEl>
                                          </p:spTgt>
                                        </p:tgtEl>
                                        <p:attrNameLst>
                                          <p:attrName>style.visibility</p:attrName>
                                        </p:attrNameLst>
                                      </p:cBhvr>
                                      <p:to>
                                        <p:strVal val="visible"/>
                                      </p:to>
                                    </p:set>
                                    <p:anim calcmode="lin" valueType="num">
                                      <p:cBhvr additive="base">
                                        <p:cTn id="11" dur="500" fill="hold"/>
                                        <p:tgtEl>
                                          <p:spTgt spid="1002504">
                                            <p:txEl>
                                              <p:pRg st="4" end="4"/>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1002504">
                                            <p:txEl>
                                              <p:pRg st="4" end="4"/>
                                            </p:txEl>
                                          </p:spTgt>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1002504">
                                            <p:txEl>
                                              <p:pRg st="5" end="5"/>
                                            </p:txEl>
                                          </p:spTgt>
                                        </p:tgtEl>
                                        <p:attrNameLst>
                                          <p:attrName>style.visibility</p:attrName>
                                        </p:attrNameLst>
                                      </p:cBhvr>
                                      <p:to>
                                        <p:strVal val="visible"/>
                                      </p:to>
                                    </p:set>
                                    <p:anim calcmode="lin" valueType="num">
                                      <p:cBhvr additive="base">
                                        <p:cTn id="15" dur="500" fill="hold"/>
                                        <p:tgtEl>
                                          <p:spTgt spid="1002504">
                                            <p:txEl>
                                              <p:pRg st="5" end="5"/>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002504">
                                            <p:txEl>
                                              <p:pRg st="5" end="5"/>
                                            </p:txEl>
                                          </p:spTgt>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stCondLst>
                                    <p:cond delay="0"/>
                                  </p:stCondLst>
                                  <p:childTnLst>
                                    <p:set>
                                      <p:cBhvr>
                                        <p:cTn id="18" dur="1" fill="hold">
                                          <p:stCondLst>
                                            <p:cond delay="0"/>
                                          </p:stCondLst>
                                        </p:cTn>
                                        <p:tgtEl>
                                          <p:spTgt spid="1002504">
                                            <p:txEl>
                                              <p:pRg st="6" end="6"/>
                                            </p:txEl>
                                          </p:spTgt>
                                        </p:tgtEl>
                                        <p:attrNameLst>
                                          <p:attrName>style.visibility</p:attrName>
                                        </p:attrNameLst>
                                      </p:cBhvr>
                                      <p:to>
                                        <p:strVal val="visible"/>
                                      </p:to>
                                    </p:set>
                                    <p:anim calcmode="lin" valueType="num">
                                      <p:cBhvr additive="base">
                                        <p:cTn id="19" dur="500" fill="hold"/>
                                        <p:tgtEl>
                                          <p:spTgt spid="1002504">
                                            <p:txEl>
                                              <p:pRg st="6" end="6"/>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002504">
                                            <p:txEl>
                                              <p:pRg st="6" end="6"/>
                                            </p:txEl>
                                          </p:spTgt>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stCondLst>
                                    <p:cond delay="0"/>
                                  </p:stCondLst>
                                  <p:childTnLst>
                                    <p:set>
                                      <p:cBhvr>
                                        <p:cTn id="22" dur="1" fill="hold">
                                          <p:stCondLst>
                                            <p:cond delay="0"/>
                                          </p:stCondLst>
                                        </p:cTn>
                                        <p:tgtEl>
                                          <p:spTgt spid="1002504">
                                            <p:txEl>
                                              <p:pRg st="7" end="7"/>
                                            </p:txEl>
                                          </p:spTgt>
                                        </p:tgtEl>
                                        <p:attrNameLst>
                                          <p:attrName>style.visibility</p:attrName>
                                        </p:attrNameLst>
                                      </p:cBhvr>
                                      <p:to>
                                        <p:strVal val="visible"/>
                                      </p:to>
                                    </p:set>
                                    <p:anim calcmode="lin" valueType="num">
                                      <p:cBhvr additive="base">
                                        <p:cTn id="23" dur="500" fill="hold"/>
                                        <p:tgtEl>
                                          <p:spTgt spid="1002504">
                                            <p:txEl>
                                              <p:pRg st="7" end="7"/>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002504">
                                            <p:txEl>
                                              <p:pRg st="7" end="7"/>
                                            </p:txEl>
                                          </p:spTgt>
                                        </p:tgtEl>
                                        <p:attrNameLst>
                                          <p:attrName>ppt_y</p:attrName>
                                        </p:attrNameLst>
                                      </p:cBhvr>
                                      <p:tavLst>
                                        <p:tav tm="0">
                                          <p:val>
                                            <p:strVal val="#ppt_y"/>
                                          </p:val>
                                        </p:tav>
                                        <p:tav tm="100000">
                                          <p:val>
                                            <p:strVal val="#ppt_y"/>
                                          </p:val>
                                        </p:tav>
                                      </p:tavLst>
                                    </p:anim>
                                  </p:childTnLst>
                                </p:cTn>
                              </p:par>
                              <p:par>
                                <p:cTn id="25" presetID="2" presetClass="entr" presetSubtype="2" fill="hold" nodeType="withEffect">
                                  <p:stCondLst>
                                    <p:cond delay="0"/>
                                  </p:stCondLst>
                                  <p:childTnLst>
                                    <p:set>
                                      <p:cBhvr>
                                        <p:cTn id="26" dur="1" fill="hold">
                                          <p:stCondLst>
                                            <p:cond delay="0"/>
                                          </p:stCondLst>
                                        </p:cTn>
                                        <p:tgtEl>
                                          <p:spTgt spid="1002504">
                                            <p:txEl>
                                              <p:pRg st="8" end="8"/>
                                            </p:txEl>
                                          </p:spTgt>
                                        </p:tgtEl>
                                        <p:attrNameLst>
                                          <p:attrName>style.visibility</p:attrName>
                                        </p:attrNameLst>
                                      </p:cBhvr>
                                      <p:to>
                                        <p:strVal val="visible"/>
                                      </p:to>
                                    </p:set>
                                    <p:anim calcmode="lin" valueType="num">
                                      <p:cBhvr additive="base">
                                        <p:cTn id="27" dur="500" fill="hold"/>
                                        <p:tgtEl>
                                          <p:spTgt spid="1002504">
                                            <p:txEl>
                                              <p:pRg st="8" end="8"/>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1002504">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0307" name="Rectangle 2"/>
          <p:cNvSpPr>
            <a:spLocks noGrp="1" noChangeArrowheads="1"/>
          </p:cNvSpPr>
          <p:nvPr>
            <p:ph type="title"/>
          </p:nvPr>
        </p:nvSpPr>
        <p:spPr/>
        <p:txBody>
          <a:bodyPr>
            <a:normAutofit/>
          </a:bodyPr>
          <a:lstStyle/>
          <a:p>
            <a:r>
              <a:rPr lang="en-US" altLang="en-US">
                <a:sym typeface="Symbol" panose="05050102010706020507" pitchFamily="18" charset="2"/>
              </a:rPr>
              <a:t>Các hàm xử lý xâu ký tự</a:t>
            </a:r>
          </a:p>
        </p:txBody>
      </p:sp>
      <p:sp>
        <p:nvSpPr>
          <p:cNvPr id="610309" name="Rectangle 3"/>
          <p:cNvSpPr>
            <a:spLocks noChangeArrowheads="1"/>
          </p:cNvSpPr>
          <p:nvPr/>
        </p:nvSpPr>
        <p:spPr bwMode="auto">
          <a:xfrm>
            <a:off x="304800" y="1143000"/>
            <a:ext cx="85344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eaLnBrk="1" hangingPunct="1">
              <a:lnSpc>
                <a:spcPct val="110000"/>
              </a:lnSpc>
              <a:buFont typeface="Wingdings" panose="05000000000000000000" pitchFamily="2" charset="2"/>
              <a:buNone/>
            </a:pPr>
            <a:endParaRPr lang="fr-FR" altLang="en-US" sz="1600" b="0">
              <a:solidFill>
                <a:srgbClr val="000066"/>
              </a:solidFill>
            </a:endParaRPr>
          </a:p>
        </p:txBody>
      </p:sp>
      <p:sp>
        <p:nvSpPr>
          <p:cNvPr id="1018888" name="Content Placeholder 2"/>
          <p:cNvSpPr>
            <a:spLocks/>
          </p:cNvSpPr>
          <p:nvPr/>
        </p:nvSpPr>
        <p:spPr bwMode="auto">
          <a:xfrm>
            <a:off x="457200" y="914400"/>
            <a:ext cx="8458200"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eaLnBrk="1" hangingPunct="1">
              <a:spcBef>
                <a:spcPct val="0"/>
              </a:spcBef>
              <a:buFontTx/>
              <a:buNone/>
            </a:pPr>
            <a:r>
              <a:rPr lang="vi-VN" altLang="en-US" sz="2800" dirty="0" err="1">
                <a:solidFill>
                  <a:srgbClr val="000066"/>
                </a:solidFill>
              </a:rPr>
              <a:t>int</a:t>
            </a:r>
            <a:r>
              <a:rPr lang="vi-VN" altLang="en-US" sz="2800" dirty="0">
                <a:solidFill>
                  <a:srgbClr val="000066"/>
                </a:solidFill>
              </a:rPr>
              <a:t> </a:t>
            </a:r>
            <a:r>
              <a:rPr lang="vi-VN" altLang="en-US" sz="2800" err="1">
                <a:solidFill>
                  <a:srgbClr val="F85124"/>
                </a:solidFill>
              </a:rPr>
              <a:t>strcmp</a:t>
            </a:r>
            <a:r>
              <a:rPr lang="vi-VN" altLang="en-US" sz="2800">
                <a:solidFill>
                  <a:srgbClr val="000066"/>
                </a:solidFill>
              </a:rPr>
              <a:t>(</a:t>
            </a:r>
            <a:r>
              <a:rPr lang="en-AU" altLang="en-US" sz="2800">
                <a:solidFill>
                  <a:srgbClr val="000066"/>
                </a:solidFill>
              </a:rPr>
              <a:t>const </a:t>
            </a:r>
            <a:r>
              <a:rPr lang="vi-VN" altLang="en-US" sz="2800">
                <a:solidFill>
                  <a:srgbClr val="000066"/>
                </a:solidFill>
              </a:rPr>
              <a:t>char</a:t>
            </a:r>
            <a:r>
              <a:rPr lang="en-US" altLang="en-US" sz="2800">
                <a:solidFill>
                  <a:srgbClr val="000066"/>
                </a:solidFill>
              </a:rPr>
              <a:t> </a:t>
            </a:r>
            <a:r>
              <a:rPr lang="en-US" altLang="en-US" sz="2800" dirty="0">
                <a:solidFill>
                  <a:srgbClr val="000066"/>
                </a:solidFill>
              </a:rPr>
              <a:t>*</a:t>
            </a:r>
            <a:r>
              <a:rPr lang="vi-VN" altLang="en-US" sz="2800" dirty="0">
                <a:solidFill>
                  <a:srgbClr val="000066"/>
                </a:solidFill>
              </a:rPr>
              <a:t> xâu_</a:t>
            </a:r>
            <a:r>
              <a:rPr lang="fr-FR" altLang="en-US" sz="2800" dirty="0">
                <a:solidFill>
                  <a:srgbClr val="000066"/>
                </a:solidFill>
              </a:rPr>
              <a:t>1</a:t>
            </a:r>
            <a:r>
              <a:rPr lang="vi-VN" altLang="en-US" sz="2800">
                <a:solidFill>
                  <a:srgbClr val="000066"/>
                </a:solidFill>
              </a:rPr>
              <a:t>, </a:t>
            </a:r>
            <a:r>
              <a:rPr lang="en-AU" altLang="en-US" sz="2800">
                <a:solidFill>
                  <a:srgbClr val="000066"/>
                </a:solidFill>
              </a:rPr>
              <a:t>const </a:t>
            </a:r>
            <a:r>
              <a:rPr lang="vi-VN" altLang="en-US" sz="2800">
                <a:solidFill>
                  <a:srgbClr val="000066"/>
                </a:solidFill>
              </a:rPr>
              <a:t>char</a:t>
            </a:r>
            <a:r>
              <a:rPr lang="en-US" altLang="en-US" sz="2800">
                <a:solidFill>
                  <a:srgbClr val="000066"/>
                </a:solidFill>
              </a:rPr>
              <a:t> </a:t>
            </a:r>
            <a:r>
              <a:rPr lang="en-US" altLang="en-US" sz="2800" dirty="0">
                <a:solidFill>
                  <a:srgbClr val="000066"/>
                </a:solidFill>
              </a:rPr>
              <a:t>*</a:t>
            </a:r>
            <a:r>
              <a:rPr lang="vi-VN" altLang="en-US" sz="2800" dirty="0">
                <a:solidFill>
                  <a:srgbClr val="000066"/>
                </a:solidFill>
              </a:rPr>
              <a:t> xâu_</a:t>
            </a:r>
            <a:r>
              <a:rPr lang="fr-FR" altLang="en-US" sz="2800" dirty="0">
                <a:solidFill>
                  <a:srgbClr val="000066"/>
                </a:solidFill>
              </a:rPr>
              <a:t>2</a:t>
            </a:r>
            <a:r>
              <a:rPr lang="vi-VN" altLang="en-US" sz="2800" dirty="0">
                <a:solidFill>
                  <a:srgbClr val="000066"/>
                </a:solidFill>
              </a:rPr>
              <a:t>)</a:t>
            </a:r>
            <a:endParaRPr lang="fr-FR" altLang="en-US" sz="2800" b="0" dirty="0">
              <a:solidFill>
                <a:srgbClr val="000066"/>
              </a:solidFill>
            </a:endParaRPr>
          </a:p>
          <a:p>
            <a:pPr lvl="1" eaLnBrk="1" hangingPunct="1">
              <a:spcBef>
                <a:spcPct val="0"/>
              </a:spcBef>
            </a:pPr>
            <a:r>
              <a:rPr lang="fr-FR" altLang="en-US" sz="2400" b="0" dirty="0">
                <a:solidFill>
                  <a:srgbClr val="000066"/>
                </a:solidFill>
              </a:rPr>
              <a:t>S</a:t>
            </a:r>
            <a:r>
              <a:rPr lang="vi-VN" altLang="en-US" sz="2400" b="0" dirty="0">
                <a:solidFill>
                  <a:srgbClr val="000066"/>
                </a:solidFill>
              </a:rPr>
              <a:t>o </a:t>
            </a:r>
            <a:r>
              <a:rPr lang="vi-VN" altLang="en-US" sz="2400" b="0" dirty="0" err="1">
                <a:solidFill>
                  <a:srgbClr val="000066"/>
                </a:solidFill>
              </a:rPr>
              <a:t>sánh</a:t>
            </a:r>
            <a:r>
              <a:rPr lang="vi-VN" altLang="en-US" sz="2400" b="0" dirty="0">
                <a:solidFill>
                  <a:srgbClr val="000066"/>
                </a:solidFill>
              </a:rPr>
              <a:t> hai xâu</a:t>
            </a:r>
            <a:r>
              <a:rPr lang="fr-FR" altLang="en-US" sz="2400" b="0" dirty="0">
                <a:solidFill>
                  <a:srgbClr val="000066"/>
                </a:solidFill>
              </a:rPr>
              <a:t>. </a:t>
            </a:r>
          </a:p>
          <a:p>
            <a:pPr lvl="1" eaLnBrk="1" hangingPunct="1">
              <a:spcBef>
                <a:spcPct val="0"/>
              </a:spcBef>
            </a:pPr>
            <a:r>
              <a:rPr lang="fr-FR" altLang="en-US" sz="2400" b="0" dirty="0" err="1">
                <a:solidFill>
                  <a:srgbClr val="000066"/>
                </a:solidFill>
              </a:rPr>
              <a:t>Trả</a:t>
            </a:r>
            <a:r>
              <a:rPr lang="fr-FR" altLang="en-US" sz="2400" b="0" dirty="0">
                <a:solidFill>
                  <a:srgbClr val="000066"/>
                </a:solidFill>
              </a:rPr>
              <a:t> </a:t>
            </a:r>
            <a:r>
              <a:rPr lang="fr-FR" altLang="en-US" sz="2400" b="0" dirty="0" err="1">
                <a:solidFill>
                  <a:srgbClr val="000066"/>
                </a:solidFill>
              </a:rPr>
              <a:t>về</a:t>
            </a:r>
            <a:r>
              <a:rPr lang="fr-FR" altLang="en-US" sz="2400" b="0" dirty="0">
                <a:solidFill>
                  <a:srgbClr val="000066"/>
                </a:solidFill>
              </a:rPr>
              <a:t> </a:t>
            </a:r>
            <a:r>
              <a:rPr lang="fr-FR" altLang="en-US" sz="2400" b="0" dirty="0" err="1">
                <a:solidFill>
                  <a:srgbClr val="000066"/>
                </a:solidFill>
              </a:rPr>
              <a:t>giá</a:t>
            </a:r>
            <a:r>
              <a:rPr lang="fr-FR" altLang="en-US" sz="2400" b="0" dirty="0">
                <a:solidFill>
                  <a:srgbClr val="000066"/>
                </a:solidFill>
              </a:rPr>
              <a:t> </a:t>
            </a:r>
            <a:r>
              <a:rPr lang="fr-FR" altLang="en-US" sz="2400" b="0" dirty="0" err="1">
                <a:solidFill>
                  <a:srgbClr val="000066"/>
                </a:solidFill>
              </a:rPr>
              <a:t>trị</a:t>
            </a:r>
            <a:r>
              <a:rPr lang="fr-FR" altLang="en-US" sz="2400" b="0" dirty="0">
                <a:solidFill>
                  <a:srgbClr val="000066"/>
                </a:solidFill>
              </a:rPr>
              <a:t> 0 </a:t>
            </a:r>
            <a:r>
              <a:rPr lang="fr-FR" altLang="en-US" sz="2400" b="0" dirty="0" err="1">
                <a:solidFill>
                  <a:srgbClr val="000066"/>
                </a:solidFill>
              </a:rPr>
              <a:t>nếu</a:t>
            </a:r>
            <a:r>
              <a:rPr lang="vi-VN" altLang="en-US" sz="2400" b="0" dirty="0">
                <a:solidFill>
                  <a:srgbClr val="000066"/>
                </a:solidFill>
              </a:rPr>
              <a:t> hai xâu </a:t>
            </a:r>
            <a:r>
              <a:rPr lang="vi-VN" altLang="en-US" sz="2400" b="0" dirty="0" err="1">
                <a:solidFill>
                  <a:srgbClr val="000066"/>
                </a:solidFill>
              </a:rPr>
              <a:t>giống</a:t>
            </a:r>
            <a:r>
              <a:rPr lang="vi-VN" altLang="en-US" sz="2400" b="0" dirty="0">
                <a:solidFill>
                  <a:srgbClr val="000066"/>
                </a:solidFill>
              </a:rPr>
              <a:t> nhau</a:t>
            </a:r>
            <a:r>
              <a:rPr lang="fr-FR" altLang="en-US" sz="2400" b="0" dirty="0">
                <a:solidFill>
                  <a:srgbClr val="000066"/>
                </a:solidFill>
              </a:rPr>
              <a:t>; </a:t>
            </a:r>
          </a:p>
          <a:p>
            <a:pPr lvl="1" eaLnBrk="1" hangingPunct="1">
              <a:spcBef>
                <a:spcPct val="0"/>
              </a:spcBef>
            </a:pPr>
            <a:r>
              <a:rPr lang="fr-FR" altLang="en-US" sz="2400" b="0" dirty="0" err="1">
                <a:solidFill>
                  <a:srgbClr val="000066"/>
                </a:solidFill>
              </a:rPr>
              <a:t>Giá</a:t>
            </a:r>
            <a:r>
              <a:rPr lang="fr-FR" altLang="en-US" sz="2400" b="0" dirty="0">
                <a:solidFill>
                  <a:srgbClr val="000066"/>
                </a:solidFill>
              </a:rPr>
              <a:t> </a:t>
            </a:r>
            <a:r>
              <a:rPr lang="fr-FR" altLang="en-US" sz="2400" b="0" dirty="0" err="1">
                <a:solidFill>
                  <a:srgbClr val="000066"/>
                </a:solidFill>
              </a:rPr>
              <a:t>trị</a:t>
            </a:r>
            <a:r>
              <a:rPr lang="fr-FR" altLang="en-US" sz="2400" b="0" dirty="0">
                <a:solidFill>
                  <a:srgbClr val="000066"/>
                </a:solidFill>
              </a:rPr>
              <a:t> </a:t>
            </a:r>
            <a:r>
              <a:rPr lang="vi-VN" altLang="en-US" sz="2400" b="0" dirty="0">
                <a:solidFill>
                  <a:srgbClr val="000066"/>
                </a:solidFill>
              </a:rPr>
              <a:t>&lt;</a:t>
            </a:r>
            <a:r>
              <a:rPr lang="fr-FR" altLang="en-US" sz="2400" b="0" dirty="0">
                <a:solidFill>
                  <a:srgbClr val="000066"/>
                </a:solidFill>
              </a:rPr>
              <a:t> </a:t>
            </a:r>
            <a:r>
              <a:rPr lang="vi-VN" altLang="en-US" sz="2400" b="0" dirty="0">
                <a:solidFill>
                  <a:srgbClr val="000066"/>
                </a:solidFill>
              </a:rPr>
              <a:t>0: xâu</a:t>
            </a:r>
            <a:r>
              <a:rPr lang="fr-FR" altLang="en-US" sz="2400" b="0" dirty="0">
                <a:solidFill>
                  <a:srgbClr val="000066"/>
                </a:solidFill>
              </a:rPr>
              <a:t>_1</a:t>
            </a:r>
            <a:r>
              <a:rPr lang="vi-VN" altLang="en-US" sz="2400" b="0" dirty="0">
                <a:solidFill>
                  <a:srgbClr val="000066"/>
                </a:solidFill>
              </a:rPr>
              <a:t> </a:t>
            </a:r>
            <a:r>
              <a:rPr lang="fr-FR" altLang="en-US" sz="2400" b="0" dirty="0">
                <a:solidFill>
                  <a:srgbClr val="000066"/>
                </a:solidFill>
              </a:rPr>
              <a:t>&lt; </a:t>
            </a:r>
            <a:r>
              <a:rPr lang="vi-VN" altLang="en-US" sz="2400" b="0" dirty="0">
                <a:solidFill>
                  <a:srgbClr val="000066"/>
                </a:solidFill>
              </a:rPr>
              <a:t>xâu</a:t>
            </a:r>
            <a:r>
              <a:rPr lang="fr-FR" altLang="en-US" sz="2400" b="0" dirty="0">
                <a:solidFill>
                  <a:srgbClr val="000066"/>
                </a:solidFill>
              </a:rPr>
              <a:t>_2</a:t>
            </a:r>
            <a:r>
              <a:rPr lang="vi-VN" altLang="en-US" sz="2400" b="0" dirty="0">
                <a:solidFill>
                  <a:srgbClr val="000066"/>
                </a:solidFill>
              </a:rPr>
              <a:t> </a:t>
            </a:r>
            <a:endParaRPr lang="fr-FR" altLang="en-US" sz="2400" b="0" dirty="0">
              <a:solidFill>
                <a:srgbClr val="000066"/>
              </a:solidFill>
            </a:endParaRPr>
          </a:p>
          <a:p>
            <a:pPr lvl="1" eaLnBrk="1" hangingPunct="1">
              <a:spcBef>
                <a:spcPct val="0"/>
              </a:spcBef>
            </a:pPr>
            <a:r>
              <a:rPr lang="fr-FR" altLang="en-US" sz="2400" b="0" dirty="0">
                <a:solidFill>
                  <a:srgbClr val="000066"/>
                </a:solidFill>
              </a:rPr>
              <a:t>G</a:t>
            </a:r>
            <a:r>
              <a:rPr lang="en-US" altLang="en-US" sz="2400" b="0" dirty="0" err="1">
                <a:solidFill>
                  <a:srgbClr val="000066"/>
                </a:solidFill>
              </a:rPr>
              <a:t>iá</a:t>
            </a:r>
            <a:r>
              <a:rPr lang="en-US" altLang="en-US" sz="2400" b="0" dirty="0">
                <a:solidFill>
                  <a:srgbClr val="000066"/>
                </a:solidFill>
              </a:rPr>
              <a:t> </a:t>
            </a:r>
            <a:r>
              <a:rPr lang="en-US" altLang="en-US" sz="2400" b="0" dirty="0" err="1">
                <a:solidFill>
                  <a:srgbClr val="000066"/>
                </a:solidFill>
              </a:rPr>
              <a:t>trị</a:t>
            </a:r>
            <a:r>
              <a:rPr lang="en-US" altLang="en-US" sz="2400" b="0" dirty="0">
                <a:solidFill>
                  <a:srgbClr val="000066"/>
                </a:solidFill>
              </a:rPr>
              <a:t> </a:t>
            </a:r>
            <a:r>
              <a:rPr lang="vi-VN" altLang="en-US" sz="2400" b="0" dirty="0">
                <a:solidFill>
                  <a:srgbClr val="000066"/>
                </a:solidFill>
              </a:rPr>
              <a:t>&gt;0: xâu</a:t>
            </a:r>
            <a:r>
              <a:rPr lang="fr-FR" altLang="en-US" sz="2400" b="0" dirty="0">
                <a:solidFill>
                  <a:srgbClr val="000066"/>
                </a:solidFill>
              </a:rPr>
              <a:t>_1 &gt; </a:t>
            </a:r>
            <a:r>
              <a:rPr lang="vi-VN" altLang="en-US" sz="2400" b="0" dirty="0">
                <a:solidFill>
                  <a:srgbClr val="000066"/>
                </a:solidFill>
              </a:rPr>
              <a:t>xâu</a:t>
            </a:r>
            <a:r>
              <a:rPr lang="fr-FR" altLang="en-US" sz="2400" b="0" dirty="0">
                <a:solidFill>
                  <a:srgbClr val="000066"/>
                </a:solidFill>
              </a:rPr>
              <a:t>_2</a:t>
            </a:r>
          </a:p>
          <a:p>
            <a:pPr eaLnBrk="1" hangingPunct="1">
              <a:spcBef>
                <a:spcPct val="0"/>
              </a:spcBef>
              <a:buFontTx/>
              <a:buNone/>
            </a:pPr>
            <a:r>
              <a:rPr lang="en-US" altLang="en-US" sz="2800" u="sng" dirty="0" err="1">
                <a:solidFill>
                  <a:srgbClr val="000066"/>
                </a:solidFill>
              </a:rPr>
              <a:t>Ví</a:t>
            </a:r>
            <a:r>
              <a:rPr lang="en-US" altLang="en-US" sz="2800" u="sng" dirty="0">
                <a:solidFill>
                  <a:srgbClr val="000066"/>
                </a:solidFill>
              </a:rPr>
              <a:t> </a:t>
            </a:r>
            <a:r>
              <a:rPr lang="en-US" altLang="en-US" sz="2800" u="sng" dirty="0" err="1">
                <a:solidFill>
                  <a:srgbClr val="000066"/>
                </a:solidFill>
              </a:rPr>
              <a:t>dụ</a:t>
            </a:r>
            <a:endParaRPr lang="en-US" altLang="en-US" sz="2800" u="sng" dirty="0">
              <a:solidFill>
                <a:srgbClr val="000066"/>
              </a:solidFill>
            </a:endParaRPr>
          </a:p>
          <a:p>
            <a:pPr lvl="1" eaLnBrk="1" hangingPunct="1">
              <a:buFontTx/>
              <a:buNone/>
            </a:pPr>
            <a:r>
              <a:rPr lang="en-US" altLang="en-US" sz="2400" b="0" dirty="0">
                <a:solidFill>
                  <a:srgbClr val="000066"/>
                </a:solidFill>
              </a:rPr>
              <a:t>char Str[20];</a:t>
            </a:r>
          </a:p>
          <a:p>
            <a:pPr lvl="1">
              <a:buNone/>
            </a:pPr>
            <a:r>
              <a:rPr lang="en-US" altLang="en-US" sz="2400" b="0" dirty="0" err="1">
                <a:solidFill>
                  <a:srgbClr val="000066"/>
                </a:solidFill>
              </a:rPr>
              <a:t>strcpy</a:t>
            </a:r>
            <a:r>
              <a:rPr lang="en-US" altLang="en-US" sz="2400" b="0" dirty="0">
                <a:solidFill>
                  <a:srgbClr val="000066"/>
                </a:solidFill>
              </a:rPr>
              <a:t>(</a:t>
            </a:r>
            <a:r>
              <a:rPr lang="en-US" altLang="en-US" sz="2400" b="0" err="1">
                <a:solidFill>
                  <a:srgbClr val="000066"/>
                </a:solidFill>
              </a:rPr>
              <a:t>Str</a:t>
            </a:r>
            <a:r>
              <a:rPr lang="en-US" altLang="en-US" sz="2400">
                <a:solidFill>
                  <a:srgbClr val="000066"/>
                </a:solidFill>
              </a:rPr>
              <a:t>, "hello"</a:t>
            </a:r>
            <a:r>
              <a:rPr lang="en-US" altLang="en-US" sz="2400" b="0">
                <a:solidFill>
                  <a:srgbClr val="000066"/>
                </a:solidFill>
              </a:rPr>
              <a:t>);</a:t>
            </a:r>
            <a:endParaRPr lang="en-US" altLang="en-US" sz="2400" b="0" dirty="0">
              <a:solidFill>
                <a:srgbClr val="000066"/>
              </a:solidFill>
            </a:endParaRPr>
          </a:p>
          <a:p>
            <a:pPr lvl="1">
              <a:buNone/>
            </a:pPr>
            <a:r>
              <a:rPr lang="en-US" altLang="en-US" sz="2400" b="0" err="1">
                <a:solidFill>
                  <a:srgbClr val="000066"/>
                </a:solidFill>
              </a:rPr>
              <a:t>printf</a:t>
            </a:r>
            <a:r>
              <a:rPr lang="en-US" altLang="en-US" sz="2400" b="0">
                <a:solidFill>
                  <a:srgbClr val="000066"/>
                </a:solidFill>
              </a:rPr>
              <a:t>(</a:t>
            </a:r>
            <a:r>
              <a:rPr lang="en-US" altLang="en-US" sz="2400">
                <a:solidFill>
                  <a:srgbClr val="000066"/>
                </a:solidFill>
              </a:rPr>
              <a:t>"</a:t>
            </a:r>
            <a:r>
              <a:rPr lang="en-US" altLang="en-US" sz="2400" b="0">
                <a:solidFill>
                  <a:srgbClr val="000066"/>
                </a:solidFill>
              </a:rPr>
              <a:t>%d</a:t>
            </a:r>
            <a:r>
              <a:rPr lang="en-US" altLang="en-US" sz="2400">
                <a:solidFill>
                  <a:srgbClr val="000066"/>
                </a:solidFill>
              </a:rPr>
              <a:t>"</a:t>
            </a:r>
            <a:r>
              <a:rPr lang="en-US" altLang="en-US" sz="2400" b="0">
                <a:solidFill>
                  <a:srgbClr val="000066"/>
                </a:solidFill>
              </a:rPr>
              <a:t>, </a:t>
            </a:r>
            <a:r>
              <a:rPr lang="en-US" altLang="en-US" sz="2400" b="0" dirty="0" err="1">
                <a:solidFill>
                  <a:srgbClr val="000066"/>
                </a:solidFill>
              </a:rPr>
              <a:t>strcmp</a:t>
            </a:r>
            <a:r>
              <a:rPr lang="en-US" altLang="en-US" sz="2400" b="0" dirty="0">
                <a:solidFill>
                  <a:srgbClr val="000066"/>
                </a:solidFill>
              </a:rPr>
              <a:t>(</a:t>
            </a:r>
            <a:r>
              <a:rPr lang="en-US" altLang="en-US" sz="2400" b="0" err="1">
                <a:solidFill>
                  <a:srgbClr val="000066"/>
                </a:solidFill>
              </a:rPr>
              <a:t>Str</a:t>
            </a:r>
            <a:r>
              <a:rPr lang="en-US" altLang="en-US" sz="2400" b="0">
                <a:solidFill>
                  <a:srgbClr val="000066"/>
                </a:solidFill>
              </a:rPr>
              <a:t>,</a:t>
            </a:r>
            <a:r>
              <a:rPr lang="en-US" altLang="en-US" sz="2400">
                <a:solidFill>
                  <a:srgbClr val="000066"/>
                </a:solidFill>
              </a:rPr>
              <a:t> "</a:t>
            </a:r>
            <a:r>
              <a:rPr lang="en-US" altLang="en-US" sz="2400" b="0">
                <a:solidFill>
                  <a:srgbClr val="000066"/>
                </a:solidFill>
              </a:rPr>
              <a:t>hello</a:t>
            </a:r>
            <a:r>
              <a:rPr lang="en-US" altLang="en-US" sz="2400">
                <a:solidFill>
                  <a:srgbClr val="000066"/>
                </a:solidFill>
              </a:rPr>
              <a:t>"</a:t>
            </a:r>
            <a:r>
              <a:rPr lang="en-US" altLang="en-US" sz="2400" b="0">
                <a:solidFill>
                  <a:srgbClr val="000066"/>
                </a:solidFill>
              </a:rPr>
              <a:t>));</a:t>
            </a:r>
            <a:r>
              <a:rPr lang="en-US" altLang="en-US" sz="2400" b="0" dirty="0">
                <a:solidFill>
                  <a:srgbClr val="000066"/>
                </a:solidFill>
                <a:sym typeface="Symbol" panose="05050102010706020507" pitchFamily="18" charset="2"/>
              </a:rPr>
              <a:t>0</a:t>
            </a:r>
          </a:p>
          <a:p>
            <a:pPr lvl="1">
              <a:buNone/>
            </a:pPr>
            <a:r>
              <a:rPr lang="en-US" altLang="en-US" sz="2400" b="0" err="1">
                <a:solidFill>
                  <a:srgbClr val="000066"/>
                </a:solidFill>
              </a:rPr>
              <a:t>printf</a:t>
            </a:r>
            <a:r>
              <a:rPr lang="en-US" altLang="en-US" sz="2400" b="0">
                <a:solidFill>
                  <a:srgbClr val="000066"/>
                </a:solidFill>
              </a:rPr>
              <a:t>(</a:t>
            </a:r>
            <a:r>
              <a:rPr lang="en-US" altLang="en-US" sz="2400">
                <a:solidFill>
                  <a:srgbClr val="000066"/>
                </a:solidFill>
              </a:rPr>
              <a:t>"</a:t>
            </a:r>
            <a:r>
              <a:rPr lang="en-US" altLang="en-US" sz="2400" b="0">
                <a:solidFill>
                  <a:srgbClr val="000066"/>
                </a:solidFill>
              </a:rPr>
              <a:t>%d</a:t>
            </a:r>
            <a:r>
              <a:rPr lang="en-US" altLang="en-US" sz="2400">
                <a:solidFill>
                  <a:srgbClr val="000066"/>
                </a:solidFill>
              </a:rPr>
              <a:t>"</a:t>
            </a:r>
            <a:r>
              <a:rPr lang="en-US" altLang="en-US" sz="2400" b="0">
                <a:solidFill>
                  <a:srgbClr val="000066"/>
                </a:solidFill>
              </a:rPr>
              <a:t>, </a:t>
            </a:r>
            <a:r>
              <a:rPr lang="en-US" altLang="en-US" sz="2400" b="0" dirty="0" err="1">
                <a:solidFill>
                  <a:srgbClr val="000066"/>
                </a:solidFill>
              </a:rPr>
              <a:t>strcmp</a:t>
            </a:r>
            <a:r>
              <a:rPr lang="en-US" altLang="en-US" sz="2400" b="0" dirty="0">
                <a:solidFill>
                  <a:srgbClr val="000066"/>
                </a:solidFill>
              </a:rPr>
              <a:t>(</a:t>
            </a:r>
            <a:r>
              <a:rPr lang="en-US" altLang="en-US" sz="2400" b="0" err="1">
                <a:solidFill>
                  <a:srgbClr val="000066"/>
                </a:solidFill>
              </a:rPr>
              <a:t>Str</a:t>
            </a:r>
            <a:r>
              <a:rPr lang="en-US" altLang="en-US" sz="2400" b="0">
                <a:solidFill>
                  <a:srgbClr val="000066"/>
                </a:solidFill>
              </a:rPr>
              <a:t>,</a:t>
            </a:r>
            <a:r>
              <a:rPr lang="en-US" altLang="en-US" sz="2400">
                <a:solidFill>
                  <a:srgbClr val="000066"/>
                </a:solidFill>
              </a:rPr>
              <a:t> "</a:t>
            </a:r>
            <a:r>
              <a:rPr lang="en-US" altLang="en-US" sz="2400" b="0">
                <a:solidFill>
                  <a:srgbClr val="000066"/>
                </a:solidFill>
              </a:rPr>
              <a:t>hello!</a:t>
            </a:r>
            <a:r>
              <a:rPr lang="en-US" altLang="en-US" sz="2400">
                <a:solidFill>
                  <a:srgbClr val="000066"/>
                </a:solidFill>
              </a:rPr>
              <a:t> "</a:t>
            </a:r>
            <a:r>
              <a:rPr lang="en-US" altLang="en-US" sz="2400" b="0">
                <a:solidFill>
                  <a:srgbClr val="000066"/>
                </a:solidFill>
              </a:rPr>
              <a:t>); </a:t>
            </a:r>
            <a:r>
              <a:rPr lang="en-US" altLang="en-US" sz="2400" b="0" dirty="0">
                <a:solidFill>
                  <a:srgbClr val="000066"/>
                </a:solidFill>
                <a:sym typeface="Symbol" panose="05050102010706020507" pitchFamily="18" charset="2"/>
              </a:rPr>
              <a:t>-1 (!?)</a:t>
            </a:r>
            <a:endParaRPr lang="en-US" altLang="en-US" sz="2400" b="0" dirty="0">
              <a:solidFill>
                <a:srgbClr val="000066"/>
              </a:solidFill>
            </a:endParaRPr>
          </a:p>
          <a:p>
            <a:pPr lvl="1">
              <a:buNone/>
            </a:pPr>
            <a:r>
              <a:rPr lang="en-US" altLang="en-US" sz="2400" b="0" err="1">
                <a:solidFill>
                  <a:srgbClr val="000066"/>
                </a:solidFill>
              </a:rPr>
              <a:t>printf</a:t>
            </a:r>
            <a:r>
              <a:rPr lang="en-US" altLang="en-US" sz="2400" b="0">
                <a:solidFill>
                  <a:srgbClr val="000066"/>
                </a:solidFill>
              </a:rPr>
              <a:t>(</a:t>
            </a:r>
            <a:r>
              <a:rPr lang="en-US" altLang="en-US" sz="2400">
                <a:solidFill>
                  <a:srgbClr val="000066"/>
                </a:solidFill>
              </a:rPr>
              <a:t>"</a:t>
            </a:r>
            <a:r>
              <a:rPr lang="en-US" altLang="en-US" sz="2400" b="0">
                <a:solidFill>
                  <a:srgbClr val="000066"/>
                </a:solidFill>
              </a:rPr>
              <a:t>%d</a:t>
            </a:r>
            <a:r>
              <a:rPr lang="en-US" altLang="en-US" sz="2400">
                <a:solidFill>
                  <a:srgbClr val="000066"/>
                </a:solidFill>
              </a:rPr>
              <a:t>"</a:t>
            </a:r>
            <a:r>
              <a:rPr lang="en-US" altLang="en-US" sz="2400" b="0">
                <a:solidFill>
                  <a:srgbClr val="000066"/>
                </a:solidFill>
              </a:rPr>
              <a:t>, </a:t>
            </a:r>
            <a:r>
              <a:rPr lang="en-US" altLang="en-US" sz="2400" b="0" dirty="0" err="1">
                <a:solidFill>
                  <a:srgbClr val="000066"/>
                </a:solidFill>
              </a:rPr>
              <a:t>strcmp</a:t>
            </a:r>
            <a:r>
              <a:rPr lang="en-US" altLang="en-US" sz="2400" b="0" dirty="0">
                <a:solidFill>
                  <a:srgbClr val="000066"/>
                </a:solidFill>
              </a:rPr>
              <a:t>(</a:t>
            </a:r>
            <a:r>
              <a:rPr lang="en-US" altLang="en-US" sz="2400" b="0" err="1">
                <a:solidFill>
                  <a:srgbClr val="000066"/>
                </a:solidFill>
              </a:rPr>
              <a:t>Str</a:t>
            </a:r>
            <a:r>
              <a:rPr lang="en-US" altLang="en-US" sz="2400" b="0">
                <a:solidFill>
                  <a:srgbClr val="000066"/>
                </a:solidFill>
              </a:rPr>
              <a:t>,</a:t>
            </a:r>
            <a:r>
              <a:rPr lang="en-US" altLang="en-US" sz="2400">
                <a:solidFill>
                  <a:srgbClr val="000066"/>
                </a:solidFill>
              </a:rPr>
              <a:t> "</a:t>
            </a:r>
            <a:r>
              <a:rPr lang="en-US" altLang="en-US" sz="2400" b="0">
                <a:solidFill>
                  <a:srgbClr val="000066"/>
                </a:solidFill>
              </a:rPr>
              <a:t>Hello</a:t>
            </a:r>
            <a:r>
              <a:rPr lang="en-US" altLang="en-US" sz="2400">
                <a:solidFill>
                  <a:srgbClr val="000066"/>
                </a:solidFill>
              </a:rPr>
              <a:t>"</a:t>
            </a:r>
            <a:r>
              <a:rPr lang="en-US" altLang="en-US" sz="2400" b="0">
                <a:solidFill>
                  <a:srgbClr val="000066"/>
                </a:solidFill>
              </a:rPr>
              <a:t>); </a:t>
            </a:r>
            <a:r>
              <a:rPr lang="en-US" altLang="en-US" sz="2400" b="0" dirty="0">
                <a:solidFill>
                  <a:srgbClr val="000066"/>
                </a:solidFill>
                <a:sym typeface="Symbol" panose="05050102010706020507" pitchFamily="18" charset="2"/>
              </a:rPr>
              <a:t> 1 (!?)</a:t>
            </a:r>
          </a:p>
        </p:txBody>
      </p:sp>
      <p:sp>
        <p:nvSpPr>
          <p:cNvPr id="2" name="Slide Number Placeholder 1">
            <a:extLst>
              <a:ext uri="{FF2B5EF4-FFF2-40B4-BE49-F238E27FC236}">
                <a16:creationId xmlns:a16="http://schemas.microsoft.com/office/drawing/2014/main" id="{438B7F01-EB5C-43D2-B96A-3A529272A75C}"/>
              </a:ext>
            </a:extLst>
          </p:cNvPr>
          <p:cNvSpPr>
            <a:spLocks noGrp="1"/>
          </p:cNvSpPr>
          <p:nvPr>
            <p:ph type="sldNum" sz="quarter" idx="12"/>
          </p:nvPr>
        </p:nvSpPr>
        <p:spPr/>
        <p:txBody>
          <a:bodyPr/>
          <a:lstStyle/>
          <a:p>
            <a:pPr>
              <a:defRPr/>
            </a:pPr>
            <a:fld id="{433BCE07-93B6-431C-B811-61266185107F}" type="slidenum">
              <a:rPr lang="en-US" altLang="en-US" smtClean="0"/>
              <a:pPr>
                <a:defRPr/>
              </a:pPr>
              <a:t>94</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018888">
                                            <p:txEl>
                                              <p:pRg st="5" end="5"/>
                                            </p:txEl>
                                          </p:spTgt>
                                        </p:tgtEl>
                                        <p:attrNameLst>
                                          <p:attrName>style.visibility</p:attrName>
                                        </p:attrNameLst>
                                      </p:cBhvr>
                                      <p:to>
                                        <p:strVal val="visible"/>
                                      </p:to>
                                    </p:set>
                                    <p:animEffect transition="in" filter="dissolve">
                                      <p:cBhvr>
                                        <p:cTn id="7" dur="500"/>
                                        <p:tgtEl>
                                          <p:spTgt spid="1018888">
                                            <p:txEl>
                                              <p:pRg st="5" end="5"/>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1018888">
                                            <p:txEl>
                                              <p:pRg st="6" end="6"/>
                                            </p:txEl>
                                          </p:spTgt>
                                        </p:tgtEl>
                                        <p:attrNameLst>
                                          <p:attrName>style.visibility</p:attrName>
                                        </p:attrNameLst>
                                      </p:cBhvr>
                                      <p:to>
                                        <p:strVal val="visible"/>
                                      </p:to>
                                    </p:set>
                                    <p:animEffect transition="in" filter="dissolve">
                                      <p:cBhvr>
                                        <p:cTn id="10" dur="500"/>
                                        <p:tgtEl>
                                          <p:spTgt spid="1018888">
                                            <p:txEl>
                                              <p:pRg st="6" end="6"/>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1018888">
                                            <p:txEl>
                                              <p:pRg st="7" end="7"/>
                                            </p:txEl>
                                          </p:spTgt>
                                        </p:tgtEl>
                                        <p:attrNameLst>
                                          <p:attrName>style.visibility</p:attrName>
                                        </p:attrNameLst>
                                      </p:cBhvr>
                                      <p:to>
                                        <p:strVal val="visible"/>
                                      </p:to>
                                    </p:set>
                                    <p:animEffect transition="in" filter="dissolve">
                                      <p:cBhvr>
                                        <p:cTn id="13" dur="500"/>
                                        <p:tgtEl>
                                          <p:spTgt spid="1018888">
                                            <p:txEl>
                                              <p:pRg st="7" end="7"/>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1018888">
                                            <p:txEl>
                                              <p:pRg st="8" end="8"/>
                                            </p:txEl>
                                          </p:spTgt>
                                        </p:tgtEl>
                                        <p:attrNameLst>
                                          <p:attrName>style.visibility</p:attrName>
                                        </p:attrNameLst>
                                      </p:cBhvr>
                                      <p:to>
                                        <p:strVal val="visible"/>
                                      </p:to>
                                    </p:set>
                                    <p:animEffect transition="in" filter="dissolve">
                                      <p:cBhvr>
                                        <p:cTn id="16" dur="500"/>
                                        <p:tgtEl>
                                          <p:spTgt spid="1018888">
                                            <p:txEl>
                                              <p:pRg st="8" end="8"/>
                                            </p:txEl>
                                          </p:spTgt>
                                        </p:tgtEl>
                                      </p:cBhvr>
                                    </p:animEffect>
                                  </p:childTnLst>
                                </p:cTn>
                              </p:par>
                              <p:par>
                                <p:cTn id="17" presetID="9" presetClass="entr" presetSubtype="0" fill="hold" nodeType="withEffect">
                                  <p:stCondLst>
                                    <p:cond delay="0"/>
                                  </p:stCondLst>
                                  <p:childTnLst>
                                    <p:set>
                                      <p:cBhvr>
                                        <p:cTn id="18" dur="1" fill="hold">
                                          <p:stCondLst>
                                            <p:cond delay="0"/>
                                          </p:stCondLst>
                                        </p:cTn>
                                        <p:tgtEl>
                                          <p:spTgt spid="1018888">
                                            <p:txEl>
                                              <p:pRg st="9" end="9"/>
                                            </p:txEl>
                                          </p:spTgt>
                                        </p:tgtEl>
                                        <p:attrNameLst>
                                          <p:attrName>style.visibility</p:attrName>
                                        </p:attrNameLst>
                                      </p:cBhvr>
                                      <p:to>
                                        <p:strVal val="visible"/>
                                      </p:to>
                                    </p:set>
                                    <p:animEffect transition="in" filter="dissolve">
                                      <p:cBhvr>
                                        <p:cTn id="19" dur="500"/>
                                        <p:tgtEl>
                                          <p:spTgt spid="1018888">
                                            <p:txEl>
                                              <p:pRg st="9" end="9"/>
                                            </p:txEl>
                                          </p:spTgt>
                                        </p:tgtEl>
                                      </p:cBhvr>
                                    </p:animEffect>
                                  </p:childTnLst>
                                </p:cTn>
                              </p:par>
                              <p:par>
                                <p:cTn id="20" presetID="9" presetClass="entr" presetSubtype="0" fill="hold" nodeType="withEffect">
                                  <p:stCondLst>
                                    <p:cond delay="0"/>
                                  </p:stCondLst>
                                  <p:childTnLst>
                                    <p:set>
                                      <p:cBhvr>
                                        <p:cTn id="21" dur="1" fill="hold">
                                          <p:stCondLst>
                                            <p:cond delay="0"/>
                                          </p:stCondLst>
                                        </p:cTn>
                                        <p:tgtEl>
                                          <p:spTgt spid="1018888">
                                            <p:txEl>
                                              <p:pRg st="10" end="10"/>
                                            </p:txEl>
                                          </p:spTgt>
                                        </p:tgtEl>
                                        <p:attrNameLst>
                                          <p:attrName>style.visibility</p:attrName>
                                        </p:attrNameLst>
                                      </p:cBhvr>
                                      <p:to>
                                        <p:strVal val="visible"/>
                                      </p:to>
                                    </p:set>
                                    <p:animEffect transition="in" filter="dissolve">
                                      <p:cBhvr>
                                        <p:cTn id="22" dur="500"/>
                                        <p:tgtEl>
                                          <p:spTgt spid="1018888">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2355" name="Rectangle 2"/>
          <p:cNvSpPr>
            <a:spLocks noGrp="1" noChangeArrowheads="1"/>
          </p:cNvSpPr>
          <p:nvPr>
            <p:ph type="title"/>
          </p:nvPr>
        </p:nvSpPr>
        <p:spPr/>
        <p:txBody>
          <a:bodyPr>
            <a:normAutofit/>
          </a:bodyPr>
          <a:lstStyle/>
          <a:p>
            <a:r>
              <a:rPr lang="en-US" altLang="en-US">
                <a:sym typeface="Symbol" panose="05050102010706020507" pitchFamily="18" charset="2"/>
              </a:rPr>
              <a:t>Các hàm xử lý xâu ký tự</a:t>
            </a:r>
          </a:p>
        </p:txBody>
      </p:sp>
      <p:sp>
        <p:nvSpPr>
          <p:cNvPr id="1004552" name="Content Placeholder 2"/>
          <p:cNvSpPr>
            <a:spLocks/>
          </p:cNvSpPr>
          <p:nvPr/>
        </p:nvSpPr>
        <p:spPr bwMode="auto">
          <a:xfrm>
            <a:off x="457200" y="1066800"/>
            <a:ext cx="84582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eaLnBrk="1" hangingPunct="1">
              <a:buFontTx/>
              <a:buNone/>
            </a:pPr>
            <a:r>
              <a:rPr lang="fr-FR" altLang="en-US" dirty="0">
                <a:solidFill>
                  <a:srgbClr val="000066"/>
                </a:solidFill>
              </a:rPr>
              <a:t>c</a:t>
            </a:r>
            <a:r>
              <a:rPr lang="vi-VN" altLang="en-US" dirty="0" err="1">
                <a:solidFill>
                  <a:srgbClr val="000066"/>
                </a:solidFill>
              </a:rPr>
              <a:t>har</a:t>
            </a:r>
            <a:r>
              <a:rPr lang="en-US" altLang="en-US" dirty="0">
                <a:solidFill>
                  <a:srgbClr val="000066"/>
                </a:solidFill>
              </a:rPr>
              <a:t> *</a:t>
            </a:r>
            <a:r>
              <a:rPr lang="vi-VN" altLang="en-US" dirty="0">
                <a:solidFill>
                  <a:srgbClr val="000066"/>
                </a:solidFill>
              </a:rPr>
              <a:t> </a:t>
            </a:r>
            <a:r>
              <a:rPr lang="vi-VN" altLang="en-US" dirty="0" err="1">
                <a:solidFill>
                  <a:srgbClr val="F85124"/>
                </a:solidFill>
              </a:rPr>
              <a:t>strcat</a:t>
            </a:r>
            <a:r>
              <a:rPr lang="vi-VN" altLang="en-US" dirty="0">
                <a:solidFill>
                  <a:srgbClr val="000066"/>
                </a:solidFill>
              </a:rPr>
              <a:t>(</a:t>
            </a:r>
            <a:r>
              <a:rPr lang="vi-VN" altLang="en-US" dirty="0" err="1">
                <a:solidFill>
                  <a:srgbClr val="000066"/>
                </a:solidFill>
              </a:rPr>
              <a:t>char</a:t>
            </a:r>
            <a:r>
              <a:rPr lang="en-US" altLang="en-US" dirty="0">
                <a:solidFill>
                  <a:srgbClr val="000066"/>
                </a:solidFill>
              </a:rPr>
              <a:t> *</a:t>
            </a:r>
            <a:r>
              <a:rPr lang="vi-VN" altLang="en-US" dirty="0">
                <a:solidFill>
                  <a:srgbClr val="000066"/>
                </a:solidFill>
              </a:rPr>
              <a:t> </a:t>
            </a:r>
            <a:r>
              <a:rPr lang="vi-VN" altLang="en-US" dirty="0" err="1">
                <a:solidFill>
                  <a:srgbClr val="000066"/>
                </a:solidFill>
              </a:rPr>
              <a:t>xđích</a:t>
            </a:r>
            <a:r>
              <a:rPr lang="vi-VN" altLang="en-US">
                <a:solidFill>
                  <a:srgbClr val="000066"/>
                </a:solidFill>
              </a:rPr>
              <a:t>, </a:t>
            </a:r>
            <a:r>
              <a:rPr lang="en-AU" altLang="en-US">
                <a:solidFill>
                  <a:srgbClr val="000066"/>
                </a:solidFill>
              </a:rPr>
              <a:t>const </a:t>
            </a:r>
            <a:r>
              <a:rPr lang="vi-VN" altLang="en-US">
                <a:solidFill>
                  <a:srgbClr val="000066"/>
                </a:solidFill>
              </a:rPr>
              <a:t>char</a:t>
            </a:r>
            <a:r>
              <a:rPr lang="en-US" altLang="en-US">
                <a:solidFill>
                  <a:srgbClr val="000066"/>
                </a:solidFill>
              </a:rPr>
              <a:t> </a:t>
            </a:r>
            <a:r>
              <a:rPr lang="en-US" altLang="en-US" dirty="0">
                <a:solidFill>
                  <a:srgbClr val="000066"/>
                </a:solidFill>
              </a:rPr>
              <a:t>*</a:t>
            </a:r>
            <a:r>
              <a:rPr lang="vi-VN" altLang="en-US" dirty="0">
                <a:solidFill>
                  <a:srgbClr val="000066"/>
                </a:solidFill>
              </a:rPr>
              <a:t> </a:t>
            </a:r>
            <a:r>
              <a:rPr lang="vi-VN" altLang="en-US" dirty="0" err="1">
                <a:solidFill>
                  <a:srgbClr val="000066"/>
                </a:solidFill>
              </a:rPr>
              <a:t>nguồn</a:t>
            </a:r>
            <a:r>
              <a:rPr lang="vi-VN" altLang="en-US" dirty="0">
                <a:solidFill>
                  <a:srgbClr val="000066"/>
                </a:solidFill>
              </a:rPr>
              <a:t>)</a:t>
            </a:r>
            <a:endParaRPr lang="fr-FR" altLang="en-US" dirty="0">
              <a:solidFill>
                <a:srgbClr val="000066"/>
              </a:solidFill>
            </a:endParaRPr>
          </a:p>
          <a:p>
            <a:pPr lvl="1" eaLnBrk="1" hangingPunct="1"/>
            <a:r>
              <a:rPr lang="fr-FR" altLang="en-US" b="0" dirty="0">
                <a:solidFill>
                  <a:srgbClr val="000066"/>
                </a:solidFill>
              </a:rPr>
              <a:t>G</a:t>
            </a:r>
            <a:r>
              <a:rPr lang="vi-VN" altLang="en-US" b="0" dirty="0" err="1">
                <a:solidFill>
                  <a:srgbClr val="000066"/>
                </a:solidFill>
              </a:rPr>
              <a:t>hép</a:t>
            </a:r>
            <a:r>
              <a:rPr lang="vi-VN" altLang="en-US" b="0" dirty="0">
                <a:solidFill>
                  <a:srgbClr val="000066"/>
                </a:solidFill>
              </a:rPr>
              <a:t> </a:t>
            </a:r>
            <a:r>
              <a:rPr lang="vi-VN" altLang="en-US" b="0" dirty="0" err="1">
                <a:solidFill>
                  <a:srgbClr val="000066"/>
                </a:solidFill>
              </a:rPr>
              <a:t>nối</a:t>
            </a:r>
            <a:r>
              <a:rPr lang="vi-VN" altLang="en-US" b="0" dirty="0">
                <a:solidFill>
                  <a:srgbClr val="000066"/>
                </a:solidFill>
              </a:rPr>
              <a:t> xâu </a:t>
            </a:r>
            <a:r>
              <a:rPr lang="vi-VN" altLang="en-US" b="0" dirty="0" err="1">
                <a:solidFill>
                  <a:srgbClr val="000066"/>
                </a:solidFill>
              </a:rPr>
              <a:t>nguồn</a:t>
            </a:r>
            <a:r>
              <a:rPr lang="vi-VN" altLang="en-US" b="0" dirty="0">
                <a:solidFill>
                  <a:srgbClr val="000066"/>
                </a:solidFill>
              </a:rPr>
              <a:t> </a:t>
            </a:r>
            <a:r>
              <a:rPr lang="vi-VN" altLang="en-US" b="0" dirty="0" err="1">
                <a:solidFill>
                  <a:srgbClr val="000066"/>
                </a:solidFill>
              </a:rPr>
              <a:t>vào</a:t>
            </a:r>
            <a:r>
              <a:rPr lang="vi-VN" altLang="en-US" b="0" dirty="0">
                <a:solidFill>
                  <a:srgbClr val="000066"/>
                </a:solidFill>
              </a:rPr>
              <a:t> ngay sau xâu </a:t>
            </a:r>
            <a:r>
              <a:rPr lang="vi-VN" altLang="en-US" b="0" dirty="0" err="1">
                <a:solidFill>
                  <a:srgbClr val="000066"/>
                </a:solidFill>
              </a:rPr>
              <a:t>đích</a:t>
            </a:r>
            <a:r>
              <a:rPr lang="fr-FR" altLang="en-US" b="0" dirty="0">
                <a:solidFill>
                  <a:srgbClr val="000066"/>
                </a:solidFill>
              </a:rPr>
              <a:t>, </a:t>
            </a:r>
            <a:r>
              <a:rPr lang="fr-FR" altLang="en-US" b="0" dirty="0" err="1">
                <a:solidFill>
                  <a:srgbClr val="000066"/>
                </a:solidFill>
              </a:rPr>
              <a:t>trả</a:t>
            </a:r>
            <a:r>
              <a:rPr lang="fr-FR" altLang="en-US" b="0" dirty="0">
                <a:solidFill>
                  <a:srgbClr val="000066"/>
                </a:solidFill>
              </a:rPr>
              <a:t> </a:t>
            </a:r>
            <a:r>
              <a:rPr lang="fr-FR" altLang="en-US" b="0" dirty="0" err="1">
                <a:solidFill>
                  <a:srgbClr val="000066"/>
                </a:solidFill>
              </a:rPr>
              <a:t>lại</a:t>
            </a:r>
            <a:r>
              <a:rPr lang="fr-FR" altLang="en-US" b="0" dirty="0">
                <a:solidFill>
                  <a:srgbClr val="000066"/>
                </a:solidFill>
              </a:rPr>
              <a:t> </a:t>
            </a:r>
            <a:r>
              <a:rPr lang="fr-FR" altLang="en-US" b="0" dirty="0" err="1">
                <a:solidFill>
                  <a:srgbClr val="000066"/>
                </a:solidFill>
              </a:rPr>
              <a:t>xâu</a:t>
            </a:r>
            <a:r>
              <a:rPr lang="fr-FR" altLang="en-US" b="0" dirty="0">
                <a:solidFill>
                  <a:srgbClr val="000066"/>
                </a:solidFill>
              </a:rPr>
              <a:t> </a:t>
            </a:r>
            <a:r>
              <a:rPr lang="fr-FR" altLang="en-US" b="0" dirty="0" err="1">
                <a:solidFill>
                  <a:srgbClr val="000066"/>
                </a:solidFill>
              </a:rPr>
              <a:t>kết</a:t>
            </a:r>
            <a:r>
              <a:rPr lang="fr-FR" altLang="en-US" b="0" dirty="0">
                <a:solidFill>
                  <a:srgbClr val="000066"/>
                </a:solidFill>
              </a:rPr>
              <a:t> </a:t>
            </a:r>
            <a:r>
              <a:rPr lang="fr-FR" altLang="en-US" b="0" dirty="0" err="1">
                <a:solidFill>
                  <a:srgbClr val="000066"/>
                </a:solidFill>
              </a:rPr>
              <a:t>quả</a:t>
            </a:r>
            <a:endParaRPr lang="fr-FR" altLang="en-US" b="0" dirty="0">
              <a:solidFill>
                <a:srgbClr val="000066"/>
              </a:solidFill>
            </a:endParaRPr>
          </a:p>
          <a:p>
            <a:pPr eaLnBrk="1" hangingPunct="1">
              <a:buFontTx/>
              <a:buNone/>
            </a:pPr>
            <a:r>
              <a:rPr lang="fr-FR" altLang="en-US" i="1" u="sng" dirty="0" err="1">
                <a:solidFill>
                  <a:srgbClr val="000066"/>
                </a:solidFill>
              </a:rPr>
              <a:t>Ví</a:t>
            </a:r>
            <a:r>
              <a:rPr lang="fr-FR" altLang="en-US" i="1" u="sng" dirty="0">
                <a:solidFill>
                  <a:srgbClr val="000066"/>
                </a:solidFill>
              </a:rPr>
              <a:t> </a:t>
            </a:r>
            <a:r>
              <a:rPr lang="fr-FR" altLang="en-US" i="1" u="sng" dirty="0" err="1">
                <a:solidFill>
                  <a:srgbClr val="000066"/>
                </a:solidFill>
              </a:rPr>
              <a:t>dụ</a:t>
            </a:r>
            <a:endParaRPr lang="fr-FR" altLang="en-US" i="1" u="sng" dirty="0">
              <a:solidFill>
                <a:srgbClr val="000066"/>
              </a:solidFill>
            </a:endParaRPr>
          </a:p>
          <a:p>
            <a:pPr lvl="1" eaLnBrk="1" hangingPunct="1">
              <a:buFontTx/>
              <a:buNone/>
            </a:pPr>
            <a:r>
              <a:rPr lang="en-US" altLang="en-US" b="0" dirty="0">
                <a:solidFill>
                  <a:srgbClr val="000066"/>
                </a:solidFill>
              </a:rPr>
              <a:t>char Str[20];</a:t>
            </a:r>
          </a:p>
          <a:p>
            <a:pPr lvl="1" eaLnBrk="1" hangingPunct="1">
              <a:buFontTx/>
              <a:buNone/>
            </a:pPr>
            <a:r>
              <a:rPr lang="en-US" altLang="en-US" b="0" dirty="0" err="1">
                <a:solidFill>
                  <a:srgbClr val="000066"/>
                </a:solidFill>
              </a:rPr>
              <a:t>strcpy</a:t>
            </a:r>
            <a:r>
              <a:rPr lang="en-US" altLang="en-US" b="0" dirty="0">
                <a:solidFill>
                  <a:srgbClr val="000066"/>
                </a:solidFill>
              </a:rPr>
              <a:t>(</a:t>
            </a:r>
            <a:r>
              <a:rPr lang="en-US" altLang="en-US" b="0" dirty="0" err="1">
                <a:solidFill>
                  <a:srgbClr val="000066"/>
                </a:solidFill>
              </a:rPr>
              <a:t>Str,"Hello</a:t>
            </a:r>
            <a:r>
              <a:rPr lang="en-US" altLang="en-US" b="0" dirty="0">
                <a:solidFill>
                  <a:srgbClr val="000066"/>
                </a:solidFill>
              </a:rPr>
              <a:t> ");</a:t>
            </a:r>
          </a:p>
          <a:p>
            <a:pPr lvl="1" eaLnBrk="1" hangingPunct="1">
              <a:buFontTx/>
              <a:buNone/>
            </a:pPr>
            <a:r>
              <a:rPr lang="en-US" altLang="en-US" b="0" dirty="0" err="1">
                <a:solidFill>
                  <a:srgbClr val="000066"/>
                </a:solidFill>
              </a:rPr>
              <a:t>printf</a:t>
            </a:r>
            <a:r>
              <a:rPr lang="en-US" altLang="en-US" b="0" dirty="0">
                <a:solidFill>
                  <a:srgbClr val="000066"/>
                </a:solidFill>
              </a:rPr>
              <a:t>("%s ",</a:t>
            </a:r>
            <a:r>
              <a:rPr lang="en-US" altLang="en-US" b="0" dirty="0" err="1">
                <a:solidFill>
                  <a:srgbClr val="000066"/>
                </a:solidFill>
              </a:rPr>
              <a:t>strcat</a:t>
            </a:r>
            <a:r>
              <a:rPr lang="en-US" altLang="en-US" b="0" dirty="0">
                <a:solidFill>
                  <a:srgbClr val="000066"/>
                </a:solidFill>
              </a:rPr>
              <a:t>(</a:t>
            </a:r>
            <a:r>
              <a:rPr lang="en-US" altLang="en-US" b="0" dirty="0" err="1">
                <a:solidFill>
                  <a:srgbClr val="000066"/>
                </a:solidFill>
              </a:rPr>
              <a:t>Str,"world</a:t>
            </a:r>
            <a:r>
              <a:rPr lang="en-US" altLang="en-US" b="0" dirty="0">
                <a:solidFill>
                  <a:srgbClr val="000066"/>
                </a:solidFill>
              </a:rPr>
              <a:t>")); </a:t>
            </a:r>
            <a:r>
              <a:rPr lang="vi-VN" altLang="en-US" b="0" dirty="0">
                <a:solidFill>
                  <a:srgbClr val="000066"/>
                </a:solidFill>
                <a:sym typeface="Symbol" panose="05050102010706020507" pitchFamily="18" charset="2"/>
              </a:rPr>
              <a:t></a:t>
            </a:r>
            <a:r>
              <a:rPr lang="en-US" altLang="en-US" b="0" dirty="0">
                <a:solidFill>
                  <a:srgbClr val="000066"/>
                </a:solidFill>
              </a:rPr>
              <a:t> </a:t>
            </a:r>
            <a:r>
              <a:rPr lang="en-US" altLang="en-US" b="0" dirty="0">
                <a:solidFill>
                  <a:srgbClr val="003399"/>
                </a:solidFill>
              </a:rPr>
              <a:t>Hello world</a:t>
            </a:r>
            <a:r>
              <a:rPr lang="en-US" altLang="en-US" b="0" dirty="0">
                <a:solidFill>
                  <a:srgbClr val="000066"/>
                </a:solidFill>
              </a:rPr>
              <a:t> </a:t>
            </a:r>
          </a:p>
          <a:p>
            <a:pPr lvl="1" eaLnBrk="1" hangingPunct="1">
              <a:buFontTx/>
              <a:buNone/>
            </a:pPr>
            <a:r>
              <a:rPr lang="en-US" altLang="en-US" b="0" dirty="0" err="1">
                <a:solidFill>
                  <a:srgbClr val="000066"/>
                </a:solidFill>
              </a:rPr>
              <a:t>printf</a:t>
            </a:r>
            <a:r>
              <a:rPr lang="en-US" altLang="en-US" b="0" dirty="0">
                <a:solidFill>
                  <a:srgbClr val="000066"/>
                </a:solidFill>
              </a:rPr>
              <a:t>("\</a:t>
            </a:r>
            <a:r>
              <a:rPr lang="en-US" altLang="en-US" b="0" dirty="0" err="1">
                <a:solidFill>
                  <a:srgbClr val="000066"/>
                </a:solidFill>
              </a:rPr>
              <a:t>n%s</a:t>
            </a:r>
            <a:r>
              <a:rPr lang="en-US" altLang="en-US" b="0" dirty="0">
                <a:solidFill>
                  <a:srgbClr val="000066"/>
                </a:solidFill>
              </a:rPr>
              <a:t>",Str); </a:t>
            </a:r>
            <a:r>
              <a:rPr lang="vi-VN" altLang="en-US" b="0" dirty="0">
                <a:solidFill>
                  <a:srgbClr val="000066"/>
                </a:solidFill>
                <a:sym typeface="Symbol" panose="05050102010706020507" pitchFamily="18" charset="2"/>
              </a:rPr>
              <a:t></a:t>
            </a:r>
            <a:r>
              <a:rPr lang="en-US" altLang="en-US" b="0" dirty="0">
                <a:solidFill>
                  <a:srgbClr val="000066"/>
                </a:solidFill>
              </a:rPr>
              <a:t> </a:t>
            </a:r>
            <a:r>
              <a:rPr lang="en-US" altLang="en-US" b="0" dirty="0">
                <a:solidFill>
                  <a:srgbClr val="003399"/>
                </a:solidFill>
              </a:rPr>
              <a:t>Hello world</a:t>
            </a:r>
            <a:r>
              <a:rPr lang="en-US" altLang="en-US" sz="2500" b="0" dirty="0">
                <a:solidFill>
                  <a:srgbClr val="000066"/>
                </a:solidFill>
              </a:rPr>
              <a:t> </a:t>
            </a:r>
          </a:p>
          <a:p>
            <a:pPr lvl="3" eaLnBrk="1" hangingPunct="1">
              <a:buFontTx/>
              <a:buNone/>
            </a:pPr>
            <a:endParaRPr lang="en-US" altLang="en-US" sz="1800" b="0" dirty="0">
              <a:solidFill>
                <a:srgbClr val="000066"/>
              </a:solidFill>
            </a:endParaRPr>
          </a:p>
          <a:p>
            <a:pPr lvl="1" eaLnBrk="1" hangingPunct="1"/>
            <a:endParaRPr lang="en-US" altLang="en-US" sz="3200" b="0" dirty="0">
              <a:solidFill>
                <a:srgbClr val="000066"/>
              </a:solidFill>
            </a:endParaRPr>
          </a:p>
        </p:txBody>
      </p:sp>
      <p:sp>
        <p:nvSpPr>
          <p:cNvPr id="2" name="Slide Number Placeholder 1">
            <a:extLst>
              <a:ext uri="{FF2B5EF4-FFF2-40B4-BE49-F238E27FC236}">
                <a16:creationId xmlns:a16="http://schemas.microsoft.com/office/drawing/2014/main" id="{9D1A26E7-7A2E-4CEF-B1F7-362C879CD266}"/>
              </a:ext>
            </a:extLst>
          </p:cNvPr>
          <p:cNvSpPr>
            <a:spLocks noGrp="1"/>
          </p:cNvSpPr>
          <p:nvPr>
            <p:ph type="sldNum" sz="quarter" idx="12"/>
          </p:nvPr>
        </p:nvSpPr>
        <p:spPr/>
        <p:txBody>
          <a:bodyPr/>
          <a:lstStyle/>
          <a:p>
            <a:pPr>
              <a:defRPr/>
            </a:pPr>
            <a:fld id="{433BCE07-93B6-431C-B811-61266185107F}" type="slidenum">
              <a:rPr lang="en-US" altLang="en-US" smtClean="0"/>
              <a:pPr>
                <a:defRPr/>
              </a:pPr>
              <a:t>95</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004552">
                                            <p:txEl>
                                              <p:pRg st="2" end="2"/>
                                            </p:txEl>
                                          </p:spTgt>
                                        </p:tgtEl>
                                        <p:attrNameLst>
                                          <p:attrName>style.visibility</p:attrName>
                                        </p:attrNameLst>
                                      </p:cBhvr>
                                      <p:to>
                                        <p:strVal val="visible"/>
                                      </p:to>
                                    </p:set>
                                    <p:animEffect transition="in" filter="checkerboard(across)">
                                      <p:cBhvr>
                                        <p:cTn id="7" dur="500"/>
                                        <p:tgtEl>
                                          <p:spTgt spid="1004552">
                                            <p:txEl>
                                              <p:pRg st="2" end="2"/>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1004552">
                                            <p:txEl>
                                              <p:pRg st="3" end="3"/>
                                            </p:txEl>
                                          </p:spTgt>
                                        </p:tgtEl>
                                        <p:attrNameLst>
                                          <p:attrName>style.visibility</p:attrName>
                                        </p:attrNameLst>
                                      </p:cBhvr>
                                      <p:to>
                                        <p:strVal val="visible"/>
                                      </p:to>
                                    </p:set>
                                    <p:animEffect transition="in" filter="checkerboard(across)">
                                      <p:cBhvr>
                                        <p:cTn id="10" dur="500"/>
                                        <p:tgtEl>
                                          <p:spTgt spid="1004552">
                                            <p:txEl>
                                              <p:pRg st="3" end="3"/>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1004552">
                                            <p:txEl>
                                              <p:pRg st="4" end="4"/>
                                            </p:txEl>
                                          </p:spTgt>
                                        </p:tgtEl>
                                        <p:attrNameLst>
                                          <p:attrName>style.visibility</p:attrName>
                                        </p:attrNameLst>
                                      </p:cBhvr>
                                      <p:to>
                                        <p:strVal val="visible"/>
                                      </p:to>
                                    </p:set>
                                    <p:animEffect transition="in" filter="checkerboard(across)">
                                      <p:cBhvr>
                                        <p:cTn id="13" dur="500"/>
                                        <p:tgtEl>
                                          <p:spTgt spid="1004552">
                                            <p:txEl>
                                              <p:pRg st="4" end="4"/>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1004552">
                                            <p:txEl>
                                              <p:pRg st="5" end="5"/>
                                            </p:txEl>
                                          </p:spTgt>
                                        </p:tgtEl>
                                        <p:attrNameLst>
                                          <p:attrName>style.visibility</p:attrName>
                                        </p:attrNameLst>
                                      </p:cBhvr>
                                      <p:to>
                                        <p:strVal val="visible"/>
                                      </p:to>
                                    </p:set>
                                    <p:animEffect transition="in" filter="checkerboard(across)">
                                      <p:cBhvr>
                                        <p:cTn id="16" dur="500"/>
                                        <p:tgtEl>
                                          <p:spTgt spid="1004552">
                                            <p:txEl>
                                              <p:pRg st="5" end="5"/>
                                            </p:txEl>
                                          </p:spTgt>
                                        </p:tgtEl>
                                      </p:cBhvr>
                                    </p:animEffect>
                                  </p:childTnLst>
                                </p:cTn>
                              </p:par>
                              <p:par>
                                <p:cTn id="17" presetID="5" presetClass="entr" presetSubtype="10" fill="hold" nodeType="withEffect">
                                  <p:stCondLst>
                                    <p:cond delay="0"/>
                                  </p:stCondLst>
                                  <p:childTnLst>
                                    <p:set>
                                      <p:cBhvr>
                                        <p:cTn id="18" dur="1" fill="hold">
                                          <p:stCondLst>
                                            <p:cond delay="0"/>
                                          </p:stCondLst>
                                        </p:cTn>
                                        <p:tgtEl>
                                          <p:spTgt spid="1004552">
                                            <p:txEl>
                                              <p:pRg st="6" end="6"/>
                                            </p:txEl>
                                          </p:spTgt>
                                        </p:tgtEl>
                                        <p:attrNameLst>
                                          <p:attrName>style.visibility</p:attrName>
                                        </p:attrNameLst>
                                      </p:cBhvr>
                                      <p:to>
                                        <p:strVal val="visible"/>
                                      </p:to>
                                    </p:set>
                                    <p:animEffect transition="in" filter="checkerboard(across)">
                                      <p:cBhvr>
                                        <p:cTn id="19" dur="500"/>
                                        <p:tgtEl>
                                          <p:spTgt spid="100455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03" name="Rectangle 2"/>
          <p:cNvSpPr>
            <a:spLocks noGrp="1" noChangeArrowheads="1"/>
          </p:cNvSpPr>
          <p:nvPr>
            <p:ph type="title"/>
          </p:nvPr>
        </p:nvSpPr>
        <p:spPr/>
        <p:txBody>
          <a:bodyPr>
            <a:normAutofit/>
          </a:bodyPr>
          <a:lstStyle/>
          <a:p>
            <a:r>
              <a:rPr lang="en-US" altLang="en-US">
                <a:sym typeface="Symbol" panose="05050102010706020507" pitchFamily="18" charset="2"/>
              </a:rPr>
              <a:t>Các hàm xử lý xâu ký tự</a:t>
            </a:r>
          </a:p>
        </p:txBody>
      </p:sp>
      <p:sp>
        <p:nvSpPr>
          <p:cNvPr id="1008648" name="Content Placeholder 2"/>
          <p:cNvSpPr>
            <a:spLocks/>
          </p:cNvSpPr>
          <p:nvPr/>
        </p:nvSpPr>
        <p:spPr bwMode="auto">
          <a:xfrm>
            <a:off x="457200" y="1066800"/>
            <a:ext cx="8229600" cy="563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eaLnBrk="1" hangingPunct="1">
              <a:buFontTx/>
              <a:buNone/>
            </a:pPr>
            <a:r>
              <a:rPr lang="fr-FR" altLang="en-US" sz="2800" dirty="0">
                <a:solidFill>
                  <a:srgbClr val="000066"/>
                </a:solidFill>
              </a:rPr>
              <a:t>c</a:t>
            </a:r>
            <a:r>
              <a:rPr lang="vi-VN" altLang="en-US" sz="2800" dirty="0" err="1">
                <a:solidFill>
                  <a:srgbClr val="000066"/>
                </a:solidFill>
              </a:rPr>
              <a:t>har</a:t>
            </a:r>
            <a:r>
              <a:rPr lang="en-US" altLang="en-US" sz="2800" dirty="0">
                <a:solidFill>
                  <a:srgbClr val="000066"/>
                </a:solidFill>
              </a:rPr>
              <a:t> * </a:t>
            </a:r>
            <a:r>
              <a:rPr lang="en-US" altLang="en-US" sz="2800" err="1">
                <a:solidFill>
                  <a:srgbClr val="F85124"/>
                </a:solidFill>
              </a:rPr>
              <a:t>strchr</a:t>
            </a:r>
            <a:r>
              <a:rPr lang="en-US" altLang="en-US" sz="2800">
                <a:solidFill>
                  <a:srgbClr val="000066"/>
                </a:solidFill>
              </a:rPr>
              <a:t> (const char </a:t>
            </a:r>
            <a:r>
              <a:rPr lang="en-US" altLang="en-US" sz="2800" dirty="0">
                <a:solidFill>
                  <a:srgbClr val="000066"/>
                </a:solidFill>
              </a:rPr>
              <a:t>* s, int c)</a:t>
            </a:r>
          </a:p>
          <a:p>
            <a:pPr lvl="1" eaLnBrk="1" hangingPunct="1"/>
            <a:r>
              <a:rPr lang="en-US" altLang="en-US" sz="2400" b="0" dirty="0" err="1">
                <a:solidFill>
                  <a:srgbClr val="000066"/>
                </a:solidFill>
              </a:rPr>
              <a:t>Trả</a:t>
            </a:r>
            <a:r>
              <a:rPr lang="en-US" altLang="en-US" sz="2400" b="0" dirty="0">
                <a:solidFill>
                  <a:srgbClr val="000066"/>
                </a:solidFill>
              </a:rPr>
              <a:t> </a:t>
            </a:r>
            <a:r>
              <a:rPr lang="en-US" altLang="en-US" sz="2400" b="0" dirty="0" err="1">
                <a:solidFill>
                  <a:srgbClr val="000066"/>
                </a:solidFill>
              </a:rPr>
              <a:t>về</a:t>
            </a:r>
            <a:r>
              <a:rPr lang="en-US" altLang="en-US" sz="2400" b="0" dirty="0">
                <a:solidFill>
                  <a:srgbClr val="000066"/>
                </a:solidFill>
              </a:rPr>
              <a:t> con </a:t>
            </a:r>
            <a:r>
              <a:rPr lang="en-US" altLang="en-US" sz="2400" b="0" dirty="0" err="1">
                <a:solidFill>
                  <a:srgbClr val="000066"/>
                </a:solidFill>
              </a:rPr>
              <a:t>trỏ</a:t>
            </a:r>
            <a:r>
              <a:rPr lang="en-US" altLang="en-US" sz="2400" b="0" dirty="0">
                <a:solidFill>
                  <a:srgbClr val="000066"/>
                </a:solidFill>
              </a:rPr>
              <a:t> </a:t>
            </a:r>
            <a:r>
              <a:rPr lang="en-US" altLang="en-US" sz="2400" b="0" dirty="0" err="1">
                <a:solidFill>
                  <a:srgbClr val="000066"/>
                </a:solidFill>
              </a:rPr>
              <a:t>trỏ</a:t>
            </a:r>
            <a:r>
              <a:rPr lang="en-US" altLang="en-US" sz="2400" b="0" dirty="0">
                <a:solidFill>
                  <a:srgbClr val="000066"/>
                </a:solidFill>
              </a:rPr>
              <a:t> </a:t>
            </a:r>
            <a:r>
              <a:rPr lang="en-US" altLang="en-US" sz="2400" b="0" dirty="0" err="1">
                <a:solidFill>
                  <a:srgbClr val="000066"/>
                </a:solidFill>
              </a:rPr>
              <a:t>tới</a:t>
            </a:r>
            <a:r>
              <a:rPr lang="en-US" altLang="en-US" sz="2400" b="0" dirty="0">
                <a:solidFill>
                  <a:srgbClr val="000066"/>
                </a:solidFill>
              </a:rPr>
              <a:t> </a:t>
            </a:r>
            <a:r>
              <a:rPr lang="en-US" altLang="en-US" sz="2400" b="0" dirty="0" err="1">
                <a:solidFill>
                  <a:srgbClr val="000066"/>
                </a:solidFill>
              </a:rPr>
              <a:t>vị</a:t>
            </a:r>
            <a:r>
              <a:rPr lang="en-US" altLang="en-US" sz="2400" b="0" dirty="0">
                <a:solidFill>
                  <a:srgbClr val="000066"/>
                </a:solidFill>
              </a:rPr>
              <a:t> </a:t>
            </a:r>
            <a:r>
              <a:rPr lang="en-US" altLang="en-US" sz="2400" b="0" dirty="0" err="1">
                <a:solidFill>
                  <a:srgbClr val="000066"/>
                </a:solidFill>
              </a:rPr>
              <a:t>trí</a:t>
            </a:r>
            <a:r>
              <a:rPr lang="en-US" altLang="en-US" sz="2400" b="0" dirty="0">
                <a:solidFill>
                  <a:srgbClr val="000066"/>
                </a:solidFill>
              </a:rPr>
              <a:t> </a:t>
            </a:r>
            <a:r>
              <a:rPr lang="en-US" altLang="en-US" sz="2400" b="0" dirty="0" err="1">
                <a:solidFill>
                  <a:srgbClr val="000066"/>
                </a:solidFill>
              </a:rPr>
              <a:t>xuất</a:t>
            </a:r>
            <a:r>
              <a:rPr lang="en-US" altLang="en-US" sz="2400" b="0" dirty="0">
                <a:solidFill>
                  <a:srgbClr val="000066"/>
                </a:solidFill>
              </a:rPr>
              <a:t> </a:t>
            </a:r>
            <a:r>
              <a:rPr lang="en-US" altLang="en-US" sz="2400" b="0" dirty="0" err="1">
                <a:solidFill>
                  <a:srgbClr val="000066"/>
                </a:solidFill>
              </a:rPr>
              <a:t>hiện</a:t>
            </a:r>
            <a:r>
              <a:rPr lang="en-US" altLang="en-US" sz="2400" b="0" dirty="0">
                <a:solidFill>
                  <a:srgbClr val="000066"/>
                </a:solidFill>
              </a:rPr>
              <a:t> </a:t>
            </a:r>
            <a:r>
              <a:rPr lang="en-US" altLang="en-US" sz="2400" b="0" dirty="0" err="1">
                <a:solidFill>
                  <a:srgbClr val="000066"/>
                </a:solidFill>
              </a:rPr>
              <a:t>đầu</a:t>
            </a:r>
            <a:r>
              <a:rPr lang="en-US" altLang="en-US" sz="2400" b="0" dirty="0">
                <a:solidFill>
                  <a:srgbClr val="000066"/>
                </a:solidFill>
              </a:rPr>
              <a:t> </a:t>
            </a:r>
            <a:r>
              <a:rPr lang="en-US" altLang="en-US" sz="2400" b="0" dirty="0" err="1">
                <a:solidFill>
                  <a:srgbClr val="000066"/>
                </a:solidFill>
              </a:rPr>
              <a:t>tiên</a:t>
            </a:r>
            <a:r>
              <a:rPr lang="en-US" altLang="en-US" sz="2400" b="0" dirty="0">
                <a:solidFill>
                  <a:srgbClr val="000066"/>
                </a:solidFill>
              </a:rPr>
              <a:t> </a:t>
            </a:r>
            <a:r>
              <a:rPr lang="en-US" altLang="en-US" sz="2400" b="0" dirty="0" err="1">
                <a:solidFill>
                  <a:srgbClr val="000066"/>
                </a:solidFill>
              </a:rPr>
              <a:t>của</a:t>
            </a:r>
            <a:r>
              <a:rPr lang="en-US" altLang="en-US" sz="2400" b="0" dirty="0">
                <a:solidFill>
                  <a:srgbClr val="000066"/>
                </a:solidFill>
              </a:rPr>
              <a:t> </a:t>
            </a:r>
            <a:r>
              <a:rPr lang="en-US" altLang="en-US" sz="2400" b="0" dirty="0" err="1">
                <a:solidFill>
                  <a:srgbClr val="000066"/>
                </a:solidFill>
              </a:rPr>
              <a:t>ký</a:t>
            </a:r>
            <a:r>
              <a:rPr lang="en-US" altLang="en-US" sz="2400" b="0" dirty="0">
                <a:solidFill>
                  <a:srgbClr val="000066"/>
                </a:solidFill>
              </a:rPr>
              <a:t> </a:t>
            </a:r>
            <a:r>
              <a:rPr lang="en-US" altLang="en-US" sz="2400" b="0" dirty="0" err="1">
                <a:solidFill>
                  <a:srgbClr val="000066"/>
                </a:solidFill>
              </a:rPr>
              <a:t>tự</a:t>
            </a:r>
            <a:r>
              <a:rPr lang="en-US" altLang="en-US" sz="2400" b="0" dirty="0">
                <a:solidFill>
                  <a:srgbClr val="000066"/>
                </a:solidFill>
              </a:rPr>
              <a:t> c </a:t>
            </a:r>
            <a:r>
              <a:rPr lang="en-US" altLang="en-US" sz="2400" b="0" dirty="0" err="1">
                <a:solidFill>
                  <a:srgbClr val="000066"/>
                </a:solidFill>
              </a:rPr>
              <a:t>trong</a:t>
            </a:r>
            <a:r>
              <a:rPr lang="en-US" altLang="en-US" sz="2400" b="0" dirty="0">
                <a:solidFill>
                  <a:srgbClr val="000066"/>
                </a:solidFill>
              </a:rPr>
              <a:t> s. </a:t>
            </a:r>
            <a:r>
              <a:rPr lang="en-US" altLang="en-US" sz="2400" b="0" dirty="0" err="1">
                <a:solidFill>
                  <a:srgbClr val="000066"/>
                </a:solidFill>
              </a:rPr>
              <a:t>Nếu</a:t>
            </a:r>
            <a:r>
              <a:rPr lang="en-US" altLang="en-US" sz="2400" b="0" dirty="0">
                <a:solidFill>
                  <a:srgbClr val="000066"/>
                </a:solidFill>
              </a:rPr>
              <a:t> </a:t>
            </a:r>
            <a:r>
              <a:rPr lang="en-US" altLang="en-US" sz="2400" b="0" dirty="0" err="1">
                <a:solidFill>
                  <a:srgbClr val="000066"/>
                </a:solidFill>
              </a:rPr>
              <a:t>không</a:t>
            </a:r>
            <a:r>
              <a:rPr lang="en-US" altLang="en-US" sz="2400" b="0" dirty="0">
                <a:solidFill>
                  <a:srgbClr val="000066"/>
                </a:solidFill>
              </a:rPr>
              <a:t> </a:t>
            </a:r>
            <a:r>
              <a:rPr lang="en-US" altLang="en-US" sz="2400" b="0" dirty="0" err="1">
                <a:solidFill>
                  <a:srgbClr val="000066"/>
                </a:solidFill>
              </a:rPr>
              <a:t>có</a:t>
            </a:r>
            <a:r>
              <a:rPr lang="en-US" altLang="en-US" sz="2400" b="0" dirty="0">
                <a:solidFill>
                  <a:srgbClr val="000066"/>
                </a:solidFill>
              </a:rPr>
              <a:t> </a:t>
            </a:r>
            <a:r>
              <a:rPr lang="en-US" altLang="en-US" sz="2400" b="0" dirty="0" err="1">
                <a:solidFill>
                  <a:srgbClr val="000066"/>
                </a:solidFill>
              </a:rPr>
              <a:t>trả</a:t>
            </a:r>
            <a:r>
              <a:rPr lang="en-US" altLang="en-US" sz="2400" b="0" dirty="0">
                <a:solidFill>
                  <a:srgbClr val="000066"/>
                </a:solidFill>
              </a:rPr>
              <a:t> </a:t>
            </a:r>
            <a:r>
              <a:rPr lang="en-US" altLang="en-US" sz="2400" b="0" dirty="0" err="1">
                <a:solidFill>
                  <a:srgbClr val="000066"/>
                </a:solidFill>
              </a:rPr>
              <a:t>về</a:t>
            </a:r>
            <a:r>
              <a:rPr lang="en-US" altLang="en-US" sz="2400" b="0" dirty="0">
                <a:solidFill>
                  <a:srgbClr val="000066"/>
                </a:solidFill>
              </a:rPr>
              <a:t> con </a:t>
            </a:r>
            <a:r>
              <a:rPr lang="en-US" altLang="en-US" sz="2400" b="0" dirty="0" err="1">
                <a:solidFill>
                  <a:srgbClr val="000066"/>
                </a:solidFill>
              </a:rPr>
              <a:t>trỏ</a:t>
            </a:r>
            <a:r>
              <a:rPr lang="en-US" altLang="en-US" sz="2400" b="0" dirty="0">
                <a:solidFill>
                  <a:srgbClr val="000066"/>
                </a:solidFill>
              </a:rPr>
              <a:t> null</a:t>
            </a:r>
          </a:p>
          <a:p>
            <a:pPr lvl="2" eaLnBrk="1" hangingPunct="1">
              <a:buFontTx/>
              <a:buNone/>
            </a:pPr>
            <a:r>
              <a:rPr lang="en-US" altLang="en-US" sz="1800" b="0" dirty="0">
                <a:solidFill>
                  <a:srgbClr val="000066"/>
                </a:solidFill>
              </a:rPr>
              <a:t>	</a:t>
            </a:r>
            <a:r>
              <a:rPr lang="en-US" altLang="en-US" b="0" dirty="0" err="1">
                <a:solidFill>
                  <a:srgbClr val="000066"/>
                </a:solidFill>
              </a:rPr>
              <a:t>strcpy</a:t>
            </a:r>
            <a:r>
              <a:rPr lang="en-US" altLang="en-US" b="0" dirty="0">
                <a:solidFill>
                  <a:srgbClr val="000066"/>
                </a:solidFill>
              </a:rPr>
              <a:t>(</a:t>
            </a:r>
            <a:r>
              <a:rPr lang="en-US" altLang="en-US" b="0" dirty="0" err="1">
                <a:solidFill>
                  <a:srgbClr val="000066"/>
                </a:solidFill>
              </a:rPr>
              <a:t>Str,"Hello</a:t>
            </a:r>
            <a:r>
              <a:rPr lang="en-US" altLang="en-US" b="0" dirty="0">
                <a:solidFill>
                  <a:srgbClr val="000066"/>
                </a:solidFill>
              </a:rPr>
              <a:t> world");</a:t>
            </a:r>
          </a:p>
          <a:p>
            <a:pPr lvl="2" eaLnBrk="1" hangingPunct="1">
              <a:buFontTx/>
              <a:buNone/>
            </a:pPr>
            <a:r>
              <a:rPr lang="en-US" altLang="en-US" b="0" dirty="0">
                <a:solidFill>
                  <a:srgbClr val="000066"/>
                </a:solidFill>
              </a:rPr>
              <a:t>	</a:t>
            </a:r>
            <a:r>
              <a:rPr lang="en-US" altLang="en-US" b="0" dirty="0" err="1">
                <a:solidFill>
                  <a:srgbClr val="000066"/>
                </a:solidFill>
              </a:rPr>
              <a:t>printf</a:t>
            </a:r>
            <a:r>
              <a:rPr lang="en-US" altLang="en-US" b="0" dirty="0">
                <a:solidFill>
                  <a:srgbClr val="000066"/>
                </a:solidFill>
              </a:rPr>
              <a:t>("%s ",</a:t>
            </a:r>
            <a:r>
              <a:rPr lang="en-US" altLang="en-US" b="0" dirty="0" err="1">
                <a:solidFill>
                  <a:srgbClr val="000066"/>
                </a:solidFill>
              </a:rPr>
              <a:t>strchr</a:t>
            </a:r>
            <a:r>
              <a:rPr lang="en-US" altLang="en-US" b="0" dirty="0">
                <a:solidFill>
                  <a:srgbClr val="000066"/>
                </a:solidFill>
              </a:rPr>
              <a:t>(</a:t>
            </a:r>
            <a:r>
              <a:rPr lang="en-US" altLang="en-US" b="0" dirty="0" err="1">
                <a:solidFill>
                  <a:srgbClr val="000066"/>
                </a:solidFill>
              </a:rPr>
              <a:t>Str,‘o</a:t>
            </a:r>
            <a:r>
              <a:rPr lang="en-US" altLang="en-US" b="0" dirty="0">
                <a:solidFill>
                  <a:srgbClr val="000066"/>
                </a:solidFill>
              </a:rPr>
              <a:t>'));</a:t>
            </a:r>
            <a:r>
              <a:rPr lang="en-US" altLang="en-US" sz="2000" b="0" dirty="0">
                <a:solidFill>
                  <a:srgbClr val="000066"/>
                </a:solidFill>
              </a:rPr>
              <a:t> </a:t>
            </a:r>
            <a:r>
              <a:rPr lang="vi-VN" altLang="en-US" sz="2800" b="0" dirty="0">
                <a:solidFill>
                  <a:srgbClr val="000066"/>
                </a:solidFill>
                <a:sym typeface="Symbol" panose="05050102010706020507" pitchFamily="18" charset="2"/>
              </a:rPr>
              <a:t></a:t>
            </a:r>
            <a:r>
              <a:rPr lang="en-US" altLang="en-US" sz="2800" b="0" dirty="0">
                <a:solidFill>
                  <a:srgbClr val="000066"/>
                </a:solidFill>
              </a:rPr>
              <a:t> </a:t>
            </a:r>
            <a:r>
              <a:rPr lang="en-US" altLang="en-US" sz="2800" b="0" dirty="0">
                <a:solidFill>
                  <a:srgbClr val="003399"/>
                </a:solidFill>
              </a:rPr>
              <a:t>o world</a:t>
            </a:r>
            <a:r>
              <a:rPr lang="en-US" altLang="en-US" b="0" dirty="0">
                <a:solidFill>
                  <a:srgbClr val="000066"/>
                </a:solidFill>
              </a:rPr>
              <a:t> </a:t>
            </a:r>
            <a:endParaRPr lang="en-US" altLang="en-US" sz="2000" b="0" dirty="0">
              <a:solidFill>
                <a:srgbClr val="000066"/>
              </a:solidFill>
            </a:endParaRPr>
          </a:p>
          <a:p>
            <a:pPr eaLnBrk="1" hangingPunct="1">
              <a:buFontTx/>
              <a:buNone/>
            </a:pPr>
            <a:r>
              <a:rPr lang="en-US" altLang="en-US" sz="2800" dirty="0">
                <a:solidFill>
                  <a:srgbClr val="000066"/>
                </a:solidFill>
              </a:rPr>
              <a:t>char* </a:t>
            </a:r>
            <a:r>
              <a:rPr lang="en-US" altLang="en-US" sz="2800" err="1">
                <a:solidFill>
                  <a:srgbClr val="F85124"/>
                </a:solidFill>
              </a:rPr>
              <a:t>strstr</a:t>
            </a:r>
            <a:r>
              <a:rPr lang="en-US" altLang="en-US" sz="2800">
                <a:solidFill>
                  <a:srgbClr val="000066"/>
                </a:solidFill>
              </a:rPr>
              <a:t>(const char </a:t>
            </a:r>
            <a:r>
              <a:rPr lang="en-US" altLang="en-US" sz="2800" dirty="0">
                <a:solidFill>
                  <a:srgbClr val="000066"/>
                </a:solidFill>
              </a:rPr>
              <a:t>* s1</a:t>
            </a:r>
            <a:r>
              <a:rPr lang="en-US" altLang="en-US" sz="2800">
                <a:solidFill>
                  <a:srgbClr val="000066"/>
                </a:solidFill>
              </a:rPr>
              <a:t>, const char </a:t>
            </a:r>
            <a:r>
              <a:rPr lang="en-US" altLang="en-US" sz="2800" dirty="0">
                <a:solidFill>
                  <a:srgbClr val="000066"/>
                </a:solidFill>
              </a:rPr>
              <a:t>* s2)</a:t>
            </a:r>
            <a:endParaRPr lang="fr-FR" altLang="en-US" sz="2800" dirty="0">
              <a:solidFill>
                <a:srgbClr val="000066"/>
              </a:solidFill>
            </a:endParaRPr>
          </a:p>
          <a:p>
            <a:pPr lvl="1" eaLnBrk="1" hangingPunct="1"/>
            <a:r>
              <a:rPr lang="en-US" altLang="en-US" sz="2400" b="0" dirty="0" err="1">
                <a:solidFill>
                  <a:srgbClr val="000066"/>
                </a:solidFill>
              </a:rPr>
              <a:t>Trả</a:t>
            </a:r>
            <a:r>
              <a:rPr lang="en-US" altLang="en-US" sz="2400" b="0" dirty="0">
                <a:solidFill>
                  <a:srgbClr val="000066"/>
                </a:solidFill>
              </a:rPr>
              <a:t> </a:t>
            </a:r>
            <a:r>
              <a:rPr lang="en-US" altLang="en-US" sz="2400" b="0" dirty="0" err="1">
                <a:solidFill>
                  <a:srgbClr val="000066"/>
                </a:solidFill>
              </a:rPr>
              <a:t>về</a:t>
            </a:r>
            <a:r>
              <a:rPr lang="en-US" altLang="en-US" sz="2400" b="0" dirty="0">
                <a:solidFill>
                  <a:srgbClr val="000066"/>
                </a:solidFill>
              </a:rPr>
              <a:t> con </a:t>
            </a:r>
            <a:r>
              <a:rPr lang="en-US" altLang="en-US" sz="2400" b="0" dirty="0" err="1">
                <a:solidFill>
                  <a:srgbClr val="000066"/>
                </a:solidFill>
              </a:rPr>
              <a:t>trỏ</a:t>
            </a:r>
            <a:r>
              <a:rPr lang="en-US" altLang="en-US" sz="2400" b="0" dirty="0">
                <a:solidFill>
                  <a:srgbClr val="000066"/>
                </a:solidFill>
              </a:rPr>
              <a:t> </a:t>
            </a:r>
            <a:r>
              <a:rPr lang="en-US" altLang="en-US" sz="2400" b="0" dirty="0" err="1">
                <a:solidFill>
                  <a:srgbClr val="000066"/>
                </a:solidFill>
              </a:rPr>
              <a:t>trỏ</a:t>
            </a:r>
            <a:r>
              <a:rPr lang="en-US" altLang="en-US" sz="2400" b="0" dirty="0">
                <a:solidFill>
                  <a:srgbClr val="000066"/>
                </a:solidFill>
              </a:rPr>
              <a:t> </a:t>
            </a:r>
            <a:r>
              <a:rPr lang="en-US" altLang="en-US" sz="2400" b="0" dirty="0" err="1">
                <a:solidFill>
                  <a:srgbClr val="000066"/>
                </a:solidFill>
              </a:rPr>
              <a:t>tới</a:t>
            </a:r>
            <a:r>
              <a:rPr lang="en-US" altLang="en-US" sz="2400" b="0" dirty="0">
                <a:solidFill>
                  <a:srgbClr val="000066"/>
                </a:solidFill>
              </a:rPr>
              <a:t> </a:t>
            </a:r>
            <a:r>
              <a:rPr lang="en-US" altLang="en-US" sz="2400" b="0" dirty="0" err="1">
                <a:solidFill>
                  <a:srgbClr val="000066"/>
                </a:solidFill>
              </a:rPr>
              <a:t>vị</a:t>
            </a:r>
            <a:r>
              <a:rPr lang="en-US" altLang="en-US" sz="2400" b="0" dirty="0">
                <a:solidFill>
                  <a:srgbClr val="000066"/>
                </a:solidFill>
              </a:rPr>
              <a:t> </a:t>
            </a:r>
            <a:r>
              <a:rPr lang="en-US" altLang="en-US" sz="2400" b="0" dirty="0" err="1">
                <a:solidFill>
                  <a:srgbClr val="000066"/>
                </a:solidFill>
              </a:rPr>
              <a:t>trí</a:t>
            </a:r>
            <a:r>
              <a:rPr lang="en-US" altLang="en-US" sz="2400" b="0" dirty="0">
                <a:solidFill>
                  <a:srgbClr val="000066"/>
                </a:solidFill>
              </a:rPr>
              <a:t> </a:t>
            </a:r>
            <a:r>
              <a:rPr lang="en-US" altLang="en-US" sz="2400" b="0" dirty="0" err="1">
                <a:solidFill>
                  <a:srgbClr val="000066"/>
                </a:solidFill>
              </a:rPr>
              <a:t>xuất</a:t>
            </a:r>
            <a:r>
              <a:rPr lang="en-US" altLang="en-US" sz="2400" b="0" dirty="0">
                <a:solidFill>
                  <a:srgbClr val="000066"/>
                </a:solidFill>
              </a:rPr>
              <a:t> </a:t>
            </a:r>
            <a:r>
              <a:rPr lang="en-US" altLang="en-US" sz="2400" b="0" dirty="0" err="1">
                <a:solidFill>
                  <a:srgbClr val="000066"/>
                </a:solidFill>
              </a:rPr>
              <a:t>hiện</a:t>
            </a:r>
            <a:r>
              <a:rPr lang="en-US" altLang="en-US" sz="2400" b="0" dirty="0">
                <a:solidFill>
                  <a:srgbClr val="000066"/>
                </a:solidFill>
              </a:rPr>
              <a:t> </a:t>
            </a:r>
            <a:r>
              <a:rPr lang="en-US" altLang="en-US" sz="2400" b="0" dirty="0" err="1">
                <a:solidFill>
                  <a:srgbClr val="000066"/>
                </a:solidFill>
              </a:rPr>
              <a:t>đầu</a:t>
            </a:r>
            <a:r>
              <a:rPr lang="en-US" altLang="en-US" sz="2400" b="0" dirty="0">
                <a:solidFill>
                  <a:srgbClr val="000066"/>
                </a:solidFill>
              </a:rPr>
              <a:t> </a:t>
            </a:r>
            <a:r>
              <a:rPr lang="en-US" altLang="en-US" sz="2400" b="0" dirty="0" err="1">
                <a:solidFill>
                  <a:srgbClr val="000066"/>
                </a:solidFill>
              </a:rPr>
              <a:t>tiên</a:t>
            </a:r>
            <a:r>
              <a:rPr lang="en-US" altLang="en-US" sz="2400" b="0" dirty="0">
                <a:solidFill>
                  <a:srgbClr val="000066"/>
                </a:solidFill>
              </a:rPr>
              <a:t> </a:t>
            </a:r>
            <a:r>
              <a:rPr lang="en-US" altLang="en-US" sz="2400" b="0" dirty="0" err="1">
                <a:solidFill>
                  <a:srgbClr val="000066"/>
                </a:solidFill>
              </a:rPr>
              <a:t>của</a:t>
            </a:r>
            <a:r>
              <a:rPr lang="en-US" altLang="en-US" sz="2400" b="0" dirty="0">
                <a:solidFill>
                  <a:srgbClr val="000066"/>
                </a:solidFill>
              </a:rPr>
              <a:t> </a:t>
            </a:r>
            <a:r>
              <a:rPr lang="en-US" altLang="en-US" sz="2400" b="0" dirty="0" err="1">
                <a:solidFill>
                  <a:srgbClr val="000066"/>
                </a:solidFill>
              </a:rPr>
              <a:t>chuỗi</a:t>
            </a:r>
            <a:r>
              <a:rPr lang="en-US" altLang="en-US" sz="2400" b="0" dirty="0">
                <a:solidFill>
                  <a:srgbClr val="000066"/>
                </a:solidFill>
              </a:rPr>
              <a:t> s2 </a:t>
            </a:r>
            <a:r>
              <a:rPr lang="en-US" altLang="en-US" sz="2400" b="0" dirty="0" err="1">
                <a:solidFill>
                  <a:srgbClr val="000066"/>
                </a:solidFill>
              </a:rPr>
              <a:t>trong</a:t>
            </a:r>
            <a:r>
              <a:rPr lang="en-US" altLang="en-US" sz="2400" b="0" dirty="0">
                <a:solidFill>
                  <a:srgbClr val="000066"/>
                </a:solidFill>
              </a:rPr>
              <a:t> s1. </a:t>
            </a:r>
            <a:r>
              <a:rPr lang="en-US" altLang="en-US" sz="2400" b="0" dirty="0" err="1">
                <a:solidFill>
                  <a:srgbClr val="000066"/>
                </a:solidFill>
              </a:rPr>
              <a:t>Nếu</a:t>
            </a:r>
            <a:r>
              <a:rPr lang="en-US" altLang="en-US" sz="2400" b="0" dirty="0">
                <a:solidFill>
                  <a:srgbClr val="000066"/>
                </a:solidFill>
              </a:rPr>
              <a:t> </a:t>
            </a:r>
            <a:r>
              <a:rPr lang="en-US" altLang="en-US" sz="2400" b="0" dirty="0" err="1">
                <a:solidFill>
                  <a:srgbClr val="000066"/>
                </a:solidFill>
              </a:rPr>
              <a:t>không</a:t>
            </a:r>
            <a:r>
              <a:rPr lang="en-US" altLang="en-US" sz="2400" b="0" dirty="0">
                <a:solidFill>
                  <a:srgbClr val="000066"/>
                </a:solidFill>
              </a:rPr>
              <a:t> </a:t>
            </a:r>
            <a:r>
              <a:rPr lang="en-US" altLang="en-US" sz="2400" b="0" dirty="0" err="1">
                <a:solidFill>
                  <a:srgbClr val="000066"/>
                </a:solidFill>
              </a:rPr>
              <a:t>tồn</a:t>
            </a:r>
            <a:r>
              <a:rPr lang="en-US" altLang="en-US" sz="2400" b="0" dirty="0">
                <a:solidFill>
                  <a:srgbClr val="000066"/>
                </a:solidFill>
              </a:rPr>
              <a:t> </a:t>
            </a:r>
            <a:r>
              <a:rPr lang="en-US" altLang="en-US" sz="2400" b="0" dirty="0" err="1">
                <a:solidFill>
                  <a:srgbClr val="000066"/>
                </a:solidFill>
              </a:rPr>
              <a:t>tại</a:t>
            </a:r>
            <a:r>
              <a:rPr lang="en-US" altLang="en-US" sz="2400" b="0" dirty="0">
                <a:solidFill>
                  <a:srgbClr val="000066"/>
                </a:solidFill>
              </a:rPr>
              <a:t>, </a:t>
            </a:r>
            <a:r>
              <a:rPr lang="en-US" altLang="en-US" sz="2400" b="0" dirty="0" err="1">
                <a:solidFill>
                  <a:srgbClr val="000066"/>
                </a:solidFill>
              </a:rPr>
              <a:t>trả</a:t>
            </a:r>
            <a:r>
              <a:rPr lang="en-US" altLang="en-US" sz="2400" b="0" dirty="0">
                <a:solidFill>
                  <a:srgbClr val="000066"/>
                </a:solidFill>
              </a:rPr>
              <a:t> </a:t>
            </a:r>
            <a:r>
              <a:rPr lang="en-US" altLang="en-US" sz="2400" b="0" dirty="0" err="1">
                <a:solidFill>
                  <a:srgbClr val="000066"/>
                </a:solidFill>
              </a:rPr>
              <a:t>về</a:t>
            </a:r>
            <a:r>
              <a:rPr lang="en-US" altLang="en-US" sz="2400" b="0" dirty="0">
                <a:solidFill>
                  <a:srgbClr val="000066"/>
                </a:solidFill>
              </a:rPr>
              <a:t> con </a:t>
            </a:r>
            <a:r>
              <a:rPr lang="en-US" altLang="en-US" sz="2400" b="0" dirty="0" err="1">
                <a:solidFill>
                  <a:srgbClr val="000066"/>
                </a:solidFill>
              </a:rPr>
              <a:t>trỏ</a:t>
            </a:r>
            <a:r>
              <a:rPr lang="en-US" altLang="en-US" sz="2400" b="0" dirty="0">
                <a:solidFill>
                  <a:srgbClr val="000066"/>
                </a:solidFill>
              </a:rPr>
              <a:t> null</a:t>
            </a:r>
          </a:p>
          <a:p>
            <a:pPr lvl="2">
              <a:buNone/>
            </a:pPr>
            <a:r>
              <a:rPr lang="en-US" altLang="en-US" b="0" dirty="0" err="1">
                <a:solidFill>
                  <a:srgbClr val="000066"/>
                </a:solidFill>
              </a:rPr>
              <a:t>printf</a:t>
            </a:r>
            <a:r>
              <a:rPr lang="en-US" altLang="en-US" b="0" dirty="0">
                <a:solidFill>
                  <a:srgbClr val="000066"/>
                </a:solidFill>
              </a:rPr>
              <a:t>("%s ",</a:t>
            </a:r>
            <a:r>
              <a:rPr lang="en-US" altLang="en-US" b="0" dirty="0" err="1">
                <a:solidFill>
                  <a:srgbClr val="000066"/>
                </a:solidFill>
              </a:rPr>
              <a:t>strstr</a:t>
            </a:r>
            <a:r>
              <a:rPr lang="en-US" altLang="en-US" b="0" dirty="0">
                <a:solidFill>
                  <a:srgbClr val="000066"/>
                </a:solidFill>
              </a:rPr>
              <a:t>(</a:t>
            </a:r>
            <a:r>
              <a:rPr lang="en-US" altLang="en-US" b="0">
                <a:solidFill>
                  <a:srgbClr val="000066"/>
                </a:solidFill>
              </a:rPr>
              <a:t>Str,</a:t>
            </a:r>
            <a:r>
              <a:rPr lang="en-US" altLang="en-US">
                <a:solidFill>
                  <a:srgbClr val="000066"/>
                </a:solidFill>
              </a:rPr>
              <a:t> "</a:t>
            </a:r>
            <a:r>
              <a:rPr lang="en-US" altLang="en-US" b="0">
                <a:solidFill>
                  <a:srgbClr val="000066"/>
                </a:solidFill>
              </a:rPr>
              <a:t>llo</a:t>
            </a:r>
            <a:r>
              <a:rPr lang="en-US" altLang="en-US">
                <a:solidFill>
                  <a:srgbClr val="000066"/>
                </a:solidFill>
              </a:rPr>
              <a:t>"</a:t>
            </a:r>
            <a:r>
              <a:rPr lang="en-US" altLang="en-US" b="0">
                <a:solidFill>
                  <a:srgbClr val="000066"/>
                </a:solidFill>
              </a:rPr>
              <a:t>));</a:t>
            </a:r>
            <a:r>
              <a:rPr lang="en-US" altLang="en-US" sz="2000" b="0">
                <a:solidFill>
                  <a:srgbClr val="000066"/>
                </a:solidFill>
              </a:rPr>
              <a:t> </a:t>
            </a:r>
            <a:r>
              <a:rPr lang="vi-VN" altLang="en-US" sz="2800" b="0" dirty="0">
                <a:solidFill>
                  <a:srgbClr val="000066"/>
                </a:solidFill>
                <a:sym typeface="Symbol" panose="05050102010706020507" pitchFamily="18" charset="2"/>
              </a:rPr>
              <a:t></a:t>
            </a:r>
            <a:r>
              <a:rPr lang="en-US" altLang="en-US" sz="2800" b="0" dirty="0">
                <a:solidFill>
                  <a:srgbClr val="000066"/>
                </a:solidFill>
              </a:rPr>
              <a:t> </a:t>
            </a:r>
            <a:r>
              <a:rPr lang="en-US" altLang="en-US" sz="2800" b="0" dirty="0" err="1">
                <a:solidFill>
                  <a:srgbClr val="000066"/>
                </a:solidFill>
              </a:rPr>
              <a:t>llo</a:t>
            </a:r>
            <a:r>
              <a:rPr lang="en-US" altLang="en-US" sz="2800" b="0" dirty="0">
                <a:solidFill>
                  <a:srgbClr val="000066"/>
                </a:solidFill>
              </a:rPr>
              <a:t> </a:t>
            </a:r>
            <a:r>
              <a:rPr lang="en-US" altLang="en-US" sz="2800" b="0" dirty="0">
                <a:solidFill>
                  <a:srgbClr val="003399"/>
                </a:solidFill>
              </a:rPr>
              <a:t>world</a:t>
            </a:r>
            <a:r>
              <a:rPr lang="en-US" altLang="en-US" sz="2800" b="0" dirty="0">
                <a:solidFill>
                  <a:srgbClr val="000066"/>
                </a:solidFill>
              </a:rPr>
              <a:t> </a:t>
            </a:r>
          </a:p>
        </p:txBody>
      </p:sp>
      <p:sp>
        <p:nvSpPr>
          <p:cNvPr id="2" name="Slide Number Placeholder 1">
            <a:extLst>
              <a:ext uri="{FF2B5EF4-FFF2-40B4-BE49-F238E27FC236}">
                <a16:creationId xmlns:a16="http://schemas.microsoft.com/office/drawing/2014/main" id="{176053BE-2163-4E7F-965E-45B5C4303F82}"/>
              </a:ext>
            </a:extLst>
          </p:cNvPr>
          <p:cNvSpPr>
            <a:spLocks noGrp="1"/>
          </p:cNvSpPr>
          <p:nvPr>
            <p:ph type="sldNum" sz="quarter" idx="12"/>
          </p:nvPr>
        </p:nvSpPr>
        <p:spPr/>
        <p:txBody>
          <a:bodyPr/>
          <a:lstStyle/>
          <a:p>
            <a:pPr>
              <a:defRPr/>
            </a:pPr>
            <a:fld id="{433BCE07-93B6-431C-B811-61266185107F}" type="slidenum">
              <a:rPr lang="en-US" altLang="en-US" smtClean="0"/>
              <a:pPr>
                <a:defRPr/>
              </a:pPr>
              <a:t>96</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008648">
                                            <p:txEl>
                                              <p:pRg st="4" end="4"/>
                                            </p:txEl>
                                          </p:spTgt>
                                        </p:tgtEl>
                                        <p:attrNameLst>
                                          <p:attrName>style.visibility</p:attrName>
                                        </p:attrNameLst>
                                      </p:cBhvr>
                                      <p:to>
                                        <p:strVal val="visible"/>
                                      </p:to>
                                    </p:set>
                                    <p:anim calcmode="lin" valueType="num">
                                      <p:cBhvr additive="base">
                                        <p:cTn id="7" dur="500" fill="hold"/>
                                        <p:tgtEl>
                                          <p:spTgt spid="1008648">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08648">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008648">
                                            <p:txEl>
                                              <p:pRg st="5" end="5"/>
                                            </p:txEl>
                                          </p:spTgt>
                                        </p:tgtEl>
                                        <p:attrNameLst>
                                          <p:attrName>style.visibility</p:attrName>
                                        </p:attrNameLst>
                                      </p:cBhvr>
                                      <p:to>
                                        <p:strVal val="visible"/>
                                      </p:to>
                                    </p:set>
                                    <p:anim calcmode="lin" valueType="num">
                                      <p:cBhvr additive="base">
                                        <p:cTn id="11" dur="500" fill="hold"/>
                                        <p:tgtEl>
                                          <p:spTgt spid="1008648">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008648">
                                            <p:txEl>
                                              <p:pRg st="5" end="5"/>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008648">
                                            <p:txEl>
                                              <p:pRg st="6" end="6"/>
                                            </p:txEl>
                                          </p:spTgt>
                                        </p:tgtEl>
                                        <p:attrNameLst>
                                          <p:attrName>style.visibility</p:attrName>
                                        </p:attrNameLst>
                                      </p:cBhvr>
                                      <p:to>
                                        <p:strVal val="visible"/>
                                      </p:to>
                                    </p:set>
                                    <p:anim calcmode="lin" valueType="num">
                                      <p:cBhvr additive="base">
                                        <p:cTn id="15" dur="500" fill="hold"/>
                                        <p:tgtEl>
                                          <p:spTgt spid="1008648">
                                            <p:txEl>
                                              <p:pRg st="6" end="6"/>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008648">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87AFC-D96C-4669-B82F-AAAE87203BFB}"/>
              </a:ext>
            </a:extLst>
          </p:cNvPr>
          <p:cNvSpPr>
            <a:spLocks noGrp="1"/>
          </p:cNvSpPr>
          <p:nvPr>
            <p:ph type="title"/>
          </p:nvPr>
        </p:nvSpPr>
        <p:spPr/>
        <p:txBody>
          <a:bodyPr/>
          <a:lstStyle/>
          <a:p>
            <a:r>
              <a:rPr lang="en-US"/>
              <a:t>Lưu ý:</a:t>
            </a:r>
          </a:p>
        </p:txBody>
      </p:sp>
      <p:sp>
        <p:nvSpPr>
          <p:cNvPr id="3" name="Content Placeholder 2">
            <a:extLst>
              <a:ext uri="{FF2B5EF4-FFF2-40B4-BE49-F238E27FC236}">
                <a16:creationId xmlns:a16="http://schemas.microsoft.com/office/drawing/2014/main" id="{868982CF-9B84-42CE-8129-6C44318FBF2D}"/>
              </a:ext>
            </a:extLst>
          </p:cNvPr>
          <p:cNvSpPr>
            <a:spLocks noGrp="1"/>
          </p:cNvSpPr>
          <p:nvPr>
            <p:ph idx="1"/>
          </p:nvPr>
        </p:nvSpPr>
        <p:spPr/>
        <p:txBody>
          <a:bodyPr/>
          <a:lstStyle/>
          <a:p>
            <a:r>
              <a:rPr lang="en-US"/>
              <a:t>Tương tự như hàm </a:t>
            </a:r>
            <a:r>
              <a:rPr lang="en-US">
                <a:solidFill>
                  <a:srgbClr val="0000CC"/>
                </a:solidFill>
              </a:rPr>
              <a:t>gets</a:t>
            </a:r>
            <a:r>
              <a:rPr lang="en-US"/>
              <a:t>, một số hàm xử lý xâu: </a:t>
            </a:r>
            <a:r>
              <a:rPr lang="en-US">
                <a:solidFill>
                  <a:srgbClr val="0000CC"/>
                </a:solidFill>
              </a:rPr>
              <a:t>strcpy, strcat </a:t>
            </a:r>
            <a:r>
              <a:rPr lang="en-US"/>
              <a:t>cũng đã không dùng được đối với các trình biên dịch mới.</a:t>
            </a:r>
          </a:p>
          <a:p>
            <a:r>
              <a:rPr lang="en-US"/>
              <a:t>Tuy nhiên trong phạm vi môn Tin đại cương, chúng ta vẫn chấp nhận dùng các hàm trên với trình biên dịch phù hợp.</a:t>
            </a:r>
          </a:p>
        </p:txBody>
      </p:sp>
      <p:sp>
        <p:nvSpPr>
          <p:cNvPr id="4" name="Slide Number Placeholder 3">
            <a:extLst>
              <a:ext uri="{FF2B5EF4-FFF2-40B4-BE49-F238E27FC236}">
                <a16:creationId xmlns:a16="http://schemas.microsoft.com/office/drawing/2014/main" id="{D4C23CEC-5597-4AFA-8C65-CC7E17987F1C}"/>
              </a:ext>
            </a:extLst>
          </p:cNvPr>
          <p:cNvSpPr>
            <a:spLocks noGrp="1"/>
          </p:cNvSpPr>
          <p:nvPr>
            <p:ph type="sldNum" sz="quarter" idx="12"/>
          </p:nvPr>
        </p:nvSpPr>
        <p:spPr/>
        <p:txBody>
          <a:bodyPr/>
          <a:lstStyle/>
          <a:p>
            <a:pPr>
              <a:defRPr/>
            </a:pPr>
            <a:fld id="{433BCE07-93B6-431C-B811-61266185107F}" type="slidenum">
              <a:rPr lang="en-US" altLang="en-US" smtClean="0"/>
              <a:pPr>
                <a:defRPr/>
              </a:pPr>
              <a:t>97</a:t>
            </a:fld>
            <a:endParaRPr lang="en-US" altLang="en-US"/>
          </a:p>
        </p:txBody>
      </p:sp>
    </p:spTree>
    <p:extLst>
      <p:ext uri="{BB962C8B-B14F-4D97-AF65-F5344CB8AC3E}">
        <p14:creationId xmlns:p14="http://schemas.microsoft.com/office/powerpoint/2010/main" val="358378638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6451" name="Rectangle 2"/>
          <p:cNvSpPr>
            <a:spLocks noGrp="1" noChangeArrowheads="1"/>
          </p:cNvSpPr>
          <p:nvPr>
            <p:ph type="title"/>
          </p:nvPr>
        </p:nvSpPr>
        <p:spPr/>
        <p:txBody>
          <a:bodyPr>
            <a:normAutofit/>
          </a:bodyPr>
          <a:lstStyle/>
          <a:p>
            <a:r>
              <a:rPr lang="en-US" altLang="en-US">
                <a:sym typeface="Symbol" panose="05050102010706020507" pitchFamily="18" charset="2"/>
              </a:rPr>
              <a:t>Các hàm xử lý xâu ký tự (tiếp)</a:t>
            </a:r>
          </a:p>
        </p:txBody>
      </p:sp>
      <p:sp>
        <p:nvSpPr>
          <p:cNvPr id="1010696" name="Content Placeholder 2"/>
          <p:cNvSpPr>
            <a:spLocks/>
          </p:cNvSpPr>
          <p:nvPr/>
        </p:nvSpPr>
        <p:spPr bwMode="auto">
          <a:xfrm>
            <a:off x="457200" y="990600"/>
            <a:ext cx="8229600" cy="56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rgbClr val="0033CC"/>
                </a:solidFill>
                <a:latin typeface="Arial" panose="020B0604020202020204" pitchFamily="34" charset="0"/>
              </a:defRPr>
            </a:lvl1pPr>
            <a:lvl2pPr marL="742950" indent="-285750">
              <a:spcBef>
                <a:spcPct val="20000"/>
              </a:spcBef>
              <a:buChar char="–"/>
              <a:defRPr sz="2800">
                <a:solidFill>
                  <a:srgbClr val="0033CC"/>
                </a:solidFill>
                <a:latin typeface="Arial" panose="020B0604020202020204" pitchFamily="34" charset="0"/>
              </a:defRPr>
            </a:lvl2pPr>
            <a:lvl3pPr marL="1143000" indent="-228600">
              <a:spcBef>
                <a:spcPct val="20000"/>
              </a:spcBef>
              <a:buChar char="•"/>
              <a:defRPr sz="2400">
                <a:solidFill>
                  <a:srgbClr val="0033CC"/>
                </a:solidFill>
                <a:latin typeface="Arial" panose="020B0604020202020204" pitchFamily="34" charset="0"/>
              </a:defRPr>
            </a:lvl3pPr>
            <a:lvl4pPr marL="1600200" indent="-228600">
              <a:spcBef>
                <a:spcPct val="20000"/>
              </a:spcBef>
              <a:buChar char="–"/>
              <a:defRPr sz="2000">
                <a:solidFill>
                  <a:srgbClr val="0033CC"/>
                </a:solidFill>
                <a:latin typeface="Arial" panose="020B0604020202020204" pitchFamily="34" charset="0"/>
              </a:defRPr>
            </a:lvl4pPr>
            <a:lvl5pPr marL="2057400" indent="-228600">
              <a:spcBef>
                <a:spcPct val="20000"/>
              </a:spcBef>
              <a:buChar char="»"/>
              <a:defRPr sz="2000">
                <a:solidFill>
                  <a:srgbClr val="0033CC"/>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CC"/>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CC"/>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CC"/>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CC"/>
                </a:solidFill>
                <a:latin typeface="Arial" panose="020B0604020202020204" pitchFamily="34" charset="0"/>
              </a:defRPr>
            </a:lvl9pPr>
          </a:lstStyle>
          <a:p>
            <a:pPr eaLnBrk="1" hangingPunct="1">
              <a:spcBef>
                <a:spcPct val="10000"/>
              </a:spcBef>
              <a:buFontTx/>
              <a:buNone/>
            </a:pPr>
            <a:r>
              <a:rPr lang="en-US" altLang="en-US" b="0" dirty="0" err="1">
                <a:solidFill>
                  <a:srgbClr val="000066"/>
                </a:solidFill>
              </a:rPr>
              <a:t>Tệp</a:t>
            </a:r>
            <a:r>
              <a:rPr lang="en-US" altLang="en-US" b="0" dirty="0">
                <a:solidFill>
                  <a:srgbClr val="000066"/>
                </a:solidFill>
              </a:rPr>
              <a:t> </a:t>
            </a:r>
            <a:r>
              <a:rPr lang="en-US" altLang="en-US" b="0" dirty="0" err="1">
                <a:solidFill>
                  <a:srgbClr val="000066"/>
                </a:solidFill>
              </a:rPr>
              <a:t>tiêu</a:t>
            </a:r>
            <a:r>
              <a:rPr lang="en-US" altLang="en-US" b="0" dirty="0">
                <a:solidFill>
                  <a:srgbClr val="000066"/>
                </a:solidFill>
              </a:rPr>
              <a:t> </a:t>
            </a:r>
            <a:r>
              <a:rPr lang="en-US" altLang="en-US" b="0" dirty="0" err="1">
                <a:solidFill>
                  <a:srgbClr val="000066"/>
                </a:solidFill>
              </a:rPr>
              <a:t>đề</a:t>
            </a:r>
            <a:r>
              <a:rPr lang="en-US" altLang="en-US" b="0" dirty="0">
                <a:solidFill>
                  <a:srgbClr val="000066"/>
                </a:solidFill>
              </a:rPr>
              <a:t>: </a:t>
            </a:r>
            <a:r>
              <a:rPr lang="en-US" altLang="en-US" b="0" dirty="0" err="1">
                <a:solidFill>
                  <a:srgbClr val="000066"/>
                </a:solidFill>
              </a:rPr>
              <a:t>stdlib.h</a:t>
            </a:r>
            <a:endParaRPr lang="en-US" altLang="en-US" b="0" dirty="0">
              <a:solidFill>
                <a:srgbClr val="000066"/>
              </a:solidFill>
            </a:endParaRPr>
          </a:p>
          <a:p>
            <a:pPr eaLnBrk="1" hangingPunct="1">
              <a:spcBef>
                <a:spcPct val="10000"/>
              </a:spcBef>
            </a:pPr>
            <a:r>
              <a:rPr lang="vi-VN" altLang="en-US" sz="2800" b="0" dirty="0" err="1">
                <a:solidFill>
                  <a:srgbClr val="000066"/>
                </a:solidFill>
              </a:rPr>
              <a:t>int</a:t>
            </a:r>
            <a:r>
              <a:rPr lang="vi-VN" altLang="en-US" sz="2800" b="0" dirty="0">
                <a:solidFill>
                  <a:srgbClr val="000066"/>
                </a:solidFill>
              </a:rPr>
              <a:t> </a:t>
            </a:r>
            <a:r>
              <a:rPr lang="vi-VN" altLang="en-US" sz="2800" err="1">
                <a:solidFill>
                  <a:srgbClr val="F85124"/>
                </a:solidFill>
              </a:rPr>
              <a:t>atoi</a:t>
            </a:r>
            <a:r>
              <a:rPr lang="vi-VN" altLang="en-US" sz="2800" b="0">
                <a:solidFill>
                  <a:srgbClr val="000066"/>
                </a:solidFill>
              </a:rPr>
              <a:t>(</a:t>
            </a:r>
            <a:r>
              <a:rPr lang="en-AU" altLang="en-US" sz="2800" b="0">
                <a:solidFill>
                  <a:srgbClr val="000066"/>
                </a:solidFill>
              </a:rPr>
              <a:t>const </a:t>
            </a:r>
            <a:r>
              <a:rPr lang="vi-VN" altLang="en-US" sz="2800" b="0">
                <a:solidFill>
                  <a:srgbClr val="000066"/>
                </a:solidFill>
              </a:rPr>
              <a:t>char</a:t>
            </a:r>
            <a:r>
              <a:rPr lang="en-US" altLang="en-US" sz="2800" b="0">
                <a:solidFill>
                  <a:srgbClr val="000066"/>
                </a:solidFill>
              </a:rPr>
              <a:t> </a:t>
            </a:r>
            <a:r>
              <a:rPr lang="en-US" altLang="en-US" sz="2800" b="0" dirty="0">
                <a:solidFill>
                  <a:srgbClr val="000066"/>
                </a:solidFill>
              </a:rPr>
              <a:t>*</a:t>
            </a:r>
            <a:r>
              <a:rPr lang="vi-VN" altLang="en-US" sz="2800" b="0" dirty="0">
                <a:solidFill>
                  <a:srgbClr val="000066"/>
                </a:solidFill>
              </a:rPr>
              <a:t> </a:t>
            </a:r>
            <a:r>
              <a:rPr lang="vi-VN" altLang="en-US" sz="2800" b="0" dirty="0" err="1">
                <a:solidFill>
                  <a:srgbClr val="000066"/>
                </a:solidFill>
              </a:rPr>
              <a:t>str</a:t>
            </a:r>
            <a:r>
              <a:rPr lang="vi-VN" altLang="en-US" sz="2800" b="0" dirty="0">
                <a:solidFill>
                  <a:srgbClr val="000066"/>
                </a:solidFill>
              </a:rPr>
              <a:t>): </a:t>
            </a:r>
            <a:endParaRPr lang="fr-FR" altLang="en-US" sz="2800" b="0" dirty="0">
              <a:solidFill>
                <a:srgbClr val="000066"/>
              </a:solidFill>
            </a:endParaRPr>
          </a:p>
          <a:p>
            <a:pPr lvl="1" eaLnBrk="1" hangingPunct="1">
              <a:spcBef>
                <a:spcPct val="10000"/>
              </a:spcBef>
            </a:pPr>
            <a:r>
              <a:rPr lang="fr-FR" altLang="en-US" sz="2400" b="0" dirty="0">
                <a:solidFill>
                  <a:srgbClr val="000066"/>
                </a:solidFill>
              </a:rPr>
              <a:t>C</a:t>
            </a:r>
            <a:r>
              <a:rPr lang="vi-VN" altLang="en-US" sz="2400" b="0" dirty="0" err="1">
                <a:solidFill>
                  <a:srgbClr val="000066"/>
                </a:solidFill>
              </a:rPr>
              <a:t>huyển</a:t>
            </a:r>
            <a:r>
              <a:rPr lang="vi-VN" altLang="en-US" sz="2400" b="0" dirty="0">
                <a:solidFill>
                  <a:srgbClr val="000066"/>
                </a:solidFill>
              </a:rPr>
              <a:t> </a:t>
            </a:r>
            <a:r>
              <a:rPr lang="vi-VN" altLang="en-US" sz="2400" b="0" dirty="0" err="1">
                <a:solidFill>
                  <a:srgbClr val="000066"/>
                </a:solidFill>
              </a:rPr>
              <a:t>một</a:t>
            </a:r>
            <a:r>
              <a:rPr lang="vi-VN" altLang="en-US" sz="2400" b="0" dirty="0">
                <a:solidFill>
                  <a:srgbClr val="000066"/>
                </a:solidFill>
              </a:rPr>
              <a:t> xâu </a:t>
            </a:r>
            <a:r>
              <a:rPr lang="vi-VN" altLang="en-US" sz="2400" b="0" dirty="0" err="1">
                <a:solidFill>
                  <a:srgbClr val="000066"/>
                </a:solidFill>
              </a:rPr>
              <a:t>kí</a:t>
            </a:r>
            <a:r>
              <a:rPr lang="vi-VN" altLang="en-US" sz="2400" b="0" dirty="0">
                <a:solidFill>
                  <a:srgbClr val="000066"/>
                </a:solidFill>
              </a:rPr>
              <a:t> </a:t>
            </a:r>
            <a:r>
              <a:rPr lang="vi-VN" altLang="en-US" sz="2400" b="0" dirty="0" err="1">
                <a:solidFill>
                  <a:srgbClr val="000066"/>
                </a:solidFill>
              </a:rPr>
              <a:t>tự</a:t>
            </a:r>
            <a:r>
              <a:rPr lang="vi-VN" altLang="en-US" sz="2400" b="0" dirty="0">
                <a:solidFill>
                  <a:srgbClr val="000066"/>
                </a:solidFill>
              </a:rPr>
              <a:t> </a:t>
            </a:r>
            <a:r>
              <a:rPr lang="vi-VN" altLang="en-US" sz="2400" b="0" dirty="0" err="1">
                <a:solidFill>
                  <a:srgbClr val="000066"/>
                </a:solidFill>
              </a:rPr>
              <a:t>thành</a:t>
            </a:r>
            <a:r>
              <a:rPr lang="vi-VN" altLang="en-US" sz="2400" b="0" dirty="0">
                <a:solidFill>
                  <a:srgbClr val="000066"/>
                </a:solidFill>
              </a:rPr>
              <a:t> </a:t>
            </a:r>
            <a:r>
              <a:rPr lang="vi-VN" altLang="en-US" sz="2400" b="0" dirty="0" err="1">
                <a:solidFill>
                  <a:srgbClr val="000066"/>
                </a:solidFill>
              </a:rPr>
              <a:t>một</a:t>
            </a:r>
            <a:r>
              <a:rPr lang="vi-VN" altLang="en-US" sz="2400" b="0" dirty="0">
                <a:solidFill>
                  <a:srgbClr val="000066"/>
                </a:solidFill>
              </a:rPr>
              <a:t> </a:t>
            </a:r>
            <a:r>
              <a:rPr lang="vi-VN" altLang="en-US" sz="2400" b="0" dirty="0" err="1">
                <a:solidFill>
                  <a:srgbClr val="000066"/>
                </a:solidFill>
              </a:rPr>
              <a:t>số</a:t>
            </a:r>
            <a:r>
              <a:rPr lang="vi-VN" altLang="en-US" sz="2400" b="0" dirty="0">
                <a:solidFill>
                  <a:srgbClr val="000066"/>
                </a:solidFill>
              </a:rPr>
              <a:t> nguyên tương </a:t>
            </a:r>
            <a:r>
              <a:rPr lang="vi-VN" altLang="en-US" sz="2400" b="0" dirty="0" err="1">
                <a:solidFill>
                  <a:srgbClr val="000066"/>
                </a:solidFill>
              </a:rPr>
              <a:t>ứng</a:t>
            </a:r>
            <a:endParaRPr lang="en-US" altLang="en-US" sz="2400" b="0" dirty="0">
              <a:solidFill>
                <a:srgbClr val="000066"/>
              </a:solidFill>
            </a:endParaRPr>
          </a:p>
          <a:p>
            <a:pPr lvl="1">
              <a:spcBef>
                <a:spcPct val="10000"/>
              </a:spcBef>
            </a:pPr>
            <a:r>
              <a:rPr lang="en-US" altLang="en-US" sz="2400" i="1" u="sng" dirty="0" err="1">
                <a:solidFill>
                  <a:srgbClr val="000066"/>
                </a:solidFill>
              </a:rPr>
              <a:t>Ví</a:t>
            </a:r>
            <a:r>
              <a:rPr lang="en-US" altLang="en-US" sz="2400" i="1" u="sng" dirty="0">
                <a:solidFill>
                  <a:srgbClr val="000066"/>
                </a:solidFill>
              </a:rPr>
              <a:t> </a:t>
            </a:r>
            <a:r>
              <a:rPr lang="en-US" altLang="en-US" sz="2400" i="1" u="sng" dirty="0" err="1">
                <a:solidFill>
                  <a:srgbClr val="000066"/>
                </a:solidFill>
              </a:rPr>
              <a:t>dụ</a:t>
            </a:r>
            <a:r>
              <a:rPr lang="en-US" altLang="en-US" sz="2400" i="1" u="sng" dirty="0">
                <a:solidFill>
                  <a:srgbClr val="000066"/>
                </a:solidFill>
              </a:rPr>
              <a:t>:</a:t>
            </a:r>
            <a:r>
              <a:rPr lang="en-US" altLang="en-US" sz="2400" b="0" dirty="0">
                <a:solidFill>
                  <a:srgbClr val="000066"/>
                </a:solidFill>
              </a:rPr>
              <a:t> </a:t>
            </a:r>
            <a:r>
              <a:rPr lang="en-US" altLang="en-US" sz="2400" b="0" err="1">
                <a:solidFill>
                  <a:srgbClr val="000066"/>
                </a:solidFill>
              </a:rPr>
              <a:t>atoi</a:t>
            </a:r>
            <a:r>
              <a:rPr lang="en-US" altLang="en-US" sz="2400">
                <a:solidFill>
                  <a:srgbClr val="000066"/>
                </a:solidFill>
              </a:rPr>
              <a:t>("1234"</a:t>
            </a:r>
            <a:r>
              <a:rPr lang="en-US" altLang="en-US" sz="2400" b="0">
                <a:solidFill>
                  <a:srgbClr val="000066"/>
                </a:solidFill>
              </a:rPr>
              <a:t>) </a:t>
            </a:r>
            <a:r>
              <a:rPr lang="en-US" altLang="en-US" sz="2400" b="0" dirty="0">
                <a:solidFill>
                  <a:srgbClr val="000066"/>
                </a:solidFill>
                <a:sym typeface="Symbol" panose="05050102010706020507" pitchFamily="18" charset="2"/>
              </a:rPr>
              <a:t>1234</a:t>
            </a:r>
            <a:endParaRPr lang="vi-VN" altLang="en-US" sz="2400" b="0" dirty="0">
              <a:solidFill>
                <a:srgbClr val="000066"/>
              </a:solidFill>
            </a:endParaRPr>
          </a:p>
          <a:p>
            <a:pPr eaLnBrk="1" hangingPunct="1">
              <a:spcBef>
                <a:spcPct val="10000"/>
              </a:spcBef>
            </a:pPr>
            <a:r>
              <a:rPr lang="en-US" altLang="en-US" sz="2800" b="0" dirty="0">
                <a:solidFill>
                  <a:srgbClr val="000066"/>
                </a:solidFill>
              </a:rPr>
              <a:t>int </a:t>
            </a:r>
            <a:r>
              <a:rPr lang="en-US" altLang="en-US" sz="2800" err="1">
                <a:solidFill>
                  <a:srgbClr val="F85124"/>
                </a:solidFill>
              </a:rPr>
              <a:t>atol</a:t>
            </a:r>
            <a:r>
              <a:rPr lang="en-US" altLang="en-US" sz="2800" b="0">
                <a:solidFill>
                  <a:srgbClr val="000066"/>
                </a:solidFill>
              </a:rPr>
              <a:t>(const char </a:t>
            </a:r>
            <a:r>
              <a:rPr lang="en-US" altLang="en-US" sz="2800" b="0" dirty="0">
                <a:solidFill>
                  <a:srgbClr val="000066"/>
                </a:solidFill>
              </a:rPr>
              <a:t>* str): </a:t>
            </a:r>
          </a:p>
          <a:p>
            <a:pPr lvl="1" eaLnBrk="1" hangingPunct="1">
              <a:spcBef>
                <a:spcPct val="10000"/>
              </a:spcBef>
            </a:pPr>
            <a:r>
              <a:rPr lang="en-US" altLang="en-US" sz="2400" b="0" dirty="0" err="1">
                <a:solidFill>
                  <a:srgbClr val="000066"/>
                </a:solidFill>
              </a:rPr>
              <a:t>Chuyển</a:t>
            </a:r>
            <a:r>
              <a:rPr lang="en-US" altLang="en-US" sz="2400" b="0" dirty="0">
                <a:solidFill>
                  <a:srgbClr val="000066"/>
                </a:solidFill>
              </a:rPr>
              <a:t> </a:t>
            </a:r>
            <a:r>
              <a:rPr lang="vi-VN" altLang="en-US" sz="2400" b="0" dirty="0">
                <a:solidFill>
                  <a:srgbClr val="000066"/>
                </a:solidFill>
              </a:rPr>
              <a:t>xâu </a:t>
            </a:r>
            <a:r>
              <a:rPr lang="vi-VN" altLang="en-US" sz="2400" b="0" dirty="0" err="1">
                <a:solidFill>
                  <a:srgbClr val="000066"/>
                </a:solidFill>
              </a:rPr>
              <a:t>kí</a:t>
            </a:r>
            <a:r>
              <a:rPr lang="vi-VN" altLang="en-US" sz="2400" b="0" dirty="0">
                <a:solidFill>
                  <a:srgbClr val="000066"/>
                </a:solidFill>
              </a:rPr>
              <a:t> </a:t>
            </a:r>
            <a:r>
              <a:rPr lang="vi-VN" altLang="en-US" sz="2400" b="0" dirty="0" err="1">
                <a:solidFill>
                  <a:srgbClr val="000066"/>
                </a:solidFill>
              </a:rPr>
              <a:t>tự</a:t>
            </a:r>
            <a:r>
              <a:rPr lang="vi-VN" altLang="en-US" sz="2400" b="0" dirty="0">
                <a:solidFill>
                  <a:srgbClr val="000066"/>
                </a:solidFill>
              </a:rPr>
              <a:t> </a:t>
            </a:r>
            <a:r>
              <a:rPr lang="en-US" altLang="en-US" sz="2400" b="0" dirty="0" err="1">
                <a:solidFill>
                  <a:srgbClr val="000066"/>
                </a:solidFill>
              </a:rPr>
              <a:t>thành</a:t>
            </a:r>
            <a:r>
              <a:rPr lang="en-US" altLang="en-US" sz="2400" b="0" dirty="0">
                <a:solidFill>
                  <a:srgbClr val="000066"/>
                </a:solidFill>
              </a:rPr>
              <a:t> </a:t>
            </a:r>
            <a:r>
              <a:rPr lang="en-US" altLang="en-US" sz="2400" b="0" dirty="0" err="1">
                <a:solidFill>
                  <a:srgbClr val="000066"/>
                </a:solidFill>
              </a:rPr>
              <a:t>số</a:t>
            </a:r>
            <a:r>
              <a:rPr lang="en-US" altLang="en-US" sz="2400" b="0" dirty="0">
                <a:solidFill>
                  <a:srgbClr val="000066"/>
                </a:solidFill>
              </a:rPr>
              <a:t> long int</a:t>
            </a:r>
          </a:p>
          <a:p>
            <a:pPr eaLnBrk="1" hangingPunct="1">
              <a:spcBef>
                <a:spcPct val="10000"/>
              </a:spcBef>
            </a:pPr>
            <a:r>
              <a:rPr lang="en-US" altLang="en-US" sz="2800" b="0" dirty="0">
                <a:solidFill>
                  <a:srgbClr val="000066"/>
                </a:solidFill>
              </a:rPr>
              <a:t>float </a:t>
            </a:r>
            <a:r>
              <a:rPr lang="en-US" altLang="en-US" sz="2800" err="1">
                <a:solidFill>
                  <a:srgbClr val="F85124"/>
                </a:solidFill>
              </a:rPr>
              <a:t>atof</a:t>
            </a:r>
            <a:r>
              <a:rPr lang="en-US" altLang="en-US" sz="2800" b="0">
                <a:solidFill>
                  <a:srgbClr val="000066"/>
                </a:solidFill>
              </a:rPr>
              <a:t>(const char </a:t>
            </a:r>
            <a:r>
              <a:rPr lang="en-US" altLang="en-US" sz="2800" b="0" dirty="0">
                <a:solidFill>
                  <a:srgbClr val="000066"/>
                </a:solidFill>
              </a:rPr>
              <a:t>* str): </a:t>
            </a:r>
          </a:p>
          <a:p>
            <a:pPr lvl="1" eaLnBrk="1" hangingPunct="1">
              <a:spcBef>
                <a:spcPct val="10000"/>
              </a:spcBef>
            </a:pPr>
            <a:r>
              <a:rPr lang="en-US" altLang="en-US" sz="2400" b="0" dirty="0" err="1">
                <a:solidFill>
                  <a:srgbClr val="000066"/>
                </a:solidFill>
              </a:rPr>
              <a:t>Chuyển</a:t>
            </a:r>
            <a:r>
              <a:rPr lang="en-US" altLang="en-US" sz="2400" b="0" dirty="0">
                <a:solidFill>
                  <a:srgbClr val="000066"/>
                </a:solidFill>
              </a:rPr>
              <a:t> </a:t>
            </a:r>
            <a:r>
              <a:rPr lang="vi-VN" altLang="en-US" sz="2400" b="0" dirty="0">
                <a:solidFill>
                  <a:srgbClr val="000066"/>
                </a:solidFill>
              </a:rPr>
              <a:t>xâu </a:t>
            </a:r>
            <a:r>
              <a:rPr lang="vi-VN" altLang="en-US" sz="2400" b="0" dirty="0" err="1">
                <a:solidFill>
                  <a:srgbClr val="000066"/>
                </a:solidFill>
              </a:rPr>
              <a:t>kí</a:t>
            </a:r>
            <a:r>
              <a:rPr lang="vi-VN" altLang="en-US" sz="2400" b="0" dirty="0">
                <a:solidFill>
                  <a:srgbClr val="000066"/>
                </a:solidFill>
              </a:rPr>
              <a:t> </a:t>
            </a:r>
            <a:r>
              <a:rPr lang="vi-VN" altLang="en-US" sz="2400" b="0" dirty="0" err="1">
                <a:solidFill>
                  <a:srgbClr val="000066"/>
                </a:solidFill>
              </a:rPr>
              <a:t>tự</a:t>
            </a:r>
            <a:r>
              <a:rPr lang="vi-VN" altLang="en-US" sz="2400" b="0" dirty="0">
                <a:solidFill>
                  <a:srgbClr val="000066"/>
                </a:solidFill>
              </a:rPr>
              <a:t> </a:t>
            </a:r>
            <a:r>
              <a:rPr lang="en-US" altLang="en-US" sz="2400" b="0" dirty="0" err="1">
                <a:solidFill>
                  <a:srgbClr val="000066"/>
                </a:solidFill>
              </a:rPr>
              <a:t>thành</a:t>
            </a:r>
            <a:r>
              <a:rPr lang="en-US" altLang="en-US" sz="2400" b="0" dirty="0">
                <a:solidFill>
                  <a:srgbClr val="000066"/>
                </a:solidFill>
              </a:rPr>
              <a:t> </a:t>
            </a:r>
            <a:r>
              <a:rPr lang="en-US" altLang="en-US" sz="2400" b="0" dirty="0" err="1">
                <a:solidFill>
                  <a:srgbClr val="000066"/>
                </a:solidFill>
              </a:rPr>
              <a:t>số</a:t>
            </a:r>
            <a:r>
              <a:rPr lang="en-US" altLang="en-US" sz="2400" b="0" dirty="0">
                <a:solidFill>
                  <a:srgbClr val="000066"/>
                </a:solidFill>
              </a:rPr>
              <a:t> </a:t>
            </a:r>
            <a:r>
              <a:rPr lang="en-US" altLang="en-US" sz="2400" b="0" dirty="0" err="1">
                <a:solidFill>
                  <a:srgbClr val="000066"/>
                </a:solidFill>
              </a:rPr>
              <a:t>thực</a:t>
            </a:r>
            <a:endParaRPr lang="en-US" altLang="en-US" sz="2400" b="0" dirty="0">
              <a:solidFill>
                <a:srgbClr val="000066"/>
              </a:solidFill>
            </a:endParaRPr>
          </a:p>
          <a:p>
            <a:pPr lvl="1">
              <a:spcBef>
                <a:spcPct val="10000"/>
              </a:spcBef>
            </a:pPr>
            <a:r>
              <a:rPr lang="en-US" altLang="en-US" sz="2400" i="1" u="sng" dirty="0" err="1">
                <a:solidFill>
                  <a:srgbClr val="000066"/>
                </a:solidFill>
              </a:rPr>
              <a:t>Ví</a:t>
            </a:r>
            <a:r>
              <a:rPr lang="en-US" altLang="en-US" sz="2400" i="1" u="sng" dirty="0">
                <a:solidFill>
                  <a:srgbClr val="000066"/>
                </a:solidFill>
              </a:rPr>
              <a:t> </a:t>
            </a:r>
            <a:r>
              <a:rPr lang="en-US" altLang="en-US" sz="2400" i="1" u="sng" dirty="0" err="1">
                <a:solidFill>
                  <a:srgbClr val="000066"/>
                </a:solidFill>
              </a:rPr>
              <a:t>dụ</a:t>
            </a:r>
            <a:r>
              <a:rPr lang="en-US" altLang="en-US" sz="2400" i="1" u="sng" dirty="0">
                <a:solidFill>
                  <a:srgbClr val="000066"/>
                </a:solidFill>
              </a:rPr>
              <a:t>:</a:t>
            </a:r>
            <a:r>
              <a:rPr lang="en-US" altLang="en-US" sz="2400" b="0" dirty="0">
                <a:solidFill>
                  <a:srgbClr val="000066"/>
                </a:solidFill>
              </a:rPr>
              <a:t>		</a:t>
            </a:r>
            <a:r>
              <a:rPr lang="en-US" altLang="en-US" sz="2400" b="0" err="1">
                <a:solidFill>
                  <a:srgbClr val="000066"/>
                </a:solidFill>
              </a:rPr>
              <a:t>atof</a:t>
            </a:r>
            <a:r>
              <a:rPr lang="en-US" altLang="en-US" sz="2400" b="0">
                <a:solidFill>
                  <a:srgbClr val="000066"/>
                </a:solidFill>
              </a:rPr>
              <a:t>(</a:t>
            </a:r>
            <a:r>
              <a:rPr lang="en-US" altLang="en-US" sz="2400">
                <a:solidFill>
                  <a:srgbClr val="000066"/>
                </a:solidFill>
              </a:rPr>
              <a:t>"</a:t>
            </a:r>
            <a:r>
              <a:rPr lang="en-US" altLang="en-US" sz="2400" b="0">
                <a:solidFill>
                  <a:srgbClr val="000066"/>
                </a:solidFill>
              </a:rPr>
              <a:t>123.456E-2</a:t>
            </a:r>
            <a:r>
              <a:rPr lang="en-US" altLang="en-US" sz="2400">
                <a:solidFill>
                  <a:srgbClr val="000066"/>
                </a:solidFill>
              </a:rPr>
              <a:t>"</a:t>
            </a:r>
            <a:r>
              <a:rPr lang="en-US" altLang="en-US" sz="2400" b="0">
                <a:solidFill>
                  <a:srgbClr val="000066"/>
                </a:solidFill>
              </a:rPr>
              <a:t>) </a:t>
            </a:r>
            <a:r>
              <a:rPr lang="en-US" altLang="en-US" sz="2400" b="0" dirty="0">
                <a:solidFill>
                  <a:srgbClr val="000066"/>
                </a:solidFill>
                <a:sym typeface="Symbol" panose="05050102010706020507" pitchFamily="18" charset="2"/>
              </a:rPr>
              <a:t>1.23456</a:t>
            </a:r>
            <a:endParaRPr lang="en-US" altLang="en-US" sz="2400" i="1" u="sng" dirty="0">
              <a:solidFill>
                <a:srgbClr val="000066"/>
              </a:solidFill>
            </a:endParaRPr>
          </a:p>
          <a:p>
            <a:pPr eaLnBrk="1" hangingPunct="1">
              <a:spcBef>
                <a:spcPct val="40000"/>
              </a:spcBef>
            </a:pPr>
            <a:r>
              <a:rPr lang="en-US" altLang="en-US" sz="2800" dirty="0" err="1">
                <a:solidFill>
                  <a:srgbClr val="000066"/>
                </a:solidFill>
              </a:rPr>
              <a:t>Thất</a:t>
            </a:r>
            <a:r>
              <a:rPr lang="en-US" altLang="en-US" sz="2800" dirty="0">
                <a:solidFill>
                  <a:srgbClr val="000066"/>
                </a:solidFill>
              </a:rPr>
              <a:t> </a:t>
            </a:r>
            <a:r>
              <a:rPr lang="en-US" altLang="en-US" sz="2800" dirty="0" err="1">
                <a:solidFill>
                  <a:srgbClr val="000066"/>
                </a:solidFill>
              </a:rPr>
              <a:t>bại</a:t>
            </a:r>
            <a:r>
              <a:rPr lang="en-US" altLang="en-US" sz="2800" dirty="0">
                <a:solidFill>
                  <a:srgbClr val="000066"/>
                </a:solidFill>
              </a:rPr>
              <a:t> </a:t>
            </a:r>
            <a:r>
              <a:rPr lang="en-US" altLang="en-US" sz="2800" dirty="0" err="1">
                <a:solidFill>
                  <a:srgbClr val="000066"/>
                </a:solidFill>
              </a:rPr>
              <a:t>cả</a:t>
            </a:r>
            <a:r>
              <a:rPr lang="en-US" altLang="en-US" sz="2800" dirty="0">
                <a:solidFill>
                  <a:srgbClr val="000066"/>
                </a:solidFill>
              </a:rPr>
              <a:t> 3 </a:t>
            </a:r>
            <a:r>
              <a:rPr lang="en-US" altLang="en-US" sz="2800" dirty="0" err="1">
                <a:solidFill>
                  <a:srgbClr val="000066"/>
                </a:solidFill>
              </a:rPr>
              <a:t>hàm</a:t>
            </a:r>
            <a:r>
              <a:rPr lang="en-US" altLang="en-US" sz="2800" dirty="0">
                <a:solidFill>
                  <a:srgbClr val="000066"/>
                </a:solidFill>
              </a:rPr>
              <a:t>: </a:t>
            </a:r>
            <a:r>
              <a:rPr lang="en-US" altLang="en-US" sz="2800" dirty="0" err="1">
                <a:solidFill>
                  <a:srgbClr val="000066"/>
                </a:solidFill>
              </a:rPr>
              <a:t>trả</a:t>
            </a:r>
            <a:r>
              <a:rPr lang="en-US" altLang="en-US" sz="2800" dirty="0">
                <a:solidFill>
                  <a:srgbClr val="000066"/>
                </a:solidFill>
              </a:rPr>
              <a:t> </a:t>
            </a:r>
            <a:r>
              <a:rPr lang="en-US" altLang="en-US" sz="2800" dirty="0" err="1">
                <a:solidFill>
                  <a:srgbClr val="000066"/>
                </a:solidFill>
              </a:rPr>
              <a:t>về</a:t>
            </a:r>
            <a:r>
              <a:rPr lang="en-US" altLang="en-US" sz="2800" dirty="0">
                <a:solidFill>
                  <a:srgbClr val="000066"/>
                </a:solidFill>
              </a:rPr>
              <a:t> 0</a:t>
            </a:r>
          </a:p>
        </p:txBody>
      </p:sp>
      <p:sp>
        <p:nvSpPr>
          <p:cNvPr id="2" name="Slide Number Placeholder 1">
            <a:extLst>
              <a:ext uri="{FF2B5EF4-FFF2-40B4-BE49-F238E27FC236}">
                <a16:creationId xmlns:a16="http://schemas.microsoft.com/office/drawing/2014/main" id="{BB63E543-4BE2-47EC-A029-FA08BEF089CA}"/>
              </a:ext>
            </a:extLst>
          </p:cNvPr>
          <p:cNvSpPr>
            <a:spLocks noGrp="1"/>
          </p:cNvSpPr>
          <p:nvPr>
            <p:ph type="sldNum" sz="quarter" idx="12"/>
          </p:nvPr>
        </p:nvSpPr>
        <p:spPr/>
        <p:txBody>
          <a:bodyPr/>
          <a:lstStyle/>
          <a:p>
            <a:pPr>
              <a:defRPr/>
            </a:pPr>
            <a:fld id="{433BCE07-93B6-431C-B811-61266185107F}" type="slidenum">
              <a:rPr lang="en-US" altLang="en-US" smtClean="0"/>
              <a:pPr>
                <a:defRPr/>
              </a:pPr>
              <a:t>98</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010696">
                                            <p:txEl>
                                              <p:pRg st="4" end="4"/>
                                            </p:txEl>
                                          </p:spTgt>
                                        </p:tgtEl>
                                        <p:attrNameLst>
                                          <p:attrName>style.visibility</p:attrName>
                                        </p:attrNameLst>
                                      </p:cBhvr>
                                      <p:to>
                                        <p:strVal val="visible"/>
                                      </p:to>
                                    </p:set>
                                    <p:animEffect transition="in" filter="dissolve">
                                      <p:cBhvr>
                                        <p:cTn id="7" dur="500"/>
                                        <p:tgtEl>
                                          <p:spTgt spid="1010696">
                                            <p:txEl>
                                              <p:pRg st="4" end="4"/>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1010696">
                                            <p:txEl>
                                              <p:pRg st="5" end="5"/>
                                            </p:txEl>
                                          </p:spTgt>
                                        </p:tgtEl>
                                        <p:attrNameLst>
                                          <p:attrName>style.visibility</p:attrName>
                                        </p:attrNameLst>
                                      </p:cBhvr>
                                      <p:to>
                                        <p:strVal val="visible"/>
                                      </p:to>
                                    </p:set>
                                    <p:animEffect transition="in" filter="dissolve">
                                      <p:cBhvr>
                                        <p:cTn id="10" dur="500"/>
                                        <p:tgtEl>
                                          <p:spTgt spid="1010696">
                                            <p:txEl>
                                              <p:pRg st="5" end="5"/>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5" presetClass="entr" presetSubtype="10" fill="hold" nodeType="clickEffect">
                                  <p:stCondLst>
                                    <p:cond delay="0"/>
                                  </p:stCondLst>
                                  <p:childTnLst>
                                    <p:set>
                                      <p:cBhvr>
                                        <p:cTn id="14" dur="1" fill="hold">
                                          <p:stCondLst>
                                            <p:cond delay="0"/>
                                          </p:stCondLst>
                                        </p:cTn>
                                        <p:tgtEl>
                                          <p:spTgt spid="1010696">
                                            <p:txEl>
                                              <p:pRg st="6" end="6"/>
                                            </p:txEl>
                                          </p:spTgt>
                                        </p:tgtEl>
                                        <p:attrNameLst>
                                          <p:attrName>style.visibility</p:attrName>
                                        </p:attrNameLst>
                                      </p:cBhvr>
                                      <p:to>
                                        <p:strVal val="visible"/>
                                      </p:to>
                                    </p:set>
                                    <p:animEffect transition="in" filter="checkerboard(across)">
                                      <p:cBhvr>
                                        <p:cTn id="15" dur="500"/>
                                        <p:tgtEl>
                                          <p:spTgt spid="1010696">
                                            <p:txEl>
                                              <p:pRg st="6" end="6"/>
                                            </p:txEl>
                                          </p:spTgt>
                                        </p:tgtEl>
                                      </p:cBhvr>
                                    </p:animEffect>
                                  </p:childTnLst>
                                </p:cTn>
                              </p:par>
                              <p:par>
                                <p:cTn id="16" presetID="5" presetClass="entr" presetSubtype="10" fill="hold" nodeType="withEffect">
                                  <p:stCondLst>
                                    <p:cond delay="0"/>
                                  </p:stCondLst>
                                  <p:childTnLst>
                                    <p:set>
                                      <p:cBhvr>
                                        <p:cTn id="17" dur="1" fill="hold">
                                          <p:stCondLst>
                                            <p:cond delay="0"/>
                                          </p:stCondLst>
                                        </p:cTn>
                                        <p:tgtEl>
                                          <p:spTgt spid="1010696">
                                            <p:txEl>
                                              <p:pRg st="7" end="7"/>
                                            </p:txEl>
                                          </p:spTgt>
                                        </p:tgtEl>
                                        <p:attrNameLst>
                                          <p:attrName>style.visibility</p:attrName>
                                        </p:attrNameLst>
                                      </p:cBhvr>
                                      <p:to>
                                        <p:strVal val="visible"/>
                                      </p:to>
                                    </p:set>
                                    <p:animEffect transition="in" filter="checkerboard(across)">
                                      <p:cBhvr>
                                        <p:cTn id="18" dur="500"/>
                                        <p:tgtEl>
                                          <p:spTgt spid="1010696">
                                            <p:txEl>
                                              <p:pRg st="7" end="7"/>
                                            </p:txEl>
                                          </p:spTgt>
                                        </p:tgtEl>
                                      </p:cBhvr>
                                    </p:animEffect>
                                  </p:childTnLst>
                                </p:cTn>
                              </p:par>
                              <p:par>
                                <p:cTn id="19" presetID="5" presetClass="entr" presetSubtype="10" fill="hold" nodeType="withEffect">
                                  <p:stCondLst>
                                    <p:cond delay="0"/>
                                  </p:stCondLst>
                                  <p:childTnLst>
                                    <p:set>
                                      <p:cBhvr>
                                        <p:cTn id="20" dur="1" fill="hold">
                                          <p:stCondLst>
                                            <p:cond delay="0"/>
                                          </p:stCondLst>
                                        </p:cTn>
                                        <p:tgtEl>
                                          <p:spTgt spid="1010696">
                                            <p:txEl>
                                              <p:pRg st="8" end="8"/>
                                            </p:txEl>
                                          </p:spTgt>
                                        </p:tgtEl>
                                        <p:attrNameLst>
                                          <p:attrName>style.visibility</p:attrName>
                                        </p:attrNameLst>
                                      </p:cBhvr>
                                      <p:to>
                                        <p:strVal val="visible"/>
                                      </p:to>
                                    </p:set>
                                    <p:animEffect transition="in" filter="checkerboard(across)">
                                      <p:cBhvr>
                                        <p:cTn id="21" dur="500"/>
                                        <p:tgtEl>
                                          <p:spTgt spid="1010696">
                                            <p:txEl>
                                              <p:pRg st="8" end="8"/>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55" presetClass="entr" presetSubtype="0" fill="hold" nodeType="clickEffect">
                                  <p:stCondLst>
                                    <p:cond delay="0"/>
                                  </p:stCondLst>
                                  <p:childTnLst>
                                    <p:set>
                                      <p:cBhvr>
                                        <p:cTn id="25" dur="1" fill="hold">
                                          <p:stCondLst>
                                            <p:cond delay="0"/>
                                          </p:stCondLst>
                                        </p:cTn>
                                        <p:tgtEl>
                                          <p:spTgt spid="1010696">
                                            <p:txEl>
                                              <p:pRg st="9" end="9"/>
                                            </p:txEl>
                                          </p:spTgt>
                                        </p:tgtEl>
                                        <p:attrNameLst>
                                          <p:attrName>style.visibility</p:attrName>
                                        </p:attrNameLst>
                                      </p:cBhvr>
                                      <p:to>
                                        <p:strVal val="visible"/>
                                      </p:to>
                                    </p:set>
                                    <p:anim calcmode="lin" valueType="num">
                                      <p:cBhvr>
                                        <p:cTn id="26" dur="500" fill="hold"/>
                                        <p:tgtEl>
                                          <p:spTgt spid="1010696">
                                            <p:txEl>
                                              <p:pRg st="9" end="9"/>
                                            </p:txEl>
                                          </p:spTgt>
                                        </p:tgtEl>
                                        <p:attrNameLst>
                                          <p:attrName>ppt_w</p:attrName>
                                        </p:attrNameLst>
                                      </p:cBhvr>
                                      <p:tavLst>
                                        <p:tav tm="0">
                                          <p:val>
                                            <p:strVal val="#ppt_w*0.70"/>
                                          </p:val>
                                        </p:tav>
                                        <p:tav tm="100000">
                                          <p:val>
                                            <p:strVal val="#ppt_w"/>
                                          </p:val>
                                        </p:tav>
                                      </p:tavLst>
                                    </p:anim>
                                    <p:anim calcmode="lin" valueType="num">
                                      <p:cBhvr>
                                        <p:cTn id="27" dur="500" fill="hold"/>
                                        <p:tgtEl>
                                          <p:spTgt spid="1010696">
                                            <p:txEl>
                                              <p:pRg st="9" end="9"/>
                                            </p:txEl>
                                          </p:spTgt>
                                        </p:tgtEl>
                                        <p:attrNameLst>
                                          <p:attrName>ppt_h</p:attrName>
                                        </p:attrNameLst>
                                      </p:cBhvr>
                                      <p:tavLst>
                                        <p:tav tm="0">
                                          <p:val>
                                            <p:strVal val="#ppt_h"/>
                                          </p:val>
                                        </p:tav>
                                        <p:tav tm="100000">
                                          <p:val>
                                            <p:strVal val="#ppt_h"/>
                                          </p:val>
                                        </p:tav>
                                      </p:tavLst>
                                    </p:anim>
                                    <p:animEffect transition="in" filter="fade">
                                      <p:cBhvr>
                                        <p:cTn id="28" dur="500"/>
                                        <p:tgtEl>
                                          <p:spTgt spid="101069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C9882-CECC-40FC-9643-1F2E623C39A1}"/>
              </a:ext>
            </a:extLst>
          </p:cNvPr>
          <p:cNvSpPr>
            <a:spLocks noGrp="1"/>
          </p:cNvSpPr>
          <p:nvPr>
            <p:ph type="title"/>
          </p:nvPr>
        </p:nvSpPr>
        <p:spPr/>
        <p:txBody>
          <a:bodyPr/>
          <a:lstStyle/>
          <a:p>
            <a:r>
              <a:rPr lang="en-US" altLang="en-US">
                <a:sym typeface="Symbol" panose="05050102010706020507" pitchFamily="18" charset="2"/>
              </a:rPr>
              <a:t>Các hàm xử lý xâu ký tự (tiếp)</a:t>
            </a:r>
            <a:endParaRPr lang="en-US"/>
          </a:p>
        </p:txBody>
      </p:sp>
      <p:sp>
        <p:nvSpPr>
          <p:cNvPr id="3" name="Content Placeholder 2">
            <a:extLst>
              <a:ext uri="{FF2B5EF4-FFF2-40B4-BE49-F238E27FC236}">
                <a16:creationId xmlns:a16="http://schemas.microsoft.com/office/drawing/2014/main" id="{0B37F182-5B27-420E-92CC-51A12320E05B}"/>
              </a:ext>
            </a:extLst>
          </p:cNvPr>
          <p:cNvSpPr>
            <a:spLocks noGrp="1"/>
          </p:cNvSpPr>
          <p:nvPr>
            <p:ph idx="1"/>
          </p:nvPr>
        </p:nvSpPr>
        <p:spPr/>
        <p:txBody>
          <a:bodyPr/>
          <a:lstStyle/>
          <a:p>
            <a:pPr marL="0" indent="0">
              <a:buNone/>
            </a:pPr>
            <a:r>
              <a:rPr lang="en-US"/>
              <a:t>Tệp tiêu đề &lt;stdio.h&gt;</a:t>
            </a:r>
          </a:p>
          <a:p>
            <a:pPr lvl="1"/>
            <a:r>
              <a:rPr kumimoji="0" lang="en-US" altLang="en-US" sz="2400" b="0" i="0" u="none" strike="noStrike" cap="none" normalizeH="0" baseline="0">
                <a:ln>
                  <a:noFill/>
                </a:ln>
                <a:solidFill>
                  <a:srgbClr val="008000"/>
                </a:solidFill>
                <a:effectLst/>
                <a:latin typeface="Arial Unicode MS" panose="020B0604020202020204" pitchFamily="34" charset="-128"/>
              </a:rPr>
              <a:t>int sscanf ( const char * s, const char * format, ...);</a:t>
            </a:r>
          </a:p>
          <a:p>
            <a:pPr lvl="2">
              <a:buFont typeface="Wingdings" panose="05000000000000000000" pitchFamily="2" charset="2"/>
              <a:buChar char="§"/>
            </a:pPr>
            <a:r>
              <a:rPr lang="en-US">
                <a:latin typeface="Arial Unicode MS" panose="020B0604020202020204" pitchFamily="34" charset="-128"/>
              </a:rPr>
              <a:t>Hoạt động: giống với hàm scanf, chỉ khác là </a:t>
            </a:r>
            <a:r>
              <a:rPr lang="en-US">
                <a:solidFill>
                  <a:srgbClr val="FF0000"/>
                </a:solidFill>
                <a:latin typeface="Arial Unicode MS" panose="020B0604020202020204" pitchFamily="34" charset="-128"/>
              </a:rPr>
              <a:t>thay vì đọc từ bàn phím</a:t>
            </a:r>
            <a:r>
              <a:rPr lang="en-US">
                <a:latin typeface="Arial Unicode MS" panose="020B0604020202020204" pitchFamily="34" charset="-128"/>
              </a:rPr>
              <a:t> thì sẽ </a:t>
            </a:r>
            <a:r>
              <a:rPr lang="en-US">
                <a:solidFill>
                  <a:srgbClr val="FF0000"/>
                </a:solidFill>
                <a:latin typeface="Arial Unicode MS" panose="020B0604020202020204" pitchFamily="34" charset="-128"/>
              </a:rPr>
              <a:t>đọc từ xâu ký tự</a:t>
            </a:r>
            <a:endParaRPr lang="en-US">
              <a:solidFill>
                <a:srgbClr val="FF0000"/>
              </a:solidFill>
            </a:endParaRPr>
          </a:p>
          <a:p>
            <a:endParaRPr lang="en-US"/>
          </a:p>
        </p:txBody>
      </p:sp>
      <p:sp>
        <p:nvSpPr>
          <p:cNvPr id="4" name="Slide Number Placeholder 3">
            <a:extLst>
              <a:ext uri="{FF2B5EF4-FFF2-40B4-BE49-F238E27FC236}">
                <a16:creationId xmlns:a16="http://schemas.microsoft.com/office/drawing/2014/main" id="{E715CDA8-2815-41CA-A8EC-EF001375549A}"/>
              </a:ext>
            </a:extLst>
          </p:cNvPr>
          <p:cNvSpPr>
            <a:spLocks noGrp="1"/>
          </p:cNvSpPr>
          <p:nvPr>
            <p:ph type="sldNum" sz="quarter" idx="12"/>
          </p:nvPr>
        </p:nvSpPr>
        <p:spPr/>
        <p:txBody>
          <a:bodyPr/>
          <a:lstStyle/>
          <a:p>
            <a:pPr>
              <a:defRPr/>
            </a:pPr>
            <a:fld id="{433BCE07-93B6-431C-B811-61266185107F}" type="slidenum">
              <a:rPr lang="en-US" altLang="en-US" smtClean="0"/>
              <a:pPr>
                <a:defRPr/>
              </a:pPr>
              <a:t>99</a:t>
            </a:fld>
            <a:endParaRPr lang="en-US" altLang="en-US"/>
          </a:p>
        </p:txBody>
      </p:sp>
      <p:pic>
        <p:nvPicPr>
          <p:cNvPr id="7" name="Picture 6">
            <a:extLst>
              <a:ext uri="{FF2B5EF4-FFF2-40B4-BE49-F238E27FC236}">
                <a16:creationId xmlns:a16="http://schemas.microsoft.com/office/drawing/2014/main" id="{3BEF31C1-7664-4BF4-BAB6-DD23B7305C81}"/>
              </a:ext>
            </a:extLst>
          </p:cNvPr>
          <p:cNvPicPr>
            <a:picLocks noChangeAspect="1"/>
          </p:cNvPicPr>
          <p:nvPr/>
        </p:nvPicPr>
        <p:blipFill>
          <a:blip r:embed="rId2"/>
          <a:stretch>
            <a:fillRect/>
          </a:stretch>
        </p:blipFill>
        <p:spPr>
          <a:xfrm>
            <a:off x="257175" y="2668974"/>
            <a:ext cx="8629650" cy="3905250"/>
          </a:xfrm>
          <a:prstGeom prst="rect">
            <a:avLst/>
          </a:prstGeom>
        </p:spPr>
      </p:pic>
    </p:spTree>
    <p:extLst>
      <p:ext uri="{BB962C8B-B14F-4D97-AF65-F5344CB8AC3E}">
        <p14:creationId xmlns:p14="http://schemas.microsoft.com/office/powerpoint/2010/main" val="604205539"/>
      </p:ext>
    </p:extLst>
  </p:cSld>
  <p:clrMapOvr>
    <a:masterClrMapping/>
  </p:clrMapOvr>
</p:sld>
</file>

<file path=ppt/theme/theme1.xml><?xml version="1.0" encoding="utf-8"?>
<a:theme xmlns:a="http://schemas.openxmlformats.org/drawingml/2006/main" name="SoICT-PPT-template(official) - Eng^0Vie (4x3)">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F210BD2AADE7E489B7CEE2530EF67C5" ma:contentTypeVersion="2" ma:contentTypeDescription="Create a new document." ma:contentTypeScope="" ma:versionID="22881b6bd99b5ac4380ffaf4c24f0381">
  <xsd:schema xmlns:xsd="http://www.w3.org/2001/XMLSchema" xmlns:xs="http://www.w3.org/2001/XMLSchema" xmlns:p="http://schemas.microsoft.com/office/2006/metadata/properties" xmlns:ns2="2ebd9029-c663-4f5f-9905-8385e1e30c07" targetNamespace="http://schemas.microsoft.com/office/2006/metadata/properties" ma:root="true" ma:fieldsID="367b981daad47774e8fb466b6db699ad" ns2:_="">
    <xsd:import namespace="2ebd9029-c663-4f5f-9905-8385e1e30c07"/>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ebd9029-c663-4f5f-9905-8385e1e30c0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72D5CA4-6E38-4B70-AED3-6FF169B4E853}"/>
</file>

<file path=customXml/itemProps2.xml><?xml version="1.0" encoding="utf-8"?>
<ds:datastoreItem xmlns:ds="http://schemas.openxmlformats.org/officeDocument/2006/customXml" ds:itemID="{08C2D71E-0A86-4AA2-946D-92E6F91A7A17}"/>
</file>

<file path=customXml/itemProps3.xml><?xml version="1.0" encoding="utf-8"?>
<ds:datastoreItem xmlns:ds="http://schemas.openxmlformats.org/officeDocument/2006/customXml" ds:itemID="{3570A646-0E6A-4598-BEC1-5B4892A09C76}"/>
</file>

<file path=docProps/app.xml><?xml version="1.0" encoding="utf-8"?>
<Properties xmlns="http://schemas.openxmlformats.org/officeDocument/2006/extended-properties" xmlns:vt="http://schemas.openxmlformats.org/officeDocument/2006/docPropsVTypes">
  <Template>SoICT-PPT-template(official) - Eng&amp;Vie (4x3)</Template>
  <TotalTime>17618</TotalTime>
  <Words>11650</Words>
  <Application>Microsoft Office PowerPoint</Application>
  <PresentationFormat>On-screen Show (4:3)</PresentationFormat>
  <Paragraphs>1628</Paragraphs>
  <Slides>114</Slides>
  <Notes>94</Notes>
  <HiddenSlides>2</HiddenSlides>
  <MMClips>0</MMClips>
  <ScaleCrop>false</ScaleCrop>
  <HeadingPairs>
    <vt:vector size="8" baseType="variant">
      <vt:variant>
        <vt:lpstr>Fonts Used</vt:lpstr>
      </vt:variant>
      <vt:variant>
        <vt:i4>8</vt:i4>
      </vt:variant>
      <vt:variant>
        <vt:lpstr>Theme</vt:lpstr>
      </vt:variant>
      <vt:variant>
        <vt:i4>2</vt:i4>
      </vt:variant>
      <vt:variant>
        <vt:lpstr>Embedded OLE Servers</vt:lpstr>
      </vt:variant>
      <vt:variant>
        <vt:i4>1</vt:i4>
      </vt:variant>
      <vt:variant>
        <vt:lpstr>Slide Titles</vt:lpstr>
      </vt:variant>
      <vt:variant>
        <vt:i4>114</vt:i4>
      </vt:variant>
    </vt:vector>
  </HeadingPairs>
  <TitlesOfParts>
    <vt:vector size="125" baseType="lpstr">
      <vt:lpstr>Arial</vt:lpstr>
      <vt:lpstr>Arial Unicode MS</vt:lpstr>
      <vt:lpstr>Calibri</vt:lpstr>
      <vt:lpstr>Cambria Math</vt:lpstr>
      <vt:lpstr>Consolas</vt:lpstr>
      <vt:lpstr>Courier New</vt:lpstr>
      <vt:lpstr>Times New Roman</vt:lpstr>
      <vt:lpstr>Wingdings</vt:lpstr>
      <vt:lpstr>SoICT-PPT-template(official) - Eng^0Vie (4x3)</vt:lpstr>
      <vt:lpstr>1_Office Theme</vt:lpstr>
      <vt:lpstr>Equation</vt:lpstr>
      <vt:lpstr>TIN HỌC ĐẠI CƯƠNG</vt:lpstr>
      <vt:lpstr>Nội dung chính</vt:lpstr>
      <vt:lpstr>Chương 5: Mảng, con trỏ và xâu ký tự</vt:lpstr>
      <vt:lpstr>Chương 5: Mảng, con trỏ và xâu ký tự</vt:lpstr>
      <vt:lpstr>Giới thiệu</vt:lpstr>
      <vt:lpstr>Giới thiệu</vt:lpstr>
      <vt:lpstr>Khái niệm mảng</vt:lpstr>
      <vt:lpstr>Khai báo mảng</vt:lpstr>
      <vt:lpstr>Cấp phát bộ nhớ cho mảng</vt:lpstr>
      <vt:lpstr>Truy nhập phần tử của mảng</vt:lpstr>
      <vt:lpstr>Ví dụ</vt:lpstr>
      <vt:lpstr>Ví dụ</vt:lpstr>
      <vt:lpstr>Mảng nhiều chiều</vt:lpstr>
      <vt:lpstr>Mảng nhiều chiều</vt:lpstr>
      <vt:lpstr>Mảng nhiều chiềuVí dụ</vt:lpstr>
      <vt:lpstr>Khởi tạo giá trị cho mảng</vt:lpstr>
      <vt:lpstr>Khởi tạo giá trị cho mảng  Chú ý</vt:lpstr>
      <vt:lpstr>Các thao tác thường gặp</vt:lpstr>
      <vt:lpstr>Nhập dữ liệu</vt:lpstr>
      <vt:lpstr>Nhập dữ liệuVí dụ 1</vt:lpstr>
      <vt:lpstr>Nhập dữ liệu  Ví dụ 1</vt:lpstr>
      <vt:lpstr>Nhập dữ liệu  Lưu ý</vt:lpstr>
      <vt:lpstr>Nhập dữ liệuVí dụ 2</vt:lpstr>
      <vt:lpstr>Nhập dữ liệuVí dụ 2</vt:lpstr>
      <vt:lpstr>Xuất dữ liệu từ mảng</vt:lpstr>
      <vt:lpstr>Xuất dữ liệu trong mảngVí dụ 1</vt:lpstr>
      <vt:lpstr>Kết quả</vt:lpstr>
      <vt:lpstr>Ví dụ 2: Nhập và đưa ra màn hình một ma trận</vt:lpstr>
      <vt:lpstr>Ví dụ 2Kết quả thực hiện</vt:lpstr>
      <vt:lpstr>Đếm số phần tử thỏa mãn điều kiện</vt:lpstr>
      <vt:lpstr>Ví dụ: Nhập mảng, đưa ra TBC các số chia hết cho 7</vt:lpstr>
      <vt:lpstr>Tìm kiếm phần tử</vt:lpstr>
      <vt:lpstr>Tìm kiếm phần tử</vt:lpstr>
      <vt:lpstr>Tìm kiếm phần tử (tiếp)</vt:lpstr>
      <vt:lpstr>Tìm kiếm phần tử Ví dụ</vt:lpstr>
      <vt:lpstr>Bài tập 1</vt:lpstr>
      <vt:lpstr>Bài toán sắp xếp theo thứ tự</vt:lpstr>
      <vt:lpstr>Bài toán sắp xếp tăng Thuật toán lựa chọn</vt:lpstr>
      <vt:lpstr>Bài toán sắp xếp tăng Thuật toán lựa chọn</vt:lpstr>
      <vt:lpstr>Bài toán sắp xếp tăng Thuật toán lựa chọn</vt:lpstr>
      <vt:lpstr>Ví dụ</vt:lpstr>
      <vt:lpstr>Ví dụ</vt:lpstr>
      <vt:lpstr>Ví dụ</vt:lpstr>
      <vt:lpstr>Ví dụKết quả</vt:lpstr>
      <vt:lpstr>Bài toán chèn phần tử a vào vị trí k</vt:lpstr>
      <vt:lpstr>Bài toán xóa phần tử ở vị trí k (0k&lt;N)</vt:lpstr>
      <vt:lpstr>Bài tập 2</vt:lpstr>
      <vt:lpstr>Bài chữa</vt:lpstr>
      <vt:lpstr>Bài chữa  Sắp xếp số chẵn chia hết 3 lên đầu dãy..</vt:lpstr>
      <vt:lpstr>Bài chữa  Sắp xếp tăng dần và chèn đúng vị trí</vt:lpstr>
      <vt:lpstr>Bài chữa  Xóa các phần tử chia hết cho 5..</vt:lpstr>
      <vt:lpstr>Xóa các phần tử chia hết cho 5 Kết quả</vt:lpstr>
      <vt:lpstr>Bài tập 3 : Ma trận</vt:lpstr>
      <vt:lpstr>Nhập vào một ma trận vuông,..</vt:lpstr>
      <vt:lpstr>Đưa ra ma trân tam giác trên, dưới</vt:lpstr>
      <vt:lpstr>Thực hiện</vt:lpstr>
      <vt:lpstr>Chương 5: Mảng, con trỏ và xâu ký tự</vt:lpstr>
      <vt:lpstr>Giới thiệu</vt:lpstr>
      <vt:lpstr>Địa chỉ</vt:lpstr>
      <vt:lpstr>Địa chỉ Ví dụ</vt:lpstr>
      <vt:lpstr>Con trỏ</vt:lpstr>
      <vt:lpstr>Con trỏ Khai báo</vt:lpstr>
      <vt:lpstr>Toán tử địa chỉ (&amp;)</vt:lpstr>
      <vt:lpstr>Toán tử nội dung (*)</vt:lpstr>
      <vt:lpstr>Gán giá trị cho con trỏ</vt:lpstr>
      <vt:lpstr>Ví dụ</vt:lpstr>
      <vt:lpstr>Ví dụTrường hợp 1</vt:lpstr>
      <vt:lpstr>Ví dụTrường hợp 2</vt:lpstr>
      <vt:lpstr>Các phép toán trên con trỏ</vt:lpstr>
      <vt:lpstr>Các phép toán trên con trỏVí dụ</vt:lpstr>
      <vt:lpstr>Mối quan hệ giữa con trỏ và mảng một chiều</vt:lpstr>
      <vt:lpstr>Ví dụ</vt:lpstr>
      <vt:lpstr>Con trỏ void</vt:lpstr>
      <vt:lpstr>Câu hỏi 1</vt:lpstr>
      <vt:lpstr>Câu hỏi 2</vt:lpstr>
      <vt:lpstr>Chương 5: Mảng, con trỏ và xâu ký tự</vt:lpstr>
      <vt:lpstr>Khái niệm xâu ký tự</vt:lpstr>
      <vt:lpstr>Khái niệm xâu ký tựLưu ý</vt:lpstr>
      <vt:lpstr>Khai báo</vt:lpstr>
      <vt:lpstr>Truy nhập phần tử của xâu</vt:lpstr>
      <vt:lpstr>Ví dụ: Nhập xâu và đếm số ký tự ‘*’</vt:lpstr>
      <vt:lpstr>Ví dụ: Nhập câu và đưa ra dưới dạng cột</vt:lpstr>
      <vt:lpstr>Các hàm xử lý ký tự</vt:lpstr>
      <vt:lpstr>Các hàm xử lý ký tựChuyển đổi chữ hoa/thường</vt:lpstr>
      <vt:lpstr>Các hàm xử lý ký tự Kiểm tra chữ hoa/thường</vt:lpstr>
      <vt:lpstr>Các hàm xử lý ký tự Kiểm tra chữ cái/chữ số</vt:lpstr>
      <vt:lpstr>Khái niệm xâu ký tựKiểm tra ký tự đặc biệt</vt:lpstr>
      <vt:lpstr>Ví dụ: Nhập xâu, chuyển thành xâu chữ hoa</vt:lpstr>
      <vt:lpstr>Ví dụ: Nhập xâu và đếm từ, phân cách bởi dấu trắng</vt:lpstr>
      <vt:lpstr>Các hàm xử lý xâu ký tự</vt:lpstr>
      <vt:lpstr>Lưu ý:</vt:lpstr>
      <vt:lpstr>Các hàm xử lý xâu ký tự</vt:lpstr>
      <vt:lpstr>Các hàm xử lý xâu ký tự</vt:lpstr>
      <vt:lpstr>Các hàm xử lý xâu ký tự</vt:lpstr>
      <vt:lpstr>Các hàm xử lý xâu ký tự</vt:lpstr>
      <vt:lpstr>Các hàm xử lý xâu ký tự</vt:lpstr>
      <vt:lpstr>Lưu ý:</vt:lpstr>
      <vt:lpstr>Các hàm xử lý xâu ký tự (tiếp)</vt:lpstr>
      <vt:lpstr>Các hàm xử lý xâu ký tự (tiếp)</vt:lpstr>
      <vt:lpstr>Các hàm xử lý xâu ký tự (tiếp)</vt:lpstr>
      <vt:lpstr>Ví dụ 1: Nhập 2 xâu cho biết số lần xuất hiện xâu 1 trong xâu 2</vt:lpstr>
      <vt:lpstr>Ví dụ 2: Kiểm tra xâu đối xứng</vt:lpstr>
      <vt:lpstr>Ví dụ 3: Đảo ngược xâu ký tự</vt:lpstr>
      <vt:lpstr>Ví dụ 4: Đếm số lần xuất hiện chữ cái trong xâu</vt:lpstr>
      <vt:lpstr>Mảng xâu ký tự</vt:lpstr>
      <vt:lpstr>Ví dụ: Nhập vào DSSV cho tới khi gặp tên rỗng, in DS</vt:lpstr>
      <vt:lpstr>Ví dụKết quả thực hiện</vt:lpstr>
      <vt:lpstr>Nhập dãy (&lt;100) xâu cho tới khi gặp xâu “***”. Đưa ra màn hình xâu có độ dài lớn nhất</vt:lpstr>
      <vt:lpstr>Ví dụ: Nhập vào DS sinh viên, in ra DS đã sắp xếp</vt:lpstr>
      <vt:lpstr>Ví dụ: Nhập vào DS sinh viên, in ra DS đã sắp xếp</vt:lpstr>
      <vt:lpstr>Ví dụKết quả thực hiện</vt:lpstr>
      <vt:lpstr>Ví dụ : Sắp xếp theo tên</vt:lpstr>
      <vt:lpstr>Ví dụ</vt:lpstr>
      <vt:lpstr>Bài tập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Pham Dang Hai</dc:creator>
  <cp:lastModifiedBy>Trung Ngo</cp:lastModifiedBy>
  <cp:revision>244</cp:revision>
  <dcterms:created xsi:type="dcterms:W3CDTF">2011-09-29T02:04:50Z</dcterms:created>
  <dcterms:modified xsi:type="dcterms:W3CDTF">2021-02-19T03:33:11Z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0x010100CF210BD2AADE7E489B7CEE2530EF67C5</vt:lpwstr>
  </property>
</Properties>
</file>