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0" r:id="rId13"/>
    <p:sldId id="262" r:id="rId14"/>
    <p:sldId id="264" r:id="rId15"/>
    <p:sldId id="263" r:id="rId16"/>
    <p:sldId id="266" r:id="rId1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235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3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571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795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348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434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500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1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97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19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170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46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49682" y="1268760"/>
            <a:ext cx="1020625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8600" y="548818"/>
            <a:ext cx="1836943" cy="144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01961" y="816937"/>
            <a:ext cx="2238903" cy="144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766438" y="260648"/>
            <a:ext cx="1836943" cy="144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033" y="2996952"/>
            <a:ext cx="38164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Member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-</a:t>
            </a: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  (Team leader)</a:t>
            </a:r>
          </a:p>
          <a:p>
            <a:r>
              <a:rPr lang="en-US" dirty="0" smtClean="0"/>
              <a:t>     -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r>
              <a:rPr lang="en-US" dirty="0" smtClean="0"/>
              <a:t>     -</a:t>
            </a:r>
            <a:r>
              <a:rPr lang="en-US" dirty="0" err="1" smtClean="0"/>
              <a:t>Ngô</a:t>
            </a:r>
            <a:r>
              <a:rPr lang="en-US" dirty="0" smtClean="0"/>
              <a:t> V</a:t>
            </a:r>
            <a:r>
              <a:rPr lang="vi-VN" dirty="0" smtClean="0"/>
              <a:t>ă</a:t>
            </a:r>
            <a:r>
              <a:rPr lang="en-US" dirty="0" smtClean="0"/>
              <a:t>n </a:t>
            </a:r>
            <a:r>
              <a:rPr lang="en-US" dirty="0" err="1" smtClean="0"/>
              <a:t>Duy</a:t>
            </a:r>
            <a:endParaRPr lang="en-US" dirty="0" smtClean="0"/>
          </a:p>
          <a:p>
            <a:r>
              <a:rPr lang="en-US" dirty="0" smtClean="0"/>
              <a:t>     -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Long</a:t>
            </a:r>
          </a:p>
          <a:p>
            <a:r>
              <a:rPr lang="en-US" dirty="0" smtClean="0"/>
              <a:t>     -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ơ</a:t>
            </a:r>
            <a:r>
              <a:rPr lang="en-US" dirty="0" err="1" smtClean="0"/>
              <a:t>n</a:t>
            </a: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2804772" y="45870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Project Report</a:t>
            </a:r>
            <a:endParaRPr lang="vi-VN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6138996"/>
            <a:ext cx="341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.VnUniverseH" pitchFamily="34" charset="0"/>
              </a:rPr>
              <a:t>Team </a:t>
            </a:r>
            <a:r>
              <a:rPr lang="en-US" sz="1600" u="sng" dirty="0" smtClean="0">
                <a:latin typeface=".VnUniverseH" pitchFamily="34" charset="0"/>
              </a:rPr>
              <a:t>POSITIVITY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5878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404785"/>
            <a:ext cx="542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MAKE A PURCHASE</a:t>
            </a:r>
            <a:endParaRPr lang="vi-VN" sz="4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67089"/>
            <a:ext cx="8394919" cy="549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5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404785"/>
            <a:ext cx="542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MAKE A PURCHASE</a:t>
            </a:r>
            <a:endParaRPr lang="vi-VN" sz="4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03" y="1412776"/>
            <a:ext cx="8214461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6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446349"/>
            <a:ext cx="4791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 smtClean="0"/>
              <a:t>SMART FILTER</a:t>
            </a:r>
            <a:endParaRPr lang="vi-VN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178" y="1844824"/>
            <a:ext cx="9328590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458701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CONTACT US</a:t>
            </a:r>
            <a:endParaRPr lang="vi-VN" sz="4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5210"/>
            <a:ext cx="9144000" cy="446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450098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ABOUT US</a:t>
            </a:r>
            <a:endParaRPr lang="vi-VN" sz="4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462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3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1908573"/>
            <a:ext cx="2696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+mj-lt"/>
                <a:cs typeface="Courier New" pitchFamily="49" charset="0"/>
              </a:rPr>
              <a:t>Q&amp;A</a:t>
            </a:r>
            <a:endParaRPr lang="vi-VN" sz="9600" b="1" dirty="0">
              <a:latin typeface="+mj-lt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5680" y="3393868"/>
            <a:ext cx="2580456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4190" y="3717032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FF66"/>
                </a:solidFill>
                <a:latin typeface="+mj-lt"/>
                <a:cs typeface="Courier New" pitchFamily="49" charset="0"/>
              </a:rPr>
              <a:t>THANKS FOR WATCHING!</a:t>
            </a:r>
            <a:endParaRPr lang="vi-VN" sz="3200" b="1" dirty="0">
              <a:solidFill>
                <a:srgbClr val="66FF66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1720" y="3478233"/>
            <a:ext cx="496855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0868" y="1720311"/>
            <a:ext cx="46394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cs typeface="Courier New" pitchFamily="49" charset="0"/>
              </a:rPr>
              <a:t>THE END</a:t>
            </a:r>
            <a:endParaRPr lang="vi-VN" sz="9600" b="1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12576" y="1234708"/>
            <a:ext cx="8064896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4772" y="45870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HOME PAGE</a:t>
            </a:r>
            <a:endParaRPr lang="vi-VN" sz="4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84701"/>
            <a:ext cx="9147510" cy="432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55377"/>
            <a:ext cx="9169748" cy="4454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87824" y="45870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MENU BAR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21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45870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PRODUCTS</a:t>
            </a:r>
            <a:endParaRPr lang="vi-VN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36199" cy="446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9863" y="417138"/>
            <a:ext cx="455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PRODUCT DETAIL</a:t>
            </a:r>
            <a:endParaRPr lang="vi-VN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68833"/>
            <a:ext cx="7443936" cy="517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7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404785"/>
            <a:ext cx="542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MAKE A PURCHASE</a:t>
            </a:r>
            <a:endParaRPr lang="vi-VN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8" y="1482166"/>
            <a:ext cx="9144000" cy="536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7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404785"/>
            <a:ext cx="542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MAKE A PURCHASE</a:t>
            </a:r>
            <a:endParaRPr lang="vi-VN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8" y="1482166"/>
            <a:ext cx="9144000" cy="536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3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71173"/>
            <a:ext cx="8586275" cy="5386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95736" y="404785"/>
            <a:ext cx="542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MAKE A PURCHASE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6503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02283"/>
            <a:ext cx="8208912" cy="545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95736" y="404785"/>
            <a:ext cx="542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MAKE A PURCHASE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41378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74</Words>
  <Application>Microsoft Office PowerPoint</Application>
  <PresentationFormat>Trình chiếu Trên màn hình (4:3)</PresentationFormat>
  <Paragraphs>24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2" baseType="lpstr">
      <vt:lpstr>.VnUniverseH</vt:lpstr>
      <vt:lpstr>Arial</vt:lpstr>
      <vt:lpstr>Calibri</vt:lpstr>
      <vt:lpstr>Courier New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Hung Anh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Hồ Thái</cp:lastModifiedBy>
  <cp:revision>17</cp:revision>
  <dcterms:created xsi:type="dcterms:W3CDTF">2019-09-23T04:56:09Z</dcterms:created>
  <dcterms:modified xsi:type="dcterms:W3CDTF">2019-09-23T07:24:27Z</dcterms:modified>
</cp:coreProperties>
</file>