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8" r:id="rId4"/>
    <p:sldId id="330" r:id="rId5"/>
    <p:sldId id="331" r:id="rId6"/>
    <p:sldId id="334" r:id="rId7"/>
    <p:sldId id="332" r:id="rId8"/>
    <p:sldId id="333" r:id="rId9"/>
    <p:sldId id="336" r:id="rId10"/>
    <p:sldId id="33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73" autoAdjust="0"/>
    <p:restoredTop sz="94660"/>
  </p:normalViewPr>
  <p:slideViewPr>
    <p:cSldViewPr>
      <p:cViewPr>
        <p:scale>
          <a:sx n="82" d="100"/>
          <a:sy n="82" d="100"/>
        </p:scale>
        <p:origin x="-1842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shark.org/docs/dfref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hu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计算机网络第五章实验指导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蒋剑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虚拟机抓包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94693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4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对虚拟机</a:t>
            </a:r>
            <a:r>
              <a:rPr lang="en-US" altLang="zh-CN" sz="2800" dirty="0" smtClean="0"/>
              <a:t>NAT</a:t>
            </a:r>
            <a:r>
              <a:rPr lang="zh-CN" altLang="en-US" sz="2800" dirty="0" smtClean="0"/>
              <a:t>联网方式，在物理机上抓包，需选择</a:t>
            </a:r>
            <a:r>
              <a:rPr lang="en-US" altLang="zh-CN" sz="2800" dirty="0" smtClean="0"/>
              <a:t>VMnet8</a:t>
            </a:r>
            <a:r>
              <a:rPr lang="zh-CN" altLang="en-US" sz="2800" dirty="0" smtClean="0"/>
              <a:t>网卡</a:t>
            </a:r>
            <a:endParaRPr lang="en-US" altLang="zh-CN" sz="2400" dirty="0" smtClean="0"/>
          </a:p>
          <a:p>
            <a:endParaRPr lang="en-US" altLang="zh-CN" sz="2800" dirty="0" smtClean="0"/>
          </a:p>
        </p:txBody>
      </p:sp>
      <p:pic>
        <p:nvPicPr>
          <p:cNvPr id="5" name="图片 4" descr="QQ截图201711242225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214554"/>
            <a:ext cx="7694231" cy="400052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857224" y="3714752"/>
            <a:ext cx="2857520" cy="35719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57224" y="5429264"/>
            <a:ext cx="3214710" cy="35719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Wireshark</a:t>
            </a:r>
            <a:r>
              <a:rPr lang="zh-CN" altLang="en-US" sz="4000" dirty="0" smtClean="0"/>
              <a:t>过滤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143932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捕获过滤：</a:t>
            </a:r>
            <a:r>
              <a:rPr lang="en-US" altLang="zh-CN" sz="2800" dirty="0" smtClean="0"/>
              <a:t>capture filter</a:t>
            </a:r>
          </a:p>
          <a:p>
            <a:pPr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要慎重使用，比如：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只需要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访问的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三次握手和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协议信息，可以先用</a:t>
            </a:r>
            <a:r>
              <a:rPr lang="en-US" altLang="zh-CN" sz="2400" dirty="0" smtClean="0">
                <a:solidFill>
                  <a:srgbClr val="FF0000"/>
                </a:solidFill>
              </a:rPr>
              <a:t>capture filter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TCP</a:t>
            </a:r>
            <a:r>
              <a:rPr lang="zh-CN" altLang="en-US" sz="2400" dirty="0" smtClean="0"/>
              <a:t>先过滤，再用</a:t>
            </a:r>
            <a:r>
              <a:rPr lang="en-US" altLang="zh-CN" sz="2400" dirty="0" smtClean="0"/>
              <a:t>display filter</a:t>
            </a:r>
            <a:r>
              <a:rPr lang="zh-CN" altLang="en-US" sz="2400" dirty="0" smtClean="0"/>
              <a:t>后期处理；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如果我要捕获包含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服务（将域名转为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）的包，能采用</a:t>
            </a:r>
            <a:r>
              <a:rPr lang="en-US" altLang="zh-CN" sz="2400" dirty="0" smtClean="0">
                <a:solidFill>
                  <a:srgbClr val="FF0000"/>
                </a:solidFill>
              </a:rPr>
              <a:t>capture filter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TCP </a:t>
            </a:r>
            <a:r>
              <a:rPr lang="zh-CN" altLang="en-US" sz="2400" dirty="0" smtClean="0"/>
              <a:t>吗？</a:t>
            </a:r>
            <a:endParaRPr lang="zh-CN" altLang="en-US" sz="2400" dirty="0"/>
          </a:p>
        </p:txBody>
      </p:sp>
      <p:pic>
        <p:nvPicPr>
          <p:cNvPr id="4" name="图片 3" descr="QQ图片20171122132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214554"/>
            <a:ext cx="7296418" cy="5000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Wireshark</a:t>
            </a:r>
            <a:r>
              <a:rPr lang="zh-CN" altLang="en-US" sz="4000" dirty="0" smtClean="0"/>
              <a:t>过滤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16120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显示过滤：</a:t>
            </a:r>
            <a:r>
              <a:rPr lang="en-US" altLang="zh-CN" sz="2800" dirty="0" smtClean="0"/>
              <a:t>display filter</a:t>
            </a:r>
          </a:p>
          <a:p>
            <a:pPr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比如：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Tcp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tcp.flags.syn</a:t>
            </a:r>
            <a:r>
              <a:rPr lang="en-US" altLang="zh-CN" sz="2400" dirty="0" smtClean="0"/>
              <a:t> == 1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tcp.flags.fin</a:t>
            </a:r>
            <a:r>
              <a:rPr lang="en-US" altLang="zh-CN" sz="2400" dirty="0" smtClean="0"/>
              <a:t> == 1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ip.src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ip.dst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tcp.flags.syn</a:t>
            </a:r>
            <a:r>
              <a:rPr lang="en-US" altLang="zh-CN" sz="2400" dirty="0" smtClean="0"/>
              <a:t> == 1 &amp;&amp; </a:t>
            </a:r>
            <a:r>
              <a:rPr lang="en-US" altLang="zh-CN" sz="2400" dirty="0" err="1" smtClean="0"/>
              <a:t>ip.addr</a:t>
            </a:r>
            <a:r>
              <a:rPr lang="en-US" altLang="zh-CN" sz="2400" dirty="0" smtClean="0"/>
              <a:t> == 58.17.39.212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conversation filter-&gt;TCP:  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ip.addr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eq</a:t>
            </a:r>
            <a:r>
              <a:rPr lang="en-US" altLang="zh-CN" sz="2400" dirty="0" smtClean="0"/>
              <a:t> 192.168.1.106 and </a:t>
            </a:r>
            <a:r>
              <a:rPr lang="en-US" altLang="zh-CN" sz="2400" dirty="0" err="1" smtClean="0"/>
              <a:t>ip.addr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eq</a:t>
            </a:r>
            <a:r>
              <a:rPr lang="en-US" altLang="zh-CN" sz="2400" dirty="0" smtClean="0"/>
              <a:t> 58.17.39.212) and (</a:t>
            </a:r>
            <a:r>
              <a:rPr lang="en-US" altLang="zh-CN" sz="2400" dirty="0" err="1" smtClean="0"/>
              <a:t>tcp.port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eq</a:t>
            </a:r>
            <a:r>
              <a:rPr lang="en-US" altLang="zh-CN" sz="2400" dirty="0" smtClean="0"/>
              <a:t> 2783 and </a:t>
            </a:r>
            <a:r>
              <a:rPr lang="en-US" altLang="zh-CN" sz="2400" dirty="0" err="1" smtClean="0"/>
              <a:t>tcp.port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eq</a:t>
            </a:r>
            <a:r>
              <a:rPr lang="en-US" altLang="zh-CN" sz="2400" dirty="0" smtClean="0"/>
              <a:t> 80)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conversation filter-&gt;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ip</a:t>
            </a:r>
            <a:r>
              <a:rPr lang="en-US" altLang="zh-CN" sz="2400" dirty="0" smtClean="0">
                <a:solidFill>
                  <a:srgbClr val="FF0000"/>
                </a:solidFill>
              </a:rPr>
              <a:t>:    </a:t>
            </a:r>
            <a:r>
              <a:rPr lang="en-US" altLang="zh-CN" sz="2400" dirty="0" err="1" smtClean="0"/>
              <a:t>ip.addr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eq</a:t>
            </a:r>
            <a:r>
              <a:rPr lang="en-US" altLang="zh-CN" sz="2400" dirty="0" smtClean="0"/>
              <a:t> 192.168.1.106 and </a:t>
            </a:r>
            <a:r>
              <a:rPr lang="en-US" altLang="zh-CN" sz="2400" dirty="0" err="1" smtClean="0"/>
              <a:t>ip.addr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eq</a:t>
            </a:r>
            <a:r>
              <a:rPr lang="en-US" altLang="zh-CN" sz="2400" dirty="0" smtClean="0"/>
              <a:t> 122.13.86.100</a:t>
            </a:r>
          </a:p>
          <a:p>
            <a:pPr lvl="1"/>
            <a:endParaRPr lang="zh-CN" altLang="en-US" sz="2400" dirty="0"/>
          </a:p>
        </p:txBody>
      </p:sp>
      <p:pic>
        <p:nvPicPr>
          <p:cNvPr id="7" name="图片 6" descr="QQ截图20171122133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21995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Wireshark</a:t>
            </a:r>
            <a:r>
              <a:rPr lang="zh-CN" altLang="en-US" sz="4000" dirty="0" smtClean="0"/>
              <a:t>过滤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572560" cy="500066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“</a:t>
            </a:r>
            <a:r>
              <a:rPr lang="zh-CN" altLang="en-US" sz="2800" dirty="0" smtClean="0"/>
              <a:t>显示过滤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公式：</a:t>
            </a:r>
            <a:endParaRPr lang="en-US" altLang="zh-CN" sz="2800" dirty="0" smtClean="0"/>
          </a:p>
          <a:p>
            <a:r>
              <a:rPr lang="en-US" altLang="zh-CN" sz="2800" dirty="0" smtClean="0">
                <a:hlinkClick r:id="rId2"/>
              </a:rPr>
              <a:t>https://www.wireshark.org/docs/dfref/</a:t>
            </a:r>
            <a:endParaRPr lang="en-US" altLang="zh-CN" sz="2800" dirty="0" smtClean="0"/>
          </a:p>
          <a:p>
            <a:r>
              <a:rPr lang="zh-CN" altLang="en-US" sz="2800" dirty="0" smtClean="0"/>
              <a:t>在网上随便搜一下</a:t>
            </a:r>
            <a:r>
              <a:rPr lang="en-US" altLang="zh-CN" sz="2800" dirty="0" err="1" smtClean="0"/>
              <a:t>wireshark</a:t>
            </a:r>
            <a:r>
              <a:rPr lang="zh-CN" altLang="en-US" sz="2800" dirty="0" smtClean="0"/>
              <a:t>显示过滤，有很多资源，比如：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http://blog.csdn.net/hzhsan/article/details/43453251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Wireshark</a:t>
            </a:r>
            <a:r>
              <a:rPr lang="zh-CN" altLang="en-US" sz="4000" dirty="0" smtClean="0"/>
              <a:t>过滤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16120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显示过滤公式的产生：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直接输入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通过命令操作自动产生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 可以保存过滤公式，以便供今后重用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Wireshark</a:t>
            </a:r>
            <a:r>
              <a:rPr lang="zh-CN" altLang="en-US" sz="4000" dirty="0" smtClean="0"/>
              <a:t>过滤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214422"/>
            <a:ext cx="6429420" cy="8749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通过命令操作自动产生</a:t>
            </a:r>
            <a:endParaRPr lang="en-US" altLang="zh-CN" sz="2800" dirty="0" smtClean="0"/>
          </a:p>
          <a:p>
            <a:r>
              <a:rPr lang="en-US" altLang="zh-CN" sz="2800" dirty="0" err="1" smtClean="0"/>
              <a:t>tcp.flags.fin</a:t>
            </a:r>
            <a:r>
              <a:rPr lang="en-US" altLang="zh-CN" sz="2800" dirty="0" smtClean="0"/>
              <a:t> == 1</a:t>
            </a:r>
          </a:p>
        </p:txBody>
      </p:sp>
      <p:pic>
        <p:nvPicPr>
          <p:cNvPr id="4" name="图片 3" descr="QQ截图201711222334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071678"/>
            <a:ext cx="8143900" cy="404283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428728" y="5786454"/>
            <a:ext cx="1357322" cy="35719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14942" y="3071810"/>
            <a:ext cx="1357322" cy="35719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6643702" y="928670"/>
            <a:ext cx="1428760" cy="714380"/>
          </a:xfrm>
          <a:prstGeom prst="wedgeRoundRectCallout">
            <a:avLst>
              <a:gd name="adj1" fmla="val -19753"/>
              <a:gd name="adj2" fmla="val 15161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Packet List</a:t>
            </a:r>
            <a:r>
              <a:rPr lang="zh-CN" altLang="en-US" dirty="0" smtClean="0">
                <a:solidFill>
                  <a:schemeClr val="tx1"/>
                </a:solidFill>
              </a:rPr>
              <a:t>窗口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286644" y="5072074"/>
            <a:ext cx="1571636" cy="714380"/>
          </a:xfrm>
          <a:prstGeom prst="wedgeRoundRectCallout">
            <a:avLst>
              <a:gd name="adj1" fmla="val -102385"/>
              <a:gd name="adj2" fmla="val -671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Packet Detail</a:t>
            </a:r>
            <a:r>
              <a:rPr lang="zh-CN" altLang="en-US" dirty="0" smtClean="0">
                <a:solidFill>
                  <a:schemeClr val="tx1"/>
                </a:solidFill>
              </a:rPr>
              <a:t>窗口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一个访问</a:t>
            </a:r>
            <a:r>
              <a:rPr lang="en-US" altLang="zh-CN" sz="3200" dirty="0" err="1" smtClean="0"/>
              <a:t>sohu</a:t>
            </a:r>
            <a:r>
              <a:rPr lang="zh-CN" altLang="en-US" sz="3200" dirty="0" smtClean="0"/>
              <a:t>主页的完整抓包过程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16120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 Capture filter</a:t>
            </a:r>
            <a:r>
              <a:rPr lang="zh-CN" altLang="en-US" sz="2800" dirty="0" smtClean="0"/>
              <a:t>输入：</a:t>
            </a:r>
            <a:r>
              <a:rPr lang="en-US" altLang="zh-CN" sz="2800" dirty="0" smtClean="0"/>
              <a:t>TCP  </a:t>
            </a:r>
            <a:r>
              <a:rPr lang="zh-CN" altLang="en-US" sz="2800" dirty="0" smtClean="0"/>
              <a:t>（不打算抓</a:t>
            </a:r>
            <a:r>
              <a:rPr lang="en-US" altLang="zh-CN" sz="2800" dirty="0" smtClean="0"/>
              <a:t>DNS</a:t>
            </a:r>
            <a:r>
              <a:rPr lang="zh-CN" altLang="en-US" sz="2800" dirty="0" smtClean="0"/>
              <a:t>包），点“</a:t>
            </a:r>
            <a:r>
              <a:rPr lang="en-US" altLang="zh-CN" sz="2800" dirty="0" smtClean="0"/>
              <a:t>start</a:t>
            </a:r>
            <a:r>
              <a:rPr lang="zh-CN" altLang="en-US" sz="2800" dirty="0" smtClean="0"/>
              <a:t>”；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访问</a:t>
            </a:r>
            <a:r>
              <a:rPr lang="en-US" altLang="zh-CN" sz="2800" dirty="0" smtClean="0">
                <a:hlinkClick r:id="rId2"/>
              </a:rPr>
              <a:t>www.sohu.com</a:t>
            </a:r>
            <a:r>
              <a:rPr lang="zh-CN" altLang="en-US" sz="2800" dirty="0" smtClean="0"/>
              <a:t>，但是可以看到大量混杂的包，必须进行显示过滤；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准备通过</a:t>
            </a:r>
            <a:r>
              <a:rPr lang="en-US" altLang="zh-CN" sz="2800" dirty="0" err="1" smtClean="0"/>
              <a:t>tcp.flags.syn</a:t>
            </a:r>
            <a:r>
              <a:rPr lang="zh-CN" altLang="en-US" sz="2800" dirty="0" smtClean="0"/>
              <a:t>条件和目的主机（</a:t>
            </a:r>
            <a:r>
              <a:rPr lang="en-US" altLang="zh-CN" sz="2800" dirty="0" err="1" smtClean="0"/>
              <a:t>sohu</a:t>
            </a:r>
            <a:r>
              <a:rPr lang="zh-CN" altLang="en-US" sz="2800" dirty="0" smtClean="0"/>
              <a:t>服务器）的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值，这两个条件，来做第一步显示过滤；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）通过</a:t>
            </a:r>
            <a:r>
              <a:rPr lang="en-US" altLang="zh-CN" sz="2400" dirty="0" smtClean="0"/>
              <a:t>ping </a:t>
            </a:r>
            <a:r>
              <a:rPr lang="en-US" altLang="zh-CN" sz="2400" dirty="0" smtClean="0">
                <a:hlinkClick r:id="rId2"/>
              </a:rPr>
              <a:t>www.sohu.com</a:t>
            </a:r>
            <a:r>
              <a:rPr lang="zh-CN" altLang="en-US" sz="2400" dirty="0" smtClean="0"/>
              <a:t>，获取</a:t>
            </a:r>
            <a:r>
              <a:rPr lang="en-US" altLang="zh-CN" sz="2400" dirty="0" err="1" smtClean="0"/>
              <a:t>sohu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服务器的</a:t>
            </a:r>
            <a:r>
              <a:rPr lang="en-US" altLang="zh-CN" sz="2400" dirty="0" err="1" smtClean="0"/>
              <a:t>ip</a:t>
            </a:r>
            <a:r>
              <a:rPr lang="zh-CN" altLang="en-US" sz="2400" dirty="0" smtClean="0"/>
              <a:t>地址，比如</a:t>
            </a:r>
            <a:r>
              <a:rPr lang="en-US" altLang="zh-CN" sz="2400" dirty="0" err="1" smtClean="0"/>
              <a:t>ips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742950" lvl="2" indent="-342900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）然后设置条件：</a:t>
            </a:r>
            <a:r>
              <a:rPr lang="en-US" altLang="zh-CN" dirty="0" err="1" smtClean="0"/>
              <a:t>tcp.flags.syn</a:t>
            </a:r>
            <a:r>
              <a:rPr lang="en-US" altLang="zh-CN" dirty="0" smtClean="0"/>
              <a:t> == 1 &amp;&amp; </a:t>
            </a:r>
            <a:r>
              <a:rPr lang="en-US" altLang="zh-CN" dirty="0" err="1" smtClean="0"/>
              <a:t>ip.addr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ips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ip.dst == </a:t>
            </a:r>
            <a:r>
              <a:rPr lang="en-US" altLang="zh-CN" dirty="0" err="1" smtClean="0"/>
              <a:t>ips</a:t>
            </a:r>
            <a:r>
              <a:rPr lang="zh-CN" altLang="en-US" sz="1600" dirty="0" smtClean="0"/>
              <a:t>；</a:t>
            </a:r>
            <a:r>
              <a:rPr lang="zh-CN" altLang="en-US" dirty="0" smtClean="0"/>
              <a:t>从而找到该次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会话的开始点；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一个访问</a:t>
            </a:r>
            <a:r>
              <a:rPr lang="en-US" altLang="zh-CN" sz="3200" dirty="0" err="1" smtClean="0"/>
              <a:t>sohu</a:t>
            </a:r>
            <a:r>
              <a:rPr lang="zh-CN" altLang="en-US" sz="3200" dirty="0" smtClean="0"/>
              <a:t>主页的完整抓包过程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17281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4.</a:t>
            </a:r>
            <a:r>
              <a:rPr lang="zh-CN" altLang="en-US" sz="2400" dirty="0" smtClean="0"/>
              <a:t>在“起点包”右击，选择“</a:t>
            </a:r>
            <a:r>
              <a:rPr lang="en-US" altLang="zh-CN" sz="2400" dirty="0" smtClean="0">
                <a:solidFill>
                  <a:srgbClr val="FF0000"/>
                </a:solidFill>
              </a:rPr>
              <a:t>conversation filter</a:t>
            </a:r>
            <a:r>
              <a:rPr lang="zh-CN" altLang="en-US" sz="2400" dirty="0" smtClean="0"/>
              <a:t>”，后面选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则更过滤细致，选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则过滤更粗，但最终都是反映在</a:t>
            </a:r>
            <a:r>
              <a:rPr lang="zh-CN" altLang="en-US" sz="2400" dirty="0" smtClean="0">
                <a:solidFill>
                  <a:srgbClr val="FF0000"/>
                </a:solidFill>
              </a:rPr>
              <a:t>显示过滤公式</a:t>
            </a:r>
            <a:r>
              <a:rPr lang="zh-CN" altLang="en-US" sz="2400" dirty="0" smtClean="0"/>
              <a:t>上；这里我选“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”。然后把过滤出来的包导出（不能“另存”）</a:t>
            </a:r>
            <a:endParaRPr lang="en-US" altLang="zh-CN" sz="2400" dirty="0" smtClean="0"/>
          </a:p>
          <a:p>
            <a:endParaRPr lang="en-US" altLang="zh-CN" sz="2800" dirty="0" smtClean="0"/>
          </a:p>
        </p:txBody>
      </p:sp>
      <p:pic>
        <p:nvPicPr>
          <p:cNvPr id="4" name="图片 3" descr="QQ截图201711222321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9904"/>
            <a:ext cx="9144000" cy="34234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虚拟机联网方式：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94693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对虚拟机</a:t>
            </a:r>
            <a:r>
              <a:rPr lang="en-US" altLang="zh-CN" sz="2800" dirty="0" smtClean="0"/>
              <a:t>NAT</a:t>
            </a:r>
            <a:r>
              <a:rPr lang="zh-CN" altLang="en-US" sz="2800" dirty="0" smtClean="0"/>
              <a:t>联网方式，虚拟机和物理机是通过</a:t>
            </a:r>
            <a:r>
              <a:rPr lang="en-US" altLang="zh-CN" sz="2800" dirty="0" smtClean="0"/>
              <a:t>VMnet8</a:t>
            </a:r>
            <a:r>
              <a:rPr lang="zh-CN" altLang="en-US" sz="2800" dirty="0" smtClean="0"/>
              <a:t>相连（对</a:t>
            </a:r>
            <a:r>
              <a:rPr lang="en-US" altLang="zh-CN" sz="2800" dirty="0" smtClean="0"/>
              <a:t>host only</a:t>
            </a:r>
            <a:r>
              <a:rPr lang="zh-CN" altLang="en-US" sz="2800" dirty="0" smtClean="0"/>
              <a:t>联网方式是</a:t>
            </a:r>
            <a:r>
              <a:rPr lang="en-US" altLang="zh-CN" sz="2800" dirty="0" smtClean="0"/>
              <a:t>VMnet1</a:t>
            </a:r>
            <a:r>
              <a:rPr lang="zh-CN" altLang="en-US" sz="2800" dirty="0" smtClean="0"/>
              <a:t>）</a:t>
            </a:r>
            <a:endParaRPr lang="en-US" altLang="zh-CN" sz="2400" dirty="0" smtClean="0"/>
          </a:p>
          <a:p>
            <a:endParaRPr lang="en-US" altLang="zh-CN" sz="2800" dirty="0" smtClean="0"/>
          </a:p>
        </p:txBody>
      </p:sp>
      <p:sp>
        <p:nvSpPr>
          <p:cNvPr id="1026" name="computr1"/>
          <p:cNvSpPr>
            <a:spLocks noEditPoints="1" noChangeArrowheads="1"/>
          </p:cNvSpPr>
          <p:nvPr/>
        </p:nvSpPr>
        <p:spPr bwMode="auto">
          <a:xfrm>
            <a:off x="3786182" y="4786322"/>
            <a:ext cx="1428760" cy="114300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 descr="QQ截图201711252229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4929198"/>
            <a:ext cx="838200" cy="742950"/>
          </a:xfrm>
          <a:prstGeom prst="rect">
            <a:avLst/>
          </a:prstGeom>
        </p:spPr>
      </p:pic>
      <p:pic>
        <p:nvPicPr>
          <p:cNvPr id="10" name="图片 9" descr="QQ截图201711252229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4929198"/>
            <a:ext cx="838200" cy="74295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643570" y="5286388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QQ截图201711252231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4929198"/>
            <a:ext cx="1504950" cy="714375"/>
          </a:xfrm>
          <a:prstGeom prst="rect">
            <a:avLst/>
          </a:prstGeom>
        </p:spPr>
      </p:pic>
      <p:pic>
        <p:nvPicPr>
          <p:cNvPr id="17" name="图片 16" descr="QQ截图201711252231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4929198"/>
            <a:ext cx="1552580" cy="67627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214414" y="5857892"/>
            <a:ext cx="56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NAT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15140" y="5929330"/>
            <a:ext cx="1121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Host  only</a:t>
            </a:r>
            <a:endParaRPr lang="zh-CN" altLang="en-US" dirty="0"/>
          </a:p>
        </p:txBody>
      </p:sp>
      <p:pic>
        <p:nvPicPr>
          <p:cNvPr id="20" name="图片 19" descr="QQ截图201711252227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794" y="2500306"/>
            <a:ext cx="5181600" cy="1495425"/>
          </a:xfrm>
          <a:prstGeom prst="rect">
            <a:avLst/>
          </a:prstGeom>
        </p:spPr>
      </p:pic>
      <p:cxnSp>
        <p:nvCxnSpPr>
          <p:cNvPr id="30" name="直接箭头连接符 29"/>
          <p:cNvCxnSpPr>
            <a:stCxn id="16" idx="1"/>
            <a:endCxn id="8" idx="3"/>
          </p:cNvCxnSpPr>
          <p:nvPr/>
        </p:nvCxnSpPr>
        <p:spPr>
          <a:xfrm rot="10800000" flipV="1">
            <a:off x="1838300" y="5286385"/>
            <a:ext cx="661998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143372" y="60722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物理机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143504" y="2643182"/>
            <a:ext cx="2428892" cy="78581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357290" y="3286124"/>
            <a:ext cx="2428892" cy="78581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461</Words>
  <Application>Microsoft Office PowerPoint</Application>
  <PresentationFormat>全屏显示(4:3)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计算机网络第五章实验指导</vt:lpstr>
      <vt:lpstr>Wireshark过滤</vt:lpstr>
      <vt:lpstr>Wireshark过滤</vt:lpstr>
      <vt:lpstr>Wireshark过滤</vt:lpstr>
      <vt:lpstr>Wireshark过滤</vt:lpstr>
      <vt:lpstr>Wireshark过滤</vt:lpstr>
      <vt:lpstr>一个访问sohu主页的完整抓包过程</vt:lpstr>
      <vt:lpstr>一个访问sohu主页的完整抓包过程</vt:lpstr>
      <vt:lpstr>虚拟机联网方式：</vt:lpstr>
      <vt:lpstr>虚拟机抓包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计算机网络第三章实验指导</dc:title>
  <cp:lastModifiedBy>jiangjian</cp:lastModifiedBy>
  <cp:revision>86</cp:revision>
  <dcterms:modified xsi:type="dcterms:W3CDTF">2017-11-25T14:47:14Z</dcterms:modified>
</cp:coreProperties>
</file>