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6" r:id="rId5"/>
    <p:sldId id="258" r:id="rId6"/>
    <p:sldId id="272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92" autoAdjust="0"/>
  </p:normalViewPr>
  <p:slideViewPr>
    <p:cSldViewPr>
      <p:cViewPr varScale="1">
        <p:scale>
          <a:sx n="86" d="100"/>
          <a:sy n="86" d="100"/>
        </p:scale>
        <p:origin x="562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1/19/2018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1/19/2018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B594-E6F4-4F50-9387-1FC5069E9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01F0D-E75A-47F7-BE05-48E87DD2F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EED25-05AD-461A-892F-1BE5204F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3F1B2-2561-425B-A552-8E9B2601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86410-2371-4F4D-A011-A90B2024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E9C8-6AC8-4BCC-9693-29ABBDD0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DE40A-2E98-486E-BB6E-AC494A3CC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B058A-6E95-481D-8589-B98354BC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9F689-9A35-440A-91A9-D0FD6790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75AA5-D5DE-4193-B4D3-F07FBFBD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1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1A7C4-BFA6-44D4-BFE9-A1D1F2A3F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584F0-034D-4A2A-B96E-D594991A2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C24E-4D0A-4728-904F-F6D0E1D9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7349C-9957-41F5-8FC7-67719C90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EF86-831D-4DA8-8CF8-BC1BE24B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4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D270-7ECB-4DF6-B972-488E6F48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86685-2B39-47B4-B55A-445F8711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85CDA-F7D7-4244-91DC-E843B2EB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52414-5D0E-407A-B0D8-50E296D1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A0873-90C3-4E54-8C0E-78972495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0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6190-AA43-4812-A34A-9200A4EB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C8B17-9518-4B69-B1B3-77FCA4E5F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5CC10-F006-4726-A362-F37C9233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C56D6-AA23-4EF5-BD28-4A5BFE4E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AB73B-3DEC-429C-ABD9-D430D817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6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ACCD-5ED6-486E-B4D8-9C80A301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FF3F0-CCA9-41A3-BEB1-82CCBBD49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8AB06-50B1-4CB9-BA98-E9BF35DC0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C6076-A9B4-4705-A329-0E26FF18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32D0E-EFEE-410F-94AE-3F73FDAE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0F360-74CE-42E2-A837-1F31EE45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1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897-C091-4D43-A9D1-FC52664E2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ADE7A-57DF-4473-864B-DCD122DFE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2BC82-8155-4E64-B717-A485BED52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0ADA4-65BF-443A-A871-835FB5900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E4981-CE95-4E62-B1B3-0E06EB517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C1FAD-C6EB-456A-8B7E-FF687249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D3708-65AC-4415-9440-7066F207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BE58E-7FAA-4EE7-B837-69AC4C05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0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B825-36E2-4997-8355-C97419E0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EA516-3F22-4A24-94FE-00009FF8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8FA70-8186-4092-AF2B-6961B504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A8014-E5A8-4480-BD57-F5FBF909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7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A3C57-1214-4BC1-AEAF-C0CCC532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FE63B-E71E-4C1A-9556-D8AEE0A6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65229-013D-4AE3-8A71-C69A553A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9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0706-5499-4809-BDF1-C878AD7D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D08E-11CE-4818-BBEC-6148C3A1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552AD-86B3-419B-97B6-C246DF20F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52D51-43E4-42B0-A7A2-4E4800ED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ECD50-E8DF-455F-AF24-BA609F6E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F315F-6D8E-47ED-9A63-C588A627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4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9563-E51C-478A-8DCE-16C66B4B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D393E-A819-4B23-896A-C90F8AFA2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AFB16-A6D5-4265-A703-181934D88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82EEE-4C30-4150-A321-FA2897DF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40B96-718D-4671-A86F-800A11A5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C742C-8F29-4EAC-984A-3D4690AC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2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22E88-49CE-45F9-BF7E-7F1BD29D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9D715-01AD-4A87-9FF2-099FA1920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FC674-041E-40AA-AB6B-9653E84E0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E8617-6EA8-4B97-A5E8-E18E98765EE2}" type="datetime1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8914A-3741-4AC2-B266-25D281333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F6A4F-D728-48A7-9F11-C0311D042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99D79-8A4B-4031-B1E0-AF26F8EDF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2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012" y="838200"/>
            <a:ext cx="9141619" cy="1300163"/>
          </a:xfrm>
        </p:spPr>
        <p:txBody>
          <a:bodyPr/>
          <a:lstStyle/>
          <a:p>
            <a:r>
              <a:rPr lang="en-US" dirty="0" err="1">
                <a:latin typeface="Trebuchet MS" panose="020B0603020202020204" pitchFamily="34" charset="0"/>
              </a:rPr>
              <a:t>Webshop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011" y="2514600"/>
            <a:ext cx="9141619" cy="741362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Italian restaurant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18C994-3DE1-4A57-AF00-3B0CEBC096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3429000"/>
            <a:ext cx="6739142" cy="22159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072331-DF45-45C1-B16A-03BB55051C79}"/>
              </a:ext>
            </a:extLst>
          </p:cNvPr>
          <p:cNvSpPr txBox="1"/>
          <p:nvPr/>
        </p:nvSpPr>
        <p:spPr>
          <a:xfrm>
            <a:off x="9599612" y="5558135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Anna </a:t>
            </a:r>
            <a:r>
              <a:rPr lang="en-US" dirty="0" err="1"/>
              <a:t>Doukmak</a:t>
            </a:r>
            <a:endParaRPr lang="en-US" dirty="0"/>
          </a:p>
          <a:p>
            <a:r>
              <a:rPr lang="en-US" dirty="0"/>
              <a:t>Kristina </a:t>
            </a:r>
            <a:r>
              <a:rPr lang="en-US" dirty="0" err="1"/>
              <a:t>Shiryagina</a:t>
            </a:r>
            <a:endParaRPr lang="en-US" dirty="0"/>
          </a:p>
          <a:p>
            <a:r>
              <a:rPr lang="en-US" dirty="0"/>
              <a:t>10.01.2018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7982" y="365127"/>
            <a:ext cx="10512862" cy="85407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rebuchet MS" panose="020B0603020202020204" pitchFamily="34" charset="0"/>
              </a:rPr>
              <a:t>Implementierte</a:t>
            </a:r>
            <a:r>
              <a:rPr lang="en-US" sz="4000" dirty="0">
                <a:latin typeface="Trebuchet MS" panose="020B0603020202020204" pitchFamily="34" charset="0"/>
              </a:rPr>
              <a:t> Features (1/2)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7982" y="1828800"/>
            <a:ext cx="10512862" cy="4424363"/>
          </a:xfrm>
        </p:spPr>
        <p:txBody>
          <a:bodyPr>
            <a:normAutofit/>
          </a:bodyPr>
          <a:lstStyle/>
          <a:p>
            <a:r>
              <a:rPr lang="en-US" sz="2400" b="1" dirty="0"/>
              <a:t>Responsive</a:t>
            </a:r>
            <a:r>
              <a:rPr lang="en-US" sz="2400" dirty="0"/>
              <a:t> Layout – </a:t>
            </a:r>
            <a:r>
              <a:rPr lang="en-US" sz="2400" dirty="0" err="1"/>
              <a:t>css</a:t>
            </a:r>
            <a:r>
              <a:rPr lang="en-US" sz="2400" dirty="0"/>
              <a:t>, JavaScript</a:t>
            </a:r>
          </a:p>
          <a:p>
            <a:r>
              <a:rPr lang="en-US" sz="2400" b="1" dirty="0" err="1"/>
              <a:t>Mehrsprachigkeit</a:t>
            </a:r>
            <a:r>
              <a:rPr lang="en-US" sz="2400" dirty="0"/>
              <a:t> (</a:t>
            </a:r>
            <a:r>
              <a:rPr lang="en-US" sz="2400" dirty="0" err="1"/>
              <a:t>en</a:t>
            </a:r>
            <a:r>
              <a:rPr lang="en-US" sz="2400" dirty="0"/>
              <a:t>/de) – JSON</a:t>
            </a:r>
          </a:p>
          <a:p>
            <a:r>
              <a:rPr lang="en-US" sz="2400" dirty="0" err="1"/>
              <a:t>Benutzer</a:t>
            </a:r>
            <a:r>
              <a:rPr lang="en-US" sz="2400" dirty="0"/>
              <a:t> </a:t>
            </a:r>
            <a:r>
              <a:rPr lang="en-US" sz="2400" b="1" dirty="0"/>
              <a:t>Login/Registration</a:t>
            </a:r>
            <a:r>
              <a:rPr lang="en-US" sz="2400" dirty="0"/>
              <a:t> – session</a:t>
            </a:r>
          </a:p>
          <a:p>
            <a:r>
              <a:rPr lang="en-US" sz="2400" b="1" dirty="0"/>
              <a:t>Cookies</a:t>
            </a:r>
            <a:r>
              <a:rPr lang="en-US" sz="2400" dirty="0"/>
              <a:t> f</a:t>
            </a:r>
            <a:r>
              <a:rPr lang="de-CH" sz="2400" dirty="0" err="1"/>
              <a:t>ür</a:t>
            </a:r>
            <a:r>
              <a:rPr lang="de-CH" sz="2400" dirty="0"/>
              <a:t> die Sprache</a:t>
            </a:r>
            <a:endParaRPr lang="en-US" sz="2400" dirty="0"/>
          </a:p>
          <a:p>
            <a:r>
              <a:rPr lang="en-US" sz="2400" b="1" dirty="0" err="1"/>
              <a:t>Formvalidierung</a:t>
            </a:r>
            <a:r>
              <a:rPr lang="en-US" sz="2400" dirty="0"/>
              <a:t> – HTML5 </a:t>
            </a:r>
            <a:r>
              <a:rPr lang="en-US" sz="2400" dirty="0" err="1"/>
              <a:t>Attributen</a:t>
            </a:r>
            <a:r>
              <a:rPr lang="en-US" sz="2400" dirty="0"/>
              <a:t>, Regular Expressions</a:t>
            </a:r>
          </a:p>
          <a:p>
            <a:r>
              <a:rPr lang="en-US" sz="2400" b="1" dirty="0"/>
              <a:t>DB </a:t>
            </a:r>
            <a:r>
              <a:rPr lang="en-US" sz="2400" dirty="0"/>
              <a:t>MySQL: Product, Category, Option, </a:t>
            </a:r>
            <a:r>
              <a:rPr lang="en-US" sz="2400" dirty="0" err="1"/>
              <a:t>Optionvalue</a:t>
            </a:r>
            <a:r>
              <a:rPr lang="en-US" sz="2400" dirty="0"/>
              <a:t>, User, Orders</a:t>
            </a:r>
            <a:endParaRPr lang="ru-RU" sz="2400" dirty="0"/>
          </a:p>
          <a:p>
            <a:r>
              <a:rPr lang="en-US" sz="2400" b="1" dirty="0"/>
              <a:t>PHP</a:t>
            </a:r>
            <a:r>
              <a:rPr lang="en-US" sz="2400" dirty="0"/>
              <a:t> </a:t>
            </a:r>
            <a:r>
              <a:rPr lang="en-US" sz="2400" b="1" dirty="0"/>
              <a:t>Klassen</a:t>
            </a:r>
            <a:endParaRPr lang="en-US" sz="2400" dirty="0"/>
          </a:p>
          <a:p>
            <a:r>
              <a:rPr lang="en-US" sz="2400" dirty="0" err="1"/>
              <a:t>Optionen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</a:t>
            </a:r>
            <a:r>
              <a:rPr lang="en-US" sz="2400" b="1" dirty="0" err="1"/>
              <a:t>dynamisch</a:t>
            </a:r>
            <a:r>
              <a:rPr lang="en-US" sz="2400" dirty="0"/>
              <a:t> </a:t>
            </a:r>
            <a:r>
              <a:rPr lang="en-US" sz="2400" dirty="0" err="1"/>
              <a:t>mit</a:t>
            </a:r>
            <a:r>
              <a:rPr lang="en-US" sz="2400" dirty="0"/>
              <a:t> jQuery und AJAX </a:t>
            </a:r>
            <a:r>
              <a:rPr lang="en-US" sz="2400" dirty="0" err="1"/>
              <a:t>geladen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7982" y="365127"/>
            <a:ext cx="10512862" cy="85407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rebuchet MS" panose="020B0603020202020204" pitchFamily="34" charset="0"/>
              </a:rPr>
              <a:t>Implementierte</a:t>
            </a:r>
            <a:r>
              <a:rPr lang="en-US" sz="4000" dirty="0">
                <a:latin typeface="Trebuchet MS" panose="020B0603020202020204" pitchFamily="34" charset="0"/>
              </a:rPr>
              <a:t> Features (2/2)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7981" y="1752600"/>
            <a:ext cx="10512862" cy="4652963"/>
          </a:xfrm>
        </p:spPr>
        <p:txBody>
          <a:bodyPr>
            <a:normAutofit/>
          </a:bodyPr>
          <a:lstStyle/>
          <a:p>
            <a:r>
              <a:rPr lang="en-US" sz="2400" dirty="0" err="1"/>
              <a:t>Bestellung</a:t>
            </a:r>
            <a:r>
              <a:rPr lang="en-US" sz="2400" dirty="0"/>
              <a:t> – </a:t>
            </a:r>
            <a:r>
              <a:rPr lang="en-US" sz="2400" b="1" dirty="0"/>
              <a:t>HTML Forms</a:t>
            </a:r>
          </a:p>
          <a:p>
            <a:r>
              <a:rPr lang="en-US" sz="2400" b="1" dirty="0" err="1"/>
              <a:t>Warenkorb</a:t>
            </a:r>
            <a:r>
              <a:rPr lang="en-US" sz="2400" dirty="0"/>
              <a:t> </a:t>
            </a:r>
            <a:r>
              <a:rPr lang="en-US" sz="2400" dirty="0" err="1"/>
              <a:t>bearbeitung</a:t>
            </a:r>
            <a:r>
              <a:rPr lang="en-US" sz="2400" dirty="0"/>
              <a:t> – JavaScript/jQuery, AJAX</a:t>
            </a:r>
          </a:p>
          <a:p>
            <a:r>
              <a:rPr lang="en-US" sz="2400" dirty="0" err="1"/>
              <a:t>Bestätigung</a:t>
            </a:r>
            <a:r>
              <a:rPr lang="en-US" sz="2400" dirty="0"/>
              <a:t> der </a:t>
            </a:r>
            <a:r>
              <a:rPr lang="en-US" sz="2400" dirty="0" err="1"/>
              <a:t>Bestellung</a:t>
            </a:r>
            <a:r>
              <a:rPr lang="en-US" sz="2400" dirty="0"/>
              <a:t> </a:t>
            </a:r>
            <a:r>
              <a:rPr lang="en-US" sz="2400" b="1" dirty="0"/>
              <a:t>per Email</a:t>
            </a:r>
          </a:p>
          <a:p>
            <a:r>
              <a:rPr lang="en-US" sz="2400" b="1" dirty="0"/>
              <a:t>XML</a:t>
            </a:r>
            <a:r>
              <a:rPr lang="en-US" sz="2400" dirty="0"/>
              <a:t>: Menu, </a:t>
            </a:r>
            <a:r>
              <a:rPr lang="en-US" sz="2400" dirty="0" err="1"/>
              <a:t>Sprachen</a:t>
            </a:r>
            <a:r>
              <a:rPr lang="en-US" sz="2400" dirty="0"/>
              <a:t>, </a:t>
            </a:r>
            <a:r>
              <a:rPr lang="en-US" sz="2400" dirty="0" err="1"/>
              <a:t>Konfiguration</a:t>
            </a:r>
            <a:r>
              <a:rPr lang="en-US" sz="2400" dirty="0"/>
              <a:t> der DB </a:t>
            </a:r>
          </a:p>
          <a:p>
            <a:r>
              <a:rPr lang="en-US" sz="2400" dirty="0" err="1"/>
              <a:t>Daten</a:t>
            </a:r>
            <a:r>
              <a:rPr lang="en-US" sz="2400" dirty="0"/>
              <a:t>-Files </a:t>
            </a:r>
            <a:r>
              <a:rPr lang="en-US" sz="2400" b="1" dirty="0"/>
              <a:t>Schutz</a:t>
            </a:r>
            <a:r>
              <a:rPr lang="en-US" sz="2400" dirty="0"/>
              <a:t> - .</a:t>
            </a:r>
            <a:r>
              <a:rPr lang="en-US" sz="2400" dirty="0" err="1"/>
              <a:t>htaccess</a:t>
            </a:r>
            <a:endParaRPr lang="en-US" sz="2400" dirty="0"/>
          </a:p>
          <a:p>
            <a:r>
              <a:rPr lang="en-US" sz="2400" b="1" dirty="0"/>
              <a:t>Admin-</a:t>
            </a:r>
            <a:r>
              <a:rPr lang="en-US" sz="2400" b="1" dirty="0" err="1"/>
              <a:t>Bereich</a:t>
            </a:r>
            <a:r>
              <a:rPr lang="en-US" sz="2400" dirty="0"/>
              <a:t>:</a:t>
            </a:r>
          </a:p>
          <a:p>
            <a:pPr lvl="1">
              <a:buFontTx/>
              <a:buChar char="-"/>
            </a:pPr>
            <a:r>
              <a:rPr lang="en-US" dirty="0" err="1"/>
              <a:t>Gesch</a:t>
            </a:r>
            <a:r>
              <a:rPr lang="de-CH" dirty="0" err="1"/>
              <a:t>ützt</a:t>
            </a:r>
            <a:r>
              <a:rPr lang="de-CH" dirty="0"/>
              <a:t> - </a:t>
            </a:r>
            <a:r>
              <a:rPr lang="en-US" dirty="0"/>
              <a:t>login/</a:t>
            </a:r>
            <a:r>
              <a:rPr lang="en-US" dirty="0" err="1"/>
              <a:t>logout.php</a:t>
            </a:r>
            <a:endParaRPr lang="ru-RU" dirty="0"/>
          </a:p>
          <a:p>
            <a:pPr lvl="1">
              <a:buFontTx/>
              <a:buChar char="-"/>
            </a:pPr>
            <a:r>
              <a:rPr lang="en-US" dirty="0" err="1"/>
              <a:t>Liste</a:t>
            </a:r>
            <a:r>
              <a:rPr lang="en-US" dirty="0"/>
              <a:t> der </a:t>
            </a:r>
            <a:r>
              <a:rPr lang="en-US" dirty="0" err="1"/>
              <a:t>Produkten</a:t>
            </a:r>
            <a:r>
              <a:rPr lang="en-US" dirty="0"/>
              <a:t> – </a:t>
            </a:r>
            <a:r>
              <a:rPr lang="en-US" dirty="0" err="1"/>
              <a:t>css</a:t>
            </a:r>
            <a:r>
              <a:rPr lang="en-US" dirty="0"/>
              <a:t>, jQuery</a:t>
            </a:r>
          </a:p>
          <a:p>
            <a:pPr lvl="1">
              <a:buFontTx/>
              <a:buChar char="-"/>
            </a:pPr>
            <a:r>
              <a:rPr lang="en-US" dirty="0"/>
              <a:t>Add, update, delete</a:t>
            </a:r>
            <a:r>
              <a:rPr lang="ru-RU" dirty="0"/>
              <a:t> – </a:t>
            </a:r>
            <a:r>
              <a:rPr lang="en-US" dirty="0"/>
              <a:t>HTML Form</a:t>
            </a:r>
            <a:r>
              <a:rPr lang="en-US"/>
              <a:t>, 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3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a4f35948-e619-41b3-aa29-22878b09cfd2"/>
    <ds:schemaRef ds:uri="40262f94-9f35-4ac3-9a90-690165a166b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</Words>
  <Application>Microsoft Office PowerPoint</Application>
  <PresentationFormat>Custom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Constantia</vt:lpstr>
      <vt:lpstr>Trebuchet MS</vt:lpstr>
      <vt:lpstr>Office Theme</vt:lpstr>
      <vt:lpstr>Webshop</vt:lpstr>
      <vt:lpstr>Implementierte Features (1/2)</vt:lpstr>
      <vt:lpstr>Implementierte Features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Webshop</dc:title>
  <dc:creator>nanadouk</dc:creator>
  <cp:lastModifiedBy>nanadouk</cp:lastModifiedBy>
  <cp:revision>19</cp:revision>
  <dcterms:created xsi:type="dcterms:W3CDTF">2018-01-09T22:00:10Z</dcterms:created>
  <dcterms:modified xsi:type="dcterms:W3CDTF">2018-01-19T10:43:40Z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