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AB5F96-BD8D-4C0F-8D5E-BA56162AA0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D25FFE-8DFD-40BE-B3A1-6E8B57324B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4FB23C6-4D7B-4839-B635-5F267C64B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F5A4648-E745-4445-98CA-21BC815182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A19994-6D8C-42C7-AA93-17BC643CA8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817E191-227B-4223-94E1-D4779312C7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endCxn id="1" idx="2"/>
          </p:cNvCxnSpPr>
          <p:nvPr/>
        </p:nvCxnSpPr>
        <p:spPr>
          <a:xfrm rot="10800000">
            <a:off x="1259640" y="305640"/>
            <a:ext cx="324720" cy="5055480"/>
          </a:xfrm>
          <a:prstGeom prst="bentConnector3">
            <a:avLst>
              <a:gd name="adj1" fmla="val 29223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" name=""/>
          <p:cNvCxnSpPr/>
          <p:nvPr/>
        </p:nvCxnSpPr>
        <p:spPr>
          <a:xfrm flipV="1" rot="10800000">
            <a:off x="5583600" y="5358960"/>
            <a:ext cx="1597680" cy="195840"/>
          </a:xfrm>
          <a:prstGeom prst="bentConnector3">
            <a:avLst>
              <a:gd name="adj1" fmla="val 5521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" name=""/>
          <p:cNvCxnSpPr>
            <a:stCxn id="4" idx="2"/>
            <a:endCxn id="5" idx="2"/>
          </p:cNvCxnSpPr>
          <p:nvPr/>
        </p:nvCxnSpPr>
        <p:spPr>
          <a:xfrm rot="16200000">
            <a:off x="5578560" y="2732400"/>
            <a:ext cx="360" cy="5643360"/>
          </a:xfrm>
          <a:prstGeom prst="bentConnector3">
            <a:avLst>
              <a:gd name="adj1" fmla="val -137970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" name=""/>
          <p:cNvCxnSpPr>
            <a:stCxn id="7" idx="6"/>
            <a:endCxn id="8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" name=""/>
          <p:cNvCxnSpPr>
            <a:stCxn id="10" idx="6"/>
            <a:endCxn id="11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" name=""/>
          <p:cNvCxnSpPr>
            <a:stCxn id="13" idx="6"/>
            <a:endCxn id="14" idx="2"/>
          </p:cNvCxnSpPr>
          <p:nvPr/>
        </p:nvCxnSpPr>
        <p:spPr>
          <a:xfrm rot="10800000">
            <a:off x="537120" y="134964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" name=""/>
          <p:cNvCxnSpPr>
            <a:stCxn id="16" idx="6"/>
            <a:endCxn id="17" idx="2"/>
          </p:cNvCxnSpPr>
          <p:nvPr/>
        </p:nvCxnSpPr>
        <p:spPr>
          <a:xfrm rot="10800000">
            <a:off x="717120" y="116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" name=""/>
          <p:cNvCxnSpPr>
            <a:stCxn id="19" idx="6"/>
            <a:endCxn id="20" idx="2"/>
          </p:cNvCxnSpPr>
          <p:nvPr/>
        </p:nvCxnSpPr>
        <p:spPr>
          <a:xfrm rot="10800000">
            <a:off x="717120" y="152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" name=""/>
          <p:cNvCxnSpPr>
            <a:stCxn id="22" idx="6"/>
            <a:endCxn id="23" idx="2"/>
          </p:cNvCxnSpPr>
          <p:nvPr/>
        </p:nvCxnSpPr>
        <p:spPr>
          <a:xfrm rot="10800000">
            <a:off x="861120" y="1745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" name=""/>
          <p:cNvCxnSpPr>
            <a:stCxn id="25" idx="6"/>
            <a:endCxn id="26" idx="2"/>
          </p:cNvCxnSpPr>
          <p:nvPr/>
        </p:nvCxnSpPr>
        <p:spPr>
          <a:xfrm rot="10800000">
            <a:off x="861120" y="1997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" name=""/>
          <p:cNvCxnSpPr>
            <a:stCxn id="28" idx="6"/>
            <a:endCxn id="29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" name=""/>
          <p:cNvCxnSpPr>
            <a:stCxn id="31" idx="6"/>
            <a:endCxn id="32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3" name=""/>
          <p:cNvCxnSpPr>
            <a:stCxn id="34" idx="6"/>
            <a:endCxn id="35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6" name=""/>
          <p:cNvCxnSpPr>
            <a:stCxn id="37" idx="6"/>
            <a:endCxn id="38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9" name=""/>
          <p:cNvCxnSpPr>
            <a:stCxn id="40" idx="6"/>
            <a:endCxn id="41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2" name=""/>
          <p:cNvCxnSpPr>
            <a:stCxn id="43" idx="6"/>
            <a:endCxn id="44" idx="2"/>
          </p:cNvCxnSpPr>
          <p:nvPr/>
        </p:nvCxnSpPr>
        <p:spPr>
          <a:xfrm rot="10800000">
            <a:off x="537120" y="3447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5" name=""/>
          <p:cNvCxnSpPr>
            <a:stCxn id="46" idx="6"/>
            <a:endCxn id="47" idx="2"/>
          </p:cNvCxnSpPr>
          <p:nvPr/>
        </p:nvCxnSpPr>
        <p:spPr>
          <a:xfrm rot="10800000">
            <a:off x="735840" y="3267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8" name=""/>
          <p:cNvCxnSpPr>
            <a:stCxn id="49" idx="6"/>
            <a:endCxn id="50" idx="2"/>
          </p:cNvCxnSpPr>
          <p:nvPr/>
        </p:nvCxnSpPr>
        <p:spPr>
          <a:xfrm rot="10800000">
            <a:off x="726480" y="3636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1" name=""/>
          <p:cNvCxnSpPr>
            <a:stCxn id="52" idx="6"/>
            <a:endCxn id="53" idx="2"/>
          </p:cNvCxnSpPr>
          <p:nvPr/>
        </p:nvCxnSpPr>
        <p:spPr>
          <a:xfrm rot="10800000">
            <a:off x="870480" y="3852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4" name=""/>
          <p:cNvCxnSpPr>
            <a:stCxn id="55" idx="6"/>
            <a:endCxn id="56" idx="2"/>
          </p:cNvCxnSpPr>
          <p:nvPr/>
        </p:nvCxnSpPr>
        <p:spPr>
          <a:xfrm rot="10800000">
            <a:off x="870480" y="4104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7" name=""/>
          <p:cNvCxnSpPr>
            <a:stCxn id="58" idx="6"/>
            <a:endCxn id="59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0" name=""/>
          <p:cNvCxnSpPr>
            <a:stCxn id="61" idx="6"/>
            <a:endCxn id="62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3" name=""/>
          <p:cNvCxnSpPr>
            <a:stCxn id="64" idx="6"/>
            <a:endCxn id="65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6" name=""/>
          <p:cNvCxnSpPr>
            <a:stCxn id="67" idx="6"/>
            <a:endCxn id="68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9" name=""/>
          <p:cNvCxnSpPr>
            <a:stCxn id="70" idx="6"/>
            <a:endCxn id="71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2" name=""/>
          <p:cNvCxnSpPr>
            <a:stCxn id="73" idx="6"/>
            <a:endCxn id="74" idx="2"/>
          </p:cNvCxnSpPr>
          <p:nvPr/>
        </p:nvCxnSpPr>
        <p:spPr>
          <a:xfrm rot="10800000">
            <a:off x="546480" y="5544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5" name=""/>
          <p:cNvCxnSpPr>
            <a:stCxn id="76" idx="6"/>
            <a:endCxn id="77" idx="2"/>
          </p:cNvCxnSpPr>
          <p:nvPr/>
        </p:nvCxnSpPr>
        <p:spPr>
          <a:xfrm rot="10800000">
            <a:off x="726480" y="5364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1" name="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6" name="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" name="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" name="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5D4197-D9FB-4F85-8929-10CB846DA48F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"/>
          <p:cNvCxnSpPr>
            <a:endCxn id="90" idx="2"/>
          </p:cNvCxnSpPr>
          <p:nvPr/>
        </p:nvCxnSpPr>
        <p:spPr>
          <a:xfrm rot="10800000">
            <a:off x="1259640" y="305640"/>
            <a:ext cx="324720" cy="5055480"/>
          </a:xfrm>
          <a:prstGeom prst="bentConnector3">
            <a:avLst>
              <a:gd name="adj1" fmla="val 29223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1" name=""/>
          <p:cNvCxnSpPr/>
          <p:nvPr/>
        </p:nvCxnSpPr>
        <p:spPr>
          <a:xfrm>
            <a:off x="7180920" y="5359320"/>
            <a:ext cx="1220400" cy="196200"/>
          </a:xfrm>
          <a:prstGeom prst="bentConnector3">
            <a:avLst>
              <a:gd name="adj1" fmla="val 10808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2" name=""/>
          <p:cNvCxnSpPr>
            <a:stCxn id="93" idx="6"/>
            <a:endCxn id="94" idx="2"/>
          </p:cNvCxnSpPr>
          <p:nvPr/>
        </p:nvCxnSpPr>
        <p:spPr>
          <a:xfrm>
            <a:off x="862560" y="701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5" name=""/>
          <p:cNvCxnSpPr>
            <a:stCxn id="96" idx="6"/>
            <a:endCxn id="97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98" name=""/>
          <p:cNvCxnSpPr>
            <a:stCxn id="99" idx="6"/>
            <a:endCxn id="100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1" name=""/>
          <p:cNvCxnSpPr>
            <a:stCxn id="102" idx="6"/>
            <a:endCxn id="103" idx="2"/>
          </p:cNvCxnSpPr>
          <p:nvPr/>
        </p:nvCxnSpPr>
        <p:spPr>
          <a:xfrm rot="10800000">
            <a:off x="537120" y="134964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4" name=""/>
          <p:cNvCxnSpPr>
            <a:stCxn id="105" idx="6"/>
            <a:endCxn id="106" idx="2"/>
          </p:cNvCxnSpPr>
          <p:nvPr/>
        </p:nvCxnSpPr>
        <p:spPr>
          <a:xfrm rot="10800000">
            <a:off x="717120" y="116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7" name=""/>
          <p:cNvCxnSpPr>
            <a:stCxn id="108" idx="6"/>
            <a:endCxn id="109" idx="2"/>
          </p:cNvCxnSpPr>
          <p:nvPr/>
        </p:nvCxnSpPr>
        <p:spPr>
          <a:xfrm rot="10800000">
            <a:off x="717120" y="152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0" name=""/>
          <p:cNvCxnSpPr>
            <a:stCxn id="111" idx="6"/>
            <a:endCxn id="112" idx="2"/>
          </p:cNvCxnSpPr>
          <p:nvPr/>
        </p:nvCxnSpPr>
        <p:spPr>
          <a:xfrm rot="10800000">
            <a:off x="861120" y="1745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3" name=""/>
          <p:cNvCxnSpPr>
            <a:stCxn id="114" idx="6"/>
            <a:endCxn id="115" idx="2"/>
          </p:cNvCxnSpPr>
          <p:nvPr/>
        </p:nvCxnSpPr>
        <p:spPr>
          <a:xfrm rot="10800000">
            <a:off x="861120" y="1997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6" name=""/>
          <p:cNvCxnSpPr>
            <a:stCxn id="117" idx="6"/>
            <a:endCxn id="118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9" name=""/>
          <p:cNvCxnSpPr>
            <a:stCxn id="120" idx="6"/>
            <a:endCxn id="121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2" name=""/>
          <p:cNvCxnSpPr>
            <a:stCxn id="123" idx="6"/>
            <a:endCxn id="124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5" name=""/>
          <p:cNvCxnSpPr>
            <a:stCxn id="126" idx="6"/>
            <a:endCxn id="127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8" name=""/>
          <p:cNvCxnSpPr>
            <a:stCxn id="129" idx="6"/>
            <a:endCxn id="130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1" name=""/>
          <p:cNvCxnSpPr>
            <a:stCxn id="132" idx="6"/>
            <a:endCxn id="133" idx="2"/>
          </p:cNvCxnSpPr>
          <p:nvPr/>
        </p:nvCxnSpPr>
        <p:spPr>
          <a:xfrm rot="10800000">
            <a:off x="537120" y="3447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4" name=""/>
          <p:cNvCxnSpPr>
            <a:stCxn id="135" idx="6"/>
            <a:endCxn id="136" idx="2"/>
          </p:cNvCxnSpPr>
          <p:nvPr/>
        </p:nvCxnSpPr>
        <p:spPr>
          <a:xfrm rot="10800000">
            <a:off x="735840" y="3267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7" name=""/>
          <p:cNvCxnSpPr>
            <a:stCxn id="138" idx="6"/>
            <a:endCxn id="139" idx="2"/>
          </p:cNvCxnSpPr>
          <p:nvPr/>
        </p:nvCxnSpPr>
        <p:spPr>
          <a:xfrm rot="10800000">
            <a:off x="726480" y="3636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0" name=""/>
          <p:cNvCxnSpPr>
            <a:stCxn id="141" idx="6"/>
            <a:endCxn id="142" idx="2"/>
          </p:cNvCxnSpPr>
          <p:nvPr/>
        </p:nvCxnSpPr>
        <p:spPr>
          <a:xfrm rot="10800000">
            <a:off x="870480" y="3852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3" name=""/>
          <p:cNvCxnSpPr>
            <a:stCxn id="144" idx="6"/>
            <a:endCxn id="145" idx="2"/>
          </p:cNvCxnSpPr>
          <p:nvPr/>
        </p:nvCxnSpPr>
        <p:spPr>
          <a:xfrm rot="10800000">
            <a:off x="870480" y="4104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6" name=""/>
          <p:cNvCxnSpPr>
            <a:stCxn id="147" idx="6"/>
            <a:endCxn id="148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9" name=""/>
          <p:cNvCxnSpPr>
            <a:stCxn id="150" idx="6"/>
            <a:endCxn id="151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2" name=""/>
          <p:cNvCxnSpPr>
            <a:stCxn id="153" idx="6"/>
            <a:endCxn id="154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5" name=""/>
          <p:cNvCxnSpPr>
            <a:stCxn id="156" idx="6"/>
            <a:endCxn id="157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8" name=""/>
          <p:cNvCxnSpPr>
            <a:stCxn id="159" idx="6"/>
            <a:endCxn id="160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1" name=""/>
          <p:cNvCxnSpPr>
            <a:stCxn id="162" idx="6"/>
            <a:endCxn id="163" idx="2"/>
          </p:cNvCxnSpPr>
          <p:nvPr/>
        </p:nvCxnSpPr>
        <p:spPr>
          <a:xfrm rot="10800000">
            <a:off x="546480" y="5544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4" name=""/>
          <p:cNvCxnSpPr>
            <a:stCxn id="165" idx="6"/>
            <a:endCxn id="166" idx="2"/>
          </p:cNvCxnSpPr>
          <p:nvPr/>
        </p:nvCxnSpPr>
        <p:spPr>
          <a:xfrm rot="10800000">
            <a:off x="726480" y="5364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90" name="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9" name="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3" name="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4F94BD-E796-40A6-AA83-A669C08EFF86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"/>
          <p:cNvCxnSpPr>
            <a:endCxn id="177" idx="2"/>
          </p:cNvCxnSpPr>
          <p:nvPr/>
        </p:nvCxnSpPr>
        <p:spPr>
          <a:xfrm rot="10800000">
            <a:off x="1259640" y="305640"/>
            <a:ext cx="324720" cy="5055480"/>
          </a:xfrm>
          <a:prstGeom prst="bentConnector3">
            <a:avLst>
              <a:gd name="adj1" fmla="val 29223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8" name=""/>
          <p:cNvCxnSpPr/>
          <p:nvPr/>
        </p:nvCxnSpPr>
        <p:spPr>
          <a:xfrm>
            <a:off x="7180920" y="5359320"/>
            <a:ext cx="1220400" cy="196200"/>
          </a:xfrm>
          <a:prstGeom prst="bentConnector3">
            <a:avLst>
              <a:gd name="adj1" fmla="val 10808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9" name=""/>
          <p:cNvCxnSpPr>
            <a:stCxn id="180" idx="6"/>
            <a:endCxn id="181" idx="2"/>
          </p:cNvCxnSpPr>
          <p:nvPr/>
        </p:nvCxnSpPr>
        <p:spPr>
          <a:xfrm>
            <a:off x="862560" y="701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2" name=""/>
          <p:cNvCxnSpPr>
            <a:stCxn id="183" idx="6"/>
            <a:endCxn id="184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5" name=""/>
          <p:cNvCxnSpPr>
            <a:stCxn id="186" idx="6"/>
            <a:endCxn id="187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8" name=""/>
          <p:cNvCxnSpPr>
            <a:stCxn id="189" idx="6"/>
            <a:endCxn id="190" idx="2"/>
          </p:cNvCxnSpPr>
          <p:nvPr/>
        </p:nvCxnSpPr>
        <p:spPr>
          <a:xfrm rot="10800000">
            <a:off x="537120" y="134964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1" name=""/>
          <p:cNvCxnSpPr>
            <a:stCxn id="192" idx="6"/>
            <a:endCxn id="193" idx="2"/>
          </p:cNvCxnSpPr>
          <p:nvPr/>
        </p:nvCxnSpPr>
        <p:spPr>
          <a:xfrm rot="10800000">
            <a:off x="717120" y="116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4" name=""/>
          <p:cNvCxnSpPr>
            <a:stCxn id="195" idx="6"/>
            <a:endCxn id="196" idx="2"/>
          </p:cNvCxnSpPr>
          <p:nvPr/>
        </p:nvCxnSpPr>
        <p:spPr>
          <a:xfrm rot="10800000">
            <a:off x="717120" y="152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7" name=""/>
          <p:cNvCxnSpPr>
            <a:stCxn id="198" idx="6"/>
            <a:endCxn id="199" idx="2"/>
          </p:cNvCxnSpPr>
          <p:nvPr/>
        </p:nvCxnSpPr>
        <p:spPr>
          <a:xfrm rot="10800000">
            <a:off x="861120" y="1745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0" name=""/>
          <p:cNvCxnSpPr>
            <a:stCxn id="201" idx="6"/>
            <a:endCxn id="202" idx="2"/>
          </p:cNvCxnSpPr>
          <p:nvPr/>
        </p:nvCxnSpPr>
        <p:spPr>
          <a:xfrm rot="10800000">
            <a:off x="861120" y="1997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3" name=""/>
          <p:cNvCxnSpPr>
            <a:stCxn id="204" idx="6"/>
            <a:endCxn id="205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6" name=""/>
          <p:cNvCxnSpPr>
            <a:stCxn id="207" idx="6"/>
            <a:endCxn id="208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9" name=""/>
          <p:cNvCxnSpPr>
            <a:stCxn id="210" idx="6"/>
            <a:endCxn id="211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2" name=""/>
          <p:cNvCxnSpPr>
            <a:stCxn id="213" idx="6"/>
            <a:endCxn id="214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5" name=""/>
          <p:cNvCxnSpPr>
            <a:stCxn id="216" idx="6"/>
            <a:endCxn id="217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18" name=""/>
          <p:cNvCxnSpPr>
            <a:stCxn id="219" idx="6"/>
            <a:endCxn id="220" idx="2"/>
          </p:cNvCxnSpPr>
          <p:nvPr/>
        </p:nvCxnSpPr>
        <p:spPr>
          <a:xfrm rot="10800000">
            <a:off x="537120" y="3447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1" name=""/>
          <p:cNvCxnSpPr>
            <a:stCxn id="222" idx="6"/>
            <a:endCxn id="223" idx="2"/>
          </p:cNvCxnSpPr>
          <p:nvPr/>
        </p:nvCxnSpPr>
        <p:spPr>
          <a:xfrm rot="10800000">
            <a:off x="735840" y="3267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4" name=""/>
          <p:cNvCxnSpPr>
            <a:stCxn id="225" idx="6"/>
            <a:endCxn id="226" idx="2"/>
          </p:cNvCxnSpPr>
          <p:nvPr/>
        </p:nvCxnSpPr>
        <p:spPr>
          <a:xfrm rot="10800000">
            <a:off x="726480" y="3636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7" name=""/>
          <p:cNvCxnSpPr>
            <a:stCxn id="228" idx="6"/>
            <a:endCxn id="229" idx="2"/>
          </p:cNvCxnSpPr>
          <p:nvPr/>
        </p:nvCxnSpPr>
        <p:spPr>
          <a:xfrm rot="10800000">
            <a:off x="870480" y="3852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0" name=""/>
          <p:cNvCxnSpPr>
            <a:stCxn id="231" idx="6"/>
            <a:endCxn id="232" idx="2"/>
          </p:cNvCxnSpPr>
          <p:nvPr/>
        </p:nvCxnSpPr>
        <p:spPr>
          <a:xfrm rot="10800000">
            <a:off x="870480" y="4104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3" name=""/>
          <p:cNvCxnSpPr>
            <a:stCxn id="234" idx="6"/>
            <a:endCxn id="235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6" name=""/>
          <p:cNvCxnSpPr>
            <a:stCxn id="237" idx="6"/>
            <a:endCxn id="238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9" name=""/>
          <p:cNvCxnSpPr>
            <a:stCxn id="240" idx="6"/>
            <a:endCxn id="241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2" name=""/>
          <p:cNvCxnSpPr>
            <a:stCxn id="243" idx="6"/>
            <a:endCxn id="244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5" name=""/>
          <p:cNvCxnSpPr>
            <a:stCxn id="246" idx="6"/>
            <a:endCxn id="247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48" name=""/>
          <p:cNvCxnSpPr>
            <a:stCxn id="249" idx="6"/>
            <a:endCxn id="250" idx="2"/>
          </p:cNvCxnSpPr>
          <p:nvPr/>
        </p:nvCxnSpPr>
        <p:spPr>
          <a:xfrm rot="10800000">
            <a:off x="546480" y="5544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1" name=""/>
          <p:cNvCxnSpPr>
            <a:stCxn id="252" idx="6"/>
            <a:endCxn id="253" idx="2"/>
          </p:cNvCxnSpPr>
          <p:nvPr/>
        </p:nvCxnSpPr>
        <p:spPr>
          <a:xfrm rot="10800000">
            <a:off x="726480" y="5364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177" name="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4" name="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2" name="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5" name="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5" name="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1" name="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4" name="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7" name="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9" name="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2" name="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5" name="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8" name="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1" name="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5" name="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8" name="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7" name="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0" name="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3" name="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5" name="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6" name="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0" name="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4" name="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07" name="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0" name="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3" name="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16" name="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0" name="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3" name="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6" name="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29" name="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4" name="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7" name="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0" name="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3" name="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49" name="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2" name="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7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8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2304B9-C005-4468-A1BB-61B673501821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9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3" name=""/>
          <p:cNvCxnSpPr>
            <a:endCxn id="264" idx="2"/>
          </p:cNvCxnSpPr>
          <p:nvPr/>
        </p:nvCxnSpPr>
        <p:spPr>
          <a:xfrm rot="10800000">
            <a:off x="1259640" y="305640"/>
            <a:ext cx="324720" cy="5055480"/>
          </a:xfrm>
          <a:prstGeom prst="bentConnector3">
            <a:avLst>
              <a:gd name="adj1" fmla="val 29223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5" name=""/>
          <p:cNvCxnSpPr/>
          <p:nvPr/>
        </p:nvCxnSpPr>
        <p:spPr>
          <a:xfrm>
            <a:off x="7180920" y="5359320"/>
            <a:ext cx="1220400" cy="196200"/>
          </a:xfrm>
          <a:prstGeom prst="bentConnector3">
            <a:avLst>
              <a:gd name="adj1" fmla="val 10808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6" name=""/>
          <p:cNvCxnSpPr>
            <a:stCxn id="267" idx="6"/>
            <a:endCxn id="268" idx="2"/>
          </p:cNvCxnSpPr>
          <p:nvPr/>
        </p:nvCxnSpPr>
        <p:spPr>
          <a:xfrm>
            <a:off x="862560" y="701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9" name=""/>
          <p:cNvCxnSpPr>
            <a:stCxn id="270" idx="6"/>
            <a:endCxn id="271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2" name=""/>
          <p:cNvCxnSpPr>
            <a:stCxn id="273" idx="6"/>
            <a:endCxn id="274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5" name=""/>
          <p:cNvCxnSpPr>
            <a:stCxn id="276" idx="6"/>
            <a:endCxn id="277" idx="2"/>
          </p:cNvCxnSpPr>
          <p:nvPr/>
        </p:nvCxnSpPr>
        <p:spPr>
          <a:xfrm rot="10800000">
            <a:off x="537120" y="134964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78" name=""/>
          <p:cNvCxnSpPr>
            <a:stCxn id="279" idx="6"/>
            <a:endCxn id="280" idx="2"/>
          </p:cNvCxnSpPr>
          <p:nvPr/>
        </p:nvCxnSpPr>
        <p:spPr>
          <a:xfrm rot="10800000">
            <a:off x="717120" y="116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1" name=""/>
          <p:cNvCxnSpPr>
            <a:stCxn id="282" idx="6"/>
            <a:endCxn id="283" idx="2"/>
          </p:cNvCxnSpPr>
          <p:nvPr/>
        </p:nvCxnSpPr>
        <p:spPr>
          <a:xfrm rot="10800000">
            <a:off x="717120" y="152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4" name=""/>
          <p:cNvCxnSpPr>
            <a:stCxn id="285" idx="6"/>
            <a:endCxn id="286" idx="2"/>
          </p:cNvCxnSpPr>
          <p:nvPr/>
        </p:nvCxnSpPr>
        <p:spPr>
          <a:xfrm rot="10800000">
            <a:off x="861120" y="1745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7" name=""/>
          <p:cNvCxnSpPr>
            <a:stCxn id="288" idx="6"/>
            <a:endCxn id="289" idx="2"/>
          </p:cNvCxnSpPr>
          <p:nvPr/>
        </p:nvCxnSpPr>
        <p:spPr>
          <a:xfrm rot="10800000">
            <a:off x="861120" y="1997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0" name=""/>
          <p:cNvCxnSpPr>
            <a:stCxn id="291" idx="6"/>
            <a:endCxn id="292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3" name=""/>
          <p:cNvCxnSpPr>
            <a:stCxn id="294" idx="6"/>
            <a:endCxn id="295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6" name=""/>
          <p:cNvCxnSpPr>
            <a:stCxn id="297" idx="6"/>
            <a:endCxn id="298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9" name=""/>
          <p:cNvCxnSpPr>
            <a:stCxn id="300" idx="6"/>
            <a:endCxn id="301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2" name=""/>
          <p:cNvCxnSpPr>
            <a:stCxn id="303" idx="6"/>
            <a:endCxn id="304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5" name=""/>
          <p:cNvCxnSpPr>
            <a:stCxn id="306" idx="6"/>
            <a:endCxn id="307" idx="2"/>
          </p:cNvCxnSpPr>
          <p:nvPr/>
        </p:nvCxnSpPr>
        <p:spPr>
          <a:xfrm rot="10800000">
            <a:off x="537120" y="3447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08" name=""/>
          <p:cNvCxnSpPr>
            <a:stCxn id="309" idx="6"/>
            <a:endCxn id="310" idx="2"/>
          </p:cNvCxnSpPr>
          <p:nvPr/>
        </p:nvCxnSpPr>
        <p:spPr>
          <a:xfrm rot="10800000">
            <a:off x="735840" y="3267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1" name=""/>
          <p:cNvCxnSpPr>
            <a:stCxn id="312" idx="6"/>
            <a:endCxn id="313" idx="2"/>
          </p:cNvCxnSpPr>
          <p:nvPr/>
        </p:nvCxnSpPr>
        <p:spPr>
          <a:xfrm rot="10800000">
            <a:off x="726480" y="3636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4" name=""/>
          <p:cNvCxnSpPr>
            <a:stCxn id="315" idx="6"/>
            <a:endCxn id="316" idx="2"/>
          </p:cNvCxnSpPr>
          <p:nvPr/>
        </p:nvCxnSpPr>
        <p:spPr>
          <a:xfrm rot="10800000">
            <a:off x="870480" y="3852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7" name=""/>
          <p:cNvCxnSpPr>
            <a:stCxn id="318" idx="6"/>
            <a:endCxn id="319" idx="2"/>
          </p:cNvCxnSpPr>
          <p:nvPr/>
        </p:nvCxnSpPr>
        <p:spPr>
          <a:xfrm rot="10800000">
            <a:off x="870480" y="4104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0" name=""/>
          <p:cNvCxnSpPr>
            <a:stCxn id="321" idx="6"/>
            <a:endCxn id="322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3" name=""/>
          <p:cNvCxnSpPr>
            <a:stCxn id="324" idx="6"/>
            <a:endCxn id="325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6" name=""/>
          <p:cNvCxnSpPr>
            <a:stCxn id="327" idx="6"/>
            <a:endCxn id="328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9" name=""/>
          <p:cNvCxnSpPr>
            <a:stCxn id="330" idx="6"/>
            <a:endCxn id="331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32" name=""/>
          <p:cNvCxnSpPr>
            <a:stCxn id="333" idx="6"/>
            <a:endCxn id="334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35" name=""/>
          <p:cNvCxnSpPr>
            <a:stCxn id="336" idx="6"/>
            <a:endCxn id="337" idx="2"/>
          </p:cNvCxnSpPr>
          <p:nvPr/>
        </p:nvCxnSpPr>
        <p:spPr>
          <a:xfrm rot="10800000">
            <a:off x="546480" y="5544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38" name=""/>
          <p:cNvCxnSpPr>
            <a:stCxn id="339" idx="6"/>
            <a:endCxn id="340" idx="2"/>
          </p:cNvCxnSpPr>
          <p:nvPr/>
        </p:nvCxnSpPr>
        <p:spPr>
          <a:xfrm rot="10800000">
            <a:off x="726480" y="5364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264" name="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1" name="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1" name="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4" name="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9" name="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2" name="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5" name="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8" name="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5" name="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8" name="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4" name="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6" name="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9" name="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2" name="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5" name="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8" name="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2" name="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5" name="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8" name="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1" name="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4" name="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7" name="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2" name="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3" name="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0" name="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7" name="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3" name="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77" name="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0" name="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3" name="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6" name="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89" name="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1" name="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0" name="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3" name="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7" name="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0" name="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3" name="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6" name="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19" name="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1" name="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4" name="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27" name="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0" name="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3" name="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39" name="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ftr" idx="10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sldNum" idx="11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EE6B93-D6EA-44DB-A779-64F629CE7A52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dt" idx="12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3" name=""/>
          <p:cNvCxnSpPr>
            <a:endCxn id="354" idx="2"/>
          </p:cNvCxnSpPr>
          <p:nvPr/>
        </p:nvCxnSpPr>
        <p:spPr>
          <a:xfrm rot="10800000">
            <a:off x="1259640" y="305640"/>
            <a:ext cx="324720" cy="5055480"/>
          </a:xfrm>
          <a:prstGeom prst="bentConnector3">
            <a:avLst>
              <a:gd name="adj1" fmla="val 29223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5" name=""/>
          <p:cNvCxnSpPr>
            <a:stCxn id="356" idx="6"/>
            <a:endCxn id="357" idx="2"/>
          </p:cNvCxnSpPr>
          <p:nvPr/>
        </p:nvCxnSpPr>
        <p:spPr>
          <a:xfrm>
            <a:off x="718560" y="48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8" name=""/>
          <p:cNvCxnSpPr>
            <a:stCxn id="359" idx="6"/>
            <a:endCxn id="360" idx="2"/>
          </p:cNvCxnSpPr>
          <p:nvPr/>
        </p:nvCxnSpPr>
        <p:spPr>
          <a:xfrm>
            <a:off x="862560" y="701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61" name=""/>
          <p:cNvCxnSpPr>
            <a:stCxn id="362" idx="6"/>
            <a:endCxn id="363" idx="2"/>
          </p:cNvCxnSpPr>
          <p:nvPr/>
        </p:nvCxnSpPr>
        <p:spPr>
          <a:xfrm>
            <a:off x="718560" y="125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64" name=""/>
          <p:cNvCxnSpPr>
            <a:stCxn id="365" idx="6"/>
            <a:endCxn id="366" idx="2"/>
          </p:cNvCxnSpPr>
          <p:nvPr/>
        </p:nvCxnSpPr>
        <p:spPr>
          <a:xfrm>
            <a:off x="862560" y="95364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67" name=""/>
          <p:cNvCxnSpPr>
            <a:stCxn id="368" idx="6"/>
            <a:endCxn id="369" idx="2"/>
          </p:cNvCxnSpPr>
          <p:nvPr/>
        </p:nvCxnSpPr>
        <p:spPr>
          <a:xfrm rot="10800000">
            <a:off x="537120" y="134964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0" name=""/>
          <p:cNvCxnSpPr>
            <a:stCxn id="371" idx="6"/>
            <a:endCxn id="372" idx="2"/>
          </p:cNvCxnSpPr>
          <p:nvPr/>
        </p:nvCxnSpPr>
        <p:spPr>
          <a:xfrm rot="10800000">
            <a:off x="717120" y="116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3" name=""/>
          <p:cNvCxnSpPr>
            <a:stCxn id="374" idx="6"/>
            <a:endCxn id="375" idx="2"/>
          </p:cNvCxnSpPr>
          <p:nvPr/>
        </p:nvCxnSpPr>
        <p:spPr>
          <a:xfrm rot="10800000">
            <a:off x="717120" y="152964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6" name=""/>
          <p:cNvCxnSpPr>
            <a:stCxn id="377" idx="6"/>
            <a:endCxn id="378" idx="2"/>
          </p:cNvCxnSpPr>
          <p:nvPr/>
        </p:nvCxnSpPr>
        <p:spPr>
          <a:xfrm rot="10800000">
            <a:off x="861120" y="1745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9" name=""/>
          <p:cNvCxnSpPr>
            <a:stCxn id="380" idx="6"/>
            <a:endCxn id="381" idx="2"/>
          </p:cNvCxnSpPr>
          <p:nvPr/>
        </p:nvCxnSpPr>
        <p:spPr>
          <a:xfrm rot="10800000">
            <a:off x="861120" y="199764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2" name=""/>
          <p:cNvCxnSpPr>
            <a:stCxn id="383" idx="6"/>
            <a:endCxn id="384" idx="2"/>
          </p:cNvCxnSpPr>
          <p:nvPr/>
        </p:nvCxnSpPr>
        <p:spPr>
          <a:xfrm>
            <a:off x="538560" y="239364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5" name=""/>
          <p:cNvCxnSpPr>
            <a:stCxn id="386" idx="6"/>
            <a:endCxn id="387" idx="2"/>
          </p:cNvCxnSpPr>
          <p:nvPr/>
        </p:nvCxnSpPr>
        <p:spPr>
          <a:xfrm>
            <a:off x="718560" y="221364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8" name=""/>
          <p:cNvCxnSpPr>
            <a:stCxn id="389" idx="6"/>
            <a:endCxn id="390" idx="2"/>
          </p:cNvCxnSpPr>
          <p:nvPr/>
        </p:nvCxnSpPr>
        <p:spPr>
          <a:xfrm>
            <a:off x="718560" y="2583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91" name=""/>
          <p:cNvCxnSpPr>
            <a:stCxn id="392" idx="6"/>
            <a:endCxn id="393" idx="2"/>
          </p:cNvCxnSpPr>
          <p:nvPr/>
        </p:nvCxnSpPr>
        <p:spPr>
          <a:xfrm>
            <a:off x="862560" y="2799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94" name=""/>
          <p:cNvCxnSpPr>
            <a:stCxn id="395" idx="6"/>
            <a:endCxn id="396" idx="2"/>
          </p:cNvCxnSpPr>
          <p:nvPr/>
        </p:nvCxnSpPr>
        <p:spPr>
          <a:xfrm>
            <a:off x="862560" y="3051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97" name=""/>
          <p:cNvCxnSpPr>
            <a:stCxn id="398" idx="6"/>
            <a:endCxn id="399" idx="2"/>
          </p:cNvCxnSpPr>
          <p:nvPr/>
        </p:nvCxnSpPr>
        <p:spPr>
          <a:xfrm rot="10800000">
            <a:off x="537120" y="3447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0" name=""/>
          <p:cNvCxnSpPr>
            <a:stCxn id="401" idx="6"/>
            <a:endCxn id="402" idx="2"/>
          </p:cNvCxnSpPr>
          <p:nvPr/>
        </p:nvCxnSpPr>
        <p:spPr>
          <a:xfrm rot="10800000">
            <a:off x="735840" y="3267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3" name=""/>
          <p:cNvCxnSpPr>
            <a:stCxn id="404" idx="6"/>
            <a:endCxn id="405" idx="2"/>
          </p:cNvCxnSpPr>
          <p:nvPr/>
        </p:nvCxnSpPr>
        <p:spPr>
          <a:xfrm rot="10800000">
            <a:off x="726480" y="3636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6" name=""/>
          <p:cNvCxnSpPr>
            <a:stCxn id="407" idx="6"/>
            <a:endCxn id="408" idx="2"/>
          </p:cNvCxnSpPr>
          <p:nvPr/>
        </p:nvCxnSpPr>
        <p:spPr>
          <a:xfrm rot="10800000">
            <a:off x="870480" y="3852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9" name=""/>
          <p:cNvCxnSpPr>
            <a:stCxn id="410" idx="6"/>
            <a:endCxn id="411" idx="2"/>
          </p:cNvCxnSpPr>
          <p:nvPr/>
        </p:nvCxnSpPr>
        <p:spPr>
          <a:xfrm rot="10800000">
            <a:off x="870480" y="4104000"/>
            <a:ext cx="73800" cy="360"/>
          </a:xfrm>
          <a:prstGeom prst="bentConnector5">
            <a:avLst>
              <a:gd name="adj1" fmla="val 345098"/>
              <a:gd name="adj2" fmla="val 25100000"/>
              <a:gd name="adj3" fmla="val -250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2" name=""/>
          <p:cNvCxnSpPr>
            <a:stCxn id="413" idx="6"/>
            <a:endCxn id="414" idx="2"/>
          </p:cNvCxnSpPr>
          <p:nvPr/>
        </p:nvCxnSpPr>
        <p:spPr>
          <a:xfrm>
            <a:off x="547920" y="4500000"/>
            <a:ext cx="72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5" name=""/>
          <p:cNvCxnSpPr>
            <a:stCxn id="416" idx="6"/>
            <a:endCxn id="417" idx="2"/>
          </p:cNvCxnSpPr>
          <p:nvPr/>
        </p:nvCxnSpPr>
        <p:spPr>
          <a:xfrm>
            <a:off x="727920" y="432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8" name=""/>
          <p:cNvCxnSpPr>
            <a:stCxn id="419" idx="6"/>
            <a:endCxn id="420" idx="2"/>
          </p:cNvCxnSpPr>
          <p:nvPr/>
        </p:nvCxnSpPr>
        <p:spPr>
          <a:xfrm>
            <a:off x="727920" y="4680000"/>
            <a:ext cx="361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21" name=""/>
          <p:cNvCxnSpPr>
            <a:stCxn id="422" idx="6"/>
            <a:endCxn id="423" idx="2"/>
          </p:cNvCxnSpPr>
          <p:nvPr/>
        </p:nvCxnSpPr>
        <p:spPr>
          <a:xfrm>
            <a:off x="871920" y="4896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24" name=""/>
          <p:cNvCxnSpPr>
            <a:stCxn id="425" idx="6"/>
            <a:endCxn id="426" idx="2"/>
          </p:cNvCxnSpPr>
          <p:nvPr/>
        </p:nvCxnSpPr>
        <p:spPr>
          <a:xfrm>
            <a:off x="871920" y="5148000"/>
            <a:ext cx="7380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27" name=""/>
          <p:cNvCxnSpPr>
            <a:stCxn id="428" idx="6"/>
            <a:endCxn id="429" idx="2"/>
          </p:cNvCxnSpPr>
          <p:nvPr/>
        </p:nvCxnSpPr>
        <p:spPr>
          <a:xfrm rot="10800000">
            <a:off x="546480" y="5544000"/>
            <a:ext cx="721800" cy="360"/>
          </a:xfrm>
          <a:prstGeom prst="bentConnector5">
            <a:avLst>
              <a:gd name="adj1" fmla="val 124650"/>
              <a:gd name="adj2" fmla="val 25100000"/>
              <a:gd name="adj3" fmla="val -25149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0" name=""/>
          <p:cNvCxnSpPr>
            <a:stCxn id="431" idx="6"/>
            <a:endCxn id="432" idx="2"/>
          </p:cNvCxnSpPr>
          <p:nvPr/>
        </p:nvCxnSpPr>
        <p:spPr>
          <a:xfrm rot="10800000">
            <a:off x="726480" y="5364000"/>
            <a:ext cx="361800" cy="360"/>
          </a:xfrm>
          <a:prstGeom prst="bentConnector5">
            <a:avLst>
              <a:gd name="adj1" fmla="val 149203"/>
              <a:gd name="adj2" fmla="val 25100000"/>
              <a:gd name="adj3" fmla="val -50298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354" name=""/>
          <p:cNvSpPr/>
          <p:nvPr/>
        </p:nvSpPr>
        <p:spPr>
          <a:xfrm>
            <a:off x="1260000" y="21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7" name=""/>
          <p:cNvSpPr/>
          <p:nvPr/>
        </p:nvSpPr>
        <p:spPr>
          <a:xfrm>
            <a:off x="1080000" y="39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>
            <a:off x="1080000" y="3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0" name=""/>
          <p:cNvSpPr/>
          <p:nvPr/>
        </p:nvSpPr>
        <p:spPr>
          <a:xfrm>
            <a:off x="936000" y="612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6" name=""/>
          <p:cNvSpPr/>
          <p:nvPr/>
        </p:nvSpPr>
        <p:spPr>
          <a:xfrm>
            <a:off x="936000" y="86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8" name=""/>
          <p:cNvSpPr/>
          <p:nvPr/>
        </p:nvSpPr>
        <p:spPr>
          <a:xfrm flipH="1">
            <a:off x="1258560" y="126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1" name=""/>
          <p:cNvSpPr/>
          <p:nvPr/>
        </p:nvSpPr>
        <p:spPr>
          <a:xfrm flipH="1">
            <a:off x="1078560" y="108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4" name=""/>
          <p:cNvSpPr/>
          <p:nvPr/>
        </p:nvSpPr>
        <p:spPr>
          <a:xfrm flipH="1">
            <a:off x="1078560" y="1440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7" name=""/>
          <p:cNvSpPr/>
          <p:nvPr/>
        </p:nvSpPr>
        <p:spPr>
          <a:xfrm flipH="1">
            <a:off x="934560" y="165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0" name=""/>
          <p:cNvSpPr/>
          <p:nvPr/>
        </p:nvSpPr>
        <p:spPr>
          <a:xfrm flipH="1">
            <a:off x="934560" y="1908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>
            <a:off x="1260000" y="230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7" name=""/>
          <p:cNvSpPr/>
          <p:nvPr/>
        </p:nvSpPr>
        <p:spPr>
          <a:xfrm>
            <a:off x="1080000" y="212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0" name=""/>
          <p:cNvSpPr/>
          <p:nvPr/>
        </p:nvSpPr>
        <p:spPr>
          <a:xfrm>
            <a:off x="1080000" y="2493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3" name=""/>
          <p:cNvSpPr/>
          <p:nvPr/>
        </p:nvSpPr>
        <p:spPr>
          <a:xfrm>
            <a:off x="936000" y="2709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6" name=""/>
          <p:cNvSpPr/>
          <p:nvPr/>
        </p:nvSpPr>
        <p:spPr>
          <a:xfrm>
            <a:off x="936000" y="2961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8" name=""/>
          <p:cNvSpPr/>
          <p:nvPr/>
        </p:nvSpPr>
        <p:spPr>
          <a:xfrm flipH="1">
            <a:off x="1258560" y="335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1" name=""/>
          <p:cNvSpPr/>
          <p:nvPr/>
        </p:nvSpPr>
        <p:spPr>
          <a:xfrm flipH="1">
            <a:off x="1097280" y="3177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4" name=""/>
          <p:cNvSpPr/>
          <p:nvPr/>
        </p:nvSpPr>
        <p:spPr>
          <a:xfrm flipH="1">
            <a:off x="1087920" y="354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7" name=""/>
          <p:cNvSpPr/>
          <p:nvPr/>
        </p:nvSpPr>
        <p:spPr>
          <a:xfrm flipH="1">
            <a:off x="943920" y="3762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0" name=""/>
          <p:cNvSpPr/>
          <p:nvPr/>
        </p:nvSpPr>
        <p:spPr>
          <a:xfrm flipH="1">
            <a:off x="943920" y="401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4" name=""/>
          <p:cNvSpPr/>
          <p:nvPr/>
        </p:nvSpPr>
        <p:spPr>
          <a:xfrm>
            <a:off x="1269360" y="441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7" name=""/>
          <p:cNvSpPr/>
          <p:nvPr/>
        </p:nvSpPr>
        <p:spPr>
          <a:xfrm>
            <a:off x="1089360" y="423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0" name=""/>
          <p:cNvSpPr/>
          <p:nvPr/>
        </p:nvSpPr>
        <p:spPr>
          <a:xfrm>
            <a:off x="1089360" y="4590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3" name=""/>
          <p:cNvSpPr/>
          <p:nvPr/>
        </p:nvSpPr>
        <p:spPr>
          <a:xfrm>
            <a:off x="945360" y="480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6" name=""/>
          <p:cNvSpPr/>
          <p:nvPr/>
        </p:nvSpPr>
        <p:spPr>
          <a:xfrm>
            <a:off x="945360" y="5058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9" name=""/>
          <p:cNvSpPr/>
          <p:nvPr/>
        </p:nvSpPr>
        <p:spPr>
          <a:xfrm flipH="1">
            <a:off x="367920" y="545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2" name=""/>
          <p:cNvSpPr/>
          <p:nvPr/>
        </p:nvSpPr>
        <p:spPr>
          <a:xfrm flipH="1">
            <a:off x="547920" y="5274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3" name=""/>
          <p:cNvSpPr/>
          <p:nvPr/>
        </p:nvSpPr>
        <p:spPr>
          <a:xfrm>
            <a:off x="360000" y="21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6" name=""/>
          <p:cNvSpPr/>
          <p:nvPr/>
        </p:nvSpPr>
        <p:spPr>
          <a:xfrm>
            <a:off x="540000" y="39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2" name=""/>
          <p:cNvSpPr/>
          <p:nvPr/>
        </p:nvSpPr>
        <p:spPr>
          <a:xfrm>
            <a:off x="540000" y="36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59" name=""/>
          <p:cNvSpPr/>
          <p:nvPr/>
        </p:nvSpPr>
        <p:spPr>
          <a:xfrm>
            <a:off x="684000" y="612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5" name=""/>
          <p:cNvSpPr/>
          <p:nvPr/>
        </p:nvSpPr>
        <p:spPr>
          <a:xfrm>
            <a:off x="684000" y="864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69" name=""/>
          <p:cNvSpPr/>
          <p:nvPr/>
        </p:nvSpPr>
        <p:spPr>
          <a:xfrm flipH="1">
            <a:off x="358560" y="126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2" name=""/>
          <p:cNvSpPr/>
          <p:nvPr/>
        </p:nvSpPr>
        <p:spPr>
          <a:xfrm flipH="1">
            <a:off x="538560" y="108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5" name=""/>
          <p:cNvSpPr/>
          <p:nvPr/>
        </p:nvSpPr>
        <p:spPr>
          <a:xfrm flipH="1">
            <a:off x="538560" y="1440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78" name=""/>
          <p:cNvSpPr/>
          <p:nvPr/>
        </p:nvSpPr>
        <p:spPr>
          <a:xfrm flipH="1">
            <a:off x="682560" y="165636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 flipH="1">
            <a:off x="682560" y="1908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3" name=""/>
          <p:cNvSpPr/>
          <p:nvPr/>
        </p:nvSpPr>
        <p:spPr>
          <a:xfrm>
            <a:off x="360000" y="230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>
            <a:off x="540000" y="212436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89" name=""/>
          <p:cNvSpPr/>
          <p:nvPr/>
        </p:nvSpPr>
        <p:spPr>
          <a:xfrm>
            <a:off x="540000" y="2493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>
            <a:off x="684000" y="2709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5" name=""/>
          <p:cNvSpPr/>
          <p:nvPr/>
        </p:nvSpPr>
        <p:spPr>
          <a:xfrm>
            <a:off x="684000" y="2961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9" name=""/>
          <p:cNvSpPr/>
          <p:nvPr/>
        </p:nvSpPr>
        <p:spPr>
          <a:xfrm flipH="1">
            <a:off x="358560" y="335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2" name=""/>
          <p:cNvSpPr/>
          <p:nvPr/>
        </p:nvSpPr>
        <p:spPr>
          <a:xfrm flipH="1">
            <a:off x="557280" y="3177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5" name=""/>
          <p:cNvSpPr/>
          <p:nvPr/>
        </p:nvSpPr>
        <p:spPr>
          <a:xfrm flipH="1">
            <a:off x="547920" y="3546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08" name=""/>
          <p:cNvSpPr/>
          <p:nvPr/>
        </p:nvSpPr>
        <p:spPr>
          <a:xfrm flipH="1">
            <a:off x="691920" y="3762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1" name=""/>
          <p:cNvSpPr/>
          <p:nvPr/>
        </p:nvSpPr>
        <p:spPr>
          <a:xfrm flipH="1">
            <a:off x="691920" y="401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3" name=""/>
          <p:cNvSpPr/>
          <p:nvPr/>
        </p:nvSpPr>
        <p:spPr>
          <a:xfrm>
            <a:off x="369360" y="441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6" name=""/>
          <p:cNvSpPr/>
          <p:nvPr/>
        </p:nvSpPr>
        <p:spPr>
          <a:xfrm>
            <a:off x="549360" y="423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19" name=""/>
          <p:cNvSpPr/>
          <p:nvPr/>
        </p:nvSpPr>
        <p:spPr>
          <a:xfrm>
            <a:off x="549360" y="4590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2" name=""/>
          <p:cNvSpPr/>
          <p:nvPr/>
        </p:nvSpPr>
        <p:spPr>
          <a:xfrm>
            <a:off x="693360" y="4806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5" name=""/>
          <p:cNvSpPr/>
          <p:nvPr/>
        </p:nvSpPr>
        <p:spPr>
          <a:xfrm>
            <a:off x="693360" y="5058720"/>
            <a:ext cx="178560" cy="17856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28" name=""/>
          <p:cNvSpPr/>
          <p:nvPr/>
        </p:nvSpPr>
        <p:spPr>
          <a:xfrm flipH="1">
            <a:off x="1267920" y="545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1" name=""/>
          <p:cNvSpPr/>
          <p:nvPr/>
        </p:nvSpPr>
        <p:spPr>
          <a:xfrm flipH="1">
            <a:off x="1087920" y="5274720"/>
            <a:ext cx="178560" cy="17856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 type="ftr" idx="13"/>
          </p:nvPr>
        </p:nvSpPr>
        <p:spPr>
          <a:xfrm>
            <a:off x="3987000" y="5164920"/>
            <a:ext cx="319356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4"/>
          </p:nvPr>
        </p:nvSpPr>
        <p:spPr>
          <a:xfrm>
            <a:off x="7227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D45D5E-C2A4-48BF-B7F1-5B20840C6701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 type="dt" idx="15"/>
          </p:nvPr>
        </p:nvSpPr>
        <p:spPr>
          <a:xfrm>
            <a:off x="1584000" y="5164920"/>
            <a:ext cx="2346840" cy="38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ubTitle"/>
          </p:nvPr>
        </p:nvSpPr>
        <p:spPr>
          <a:xfrm>
            <a:off x="1600200" y="1143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2a6099"/>
                </a:solidFill>
                <a:uFillTx/>
                <a:latin typeface="Calibri"/>
              </a:rPr>
              <a:t>Clustering Analysis-Based Identification of Key Indicators of Heart Disease Risk (</a:t>
            </a:r>
            <a:r>
              <a:rPr b="1" lang="en-US" sz="4000" strike="noStrike" u="none">
                <a:solidFill>
                  <a:srgbClr val="2a6099"/>
                </a:solidFill>
                <a:uFillTx/>
                <a:latin typeface="Carlito;Calibri"/>
              </a:rPr>
              <a:t>K-Means Algorithm</a:t>
            </a:r>
            <a:r>
              <a:rPr b="1" lang="en-US" sz="4000" strike="noStrike" u="none">
                <a:solidFill>
                  <a:srgbClr val="2a6099"/>
                </a:solidFill>
                <a:uFillTx/>
                <a:latin typeface="Calibri"/>
              </a:rPr>
              <a:t>)</a:t>
            </a:r>
            <a:endParaRPr b="1" lang="en-US" sz="40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1" lang="en-US" sz="4000" strike="noStrike" u="none">
              <a:solidFill>
                <a:srgbClr val="2a6099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2a6099"/>
                </a:solidFill>
                <a:uFillTx/>
                <a:latin typeface="Calibri"/>
              </a:rPr>
              <a:t>GROUP 1</a:t>
            </a:r>
            <a:endParaRPr b="1" lang="en-US" sz="40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390FBE-7B8E-4B5A-94C2-BA4FB49E5673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2a6099"/>
                </a:solidFill>
                <a:uFillTx/>
                <a:latin typeface="Times New Roman"/>
              </a:rPr>
              <a:t>Figure 4: Pair-plot of Key Features Highlighting Clusters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8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This pair-plot visualizes relationships between key features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('age', 'chol', 'thalach', and 'oldpeak') across clusters.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It highlights how different risk groups vary in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feature combinations.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Observations: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Clusters show distinct patterns, such as low 'thalach'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 </a:t>
            </a: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(maximum heart rate) paired with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high 'oldpeak' in higher-risk groups.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High-risk clusters tend to have increased cholesterol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 </a:t>
            </a: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('chol') and reduced heart function ('thalach').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Moderate-risk clusters exhibit intermediate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 </a:t>
            </a: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feature distributions.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These feature correlations provide valuable insights for risk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assessment and potential targeted interventions.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5896080" y="1600200"/>
            <a:ext cx="3830040" cy="31989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D077434-59F0-4AEB-86AE-8485778FE264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2a6099"/>
                </a:solidFill>
                <a:uFillTx/>
                <a:latin typeface="Times New Roman"/>
              </a:rPr>
              <a:t>Figure 5: Regression Line for Age vs Cholesterol across Clusters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8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This scatter plot with regression lines compares age and cholesterol levels across clusters.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It illustrates trends within each risk group,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showing how cholesterol levels evolve with age.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Observations: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Cluster 0 (Low-Risk): Shows stable or slightly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increasing cholesterol levels with age.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Cluster 1 (Moderate-Risk): Displays a moderate upward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 </a:t>
            </a: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trend in cholesterol with aging.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Cluster 2 (High-Risk): Exhibits a steeper increase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in cholesterol levels, reinforcing age as a crucial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00" strike="noStrike" u="none">
                <a:solidFill>
                  <a:srgbClr val="050505"/>
                </a:solidFill>
                <a:uFillTx/>
                <a:latin typeface="Times New Roman"/>
              </a:rPr>
              <a:t>factor in heart disease risk.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1" lang="en-US" sz="1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1" lang="en-US" sz="1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Lines:</a:t>
            </a:r>
            <a:r>
              <a:rPr b="0" lang="en-US" sz="1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Each cluster has a line (called a regression line) that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shows the general trend of how cholesterol changes with age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 that group. The shaded area around each line shows the range of uncertainty.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050505"/>
                </a:solidFill>
                <a:uFillTx/>
                <a:latin typeface="Times New Roman"/>
                <a:ea typeface="Times New Roman"/>
              </a:rPr>
              <a:t>These patterns emphasize</a:t>
            </a:r>
            <a:r>
              <a:rPr b="1" i="1" lang="en-US" sz="1000" strike="noStrike" u="none">
                <a:solidFill>
                  <a:srgbClr val="050505"/>
                </a:solidFill>
                <a:uFillTx/>
                <a:latin typeface="Times New Roman"/>
                <a:ea typeface="Times New Roman"/>
              </a:rPr>
              <a:t> age-related cholesterol trends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rgbClr val="050505"/>
                </a:solidFill>
                <a:uFillTx/>
                <a:latin typeface="Times New Roman"/>
                <a:ea typeface="Times New Roman"/>
              </a:rPr>
              <a:t>and their influence on heart disease risk categorization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5943600" y="1828800"/>
            <a:ext cx="3657240" cy="274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1B70791-F46B-4F00-B08B-5990702C54D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2a6099"/>
                </a:solidFill>
                <a:uFillTx/>
                <a:latin typeface="Times New Roman"/>
              </a:rPr>
              <a:t>IV. Discussion</a:t>
            </a:r>
            <a:endParaRPr b="0" lang="en-US" sz="26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1729800" y="1283760"/>
            <a:ext cx="8098560" cy="351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The clustering and visualization techniques highlight significant patterns correlating age, cholesterol, oldpeak, and thalach with heart disease risk.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These insights can aid in early diagnosis and targeted interventions, reducing the burden of cardiovascular diseases.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050505"/>
                </a:solidFill>
                <a:uFillTx/>
                <a:latin typeface="Arial"/>
              </a:rPr>
              <a:t>Future Work: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Incorporate larger and more diverse datasets to enhance model generalizability.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Explore additional machine learning techniques for improved clustering and classification accuracy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CC2346D-A31D-483F-B0C6-3DC53AF1B5A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2a6099"/>
                </a:solidFill>
                <a:uFillTx/>
                <a:latin typeface="Times New Roman"/>
              </a:rPr>
              <a:t>V. Conclusion</a:t>
            </a:r>
            <a:endParaRPr b="0" lang="en-US" sz="33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This study demonstrated the effectiveness of K-Means clustering and Random Forest classification for heart disease risk analysis.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The identified clusters offer actionable insights for clinical risk stratification.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50505"/>
                </a:solidFill>
                <a:uFillTx/>
                <a:latin typeface="Arial"/>
              </a:rPr>
              <a:t>Findings emphasize the importance of data-driven methodologies in cardiovascular research for better preventive strategies and medical interventions.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AED6D41-233D-4668-B6B9-4831949208FA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2a6099"/>
                </a:solidFill>
                <a:uFillTx/>
                <a:latin typeface="Times New Roman"/>
              </a:rPr>
              <a:t>References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1620000" y="1143000"/>
            <a:ext cx="8098560" cy="297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lang="en-US" sz="2200" strike="noStrike" u="none">
                <a:solidFill>
                  <a:srgbClr val="050505"/>
                </a:solidFill>
                <a:uFillTx/>
                <a:latin typeface="Arial"/>
              </a:rPr>
              <a:t>World Health Organization, Cardiovascular Diseases (CVDs).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50505"/>
                </a:solidFill>
                <a:uFillTx/>
                <a:latin typeface="Arial"/>
              </a:rPr>
              <a:t>K. He et al., Delving Deep into Clustering Techniques, Machine Learning Journal, vol. 45, 2020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1F4DD2F-039B-42CF-B724-05EE5B00FC5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2a6099"/>
                </a:solidFill>
                <a:uFillTx/>
                <a:latin typeface="Calibri"/>
              </a:rPr>
              <a:t>Introduction</a:t>
            </a:r>
            <a:endParaRPr b="1" lang="en-US" sz="44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Cardiovascular diseases (CVDs) are among the leading causes of mortality worldwide.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Early identification of risk factors can aid in prevention and treatment.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This study applies clustering and classification to analyze heart disease risks.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982336-C2A3-4B09-94D0-62C439EA0AC9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2a6099"/>
                </a:solidFill>
                <a:uFillTx/>
                <a:latin typeface="Calibri"/>
              </a:rPr>
              <a:t>Dataset Description</a:t>
            </a:r>
            <a:endParaRPr b="1" lang="en-US" sz="44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Dataset contains 1025 clinical records.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Features: Age, Sex, Cholesterol, Chest Pain, Resting Blood Pressure, Thalach, etc.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Target Variable: Presence or absence of heart disease.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FE1EE09-F7D3-40E6-A7D7-B1EEED37A5B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2a6099"/>
                </a:solidFill>
                <a:uFillTx/>
                <a:latin typeface="Calibri"/>
              </a:rPr>
              <a:t>Methodology</a:t>
            </a:r>
            <a:endParaRPr b="1" lang="en-US" sz="44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Data Preprocessing: Handling missing values, normalization.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Classification: Random Forest Classifier for heart disease prediction.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Clustering: K-Means algorithm to categorize risk levels.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Visualization and interpretation of cluster properties.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EF72675-25C6-4B1C-8062-38F3D4A5B65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2a6099"/>
                </a:solidFill>
                <a:uFillTx/>
                <a:latin typeface="Calibri"/>
              </a:rPr>
              <a:t>Findings &amp; Visualizations</a:t>
            </a:r>
            <a:endParaRPr b="1" lang="en-US" sz="44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K-Means clusters reveal distinct patient groups.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Classification model achieves high predictive accuracy.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Feature importance analysis provides insights into key risk factors.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0CCED95-4A1A-4A27-8D1B-D977505CE874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rgbClr val="2a6099"/>
                </a:solidFill>
                <a:uFillTx/>
                <a:latin typeface="Calibri"/>
              </a:rPr>
              <a:t>Results and Analysis</a:t>
            </a:r>
            <a:endParaRPr b="1" lang="en-US" sz="44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00200" y="1139400"/>
            <a:ext cx="8098560" cy="38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The clustering analysis divided patients into three distinct risk groups: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1. Cluster 0 (Low-Risk): Younger individuals with healthier cholesterol and heart function.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2. Cluster 1 (Moderate-Risk): Patients with mid-level cholesterol and some heart irregularities.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3. Cluster 2 (High-Risk): Older individuals with elevated blood pressure, increased cholesterol, higher oldpeak, and other risk indicators.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•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The clustering results provide insights into early risk identification and intervention strategies.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FDE4E29-604A-4A06-944F-636AA7D3998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2a6099"/>
                </a:solidFill>
                <a:uFillTx/>
                <a:latin typeface="Times New Roman"/>
              </a:rPr>
              <a:t>Figure 1: Cluster Scatter-plot based on Age and Cholesterol Levels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1729800" y="1371600"/>
            <a:ext cx="8098560" cy="3656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This visualization plots clusters based on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'Age' and 'Cholesterol Levels'.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Each cluster highlights how age and cholesterol levels 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interact to define  heart disease risk groups.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Observations: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Cluster 0 (Low-Risk): Individuals with lower 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cholesterol and younger age.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Cluster 1 (Moderate-Risk): Patients with 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mid-level cholesterol and moderate age.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Cluster 2 (High-Risk): Older individuals with high 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cholesterol reinforcing cholesterol as a critical risk factor</a:t>
            </a: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  <a:ea typeface="Noto Sans"/>
              </a:rPr>
              <a:t>This analysis emphasizes the importance of cholesterol in determining heart disease risk.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4" name="" descr=""/>
          <p:cNvPicPr/>
          <p:nvPr/>
        </p:nvPicPr>
        <p:blipFill>
          <a:blip r:embed="rId1"/>
          <a:stretch/>
        </p:blipFill>
        <p:spPr>
          <a:xfrm>
            <a:off x="6015600" y="1463760"/>
            <a:ext cx="3656160" cy="31075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6B9CB6-5540-44EB-8A7D-0B43C9E9B65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2a6099"/>
                </a:solidFill>
                <a:uFillTx/>
                <a:latin typeface="Times New Roman"/>
              </a:rPr>
              <a:t>Figure 2: Box-plot of Cholesterol Levels across Clusters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6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This box-plot illustrates cholesterol level distributions across the clusters.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It highlights differences in average cholesterol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levels and variability within each risk group.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100" strike="noStrike" u="none">
                <a:solidFill>
                  <a:srgbClr val="050505"/>
                </a:solidFill>
                <a:uFillTx/>
                <a:latin typeface="Arial"/>
              </a:rPr>
              <a:t>Observations: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Cluster 0 (Low-Risk): Lower cholesterol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levels with less variability.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Cluster 1 (Moderate-Risk): Mid-range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cholesterol values with moderate spread.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Cluster 2 (High-Risk): Elevated cholesterol levels with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higher variability, reinforcing its correlation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50505"/>
                </a:solidFill>
                <a:uFillTx/>
                <a:latin typeface="Arial"/>
              </a:rPr>
              <a:t>with heart disease risk.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The distribution of cholesterol within each cluster 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57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50505"/>
                </a:solidFill>
                <a:uFillTx/>
                <a:latin typeface="Arial"/>
              </a:rPr>
              <a:t>offers deeper insights into risk stratification.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5943600" y="1828800"/>
            <a:ext cx="3656160" cy="29404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757C60F-57F9-4A08-83F9-2369AA0E193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8560" cy="93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2a6099"/>
                </a:solidFill>
                <a:uFillTx/>
                <a:latin typeface="Times New Roman"/>
              </a:rPr>
              <a:t>Figure 3: Age Distribution across Clusters</a:t>
            </a:r>
            <a:endParaRPr b="0" lang="en-US" sz="3200" strike="noStrike" u="none">
              <a:solidFill>
                <a:srgbClr val="2a6099"/>
              </a:solidFill>
              <a:uFillTx/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8560" cy="36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This histogram visualizes the age distribution within each cluster.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It highlights how different age groups align with heart disease risk 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categories.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050" strike="noStrike" u="none">
                <a:solidFill>
                  <a:srgbClr val="050505"/>
                </a:solidFill>
                <a:uFillTx/>
                <a:latin typeface="Arial"/>
              </a:rPr>
              <a:t>Observations: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Cluster 0 (Low-Risk): Predominantly younger individuals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, reinforcing a lower risk profile.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Cluster 1 (Moderate-Risk): A mix of middle-aged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individuals, representing moderate risk.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Cluster 2 (High-Risk): Composed mainly of older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Aft>
                <a:spcPts val="848"/>
              </a:spcAft>
              <a:buNone/>
              <a:tabLst>
                <a:tab algn="l" pos="0"/>
              </a:tabLst>
            </a:pP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i="1" lang="en-US" sz="1050" strike="noStrike" u="none">
                <a:solidFill>
                  <a:srgbClr val="050505"/>
                </a:solidFill>
                <a:uFillTx/>
                <a:latin typeface="Arial"/>
              </a:rPr>
              <a:t>individuals,suggesting age as a key risk factor.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These insights emphasize the role of age in defining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 </a:t>
            </a: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heart disease risk levels, paving the way for further analyses on 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rgbClr val="050505"/>
                </a:solidFill>
                <a:uFillTx/>
                <a:latin typeface="Arial"/>
              </a:rPr>
              <a:t>additional features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5943600" y="1600200"/>
            <a:ext cx="3774960" cy="31694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B037CE-1701-48A5-917A-83BEE0127CF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</TotalTime>
  <Application>LibreOffice/24.8.5.2$Linux_X86_64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2025-04-03T06:31:07Z</dcterms:created>
  <dc:creator/>
  <dc:description/>
  <dc:language>en-US</dc:language>
  <cp:lastModifiedBy/>
  <dcterms:modified xsi:type="dcterms:W3CDTF">2025-04-09T07:15:58Z</dcterms:modified>
  <cp:revision>13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