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ECB0-66B0-4E76-9B45-BDDB35340DDD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2E70-DE38-480F-BD37-F306ADE41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ECB0-66B0-4E76-9B45-BDDB35340DDD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2E70-DE38-480F-BD37-F306ADE41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ECB0-66B0-4E76-9B45-BDDB35340DDD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2E70-DE38-480F-BD37-F306ADE41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ECB0-66B0-4E76-9B45-BDDB35340DDD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2E70-DE38-480F-BD37-F306ADE41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ECB0-66B0-4E76-9B45-BDDB35340DDD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2E70-DE38-480F-BD37-F306ADE41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ECB0-66B0-4E76-9B45-BDDB35340DDD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2E70-DE38-480F-BD37-F306ADE41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ECB0-66B0-4E76-9B45-BDDB35340DDD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2E70-DE38-480F-BD37-F306ADE41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ECB0-66B0-4E76-9B45-BDDB35340DDD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2E70-DE38-480F-BD37-F306ADE41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ECB0-66B0-4E76-9B45-BDDB35340DDD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2E70-DE38-480F-BD37-F306ADE41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ECB0-66B0-4E76-9B45-BDDB35340DDD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2E70-DE38-480F-BD37-F306ADE41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ECB0-66B0-4E76-9B45-BDDB35340DDD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32E70-DE38-480F-BD37-F306ADE41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6ECB0-66B0-4E76-9B45-BDDB35340DDD}" type="datetimeFigureOut">
              <a:rPr lang="en-US" smtClean="0"/>
              <a:pPr/>
              <a:t>11/11/2022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32E70-DE38-480F-BD37-F306ADE41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HIS 104</a:t>
            </a:r>
            <a:br>
              <a:rPr lang="en-US" dirty="0" smtClean="0"/>
            </a:br>
            <a:r>
              <a:rPr lang="en-US" dirty="0" smtClean="0"/>
              <a:t>WORLD HISTORY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1500 to PRESENT</a:t>
            </a: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CAPITALISM &amp; EUROPE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 lnSpcReduction="10000"/>
          </a:bodyPr>
          <a:lstStyle/>
          <a:p>
            <a:r>
              <a:rPr lang="en-US" b="1" u="sng" dirty="0" smtClean="0"/>
              <a:t>Mercantilism</a:t>
            </a:r>
            <a:r>
              <a:rPr lang="en-US" b="1" dirty="0" smtClean="0"/>
              <a:t>:-</a:t>
            </a:r>
          </a:p>
          <a:p>
            <a:endParaRPr lang="en-US" b="1" dirty="0"/>
          </a:p>
          <a:p>
            <a:r>
              <a:rPr lang="en-US" sz="4000" b="1" dirty="0" smtClean="0"/>
              <a:t>Meaning: Ideology of stealing raw materials from colonies and processing them into finished goods in Europe.</a:t>
            </a:r>
          </a:p>
          <a:p>
            <a:r>
              <a:rPr lang="en-US" sz="4000" b="1" dirty="0" smtClean="0"/>
              <a:t>Examples: Sugar, Tobacco, Cocoa, Cotton, etc.</a:t>
            </a:r>
            <a:endParaRPr lang="en-US" sz="4000" b="1" dirty="0"/>
          </a:p>
          <a:p>
            <a:r>
              <a:rPr lang="en-US" sz="4000" b="1" dirty="0" smtClean="0"/>
              <a:t>How It Worked: Colony &gt; Europe &gt; Colony and the rest of the world.</a:t>
            </a:r>
            <a:endParaRPr lang="en-US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Mercantilism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5257800"/>
          </a:xfrm>
        </p:spPr>
        <p:txBody>
          <a:bodyPr>
            <a:noAutofit/>
          </a:bodyPr>
          <a:lstStyle/>
          <a:p>
            <a:r>
              <a:rPr lang="en-US" sz="4000" b="1" u="sng" dirty="0" smtClean="0"/>
              <a:t>Benefits of mercantilism to </a:t>
            </a:r>
            <a:r>
              <a:rPr lang="en-US" sz="4000" b="1" u="sng" dirty="0" smtClean="0"/>
              <a:t>Europeans</a:t>
            </a:r>
            <a:endParaRPr lang="en-US" sz="4000" b="1" dirty="0"/>
          </a:p>
          <a:p>
            <a:r>
              <a:rPr lang="en-US" sz="4000" b="1" dirty="0" smtClean="0"/>
              <a:t>Job Creation in Europe</a:t>
            </a:r>
          </a:p>
          <a:p>
            <a:r>
              <a:rPr lang="en-US" sz="4000" b="1" dirty="0" smtClean="0"/>
              <a:t>Tax on goods, factories, and factory workers</a:t>
            </a:r>
          </a:p>
          <a:p>
            <a:r>
              <a:rPr lang="en-US" sz="4000" b="1" dirty="0" smtClean="0"/>
              <a:t>Cheap raw material, expensive finished products.</a:t>
            </a:r>
          </a:p>
          <a:p>
            <a:r>
              <a:rPr lang="en-US" sz="4000" b="1" dirty="0" smtClean="0"/>
              <a:t>Trade monopoly</a:t>
            </a:r>
          </a:p>
          <a:p>
            <a:endParaRPr lang="en-US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CAPITALISM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105400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An economic system that has profit-making and regular increase in profit margin as its goals.</a:t>
            </a:r>
          </a:p>
          <a:p>
            <a:r>
              <a:rPr lang="en-US" sz="3600" b="1" dirty="0" smtClean="0"/>
              <a:t>Private </a:t>
            </a:r>
            <a:r>
              <a:rPr lang="en-US" sz="3600" b="1" dirty="0" smtClean="0"/>
              <a:t>sector driven</a:t>
            </a:r>
          </a:p>
          <a:p>
            <a:r>
              <a:rPr lang="en-US" sz="3600" b="1" dirty="0" smtClean="0"/>
              <a:t>The government provides necessary assistance to enable the rich to get richer.</a:t>
            </a:r>
          </a:p>
          <a:p>
            <a:r>
              <a:rPr lang="en-US" sz="3600" b="1" dirty="0" smtClean="0"/>
              <a:t>For example:- laws, tax loopholes, security, infrastructure, etc.</a:t>
            </a:r>
            <a:endParaRPr lang="en-US" sz="3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CAPITALISM &amp; </a:t>
            </a:r>
            <a:r>
              <a:rPr lang="en-US" b="1" dirty="0" smtClean="0"/>
              <a:t>SLAVERY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3600" b="1" dirty="0" smtClean="0"/>
              <a:t>To maximize profit, Europeans turned Africans into machines</a:t>
            </a:r>
          </a:p>
          <a:p>
            <a:pPr>
              <a:spcBef>
                <a:spcPts val="0"/>
              </a:spcBef>
            </a:pPr>
            <a:r>
              <a:rPr lang="en-US" sz="3600" b="1" dirty="0" smtClean="0"/>
              <a:t>Acquired insurance on them</a:t>
            </a:r>
          </a:p>
          <a:p>
            <a:pPr>
              <a:spcBef>
                <a:spcPts val="0"/>
              </a:spcBef>
            </a:pPr>
            <a:r>
              <a:rPr lang="en-US" sz="3600" b="1" dirty="0" smtClean="0"/>
              <a:t>Bred them like chicken, Branded them</a:t>
            </a:r>
          </a:p>
          <a:p>
            <a:pPr>
              <a:spcBef>
                <a:spcPts val="0"/>
              </a:spcBef>
            </a:pPr>
            <a:r>
              <a:rPr lang="en-US" sz="3600" b="1" dirty="0" smtClean="0"/>
              <a:t>Humiliated them (Buck-Breaking) to make them afraid of white people, hence “Uncle-Toms.”</a:t>
            </a:r>
          </a:p>
          <a:p>
            <a:pPr>
              <a:spcBef>
                <a:spcPts val="0"/>
              </a:spcBef>
            </a:pPr>
            <a:r>
              <a:rPr lang="en-US" sz="3600" b="1" dirty="0" smtClean="0"/>
              <a:t>Had white overseers (modern-day supervisors).</a:t>
            </a:r>
          </a:p>
          <a:p>
            <a:pPr>
              <a:spcBef>
                <a:spcPts val="0"/>
              </a:spcBef>
            </a:pPr>
            <a:r>
              <a:rPr lang="en-US" sz="3600" b="1" dirty="0" smtClean="0"/>
              <a:t>Destroyed the mind, while controlling the body.</a:t>
            </a:r>
            <a:endParaRPr lang="en-US"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CAPITALISM &amp; SLAVERY</a:t>
            </a:r>
            <a:endParaRPr lang="en-US" b="1" dirty="0"/>
          </a:p>
        </p:txBody>
      </p:sp>
      <p:pic>
        <p:nvPicPr>
          <p:cNvPr id="4" name="Content Placeholder 3" descr="freedom-hors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371600"/>
            <a:ext cx="5924550" cy="514558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CAPITALISM &amp; SLAVERY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Consequences:-</a:t>
            </a:r>
          </a:p>
          <a:p>
            <a:endParaRPr lang="en-US" sz="4000" b="1" dirty="0"/>
          </a:p>
          <a:p>
            <a:r>
              <a:rPr lang="en-US" sz="4000" b="1" dirty="0" smtClean="0"/>
              <a:t>Slave mentality – low self-esteem(dislike for Africa, snitching, bleaching, </a:t>
            </a:r>
            <a:r>
              <a:rPr lang="en-US" sz="4000" b="1" dirty="0" err="1" smtClean="0"/>
              <a:t>perming</a:t>
            </a:r>
            <a:r>
              <a:rPr lang="en-US" sz="4000" b="1" dirty="0" smtClean="0"/>
              <a:t>)</a:t>
            </a:r>
          </a:p>
          <a:p>
            <a:r>
              <a:rPr lang="en-US" sz="4000" b="1" dirty="0" smtClean="0"/>
              <a:t>Desire to be with the slave master: schools, neighborhoods, sports.</a:t>
            </a:r>
          </a:p>
          <a:p>
            <a:r>
              <a:rPr lang="en-US" sz="4000" b="1" dirty="0" smtClean="0"/>
              <a:t>Business: work rather than own.</a:t>
            </a:r>
            <a:endParaRPr lang="en-US" sz="4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Critique of Modern-Day Capitalism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</p:spPr>
        <p:txBody>
          <a:bodyPr>
            <a:normAutofit/>
          </a:bodyPr>
          <a:lstStyle/>
          <a:p>
            <a:r>
              <a:rPr lang="en-US" b="1" dirty="0" smtClean="0"/>
              <a:t>Exploitative: The rich uses their wealth to exploit the labor of the working class;</a:t>
            </a:r>
          </a:p>
          <a:p>
            <a:r>
              <a:rPr lang="en-US" b="1" dirty="0" smtClean="0"/>
              <a:t>Materialistic: All that matters is material possession and astronomic profit-making;</a:t>
            </a:r>
          </a:p>
          <a:p>
            <a:r>
              <a:rPr lang="en-US" b="1" dirty="0" smtClean="0"/>
              <a:t>Creates Economic Inequality &amp; Social Stratification;</a:t>
            </a:r>
          </a:p>
          <a:p>
            <a:r>
              <a:rPr lang="en-US" b="1" dirty="0" smtClean="0"/>
              <a:t>Commodifies People (Consumers, Spending, Advertising Control);</a:t>
            </a:r>
          </a:p>
          <a:p>
            <a:r>
              <a:rPr lang="en-US" b="1" dirty="0" smtClean="0"/>
              <a:t>Capitalism produces &amp; thrives in Monopoly;</a:t>
            </a:r>
          </a:p>
          <a:p>
            <a:r>
              <a:rPr lang="en-US" b="1" dirty="0" smtClean="0"/>
              <a:t>Erodes Democracy: Big Money donation to politicians and lobby typifies corporate corruption. 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301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HIS 104 WORLD HISTORY</vt:lpstr>
      <vt:lpstr>CAPITALISM &amp; EUROPE</vt:lpstr>
      <vt:lpstr>Mercantilism</vt:lpstr>
      <vt:lpstr>CAPITALISM</vt:lpstr>
      <vt:lpstr>CAPITALISM &amp; SLAVERY </vt:lpstr>
      <vt:lpstr>CAPITALISM &amp; SLAVERY</vt:lpstr>
      <vt:lpstr>CAPITALISM &amp; SLAVERY</vt:lpstr>
      <vt:lpstr>Critique of Modern-Day Capitalism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 104 WORLD HISTORY</dc:title>
  <dc:creator>TigerDen_7</dc:creator>
  <cp:lastModifiedBy>SAVIOR</cp:lastModifiedBy>
  <cp:revision>12</cp:revision>
  <dcterms:created xsi:type="dcterms:W3CDTF">2018-08-16T16:49:17Z</dcterms:created>
  <dcterms:modified xsi:type="dcterms:W3CDTF">2022-11-11T16:28:36Z</dcterms:modified>
</cp:coreProperties>
</file>