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37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12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32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35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7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83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76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7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47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45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58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Ddd-eee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yeah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92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Ddd-eee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Ｃｃｃ</dc:title>
  <dc:creator>USER</dc:creator>
  <cp:lastModifiedBy>USER</cp:lastModifiedBy>
  <cp:revision>4</cp:revision>
  <dcterms:created xsi:type="dcterms:W3CDTF">2018-09-08T12:37:51Z</dcterms:created>
  <dcterms:modified xsi:type="dcterms:W3CDTF">2018-09-08T13:54:26Z</dcterms:modified>
</cp:coreProperties>
</file>