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3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12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5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7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6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4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E635-047A-4F99-94B7-6C986E75173D}" type="datetimeFigureOut">
              <a:rPr kumimoji="1" lang="ja-JP" altLang="en-US" smtClean="0"/>
              <a:t>2018/9/8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F301-48DC-431B-84F2-AC6BA9950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ddd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yeah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ddd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Ｃｃｃ</dc:title>
  <dc:creator>USER</dc:creator>
  <cp:lastModifiedBy>USER</cp:lastModifiedBy>
  <cp:revision>3</cp:revision>
  <dcterms:created xsi:type="dcterms:W3CDTF">2018-09-08T12:37:51Z</dcterms:created>
  <dcterms:modified xsi:type="dcterms:W3CDTF">2018-09-08T12:40:29Z</dcterms:modified>
</cp:coreProperties>
</file>